
<file path=[Content_Types].xml><?xml version="1.0" encoding="utf-8"?>
<Types xmlns="http://schemas.openxmlformats.org/package/2006/content-types">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tiff" ContentType="image/tiff"/>
  <Default Extension="wav" ContentType="audio/x-wav"/>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4.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7.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 id="2147483683" r:id="rId3"/>
  </p:sldMasterIdLst>
  <p:notesMasterIdLst>
    <p:notesMasterId r:id="rId24"/>
  </p:notesMasterIdLst>
  <p:sldIdLst>
    <p:sldId id="341" r:id="rId4"/>
    <p:sldId id="490" r:id="rId5"/>
    <p:sldId id="481" r:id="rId6"/>
    <p:sldId id="256" r:id="rId7"/>
    <p:sldId id="269" r:id="rId8"/>
    <p:sldId id="483" r:id="rId9"/>
    <p:sldId id="313" r:id="rId10"/>
    <p:sldId id="484" r:id="rId11"/>
    <p:sldId id="486" r:id="rId12"/>
    <p:sldId id="487" r:id="rId13"/>
    <p:sldId id="488" r:id="rId14"/>
    <p:sldId id="271" r:id="rId15"/>
    <p:sldId id="737" r:id="rId16"/>
    <p:sldId id="713" r:id="rId17"/>
    <p:sldId id="738" r:id="rId18"/>
    <p:sldId id="456" r:id="rId19"/>
    <p:sldId id="741" r:id="rId20"/>
    <p:sldId id="742" r:id="rId21"/>
    <p:sldId id="491" r:id="rId22"/>
    <p:sldId id="314"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UONG-TUOI" initials="LT" lastIdx="1" clrIdx="0">
    <p:extLst>
      <p:ext uri="{19B8F6BF-5375-455C-9EA6-DF929625EA0E}">
        <p15:presenceInfo xmlns:p15="http://schemas.microsoft.com/office/powerpoint/2012/main" userId="LUONG-TUOI"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3366FF"/>
    <a:srgbClr val="0000FF"/>
    <a:srgbClr val="6FB17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7" d="100"/>
          <a:sy n="67" d="100"/>
        </p:scale>
        <p:origin x="858"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title>
      <c:overlay val="0"/>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ASK THE AUDIENCE</c:v>
                </c:pt>
              </c:strCache>
            </c:strRef>
          </c:tx>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w="19050">
              <a:solidFill>
                <a:schemeClr val="accent6">
                  <a:lumMod val="20000"/>
                  <a:lumOff val="80000"/>
                </a:schemeClr>
              </a:solidFill>
            </a:ln>
            <a:effectLst>
              <a:outerShdw blurRad="57150" dist="19050" dir="5400000" algn="ctr" rotWithShape="0">
                <a:srgbClr val="000000">
                  <a:alpha val="63000"/>
                </a:srgbClr>
              </a:outerShdw>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accent5"/>
                    </a:solidFill>
                    <a:latin typeface="Calibri" panose="020F0502020204030204" pitchFamily="34" charset="0"/>
                    <a:ea typeface="+mn-ea"/>
                    <a:cs typeface="+mn-cs"/>
                  </a:defRPr>
                </a:pPr>
                <a:endParaRPr lang="en-US"/>
              </a:p>
            </c:txPr>
            <c:dLblPos val="outEnd"/>
            <c:showLegendKey val="0"/>
            <c:showVal val="1"/>
            <c:showCatName val="0"/>
            <c:showSerName val="0"/>
            <c:showPercent val="0"/>
            <c:showBubbleSize val="0"/>
            <c:separator> </c:separator>
            <c:showLeaderLines val="0"/>
            <c:extLst>
              <c:ext xmlns:c15="http://schemas.microsoft.com/office/drawing/2012/chart" uri="{CE6537A1-D6FC-4f65-9D91-7224C49458BB}">
                <c15:showLeaderLines val="0"/>
              </c:ext>
            </c:extLst>
          </c:dLbls>
          <c:cat>
            <c:strRef>
              <c:f>Sheet1!$A$2:$A$5</c:f>
              <c:strCache>
                <c:ptCount val="4"/>
                <c:pt idx="0">
                  <c:v>Answer A</c:v>
                </c:pt>
                <c:pt idx="1">
                  <c:v>Answer B</c:v>
                </c:pt>
                <c:pt idx="2">
                  <c:v>Answer C</c:v>
                </c:pt>
                <c:pt idx="3">
                  <c:v>Answer D</c:v>
                </c:pt>
              </c:strCache>
            </c:strRef>
          </c:cat>
          <c:val>
            <c:numRef>
              <c:f>Sheet1!$B$2:$B$5</c:f>
              <c:numCache>
                <c:formatCode>General</c:formatCode>
                <c:ptCount val="4"/>
                <c:pt idx="0">
                  <c:v>4</c:v>
                </c:pt>
                <c:pt idx="1">
                  <c:v>4</c:v>
                </c:pt>
                <c:pt idx="2">
                  <c:v>88</c:v>
                </c:pt>
                <c:pt idx="3">
                  <c:v>4</c:v>
                </c:pt>
              </c:numCache>
            </c:numRef>
          </c:val>
          <c:extLst>
            <c:ext xmlns:c16="http://schemas.microsoft.com/office/drawing/2014/chart" uri="{C3380CC4-5D6E-409C-BE32-E72D297353CC}">
              <c16:uniqueId val="{00000000-E15B-4E13-9093-1CFFD8694B01}"/>
            </c:ext>
          </c:extLst>
        </c:ser>
        <c:dLbls>
          <c:dLblPos val="outEnd"/>
          <c:showLegendKey val="0"/>
          <c:showVal val="1"/>
          <c:showCatName val="0"/>
          <c:showSerName val="0"/>
          <c:showPercent val="0"/>
          <c:showBubbleSize val="0"/>
        </c:dLbls>
        <c:gapWidth val="50"/>
        <c:axId val="591538952"/>
        <c:axId val="591539736"/>
      </c:barChart>
      <c:catAx>
        <c:axId val="591538952"/>
        <c:scaling>
          <c:orientation val="minMax"/>
        </c:scaling>
        <c:delete val="0"/>
        <c:axPos val="b"/>
        <c:numFmt formatCode="General" sourceLinked="1"/>
        <c:majorTickMark val="none"/>
        <c:minorTickMark val="none"/>
        <c:tickLblPos val="high"/>
        <c:spPr>
          <a:noFill/>
          <a:ln w="12700" cap="flat" cmpd="sng" algn="ctr">
            <a:solidFill>
              <a:schemeClr val="lt1">
                <a:lumMod val="95000"/>
                <a:alpha val="54000"/>
              </a:schemeClr>
            </a:solidFill>
            <a:round/>
          </a:ln>
          <a:effectLst/>
        </c:spPr>
        <c:txPr>
          <a:bodyPr rot="-60000000" spcFirstLastPara="1" vertOverflow="ellipsis" vert="horz" wrap="square" anchor="t" anchorCtr="1"/>
          <a:lstStyle/>
          <a:p>
            <a:pPr>
              <a:defRPr sz="1600" b="1" i="0" u="none" strike="noStrike" kern="1200" baseline="0">
                <a:solidFill>
                  <a:schemeClr val="lt1">
                    <a:lumMod val="85000"/>
                  </a:schemeClr>
                </a:solidFill>
                <a:latin typeface="Calibri" panose="020F0502020204030204" pitchFamily="34" charset="0"/>
                <a:ea typeface="+mn-ea"/>
                <a:cs typeface="+mn-cs"/>
              </a:defRPr>
            </a:pPr>
            <a:endParaRPr lang="en-US"/>
          </a:p>
        </c:txPr>
        <c:crossAx val="591539736"/>
        <c:crossesAt val="0"/>
        <c:auto val="0"/>
        <c:lblAlgn val="ctr"/>
        <c:lblOffset val="100"/>
        <c:tickLblSkip val="1"/>
        <c:noMultiLvlLbl val="0"/>
      </c:catAx>
      <c:valAx>
        <c:axId val="591539736"/>
        <c:scaling>
          <c:orientation val="minMax"/>
          <c:max val="100"/>
        </c:scaling>
        <c:delete val="0"/>
        <c:axPos val="l"/>
        <c:majorGridlines>
          <c:spPr>
            <a:ln w="9525" cap="flat" cmpd="sng" algn="ctr">
              <a:solidFill>
                <a:schemeClr val="accent2">
                  <a:lumMod val="60000"/>
                  <a:lumOff val="40000"/>
                  <a:alpha val="25000"/>
                </a:schemeClr>
              </a:solidFill>
              <a:round/>
            </a:ln>
            <a:effectLst/>
          </c:spPr>
        </c:majorGridlines>
        <c:numFmt formatCode="0%" sourceLinked="0"/>
        <c:majorTickMark val="in"/>
        <c:minorTickMark val="none"/>
        <c:tickLblPos val="nextTo"/>
        <c:spPr>
          <a:noFill/>
          <a:ln>
            <a:solidFill>
              <a:schemeClr val="accent6">
                <a:lumMod val="60000"/>
                <a:lumOff val="40000"/>
              </a:schemeClr>
            </a:solid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591538952"/>
        <c:crossesAt val="1"/>
        <c:crossBetween val="between"/>
        <c:dispUnits>
          <c:builtInUnit val="hundreds"/>
        </c:dispUnits>
      </c:valAx>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w="19050" cap="rnd">
      <a:solidFill>
        <a:schemeClr val="accent6">
          <a:lumMod val="60000"/>
          <a:lumOff val="40000"/>
        </a:schemeClr>
      </a:solidFill>
    </a:ln>
    <a:effectLst>
      <a:glow rad="1270000">
        <a:schemeClr val="accent2">
          <a:satMod val="175000"/>
          <a:alpha val="40000"/>
        </a:schemeClr>
      </a:glow>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title>
      <c:overlay val="0"/>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ASK THE AUDIENCE</c:v>
                </c:pt>
              </c:strCache>
            </c:strRef>
          </c:tx>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w="19050">
              <a:solidFill>
                <a:schemeClr val="accent6">
                  <a:lumMod val="20000"/>
                  <a:lumOff val="80000"/>
                </a:schemeClr>
              </a:solidFill>
            </a:ln>
            <a:effectLst>
              <a:outerShdw blurRad="57150" dist="19050" dir="5400000" algn="ctr" rotWithShape="0">
                <a:srgbClr val="000000">
                  <a:alpha val="63000"/>
                </a:srgbClr>
              </a:outerShdw>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accent5"/>
                    </a:solidFill>
                    <a:latin typeface="Calibri" panose="020F0502020204030204" pitchFamily="34" charset="0"/>
                    <a:ea typeface="+mn-ea"/>
                    <a:cs typeface="+mn-cs"/>
                  </a:defRPr>
                </a:pPr>
                <a:endParaRPr lang="en-US"/>
              </a:p>
            </c:txPr>
            <c:dLblPos val="outEnd"/>
            <c:showLegendKey val="0"/>
            <c:showVal val="1"/>
            <c:showCatName val="0"/>
            <c:showSerName val="0"/>
            <c:showPercent val="0"/>
            <c:showBubbleSize val="0"/>
            <c:separator> </c:separator>
            <c:showLeaderLines val="0"/>
            <c:extLst>
              <c:ext xmlns:c15="http://schemas.microsoft.com/office/drawing/2012/chart" uri="{CE6537A1-D6FC-4f65-9D91-7224C49458BB}">
                <c15:showLeaderLines val="0"/>
              </c:ext>
            </c:extLst>
          </c:dLbls>
          <c:cat>
            <c:strRef>
              <c:f>Sheet1!$A$2:$A$5</c:f>
              <c:strCache>
                <c:ptCount val="4"/>
                <c:pt idx="0">
                  <c:v>Answer A</c:v>
                </c:pt>
                <c:pt idx="1">
                  <c:v>Answer B</c:v>
                </c:pt>
                <c:pt idx="2">
                  <c:v>Answer C</c:v>
                </c:pt>
                <c:pt idx="3">
                  <c:v>Answer D</c:v>
                </c:pt>
              </c:strCache>
            </c:strRef>
          </c:cat>
          <c:val>
            <c:numRef>
              <c:f>Sheet1!$B$2:$B$5</c:f>
              <c:numCache>
                <c:formatCode>General</c:formatCode>
                <c:ptCount val="4"/>
                <c:pt idx="0">
                  <c:v>4</c:v>
                </c:pt>
                <c:pt idx="1">
                  <c:v>4</c:v>
                </c:pt>
                <c:pt idx="2">
                  <c:v>88</c:v>
                </c:pt>
                <c:pt idx="3">
                  <c:v>4</c:v>
                </c:pt>
              </c:numCache>
            </c:numRef>
          </c:val>
          <c:extLst>
            <c:ext xmlns:c16="http://schemas.microsoft.com/office/drawing/2014/chart" uri="{C3380CC4-5D6E-409C-BE32-E72D297353CC}">
              <c16:uniqueId val="{00000000-E15B-4E13-9093-1CFFD8694B01}"/>
            </c:ext>
          </c:extLst>
        </c:ser>
        <c:dLbls>
          <c:dLblPos val="outEnd"/>
          <c:showLegendKey val="0"/>
          <c:showVal val="1"/>
          <c:showCatName val="0"/>
          <c:showSerName val="0"/>
          <c:showPercent val="0"/>
          <c:showBubbleSize val="0"/>
        </c:dLbls>
        <c:gapWidth val="50"/>
        <c:axId val="591538952"/>
        <c:axId val="591539736"/>
      </c:barChart>
      <c:catAx>
        <c:axId val="591538952"/>
        <c:scaling>
          <c:orientation val="minMax"/>
        </c:scaling>
        <c:delete val="0"/>
        <c:axPos val="b"/>
        <c:numFmt formatCode="General" sourceLinked="1"/>
        <c:majorTickMark val="none"/>
        <c:minorTickMark val="none"/>
        <c:tickLblPos val="high"/>
        <c:spPr>
          <a:noFill/>
          <a:ln w="12700" cap="flat" cmpd="sng" algn="ctr">
            <a:solidFill>
              <a:schemeClr val="lt1">
                <a:lumMod val="95000"/>
                <a:alpha val="54000"/>
              </a:schemeClr>
            </a:solidFill>
            <a:round/>
          </a:ln>
          <a:effectLst/>
        </c:spPr>
        <c:txPr>
          <a:bodyPr rot="-60000000" spcFirstLastPara="1" vertOverflow="ellipsis" vert="horz" wrap="square" anchor="t" anchorCtr="1"/>
          <a:lstStyle/>
          <a:p>
            <a:pPr>
              <a:defRPr sz="1600" b="1" i="0" u="none" strike="noStrike" kern="1200" baseline="0">
                <a:solidFill>
                  <a:schemeClr val="lt1">
                    <a:lumMod val="85000"/>
                  </a:schemeClr>
                </a:solidFill>
                <a:latin typeface="Calibri" panose="020F0502020204030204" pitchFamily="34" charset="0"/>
                <a:ea typeface="+mn-ea"/>
                <a:cs typeface="+mn-cs"/>
              </a:defRPr>
            </a:pPr>
            <a:endParaRPr lang="en-US"/>
          </a:p>
        </c:txPr>
        <c:crossAx val="591539736"/>
        <c:crossesAt val="0"/>
        <c:auto val="0"/>
        <c:lblAlgn val="ctr"/>
        <c:lblOffset val="100"/>
        <c:tickLblSkip val="1"/>
        <c:noMultiLvlLbl val="0"/>
      </c:catAx>
      <c:valAx>
        <c:axId val="591539736"/>
        <c:scaling>
          <c:orientation val="minMax"/>
          <c:max val="100"/>
        </c:scaling>
        <c:delete val="0"/>
        <c:axPos val="l"/>
        <c:majorGridlines>
          <c:spPr>
            <a:ln w="9525" cap="flat" cmpd="sng" algn="ctr">
              <a:solidFill>
                <a:schemeClr val="accent2">
                  <a:lumMod val="60000"/>
                  <a:lumOff val="40000"/>
                  <a:alpha val="25000"/>
                </a:schemeClr>
              </a:solidFill>
              <a:round/>
            </a:ln>
            <a:effectLst/>
          </c:spPr>
        </c:majorGridlines>
        <c:numFmt formatCode="0%" sourceLinked="0"/>
        <c:majorTickMark val="in"/>
        <c:minorTickMark val="none"/>
        <c:tickLblPos val="nextTo"/>
        <c:spPr>
          <a:noFill/>
          <a:ln>
            <a:solidFill>
              <a:schemeClr val="accent6">
                <a:lumMod val="60000"/>
                <a:lumOff val="40000"/>
              </a:schemeClr>
            </a:solid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591538952"/>
        <c:crossesAt val="1"/>
        <c:crossBetween val="between"/>
        <c:dispUnits>
          <c:builtInUnit val="hundreds"/>
        </c:dispUnits>
      </c:valAx>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w="19050" cap="rnd">
      <a:solidFill>
        <a:schemeClr val="accent6">
          <a:lumMod val="60000"/>
          <a:lumOff val="40000"/>
        </a:schemeClr>
      </a:solidFill>
    </a:ln>
    <a:effectLst>
      <a:glow rad="1270000">
        <a:schemeClr val="accent2">
          <a:satMod val="175000"/>
          <a:alpha val="40000"/>
        </a:schemeClr>
      </a:glow>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title>
      <c:overlay val="0"/>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ASK THE AUDIENCE</c:v>
                </c:pt>
              </c:strCache>
            </c:strRef>
          </c:tx>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w="19050">
              <a:solidFill>
                <a:schemeClr val="accent6">
                  <a:lumMod val="20000"/>
                  <a:lumOff val="80000"/>
                </a:schemeClr>
              </a:solidFill>
            </a:ln>
            <a:effectLst>
              <a:outerShdw blurRad="57150" dist="19050" dir="5400000" algn="ctr" rotWithShape="0">
                <a:srgbClr val="000000">
                  <a:alpha val="63000"/>
                </a:srgbClr>
              </a:outerShdw>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accent5"/>
                    </a:solidFill>
                    <a:latin typeface="Calibri" panose="020F0502020204030204" pitchFamily="34" charset="0"/>
                    <a:ea typeface="+mn-ea"/>
                    <a:cs typeface="+mn-cs"/>
                  </a:defRPr>
                </a:pPr>
                <a:endParaRPr lang="en-US"/>
              </a:p>
            </c:txPr>
            <c:dLblPos val="outEnd"/>
            <c:showLegendKey val="0"/>
            <c:showVal val="1"/>
            <c:showCatName val="0"/>
            <c:showSerName val="0"/>
            <c:showPercent val="0"/>
            <c:showBubbleSize val="0"/>
            <c:separator> </c:separator>
            <c:showLeaderLines val="0"/>
            <c:extLst>
              <c:ext xmlns:c15="http://schemas.microsoft.com/office/drawing/2012/chart" uri="{CE6537A1-D6FC-4f65-9D91-7224C49458BB}">
                <c15:showLeaderLines val="0"/>
              </c:ext>
            </c:extLst>
          </c:dLbls>
          <c:cat>
            <c:strRef>
              <c:f>Sheet1!$A$2:$A$5</c:f>
              <c:strCache>
                <c:ptCount val="4"/>
                <c:pt idx="0">
                  <c:v>Answer A</c:v>
                </c:pt>
                <c:pt idx="1">
                  <c:v>Answer B</c:v>
                </c:pt>
                <c:pt idx="2">
                  <c:v>Answer C</c:v>
                </c:pt>
                <c:pt idx="3">
                  <c:v>Answer D</c:v>
                </c:pt>
              </c:strCache>
            </c:strRef>
          </c:cat>
          <c:val>
            <c:numRef>
              <c:f>Sheet1!$B$2:$B$5</c:f>
              <c:numCache>
                <c:formatCode>General</c:formatCode>
                <c:ptCount val="4"/>
                <c:pt idx="0">
                  <c:v>4</c:v>
                </c:pt>
                <c:pt idx="1">
                  <c:v>4</c:v>
                </c:pt>
                <c:pt idx="2">
                  <c:v>88</c:v>
                </c:pt>
                <c:pt idx="3">
                  <c:v>4</c:v>
                </c:pt>
              </c:numCache>
            </c:numRef>
          </c:val>
          <c:extLst>
            <c:ext xmlns:c16="http://schemas.microsoft.com/office/drawing/2014/chart" uri="{C3380CC4-5D6E-409C-BE32-E72D297353CC}">
              <c16:uniqueId val="{00000000-E15B-4E13-9093-1CFFD8694B01}"/>
            </c:ext>
          </c:extLst>
        </c:ser>
        <c:dLbls>
          <c:dLblPos val="outEnd"/>
          <c:showLegendKey val="0"/>
          <c:showVal val="1"/>
          <c:showCatName val="0"/>
          <c:showSerName val="0"/>
          <c:showPercent val="0"/>
          <c:showBubbleSize val="0"/>
        </c:dLbls>
        <c:gapWidth val="50"/>
        <c:axId val="591538952"/>
        <c:axId val="591539736"/>
      </c:barChart>
      <c:catAx>
        <c:axId val="591538952"/>
        <c:scaling>
          <c:orientation val="minMax"/>
        </c:scaling>
        <c:delete val="0"/>
        <c:axPos val="b"/>
        <c:numFmt formatCode="General" sourceLinked="1"/>
        <c:majorTickMark val="none"/>
        <c:minorTickMark val="none"/>
        <c:tickLblPos val="high"/>
        <c:spPr>
          <a:noFill/>
          <a:ln w="12700" cap="flat" cmpd="sng" algn="ctr">
            <a:solidFill>
              <a:schemeClr val="lt1">
                <a:lumMod val="95000"/>
                <a:alpha val="54000"/>
              </a:schemeClr>
            </a:solidFill>
            <a:round/>
          </a:ln>
          <a:effectLst/>
        </c:spPr>
        <c:txPr>
          <a:bodyPr rot="-60000000" spcFirstLastPara="1" vertOverflow="ellipsis" vert="horz" wrap="square" anchor="t" anchorCtr="1"/>
          <a:lstStyle/>
          <a:p>
            <a:pPr>
              <a:defRPr sz="1600" b="1" i="0" u="none" strike="noStrike" kern="1200" baseline="0">
                <a:solidFill>
                  <a:schemeClr val="lt1">
                    <a:lumMod val="85000"/>
                  </a:schemeClr>
                </a:solidFill>
                <a:latin typeface="Calibri" panose="020F0502020204030204" pitchFamily="34" charset="0"/>
                <a:ea typeface="+mn-ea"/>
                <a:cs typeface="+mn-cs"/>
              </a:defRPr>
            </a:pPr>
            <a:endParaRPr lang="en-US"/>
          </a:p>
        </c:txPr>
        <c:crossAx val="591539736"/>
        <c:crossesAt val="0"/>
        <c:auto val="0"/>
        <c:lblAlgn val="ctr"/>
        <c:lblOffset val="100"/>
        <c:tickLblSkip val="1"/>
        <c:noMultiLvlLbl val="0"/>
      </c:catAx>
      <c:valAx>
        <c:axId val="591539736"/>
        <c:scaling>
          <c:orientation val="minMax"/>
          <c:max val="100"/>
        </c:scaling>
        <c:delete val="0"/>
        <c:axPos val="l"/>
        <c:majorGridlines>
          <c:spPr>
            <a:ln w="9525" cap="flat" cmpd="sng" algn="ctr">
              <a:solidFill>
                <a:schemeClr val="accent2">
                  <a:lumMod val="60000"/>
                  <a:lumOff val="40000"/>
                  <a:alpha val="25000"/>
                </a:schemeClr>
              </a:solidFill>
              <a:round/>
            </a:ln>
            <a:effectLst/>
          </c:spPr>
        </c:majorGridlines>
        <c:numFmt formatCode="0%" sourceLinked="0"/>
        <c:majorTickMark val="in"/>
        <c:minorTickMark val="none"/>
        <c:tickLblPos val="nextTo"/>
        <c:spPr>
          <a:noFill/>
          <a:ln>
            <a:solidFill>
              <a:schemeClr val="accent6">
                <a:lumMod val="60000"/>
                <a:lumOff val="40000"/>
              </a:schemeClr>
            </a:solid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591538952"/>
        <c:crossesAt val="1"/>
        <c:crossBetween val="between"/>
        <c:dispUnits>
          <c:builtInUnit val="hundreds"/>
        </c:dispUnits>
      </c:valAx>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w="19050" cap="rnd">
      <a:solidFill>
        <a:schemeClr val="accent6">
          <a:lumMod val="60000"/>
          <a:lumOff val="40000"/>
        </a:schemeClr>
      </a:solidFill>
    </a:ln>
    <a:effectLst>
      <a:glow rad="1270000">
        <a:schemeClr val="accent2">
          <a:satMod val="175000"/>
          <a:alpha val="40000"/>
        </a:schemeClr>
      </a:glow>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title>
      <c:overlay val="0"/>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ASK THE AUDIENCE</c:v>
                </c:pt>
              </c:strCache>
            </c:strRef>
          </c:tx>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w="19050">
              <a:solidFill>
                <a:schemeClr val="accent6">
                  <a:lumMod val="20000"/>
                  <a:lumOff val="80000"/>
                </a:schemeClr>
              </a:solidFill>
            </a:ln>
            <a:effectLst>
              <a:outerShdw blurRad="57150" dist="19050" dir="5400000" algn="ctr" rotWithShape="0">
                <a:srgbClr val="000000">
                  <a:alpha val="63000"/>
                </a:srgbClr>
              </a:outerShdw>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accent5"/>
                    </a:solidFill>
                    <a:latin typeface="Calibri" panose="020F0502020204030204" pitchFamily="34" charset="0"/>
                    <a:ea typeface="+mn-ea"/>
                    <a:cs typeface="+mn-cs"/>
                  </a:defRPr>
                </a:pPr>
                <a:endParaRPr lang="en-US"/>
              </a:p>
            </c:txPr>
            <c:dLblPos val="outEnd"/>
            <c:showLegendKey val="0"/>
            <c:showVal val="1"/>
            <c:showCatName val="0"/>
            <c:showSerName val="0"/>
            <c:showPercent val="0"/>
            <c:showBubbleSize val="0"/>
            <c:separator> </c:separator>
            <c:showLeaderLines val="0"/>
            <c:extLst>
              <c:ext xmlns:c15="http://schemas.microsoft.com/office/drawing/2012/chart" uri="{CE6537A1-D6FC-4f65-9D91-7224C49458BB}">
                <c15:showLeaderLines val="0"/>
              </c:ext>
            </c:extLst>
          </c:dLbls>
          <c:cat>
            <c:strRef>
              <c:f>Sheet1!$A$2:$A$5</c:f>
              <c:strCache>
                <c:ptCount val="4"/>
                <c:pt idx="0">
                  <c:v>Answer A</c:v>
                </c:pt>
                <c:pt idx="1">
                  <c:v>Answer B</c:v>
                </c:pt>
                <c:pt idx="2">
                  <c:v>Answer C</c:v>
                </c:pt>
                <c:pt idx="3">
                  <c:v>Answer D</c:v>
                </c:pt>
              </c:strCache>
            </c:strRef>
          </c:cat>
          <c:val>
            <c:numRef>
              <c:f>Sheet1!$B$2:$B$5</c:f>
              <c:numCache>
                <c:formatCode>General</c:formatCode>
                <c:ptCount val="4"/>
                <c:pt idx="0">
                  <c:v>4</c:v>
                </c:pt>
                <c:pt idx="1">
                  <c:v>4</c:v>
                </c:pt>
                <c:pt idx="2">
                  <c:v>88</c:v>
                </c:pt>
                <c:pt idx="3">
                  <c:v>4</c:v>
                </c:pt>
              </c:numCache>
            </c:numRef>
          </c:val>
          <c:extLst>
            <c:ext xmlns:c16="http://schemas.microsoft.com/office/drawing/2014/chart" uri="{C3380CC4-5D6E-409C-BE32-E72D297353CC}">
              <c16:uniqueId val="{00000000-E15B-4E13-9093-1CFFD8694B01}"/>
            </c:ext>
          </c:extLst>
        </c:ser>
        <c:dLbls>
          <c:dLblPos val="outEnd"/>
          <c:showLegendKey val="0"/>
          <c:showVal val="1"/>
          <c:showCatName val="0"/>
          <c:showSerName val="0"/>
          <c:showPercent val="0"/>
          <c:showBubbleSize val="0"/>
        </c:dLbls>
        <c:gapWidth val="50"/>
        <c:axId val="591538952"/>
        <c:axId val="591539736"/>
      </c:barChart>
      <c:catAx>
        <c:axId val="591538952"/>
        <c:scaling>
          <c:orientation val="minMax"/>
        </c:scaling>
        <c:delete val="0"/>
        <c:axPos val="b"/>
        <c:numFmt formatCode="General" sourceLinked="1"/>
        <c:majorTickMark val="none"/>
        <c:minorTickMark val="none"/>
        <c:tickLblPos val="high"/>
        <c:spPr>
          <a:noFill/>
          <a:ln w="12700" cap="flat" cmpd="sng" algn="ctr">
            <a:solidFill>
              <a:schemeClr val="lt1">
                <a:lumMod val="95000"/>
                <a:alpha val="54000"/>
              </a:schemeClr>
            </a:solidFill>
            <a:round/>
          </a:ln>
          <a:effectLst/>
        </c:spPr>
        <c:txPr>
          <a:bodyPr rot="-60000000" spcFirstLastPara="1" vertOverflow="ellipsis" vert="horz" wrap="square" anchor="t" anchorCtr="1"/>
          <a:lstStyle/>
          <a:p>
            <a:pPr>
              <a:defRPr sz="1600" b="1" i="0" u="none" strike="noStrike" kern="1200" baseline="0">
                <a:solidFill>
                  <a:schemeClr val="lt1">
                    <a:lumMod val="85000"/>
                  </a:schemeClr>
                </a:solidFill>
                <a:latin typeface="Calibri" panose="020F0502020204030204" pitchFamily="34" charset="0"/>
                <a:ea typeface="+mn-ea"/>
                <a:cs typeface="+mn-cs"/>
              </a:defRPr>
            </a:pPr>
            <a:endParaRPr lang="en-US"/>
          </a:p>
        </c:txPr>
        <c:crossAx val="591539736"/>
        <c:crossesAt val="0"/>
        <c:auto val="0"/>
        <c:lblAlgn val="ctr"/>
        <c:lblOffset val="100"/>
        <c:tickLblSkip val="1"/>
        <c:noMultiLvlLbl val="0"/>
      </c:catAx>
      <c:valAx>
        <c:axId val="591539736"/>
        <c:scaling>
          <c:orientation val="minMax"/>
          <c:max val="100"/>
        </c:scaling>
        <c:delete val="0"/>
        <c:axPos val="l"/>
        <c:majorGridlines>
          <c:spPr>
            <a:ln w="9525" cap="flat" cmpd="sng" algn="ctr">
              <a:solidFill>
                <a:schemeClr val="accent2">
                  <a:lumMod val="60000"/>
                  <a:lumOff val="40000"/>
                  <a:alpha val="25000"/>
                </a:schemeClr>
              </a:solidFill>
              <a:round/>
            </a:ln>
            <a:effectLst/>
          </c:spPr>
        </c:majorGridlines>
        <c:numFmt formatCode="0%" sourceLinked="0"/>
        <c:majorTickMark val="in"/>
        <c:minorTickMark val="none"/>
        <c:tickLblPos val="nextTo"/>
        <c:spPr>
          <a:noFill/>
          <a:ln>
            <a:solidFill>
              <a:schemeClr val="accent6">
                <a:lumMod val="60000"/>
                <a:lumOff val="40000"/>
              </a:schemeClr>
            </a:solid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591538952"/>
        <c:crossesAt val="1"/>
        <c:crossBetween val="between"/>
        <c:dispUnits>
          <c:builtInUnit val="hundreds"/>
        </c:dispUnits>
      </c:valAx>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w="19050" cap="rnd">
      <a:solidFill>
        <a:schemeClr val="accent6">
          <a:lumMod val="60000"/>
          <a:lumOff val="40000"/>
        </a:schemeClr>
      </a:solidFill>
    </a:ln>
    <a:effectLst>
      <a:glow rad="1270000">
        <a:schemeClr val="accent2">
          <a:satMod val="175000"/>
          <a:alpha val="40000"/>
        </a:schemeClr>
      </a:glow>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title>
      <c:overlay val="0"/>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ASK THE AUDIENCE</c:v>
                </c:pt>
              </c:strCache>
            </c:strRef>
          </c:tx>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w="19050">
              <a:solidFill>
                <a:schemeClr val="accent6">
                  <a:lumMod val="20000"/>
                  <a:lumOff val="80000"/>
                </a:schemeClr>
              </a:solidFill>
            </a:ln>
            <a:effectLst>
              <a:outerShdw blurRad="57150" dist="19050" dir="5400000" algn="ctr" rotWithShape="0">
                <a:srgbClr val="000000">
                  <a:alpha val="63000"/>
                </a:srgbClr>
              </a:outerShdw>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accent5"/>
                    </a:solidFill>
                    <a:latin typeface="Calibri" panose="020F0502020204030204" pitchFamily="34" charset="0"/>
                    <a:ea typeface="+mn-ea"/>
                    <a:cs typeface="+mn-cs"/>
                  </a:defRPr>
                </a:pPr>
                <a:endParaRPr lang="en-US"/>
              </a:p>
            </c:txPr>
            <c:dLblPos val="outEnd"/>
            <c:showLegendKey val="0"/>
            <c:showVal val="1"/>
            <c:showCatName val="0"/>
            <c:showSerName val="0"/>
            <c:showPercent val="0"/>
            <c:showBubbleSize val="0"/>
            <c:separator> </c:separator>
            <c:showLeaderLines val="0"/>
            <c:extLst>
              <c:ext xmlns:c15="http://schemas.microsoft.com/office/drawing/2012/chart" uri="{CE6537A1-D6FC-4f65-9D91-7224C49458BB}">
                <c15:showLeaderLines val="0"/>
              </c:ext>
            </c:extLst>
          </c:dLbls>
          <c:cat>
            <c:strRef>
              <c:f>Sheet1!$A$2:$A$5</c:f>
              <c:strCache>
                <c:ptCount val="4"/>
                <c:pt idx="0">
                  <c:v>Answer A</c:v>
                </c:pt>
                <c:pt idx="1">
                  <c:v>Answer B</c:v>
                </c:pt>
                <c:pt idx="2">
                  <c:v>Answer C</c:v>
                </c:pt>
                <c:pt idx="3">
                  <c:v>Answer D</c:v>
                </c:pt>
              </c:strCache>
            </c:strRef>
          </c:cat>
          <c:val>
            <c:numRef>
              <c:f>Sheet1!$B$2:$B$5</c:f>
              <c:numCache>
                <c:formatCode>General</c:formatCode>
                <c:ptCount val="4"/>
                <c:pt idx="0">
                  <c:v>4</c:v>
                </c:pt>
                <c:pt idx="1">
                  <c:v>4</c:v>
                </c:pt>
                <c:pt idx="2">
                  <c:v>88</c:v>
                </c:pt>
                <c:pt idx="3">
                  <c:v>4</c:v>
                </c:pt>
              </c:numCache>
            </c:numRef>
          </c:val>
          <c:extLst>
            <c:ext xmlns:c16="http://schemas.microsoft.com/office/drawing/2014/chart" uri="{C3380CC4-5D6E-409C-BE32-E72D297353CC}">
              <c16:uniqueId val="{00000000-E15B-4E13-9093-1CFFD8694B01}"/>
            </c:ext>
          </c:extLst>
        </c:ser>
        <c:dLbls>
          <c:dLblPos val="outEnd"/>
          <c:showLegendKey val="0"/>
          <c:showVal val="1"/>
          <c:showCatName val="0"/>
          <c:showSerName val="0"/>
          <c:showPercent val="0"/>
          <c:showBubbleSize val="0"/>
        </c:dLbls>
        <c:gapWidth val="50"/>
        <c:axId val="591538952"/>
        <c:axId val="591539736"/>
      </c:barChart>
      <c:catAx>
        <c:axId val="591538952"/>
        <c:scaling>
          <c:orientation val="minMax"/>
        </c:scaling>
        <c:delete val="0"/>
        <c:axPos val="b"/>
        <c:numFmt formatCode="General" sourceLinked="1"/>
        <c:majorTickMark val="none"/>
        <c:minorTickMark val="none"/>
        <c:tickLblPos val="high"/>
        <c:spPr>
          <a:noFill/>
          <a:ln w="12700" cap="flat" cmpd="sng" algn="ctr">
            <a:solidFill>
              <a:schemeClr val="lt1">
                <a:lumMod val="95000"/>
                <a:alpha val="54000"/>
              </a:schemeClr>
            </a:solidFill>
            <a:round/>
          </a:ln>
          <a:effectLst/>
        </c:spPr>
        <c:txPr>
          <a:bodyPr rot="-60000000" spcFirstLastPara="1" vertOverflow="ellipsis" vert="horz" wrap="square" anchor="t" anchorCtr="1"/>
          <a:lstStyle/>
          <a:p>
            <a:pPr>
              <a:defRPr sz="1600" b="1" i="0" u="none" strike="noStrike" kern="1200" baseline="0">
                <a:solidFill>
                  <a:schemeClr val="lt1">
                    <a:lumMod val="85000"/>
                  </a:schemeClr>
                </a:solidFill>
                <a:latin typeface="Calibri" panose="020F0502020204030204" pitchFamily="34" charset="0"/>
                <a:ea typeface="+mn-ea"/>
                <a:cs typeface="+mn-cs"/>
              </a:defRPr>
            </a:pPr>
            <a:endParaRPr lang="en-US"/>
          </a:p>
        </c:txPr>
        <c:crossAx val="591539736"/>
        <c:crossesAt val="0"/>
        <c:auto val="0"/>
        <c:lblAlgn val="ctr"/>
        <c:lblOffset val="100"/>
        <c:tickLblSkip val="1"/>
        <c:noMultiLvlLbl val="0"/>
      </c:catAx>
      <c:valAx>
        <c:axId val="591539736"/>
        <c:scaling>
          <c:orientation val="minMax"/>
          <c:max val="100"/>
        </c:scaling>
        <c:delete val="0"/>
        <c:axPos val="l"/>
        <c:majorGridlines>
          <c:spPr>
            <a:ln w="9525" cap="flat" cmpd="sng" algn="ctr">
              <a:solidFill>
                <a:schemeClr val="accent2">
                  <a:lumMod val="60000"/>
                  <a:lumOff val="40000"/>
                  <a:alpha val="25000"/>
                </a:schemeClr>
              </a:solidFill>
              <a:round/>
            </a:ln>
            <a:effectLst/>
          </c:spPr>
        </c:majorGridlines>
        <c:numFmt formatCode="0%" sourceLinked="0"/>
        <c:majorTickMark val="in"/>
        <c:minorTickMark val="none"/>
        <c:tickLblPos val="nextTo"/>
        <c:spPr>
          <a:noFill/>
          <a:ln>
            <a:solidFill>
              <a:schemeClr val="accent6">
                <a:lumMod val="60000"/>
                <a:lumOff val="40000"/>
              </a:schemeClr>
            </a:solid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591538952"/>
        <c:crossesAt val="1"/>
        <c:crossBetween val="between"/>
        <c:dispUnits>
          <c:builtInUnit val="hundreds"/>
        </c:dispUnits>
      </c:valAx>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w="19050" cap="rnd">
      <a:solidFill>
        <a:schemeClr val="accent6">
          <a:lumMod val="60000"/>
          <a:lumOff val="40000"/>
        </a:schemeClr>
      </a:solidFill>
    </a:ln>
    <a:effectLst>
      <a:glow rad="1270000">
        <a:schemeClr val="accent2">
          <a:satMod val="175000"/>
          <a:alpha val="40000"/>
        </a:schemeClr>
      </a:glow>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9">
  <a:schemeClr val="accent6"/>
</cs:colorStyle>
</file>

<file path=ppt/charts/colors2.xml><?xml version="1.0" encoding="utf-8"?>
<cs:colorStyle xmlns:cs="http://schemas.microsoft.com/office/drawing/2012/chartStyle" xmlns:a="http://schemas.openxmlformats.org/drawingml/2006/main" meth="withinLinear" id="19">
  <a:schemeClr val="accent6"/>
</cs:colorStyle>
</file>

<file path=ppt/charts/colors3.xml><?xml version="1.0" encoding="utf-8"?>
<cs:colorStyle xmlns:cs="http://schemas.microsoft.com/office/drawing/2012/chartStyle" xmlns:a="http://schemas.openxmlformats.org/drawingml/2006/main" meth="withinLinear" id="19">
  <a:schemeClr val="accent6"/>
</cs:colorStyle>
</file>

<file path=ppt/charts/colors4.xml><?xml version="1.0" encoding="utf-8"?>
<cs:colorStyle xmlns:cs="http://schemas.microsoft.com/office/drawing/2012/chartStyle" xmlns:a="http://schemas.openxmlformats.org/drawingml/2006/main" meth="withinLinear" id="19">
  <a:schemeClr val="accent6"/>
</cs:colorStyle>
</file>

<file path=ppt/charts/colors5.xml><?xml version="1.0" encoding="utf-8"?>
<cs:colorStyle xmlns:cs="http://schemas.microsoft.com/office/drawing/2012/chartStyle" xmlns:a="http://schemas.openxmlformats.org/drawingml/2006/main" meth="withinLinear" id="19">
  <a:schemeClr val="accent6"/>
</cs:colorStyle>
</file>

<file path=ppt/charts/style1.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charts/style2.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charts/style3.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charts/style4.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charts/style5.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comments/comment1.xml><?xml version="1.0" encoding="utf-8"?>
<p:cmLst xmlns:a="http://schemas.openxmlformats.org/drawingml/2006/main" xmlns:r="http://schemas.openxmlformats.org/officeDocument/2006/relationships" xmlns:p="http://schemas.openxmlformats.org/presentationml/2006/main">
  <p:cm authorId="1" dt="2024-09-20T21:57:57.816" idx="1">
    <p:pos x="10" y="10"/>
    <p:text/>
    <p:extLst>
      <p:ext uri="{C676402C-5697-4E1C-873F-D02D1690AC5C}">
        <p15:threadingInfo xmlns:p15="http://schemas.microsoft.com/office/powerpoint/2012/main" timeZoneBias="-4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G"/>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F9E9D9-0A4E-48F2-8EC2-AF9809706781}" type="datetimeFigureOut">
              <a:rPr lang="en-SG" smtClean="0"/>
              <a:t>2/3/2025</a:t>
            </a:fld>
            <a:endParaRPr lang="en-SG"/>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SG"/>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SG"/>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45A275-ECBC-4A54-AA3B-71A70F10B506}" type="slidenum">
              <a:rPr lang="en-SG" smtClean="0"/>
              <a:t>‹#›</a:t>
            </a:fld>
            <a:endParaRPr lang="en-SG"/>
          </a:p>
        </p:txBody>
      </p:sp>
    </p:spTree>
    <p:extLst>
      <p:ext uri="{BB962C8B-B14F-4D97-AF65-F5344CB8AC3E}">
        <p14:creationId xmlns:p14="http://schemas.microsoft.com/office/powerpoint/2010/main" val="23685430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42438691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519FEA-8352-4B83-A9F9-F45400235A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11569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519FEA-8352-4B83-A9F9-F45400235A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99033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519FEA-8352-4B83-A9F9-F45400235A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35944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Đừng ấn chữ tiếp tục ấn ra ngoài sẽ sang slide tiếp</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91CC3A-EBFA-42A7-A0D2-9B9CD7C03C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02510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519FEA-8352-4B83-A9F9-F45400235A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49974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519FEA-8352-4B83-A9F9-F45400235A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09574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BC11D-A1C6-4DF2-9BA2-282487ADD95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SG"/>
          </a:p>
        </p:txBody>
      </p:sp>
      <p:sp>
        <p:nvSpPr>
          <p:cNvPr id="3" name="Subtitle 2">
            <a:extLst>
              <a:ext uri="{FF2B5EF4-FFF2-40B4-BE49-F238E27FC236}">
                <a16:creationId xmlns:a16="http://schemas.microsoft.com/office/drawing/2014/main" id="{AF976EDC-EC30-4082-AD7C-E6D83F4667E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SG"/>
          </a:p>
        </p:txBody>
      </p:sp>
      <p:sp>
        <p:nvSpPr>
          <p:cNvPr id="4" name="Date Placeholder 3">
            <a:extLst>
              <a:ext uri="{FF2B5EF4-FFF2-40B4-BE49-F238E27FC236}">
                <a16:creationId xmlns:a16="http://schemas.microsoft.com/office/drawing/2014/main" id="{88E25659-6042-4E47-9338-13CC2446D596}"/>
              </a:ext>
            </a:extLst>
          </p:cNvPr>
          <p:cNvSpPr>
            <a:spLocks noGrp="1"/>
          </p:cNvSpPr>
          <p:nvPr>
            <p:ph type="dt" sz="half" idx="10"/>
          </p:nvPr>
        </p:nvSpPr>
        <p:spPr/>
        <p:txBody>
          <a:bodyPr/>
          <a:lstStyle/>
          <a:p>
            <a:fld id="{DC39C81C-C8D4-4FD3-AE20-D8982E16F603}" type="datetimeFigureOut">
              <a:rPr lang="en-SG" smtClean="0"/>
              <a:t>2/3/2025</a:t>
            </a:fld>
            <a:endParaRPr lang="en-SG"/>
          </a:p>
        </p:txBody>
      </p:sp>
      <p:sp>
        <p:nvSpPr>
          <p:cNvPr id="5" name="Footer Placeholder 4">
            <a:extLst>
              <a:ext uri="{FF2B5EF4-FFF2-40B4-BE49-F238E27FC236}">
                <a16:creationId xmlns:a16="http://schemas.microsoft.com/office/drawing/2014/main" id="{ED3EA529-3B50-42C9-B0CA-4118FC42D0AD}"/>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E72B8B33-81E6-4134-BC77-13A192C61A3F}"/>
              </a:ext>
            </a:extLst>
          </p:cNvPr>
          <p:cNvSpPr>
            <a:spLocks noGrp="1"/>
          </p:cNvSpPr>
          <p:nvPr>
            <p:ph type="sldNum" sz="quarter" idx="12"/>
          </p:nvPr>
        </p:nvSpPr>
        <p:spPr/>
        <p:txBody>
          <a:bodyPr/>
          <a:lstStyle/>
          <a:p>
            <a:fld id="{29928FF0-2509-4E5B-8B02-0E0F106380D5}" type="slidenum">
              <a:rPr lang="en-SG" smtClean="0"/>
              <a:t>‹#›</a:t>
            </a:fld>
            <a:endParaRPr lang="en-SG"/>
          </a:p>
        </p:txBody>
      </p:sp>
    </p:spTree>
    <p:extLst>
      <p:ext uri="{BB962C8B-B14F-4D97-AF65-F5344CB8AC3E}">
        <p14:creationId xmlns:p14="http://schemas.microsoft.com/office/powerpoint/2010/main" val="42566443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528CD-605B-48AB-B46E-80C44A572C17}"/>
              </a:ext>
            </a:extLst>
          </p:cNvPr>
          <p:cNvSpPr>
            <a:spLocks noGrp="1"/>
          </p:cNvSpPr>
          <p:nvPr>
            <p:ph type="title"/>
          </p:nvPr>
        </p:nvSpPr>
        <p:spPr/>
        <p:txBody>
          <a:bodyPr/>
          <a:lstStyle/>
          <a:p>
            <a:r>
              <a:rPr lang="en-US"/>
              <a:t>Click to edit Master title style</a:t>
            </a:r>
            <a:endParaRPr lang="en-SG"/>
          </a:p>
        </p:txBody>
      </p:sp>
      <p:sp>
        <p:nvSpPr>
          <p:cNvPr id="3" name="Vertical Text Placeholder 2">
            <a:extLst>
              <a:ext uri="{FF2B5EF4-FFF2-40B4-BE49-F238E27FC236}">
                <a16:creationId xmlns:a16="http://schemas.microsoft.com/office/drawing/2014/main" id="{629FF930-5EC0-4DCC-A51C-5F0EA224486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DCB52A74-9F16-4B00-93D6-DE1C1A545C5B}"/>
              </a:ext>
            </a:extLst>
          </p:cNvPr>
          <p:cNvSpPr>
            <a:spLocks noGrp="1"/>
          </p:cNvSpPr>
          <p:nvPr>
            <p:ph type="dt" sz="half" idx="10"/>
          </p:nvPr>
        </p:nvSpPr>
        <p:spPr/>
        <p:txBody>
          <a:bodyPr/>
          <a:lstStyle/>
          <a:p>
            <a:fld id="{DC39C81C-C8D4-4FD3-AE20-D8982E16F603}" type="datetimeFigureOut">
              <a:rPr lang="en-SG" smtClean="0"/>
              <a:t>2/3/2025</a:t>
            </a:fld>
            <a:endParaRPr lang="en-SG"/>
          </a:p>
        </p:txBody>
      </p:sp>
      <p:sp>
        <p:nvSpPr>
          <p:cNvPr id="5" name="Footer Placeholder 4">
            <a:extLst>
              <a:ext uri="{FF2B5EF4-FFF2-40B4-BE49-F238E27FC236}">
                <a16:creationId xmlns:a16="http://schemas.microsoft.com/office/drawing/2014/main" id="{F4EB59FA-5CD5-4E7A-887B-33C8B7E8EBBC}"/>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E89522CC-AF19-4E3A-A384-C0B4F63314D3}"/>
              </a:ext>
            </a:extLst>
          </p:cNvPr>
          <p:cNvSpPr>
            <a:spLocks noGrp="1"/>
          </p:cNvSpPr>
          <p:nvPr>
            <p:ph type="sldNum" sz="quarter" idx="12"/>
          </p:nvPr>
        </p:nvSpPr>
        <p:spPr/>
        <p:txBody>
          <a:bodyPr/>
          <a:lstStyle/>
          <a:p>
            <a:fld id="{29928FF0-2509-4E5B-8B02-0E0F106380D5}" type="slidenum">
              <a:rPr lang="en-SG" smtClean="0"/>
              <a:t>‹#›</a:t>
            </a:fld>
            <a:endParaRPr lang="en-SG"/>
          </a:p>
        </p:txBody>
      </p:sp>
    </p:spTree>
    <p:extLst>
      <p:ext uri="{BB962C8B-B14F-4D97-AF65-F5344CB8AC3E}">
        <p14:creationId xmlns:p14="http://schemas.microsoft.com/office/powerpoint/2010/main" val="42257797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FE71DB8-46E8-45F0-8642-651BDF670A1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SG"/>
          </a:p>
        </p:txBody>
      </p:sp>
      <p:sp>
        <p:nvSpPr>
          <p:cNvPr id="3" name="Vertical Text Placeholder 2">
            <a:extLst>
              <a:ext uri="{FF2B5EF4-FFF2-40B4-BE49-F238E27FC236}">
                <a16:creationId xmlns:a16="http://schemas.microsoft.com/office/drawing/2014/main" id="{A810212E-4C0A-4ADF-B4E1-73A8FDF7A97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069967FE-DAA0-4321-ADD4-5E5D05A2733C}"/>
              </a:ext>
            </a:extLst>
          </p:cNvPr>
          <p:cNvSpPr>
            <a:spLocks noGrp="1"/>
          </p:cNvSpPr>
          <p:nvPr>
            <p:ph type="dt" sz="half" idx="10"/>
          </p:nvPr>
        </p:nvSpPr>
        <p:spPr/>
        <p:txBody>
          <a:bodyPr/>
          <a:lstStyle/>
          <a:p>
            <a:fld id="{DC39C81C-C8D4-4FD3-AE20-D8982E16F603}" type="datetimeFigureOut">
              <a:rPr lang="en-SG" smtClean="0"/>
              <a:t>2/3/2025</a:t>
            </a:fld>
            <a:endParaRPr lang="en-SG"/>
          </a:p>
        </p:txBody>
      </p:sp>
      <p:sp>
        <p:nvSpPr>
          <p:cNvPr id="5" name="Footer Placeholder 4">
            <a:extLst>
              <a:ext uri="{FF2B5EF4-FFF2-40B4-BE49-F238E27FC236}">
                <a16:creationId xmlns:a16="http://schemas.microsoft.com/office/drawing/2014/main" id="{9921D30C-F2C7-47BA-AE72-2067BAA70874}"/>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B6844AA7-72AF-4F43-878E-C599B27B061D}"/>
              </a:ext>
            </a:extLst>
          </p:cNvPr>
          <p:cNvSpPr>
            <a:spLocks noGrp="1"/>
          </p:cNvSpPr>
          <p:nvPr>
            <p:ph type="sldNum" sz="quarter" idx="12"/>
          </p:nvPr>
        </p:nvSpPr>
        <p:spPr/>
        <p:txBody>
          <a:bodyPr/>
          <a:lstStyle/>
          <a:p>
            <a:fld id="{29928FF0-2509-4E5B-8B02-0E0F106380D5}" type="slidenum">
              <a:rPr lang="en-SG" smtClean="0"/>
              <a:t>‹#›</a:t>
            </a:fld>
            <a:endParaRPr lang="en-SG"/>
          </a:p>
        </p:txBody>
      </p:sp>
    </p:spTree>
    <p:extLst>
      <p:ext uri="{BB962C8B-B14F-4D97-AF65-F5344CB8AC3E}">
        <p14:creationId xmlns:p14="http://schemas.microsoft.com/office/powerpoint/2010/main" val="38946746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0168" y="609600"/>
            <a:ext cx="10773833"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3" name="Date Placeholder 2">
            <a:extLst>
              <a:ext uri="{FF2B5EF4-FFF2-40B4-BE49-F238E27FC236}">
                <a16:creationId xmlns:a16="http://schemas.microsoft.com/office/drawing/2014/main" id="{4D8860BC-4766-45BB-891A-098D8E3DAFED}"/>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3">
            <a:extLst>
              <a:ext uri="{FF2B5EF4-FFF2-40B4-BE49-F238E27FC236}">
                <a16:creationId xmlns:a16="http://schemas.microsoft.com/office/drawing/2014/main" id="{6B1CBE5B-5DA4-4487-9290-3E1CE5C29483}"/>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4">
            <a:extLst>
              <a:ext uri="{FF2B5EF4-FFF2-40B4-BE49-F238E27FC236}">
                <a16:creationId xmlns:a16="http://schemas.microsoft.com/office/drawing/2014/main" id="{C77C75F1-CB9E-407E-94C5-B4717E74F2E7}"/>
              </a:ext>
            </a:extLst>
          </p:cNvPr>
          <p:cNvSpPr>
            <a:spLocks noGrp="1"/>
          </p:cNvSpPr>
          <p:nvPr>
            <p:ph type="sldNum" sz="quarter" idx="12"/>
          </p:nvPr>
        </p:nvSpPr>
        <p:spPr/>
        <p:txBody>
          <a:bodyPr/>
          <a:lstStyle>
            <a:lvl2pPr lvl="1">
              <a:defRPr smtClean="0"/>
            </a:lvl2pPr>
          </a:lstStyle>
          <a:p>
            <a:pPr lvl="1">
              <a:defRPr/>
            </a:pPr>
            <a:fld id="{1AA2C224-5489-45F2-A181-86FF6404FE56}" type="slidenum">
              <a:rPr lang="ar-SA" altLang="en-US"/>
              <a:pPr lvl="1">
                <a:defRPr/>
              </a:pPr>
              <a:t>‹#›</a:t>
            </a:fld>
            <a:endParaRPr lang="en-US" altLang="en-US">
              <a:latin typeface="+mn-lt"/>
            </a:endParaRPr>
          </a:p>
        </p:txBody>
      </p:sp>
    </p:spTree>
    <p:extLst>
      <p:ext uri="{BB962C8B-B14F-4D97-AF65-F5344CB8AC3E}">
        <p14:creationId xmlns:p14="http://schemas.microsoft.com/office/powerpoint/2010/main" val="30283723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4B9AD-E836-9F10-0634-4FC9F355D6B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1A32227-0BE7-035A-CF0F-A313BC9FA4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E41BF2B-0C48-E002-3104-4DD488407DC5}"/>
              </a:ext>
            </a:extLst>
          </p:cNvPr>
          <p:cNvSpPr>
            <a:spLocks noGrp="1"/>
          </p:cNvSpPr>
          <p:nvPr>
            <p:ph type="dt" sz="half" idx="10"/>
          </p:nvPr>
        </p:nvSpPr>
        <p:spPr/>
        <p:txBody>
          <a:bodyPr/>
          <a:lstStyle/>
          <a:p>
            <a:fld id="{31079D98-DA13-4B36-95DC-20C868B82A84}" type="datetimeFigureOut">
              <a:rPr lang="en-US" smtClean="0"/>
              <a:t>3/2/2025</a:t>
            </a:fld>
            <a:endParaRPr lang="en-US"/>
          </a:p>
        </p:txBody>
      </p:sp>
      <p:sp>
        <p:nvSpPr>
          <p:cNvPr id="5" name="Footer Placeholder 4">
            <a:extLst>
              <a:ext uri="{FF2B5EF4-FFF2-40B4-BE49-F238E27FC236}">
                <a16:creationId xmlns:a16="http://schemas.microsoft.com/office/drawing/2014/main" id="{A750B4A8-BFE2-8CF5-23E7-39F0F9705A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F8BC1B-50FD-31C9-B411-7FC6D6EB39BB}"/>
              </a:ext>
            </a:extLst>
          </p:cNvPr>
          <p:cNvSpPr>
            <a:spLocks noGrp="1"/>
          </p:cNvSpPr>
          <p:nvPr>
            <p:ph type="sldNum" sz="quarter" idx="12"/>
          </p:nvPr>
        </p:nvSpPr>
        <p:spPr/>
        <p:txBody>
          <a:bodyPr/>
          <a:lstStyle/>
          <a:p>
            <a:fld id="{1989D78A-BADD-4B04-BC83-978CDE30AFA6}" type="slidenum">
              <a:rPr lang="en-US" smtClean="0"/>
              <a:t>‹#›</a:t>
            </a:fld>
            <a:endParaRPr lang="en-US"/>
          </a:p>
        </p:txBody>
      </p:sp>
    </p:spTree>
    <p:extLst>
      <p:ext uri="{BB962C8B-B14F-4D97-AF65-F5344CB8AC3E}">
        <p14:creationId xmlns:p14="http://schemas.microsoft.com/office/powerpoint/2010/main" val="28350154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6F0BE8-CF27-9041-EEC3-980888DE68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D5F30AA-32E1-69E2-D30B-3B4AD41CD3D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152D5A-A47C-9009-0C50-B4BFE3EB9811}"/>
              </a:ext>
            </a:extLst>
          </p:cNvPr>
          <p:cNvSpPr>
            <a:spLocks noGrp="1"/>
          </p:cNvSpPr>
          <p:nvPr>
            <p:ph type="dt" sz="half" idx="10"/>
          </p:nvPr>
        </p:nvSpPr>
        <p:spPr/>
        <p:txBody>
          <a:bodyPr/>
          <a:lstStyle/>
          <a:p>
            <a:fld id="{31079D98-DA13-4B36-95DC-20C868B82A84}" type="datetimeFigureOut">
              <a:rPr lang="en-US" smtClean="0"/>
              <a:t>3/2/2025</a:t>
            </a:fld>
            <a:endParaRPr lang="en-US"/>
          </a:p>
        </p:txBody>
      </p:sp>
      <p:sp>
        <p:nvSpPr>
          <p:cNvPr id="5" name="Footer Placeholder 4">
            <a:extLst>
              <a:ext uri="{FF2B5EF4-FFF2-40B4-BE49-F238E27FC236}">
                <a16:creationId xmlns:a16="http://schemas.microsoft.com/office/drawing/2014/main" id="{8CEE847F-4685-5A04-BD42-ED07F6D74F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0EC73A-E1CD-411B-7298-3C162E062011}"/>
              </a:ext>
            </a:extLst>
          </p:cNvPr>
          <p:cNvSpPr>
            <a:spLocks noGrp="1"/>
          </p:cNvSpPr>
          <p:nvPr>
            <p:ph type="sldNum" sz="quarter" idx="12"/>
          </p:nvPr>
        </p:nvSpPr>
        <p:spPr/>
        <p:txBody>
          <a:bodyPr/>
          <a:lstStyle/>
          <a:p>
            <a:fld id="{1989D78A-BADD-4B04-BC83-978CDE30AFA6}" type="slidenum">
              <a:rPr lang="en-US" smtClean="0"/>
              <a:t>‹#›</a:t>
            </a:fld>
            <a:endParaRPr lang="en-US"/>
          </a:p>
        </p:txBody>
      </p:sp>
    </p:spTree>
    <p:extLst>
      <p:ext uri="{BB962C8B-B14F-4D97-AF65-F5344CB8AC3E}">
        <p14:creationId xmlns:p14="http://schemas.microsoft.com/office/powerpoint/2010/main" val="24846083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CF0CA5-D3D6-22E0-6B78-82E092165A9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12912C4-452E-72EC-7406-DDD2543A449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77446D5-B7F4-74F1-7D4C-000E34C5215C}"/>
              </a:ext>
            </a:extLst>
          </p:cNvPr>
          <p:cNvSpPr>
            <a:spLocks noGrp="1"/>
          </p:cNvSpPr>
          <p:nvPr>
            <p:ph type="dt" sz="half" idx="10"/>
          </p:nvPr>
        </p:nvSpPr>
        <p:spPr/>
        <p:txBody>
          <a:bodyPr/>
          <a:lstStyle/>
          <a:p>
            <a:fld id="{31079D98-DA13-4B36-95DC-20C868B82A84}" type="datetimeFigureOut">
              <a:rPr lang="en-US" smtClean="0"/>
              <a:t>3/2/2025</a:t>
            </a:fld>
            <a:endParaRPr lang="en-US"/>
          </a:p>
        </p:txBody>
      </p:sp>
      <p:sp>
        <p:nvSpPr>
          <p:cNvPr id="5" name="Footer Placeholder 4">
            <a:extLst>
              <a:ext uri="{FF2B5EF4-FFF2-40B4-BE49-F238E27FC236}">
                <a16:creationId xmlns:a16="http://schemas.microsoft.com/office/drawing/2014/main" id="{113F25FC-6B28-78C6-34A3-89D1A8A8D2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ADFEE8-68BF-CDEB-F072-BE8B76315EDC}"/>
              </a:ext>
            </a:extLst>
          </p:cNvPr>
          <p:cNvSpPr>
            <a:spLocks noGrp="1"/>
          </p:cNvSpPr>
          <p:nvPr>
            <p:ph type="sldNum" sz="quarter" idx="12"/>
          </p:nvPr>
        </p:nvSpPr>
        <p:spPr/>
        <p:txBody>
          <a:bodyPr/>
          <a:lstStyle/>
          <a:p>
            <a:fld id="{1989D78A-BADD-4B04-BC83-978CDE30AFA6}" type="slidenum">
              <a:rPr lang="en-US" smtClean="0"/>
              <a:t>‹#›</a:t>
            </a:fld>
            <a:endParaRPr lang="en-US"/>
          </a:p>
        </p:txBody>
      </p:sp>
    </p:spTree>
    <p:extLst>
      <p:ext uri="{BB962C8B-B14F-4D97-AF65-F5344CB8AC3E}">
        <p14:creationId xmlns:p14="http://schemas.microsoft.com/office/powerpoint/2010/main" val="24007211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519A99-231E-A135-A1F9-7B9E27CCA89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61497B3-912A-FE70-45ED-6B771A26E78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FBF76E4-19CC-CC9B-B69F-025AC91EEE1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3897A8D-0107-2E8C-D685-4743B3A73352}"/>
              </a:ext>
            </a:extLst>
          </p:cNvPr>
          <p:cNvSpPr>
            <a:spLocks noGrp="1"/>
          </p:cNvSpPr>
          <p:nvPr>
            <p:ph type="dt" sz="half" idx="10"/>
          </p:nvPr>
        </p:nvSpPr>
        <p:spPr/>
        <p:txBody>
          <a:bodyPr/>
          <a:lstStyle/>
          <a:p>
            <a:fld id="{31079D98-DA13-4B36-95DC-20C868B82A84}" type="datetimeFigureOut">
              <a:rPr lang="en-US" smtClean="0"/>
              <a:t>3/2/2025</a:t>
            </a:fld>
            <a:endParaRPr lang="en-US"/>
          </a:p>
        </p:txBody>
      </p:sp>
      <p:sp>
        <p:nvSpPr>
          <p:cNvPr id="6" name="Footer Placeholder 5">
            <a:extLst>
              <a:ext uri="{FF2B5EF4-FFF2-40B4-BE49-F238E27FC236}">
                <a16:creationId xmlns:a16="http://schemas.microsoft.com/office/drawing/2014/main" id="{B32BFA9C-F143-B24E-48AF-DDBFA3830E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687EFDB-1B7E-0890-3E69-D955981A1C39}"/>
              </a:ext>
            </a:extLst>
          </p:cNvPr>
          <p:cNvSpPr>
            <a:spLocks noGrp="1"/>
          </p:cNvSpPr>
          <p:nvPr>
            <p:ph type="sldNum" sz="quarter" idx="12"/>
          </p:nvPr>
        </p:nvSpPr>
        <p:spPr/>
        <p:txBody>
          <a:bodyPr/>
          <a:lstStyle/>
          <a:p>
            <a:fld id="{1989D78A-BADD-4B04-BC83-978CDE30AFA6}" type="slidenum">
              <a:rPr lang="en-US" smtClean="0"/>
              <a:t>‹#›</a:t>
            </a:fld>
            <a:endParaRPr lang="en-US"/>
          </a:p>
        </p:txBody>
      </p:sp>
    </p:spTree>
    <p:extLst>
      <p:ext uri="{BB962C8B-B14F-4D97-AF65-F5344CB8AC3E}">
        <p14:creationId xmlns:p14="http://schemas.microsoft.com/office/powerpoint/2010/main" val="12705931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917D0-AC07-CE3C-A260-3A018C739E3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6375B41-0AF3-CBF9-67AC-36D70DB3057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2926373-1975-7FC1-62A3-D57B27663F5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586E40B-7C95-D106-631E-736625FC317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3658C70-1E64-1C1B-5DA8-7DCDF4EDB4D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B0DA29F-5FFA-893A-3D76-3BAD0EECC7C7}"/>
              </a:ext>
            </a:extLst>
          </p:cNvPr>
          <p:cNvSpPr>
            <a:spLocks noGrp="1"/>
          </p:cNvSpPr>
          <p:nvPr>
            <p:ph type="dt" sz="half" idx="10"/>
          </p:nvPr>
        </p:nvSpPr>
        <p:spPr/>
        <p:txBody>
          <a:bodyPr/>
          <a:lstStyle/>
          <a:p>
            <a:fld id="{31079D98-DA13-4B36-95DC-20C868B82A84}" type="datetimeFigureOut">
              <a:rPr lang="en-US" smtClean="0"/>
              <a:t>3/2/2025</a:t>
            </a:fld>
            <a:endParaRPr lang="en-US"/>
          </a:p>
        </p:txBody>
      </p:sp>
      <p:sp>
        <p:nvSpPr>
          <p:cNvPr id="8" name="Footer Placeholder 7">
            <a:extLst>
              <a:ext uri="{FF2B5EF4-FFF2-40B4-BE49-F238E27FC236}">
                <a16:creationId xmlns:a16="http://schemas.microsoft.com/office/drawing/2014/main" id="{4D0E6ADF-D97C-E4EC-EBE4-BC803FEAFC9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F53E53D-297E-4ADB-4DEC-701C8CA528E9}"/>
              </a:ext>
            </a:extLst>
          </p:cNvPr>
          <p:cNvSpPr>
            <a:spLocks noGrp="1"/>
          </p:cNvSpPr>
          <p:nvPr>
            <p:ph type="sldNum" sz="quarter" idx="12"/>
          </p:nvPr>
        </p:nvSpPr>
        <p:spPr/>
        <p:txBody>
          <a:bodyPr/>
          <a:lstStyle/>
          <a:p>
            <a:fld id="{1989D78A-BADD-4B04-BC83-978CDE30AFA6}" type="slidenum">
              <a:rPr lang="en-US" smtClean="0"/>
              <a:t>‹#›</a:t>
            </a:fld>
            <a:endParaRPr lang="en-US"/>
          </a:p>
        </p:txBody>
      </p:sp>
    </p:spTree>
    <p:extLst>
      <p:ext uri="{BB962C8B-B14F-4D97-AF65-F5344CB8AC3E}">
        <p14:creationId xmlns:p14="http://schemas.microsoft.com/office/powerpoint/2010/main" val="5683198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DDB34-CEDA-DA51-B866-4AA3DFDD474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C991E32-253B-6A4B-ABD4-14395C7CB0DA}"/>
              </a:ext>
            </a:extLst>
          </p:cNvPr>
          <p:cNvSpPr>
            <a:spLocks noGrp="1"/>
          </p:cNvSpPr>
          <p:nvPr>
            <p:ph type="dt" sz="half" idx="10"/>
          </p:nvPr>
        </p:nvSpPr>
        <p:spPr/>
        <p:txBody>
          <a:bodyPr/>
          <a:lstStyle/>
          <a:p>
            <a:fld id="{31079D98-DA13-4B36-95DC-20C868B82A84}" type="datetimeFigureOut">
              <a:rPr lang="en-US" smtClean="0"/>
              <a:t>3/2/2025</a:t>
            </a:fld>
            <a:endParaRPr lang="en-US"/>
          </a:p>
        </p:txBody>
      </p:sp>
      <p:sp>
        <p:nvSpPr>
          <p:cNvPr id="4" name="Footer Placeholder 3">
            <a:extLst>
              <a:ext uri="{FF2B5EF4-FFF2-40B4-BE49-F238E27FC236}">
                <a16:creationId xmlns:a16="http://schemas.microsoft.com/office/drawing/2014/main" id="{ED2A5546-0D87-49C7-97FA-A901EC3196F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5D4680E-5DFE-E94D-2C6C-7AEFA5B79ED7}"/>
              </a:ext>
            </a:extLst>
          </p:cNvPr>
          <p:cNvSpPr>
            <a:spLocks noGrp="1"/>
          </p:cNvSpPr>
          <p:nvPr>
            <p:ph type="sldNum" sz="quarter" idx="12"/>
          </p:nvPr>
        </p:nvSpPr>
        <p:spPr/>
        <p:txBody>
          <a:bodyPr/>
          <a:lstStyle/>
          <a:p>
            <a:fld id="{1989D78A-BADD-4B04-BC83-978CDE30AFA6}" type="slidenum">
              <a:rPr lang="en-US" smtClean="0"/>
              <a:t>‹#›</a:t>
            </a:fld>
            <a:endParaRPr lang="en-US"/>
          </a:p>
        </p:txBody>
      </p:sp>
    </p:spTree>
    <p:extLst>
      <p:ext uri="{BB962C8B-B14F-4D97-AF65-F5344CB8AC3E}">
        <p14:creationId xmlns:p14="http://schemas.microsoft.com/office/powerpoint/2010/main" val="33220046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6B857B1-7E1F-4E37-2857-D4E392FF3E37}"/>
              </a:ext>
            </a:extLst>
          </p:cNvPr>
          <p:cNvSpPr>
            <a:spLocks noGrp="1"/>
          </p:cNvSpPr>
          <p:nvPr>
            <p:ph type="dt" sz="half" idx="10"/>
          </p:nvPr>
        </p:nvSpPr>
        <p:spPr/>
        <p:txBody>
          <a:bodyPr/>
          <a:lstStyle/>
          <a:p>
            <a:fld id="{31079D98-DA13-4B36-95DC-20C868B82A84}" type="datetimeFigureOut">
              <a:rPr lang="en-US" smtClean="0"/>
              <a:t>3/2/2025</a:t>
            </a:fld>
            <a:endParaRPr lang="en-US"/>
          </a:p>
        </p:txBody>
      </p:sp>
      <p:sp>
        <p:nvSpPr>
          <p:cNvPr id="3" name="Footer Placeholder 2">
            <a:extLst>
              <a:ext uri="{FF2B5EF4-FFF2-40B4-BE49-F238E27FC236}">
                <a16:creationId xmlns:a16="http://schemas.microsoft.com/office/drawing/2014/main" id="{06D38D99-81EC-C173-9A58-1EFA63974C0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717B545-44A5-0609-4032-BB0F0C787F6C}"/>
              </a:ext>
            </a:extLst>
          </p:cNvPr>
          <p:cNvSpPr>
            <a:spLocks noGrp="1"/>
          </p:cNvSpPr>
          <p:nvPr>
            <p:ph type="sldNum" sz="quarter" idx="12"/>
          </p:nvPr>
        </p:nvSpPr>
        <p:spPr/>
        <p:txBody>
          <a:bodyPr/>
          <a:lstStyle/>
          <a:p>
            <a:fld id="{1989D78A-BADD-4B04-BC83-978CDE30AFA6}" type="slidenum">
              <a:rPr lang="en-US" smtClean="0"/>
              <a:t>‹#›</a:t>
            </a:fld>
            <a:endParaRPr lang="en-US"/>
          </a:p>
        </p:txBody>
      </p:sp>
    </p:spTree>
    <p:extLst>
      <p:ext uri="{BB962C8B-B14F-4D97-AF65-F5344CB8AC3E}">
        <p14:creationId xmlns:p14="http://schemas.microsoft.com/office/powerpoint/2010/main" val="41633290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00A0F6-F08E-4439-86D9-8E90B03F5B66}"/>
              </a:ext>
            </a:extLst>
          </p:cNvPr>
          <p:cNvSpPr>
            <a:spLocks noGrp="1"/>
          </p:cNvSpPr>
          <p:nvPr>
            <p:ph type="title"/>
          </p:nvPr>
        </p:nvSpPr>
        <p:spPr/>
        <p:txBody>
          <a:bodyPr/>
          <a:lstStyle/>
          <a:p>
            <a:r>
              <a:rPr lang="en-US"/>
              <a:t>Click to edit Master title style</a:t>
            </a:r>
            <a:endParaRPr lang="en-SG"/>
          </a:p>
        </p:txBody>
      </p:sp>
      <p:sp>
        <p:nvSpPr>
          <p:cNvPr id="3" name="Content Placeholder 2">
            <a:extLst>
              <a:ext uri="{FF2B5EF4-FFF2-40B4-BE49-F238E27FC236}">
                <a16:creationId xmlns:a16="http://schemas.microsoft.com/office/drawing/2014/main" id="{A26DC91E-B944-42A9-9F84-F48479CFE3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FBC5E3CC-2DA8-4A2A-8A1C-094DBA613418}"/>
              </a:ext>
            </a:extLst>
          </p:cNvPr>
          <p:cNvSpPr>
            <a:spLocks noGrp="1"/>
          </p:cNvSpPr>
          <p:nvPr>
            <p:ph type="dt" sz="half" idx="10"/>
          </p:nvPr>
        </p:nvSpPr>
        <p:spPr/>
        <p:txBody>
          <a:bodyPr/>
          <a:lstStyle/>
          <a:p>
            <a:fld id="{DC39C81C-C8D4-4FD3-AE20-D8982E16F603}" type="datetimeFigureOut">
              <a:rPr lang="en-SG" smtClean="0"/>
              <a:t>2/3/2025</a:t>
            </a:fld>
            <a:endParaRPr lang="en-SG"/>
          </a:p>
        </p:txBody>
      </p:sp>
      <p:sp>
        <p:nvSpPr>
          <p:cNvPr id="5" name="Footer Placeholder 4">
            <a:extLst>
              <a:ext uri="{FF2B5EF4-FFF2-40B4-BE49-F238E27FC236}">
                <a16:creationId xmlns:a16="http://schemas.microsoft.com/office/drawing/2014/main" id="{0ABCC0AC-0A06-400C-99D9-1E2C71FC2B1B}"/>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1F2E9E6C-662A-4A0C-9019-2535C75A5FA5}"/>
              </a:ext>
            </a:extLst>
          </p:cNvPr>
          <p:cNvSpPr>
            <a:spLocks noGrp="1"/>
          </p:cNvSpPr>
          <p:nvPr>
            <p:ph type="sldNum" sz="quarter" idx="12"/>
          </p:nvPr>
        </p:nvSpPr>
        <p:spPr/>
        <p:txBody>
          <a:bodyPr/>
          <a:lstStyle/>
          <a:p>
            <a:fld id="{29928FF0-2509-4E5B-8B02-0E0F106380D5}" type="slidenum">
              <a:rPr lang="en-SG" smtClean="0"/>
              <a:t>‹#›</a:t>
            </a:fld>
            <a:endParaRPr lang="en-SG"/>
          </a:p>
        </p:txBody>
      </p:sp>
    </p:spTree>
    <p:extLst>
      <p:ext uri="{BB962C8B-B14F-4D97-AF65-F5344CB8AC3E}">
        <p14:creationId xmlns:p14="http://schemas.microsoft.com/office/powerpoint/2010/main" val="29401601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BE103C-FCC1-F5F5-FFE3-5DE521E7D50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79AC877-F9F2-AB42-EF46-756D89A66F1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996F5B9-73D1-3D6B-F03F-08C709931F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B968B6-1138-4B47-841A-741A1DF246DF}"/>
              </a:ext>
            </a:extLst>
          </p:cNvPr>
          <p:cNvSpPr>
            <a:spLocks noGrp="1"/>
          </p:cNvSpPr>
          <p:nvPr>
            <p:ph type="dt" sz="half" idx="10"/>
          </p:nvPr>
        </p:nvSpPr>
        <p:spPr/>
        <p:txBody>
          <a:bodyPr/>
          <a:lstStyle/>
          <a:p>
            <a:fld id="{31079D98-DA13-4B36-95DC-20C868B82A84}" type="datetimeFigureOut">
              <a:rPr lang="en-US" smtClean="0"/>
              <a:t>3/2/2025</a:t>
            </a:fld>
            <a:endParaRPr lang="en-US"/>
          </a:p>
        </p:txBody>
      </p:sp>
      <p:sp>
        <p:nvSpPr>
          <p:cNvPr id="6" name="Footer Placeholder 5">
            <a:extLst>
              <a:ext uri="{FF2B5EF4-FFF2-40B4-BE49-F238E27FC236}">
                <a16:creationId xmlns:a16="http://schemas.microsoft.com/office/drawing/2014/main" id="{6FEA3937-EA04-1585-88CC-477DD844530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D8A21B3-A100-7C45-86C1-F805C7ACC384}"/>
              </a:ext>
            </a:extLst>
          </p:cNvPr>
          <p:cNvSpPr>
            <a:spLocks noGrp="1"/>
          </p:cNvSpPr>
          <p:nvPr>
            <p:ph type="sldNum" sz="quarter" idx="12"/>
          </p:nvPr>
        </p:nvSpPr>
        <p:spPr/>
        <p:txBody>
          <a:bodyPr/>
          <a:lstStyle/>
          <a:p>
            <a:fld id="{1989D78A-BADD-4B04-BC83-978CDE30AFA6}" type="slidenum">
              <a:rPr lang="en-US" smtClean="0"/>
              <a:t>‹#›</a:t>
            </a:fld>
            <a:endParaRPr lang="en-US"/>
          </a:p>
        </p:txBody>
      </p:sp>
    </p:spTree>
    <p:extLst>
      <p:ext uri="{BB962C8B-B14F-4D97-AF65-F5344CB8AC3E}">
        <p14:creationId xmlns:p14="http://schemas.microsoft.com/office/powerpoint/2010/main" val="24348941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ACB8C-7EEF-9817-BE45-645A43D438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364DC06-734E-5464-62A4-9024A33C3A1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824BA8C-4BFE-1D98-FC46-19AC73A4DE2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3155DF0-941E-A22E-459B-4A5E61801E8C}"/>
              </a:ext>
            </a:extLst>
          </p:cNvPr>
          <p:cNvSpPr>
            <a:spLocks noGrp="1"/>
          </p:cNvSpPr>
          <p:nvPr>
            <p:ph type="dt" sz="half" idx="10"/>
          </p:nvPr>
        </p:nvSpPr>
        <p:spPr/>
        <p:txBody>
          <a:bodyPr/>
          <a:lstStyle/>
          <a:p>
            <a:fld id="{31079D98-DA13-4B36-95DC-20C868B82A84}" type="datetimeFigureOut">
              <a:rPr lang="en-US" smtClean="0"/>
              <a:t>3/2/2025</a:t>
            </a:fld>
            <a:endParaRPr lang="en-US"/>
          </a:p>
        </p:txBody>
      </p:sp>
      <p:sp>
        <p:nvSpPr>
          <p:cNvPr id="6" name="Footer Placeholder 5">
            <a:extLst>
              <a:ext uri="{FF2B5EF4-FFF2-40B4-BE49-F238E27FC236}">
                <a16:creationId xmlns:a16="http://schemas.microsoft.com/office/drawing/2014/main" id="{401C5B17-1248-673B-9AED-C9A9267BDC8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AC8CA2A-8BA4-0D96-5357-5B199F634A41}"/>
              </a:ext>
            </a:extLst>
          </p:cNvPr>
          <p:cNvSpPr>
            <a:spLocks noGrp="1"/>
          </p:cNvSpPr>
          <p:nvPr>
            <p:ph type="sldNum" sz="quarter" idx="12"/>
          </p:nvPr>
        </p:nvSpPr>
        <p:spPr/>
        <p:txBody>
          <a:bodyPr/>
          <a:lstStyle/>
          <a:p>
            <a:fld id="{1989D78A-BADD-4B04-BC83-978CDE30AFA6}" type="slidenum">
              <a:rPr lang="en-US" smtClean="0"/>
              <a:t>‹#›</a:t>
            </a:fld>
            <a:endParaRPr lang="en-US"/>
          </a:p>
        </p:txBody>
      </p:sp>
    </p:spTree>
    <p:extLst>
      <p:ext uri="{BB962C8B-B14F-4D97-AF65-F5344CB8AC3E}">
        <p14:creationId xmlns:p14="http://schemas.microsoft.com/office/powerpoint/2010/main" val="15566437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9B229-DBF4-6764-A73A-C675C2D6EBE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1E4E573-4C45-B2F7-58A2-C4E06D38536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93D482-4592-4D44-6DE5-927E2B6734B8}"/>
              </a:ext>
            </a:extLst>
          </p:cNvPr>
          <p:cNvSpPr>
            <a:spLocks noGrp="1"/>
          </p:cNvSpPr>
          <p:nvPr>
            <p:ph type="dt" sz="half" idx="10"/>
          </p:nvPr>
        </p:nvSpPr>
        <p:spPr/>
        <p:txBody>
          <a:bodyPr/>
          <a:lstStyle/>
          <a:p>
            <a:fld id="{31079D98-DA13-4B36-95DC-20C868B82A84}" type="datetimeFigureOut">
              <a:rPr lang="en-US" smtClean="0"/>
              <a:t>3/2/2025</a:t>
            </a:fld>
            <a:endParaRPr lang="en-US"/>
          </a:p>
        </p:txBody>
      </p:sp>
      <p:sp>
        <p:nvSpPr>
          <p:cNvPr id="5" name="Footer Placeholder 4">
            <a:extLst>
              <a:ext uri="{FF2B5EF4-FFF2-40B4-BE49-F238E27FC236}">
                <a16:creationId xmlns:a16="http://schemas.microsoft.com/office/drawing/2014/main" id="{365C5F88-758C-7715-6A5E-BC772626DD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F0DF26-8405-8208-E206-61AED55D8F3F}"/>
              </a:ext>
            </a:extLst>
          </p:cNvPr>
          <p:cNvSpPr>
            <a:spLocks noGrp="1"/>
          </p:cNvSpPr>
          <p:nvPr>
            <p:ph type="sldNum" sz="quarter" idx="12"/>
          </p:nvPr>
        </p:nvSpPr>
        <p:spPr/>
        <p:txBody>
          <a:bodyPr/>
          <a:lstStyle/>
          <a:p>
            <a:fld id="{1989D78A-BADD-4B04-BC83-978CDE30AFA6}" type="slidenum">
              <a:rPr lang="en-US" smtClean="0"/>
              <a:t>‹#›</a:t>
            </a:fld>
            <a:endParaRPr lang="en-US"/>
          </a:p>
        </p:txBody>
      </p:sp>
    </p:spTree>
    <p:extLst>
      <p:ext uri="{BB962C8B-B14F-4D97-AF65-F5344CB8AC3E}">
        <p14:creationId xmlns:p14="http://schemas.microsoft.com/office/powerpoint/2010/main" val="31775692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5ADC189-BC15-4266-12E1-29AF5E1065C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66548B6-CA22-135B-8E30-C9FE90E1A37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41A0F7-3FAF-D4C1-8C10-C378699CEF9B}"/>
              </a:ext>
            </a:extLst>
          </p:cNvPr>
          <p:cNvSpPr>
            <a:spLocks noGrp="1"/>
          </p:cNvSpPr>
          <p:nvPr>
            <p:ph type="dt" sz="half" idx="10"/>
          </p:nvPr>
        </p:nvSpPr>
        <p:spPr/>
        <p:txBody>
          <a:bodyPr/>
          <a:lstStyle/>
          <a:p>
            <a:fld id="{31079D98-DA13-4B36-95DC-20C868B82A84}" type="datetimeFigureOut">
              <a:rPr lang="en-US" smtClean="0"/>
              <a:t>3/2/2025</a:t>
            </a:fld>
            <a:endParaRPr lang="en-US"/>
          </a:p>
        </p:txBody>
      </p:sp>
      <p:sp>
        <p:nvSpPr>
          <p:cNvPr id="5" name="Footer Placeholder 4">
            <a:extLst>
              <a:ext uri="{FF2B5EF4-FFF2-40B4-BE49-F238E27FC236}">
                <a16:creationId xmlns:a16="http://schemas.microsoft.com/office/drawing/2014/main" id="{7A320E13-E6FB-9B56-C50B-D924AA3A86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DF9B28-0BEE-6F78-3BF7-3D6D845BC0C0}"/>
              </a:ext>
            </a:extLst>
          </p:cNvPr>
          <p:cNvSpPr>
            <a:spLocks noGrp="1"/>
          </p:cNvSpPr>
          <p:nvPr>
            <p:ph type="sldNum" sz="quarter" idx="12"/>
          </p:nvPr>
        </p:nvSpPr>
        <p:spPr/>
        <p:txBody>
          <a:bodyPr/>
          <a:lstStyle/>
          <a:p>
            <a:fld id="{1989D78A-BADD-4B04-BC83-978CDE30AFA6}" type="slidenum">
              <a:rPr lang="en-US" smtClean="0"/>
              <a:t>‹#›</a:t>
            </a:fld>
            <a:endParaRPr lang="en-US"/>
          </a:p>
        </p:txBody>
      </p:sp>
    </p:spTree>
    <p:extLst>
      <p:ext uri="{BB962C8B-B14F-4D97-AF65-F5344CB8AC3E}">
        <p14:creationId xmlns:p14="http://schemas.microsoft.com/office/powerpoint/2010/main" val="11327558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type="title">
  <p:cSld name="Title">
    <p:bg>
      <p:bgPr>
        <a:solidFill>
          <a:schemeClr val="accent1"/>
        </a:solidFill>
        <a:effectLst/>
      </p:bgPr>
    </p:bg>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2922967" y="2655767"/>
            <a:ext cx="6346000" cy="15464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lt1"/>
              </a:buClr>
              <a:buSzPts val="5600"/>
              <a:buNone/>
              <a:defRPr sz="7466">
                <a:solidFill>
                  <a:schemeClr val="lt1"/>
                </a:solidFill>
              </a:defRPr>
            </a:lvl1pPr>
            <a:lvl2pPr lvl="1" algn="ctr">
              <a:spcBef>
                <a:spcPts val="0"/>
              </a:spcBef>
              <a:spcAft>
                <a:spcPts val="0"/>
              </a:spcAft>
              <a:buClr>
                <a:schemeClr val="lt1"/>
              </a:buClr>
              <a:buSzPts val="5600"/>
              <a:buNone/>
              <a:defRPr sz="7466">
                <a:solidFill>
                  <a:schemeClr val="lt1"/>
                </a:solidFill>
              </a:defRPr>
            </a:lvl2pPr>
            <a:lvl3pPr lvl="2" algn="ctr">
              <a:spcBef>
                <a:spcPts val="0"/>
              </a:spcBef>
              <a:spcAft>
                <a:spcPts val="0"/>
              </a:spcAft>
              <a:buClr>
                <a:schemeClr val="lt1"/>
              </a:buClr>
              <a:buSzPts val="5600"/>
              <a:buNone/>
              <a:defRPr sz="7466">
                <a:solidFill>
                  <a:schemeClr val="lt1"/>
                </a:solidFill>
              </a:defRPr>
            </a:lvl3pPr>
            <a:lvl4pPr lvl="3" algn="ctr">
              <a:spcBef>
                <a:spcPts val="0"/>
              </a:spcBef>
              <a:spcAft>
                <a:spcPts val="0"/>
              </a:spcAft>
              <a:buClr>
                <a:schemeClr val="lt1"/>
              </a:buClr>
              <a:buSzPts val="5600"/>
              <a:buNone/>
              <a:defRPr sz="7466">
                <a:solidFill>
                  <a:schemeClr val="lt1"/>
                </a:solidFill>
              </a:defRPr>
            </a:lvl4pPr>
            <a:lvl5pPr lvl="4" algn="ctr">
              <a:spcBef>
                <a:spcPts val="0"/>
              </a:spcBef>
              <a:spcAft>
                <a:spcPts val="0"/>
              </a:spcAft>
              <a:buClr>
                <a:schemeClr val="lt1"/>
              </a:buClr>
              <a:buSzPts val="5600"/>
              <a:buNone/>
              <a:defRPr sz="7466">
                <a:solidFill>
                  <a:schemeClr val="lt1"/>
                </a:solidFill>
              </a:defRPr>
            </a:lvl5pPr>
            <a:lvl6pPr lvl="5" algn="ctr">
              <a:spcBef>
                <a:spcPts val="0"/>
              </a:spcBef>
              <a:spcAft>
                <a:spcPts val="0"/>
              </a:spcAft>
              <a:buClr>
                <a:schemeClr val="lt1"/>
              </a:buClr>
              <a:buSzPts val="5600"/>
              <a:buNone/>
              <a:defRPr sz="7466">
                <a:solidFill>
                  <a:schemeClr val="lt1"/>
                </a:solidFill>
              </a:defRPr>
            </a:lvl6pPr>
            <a:lvl7pPr lvl="6" algn="ctr">
              <a:spcBef>
                <a:spcPts val="0"/>
              </a:spcBef>
              <a:spcAft>
                <a:spcPts val="0"/>
              </a:spcAft>
              <a:buClr>
                <a:schemeClr val="lt1"/>
              </a:buClr>
              <a:buSzPts val="5600"/>
              <a:buNone/>
              <a:defRPr sz="7466">
                <a:solidFill>
                  <a:schemeClr val="lt1"/>
                </a:solidFill>
              </a:defRPr>
            </a:lvl7pPr>
            <a:lvl8pPr lvl="7" algn="ctr">
              <a:spcBef>
                <a:spcPts val="0"/>
              </a:spcBef>
              <a:spcAft>
                <a:spcPts val="0"/>
              </a:spcAft>
              <a:buClr>
                <a:schemeClr val="lt1"/>
              </a:buClr>
              <a:buSzPts val="5600"/>
              <a:buNone/>
              <a:defRPr sz="7466">
                <a:solidFill>
                  <a:schemeClr val="lt1"/>
                </a:solidFill>
              </a:defRPr>
            </a:lvl8pPr>
            <a:lvl9pPr lvl="8" algn="ctr">
              <a:spcBef>
                <a:spcPts val="0"/>
              </a:spcBef>
              <a:spcAft>
                <a:spcPts val="0"/>
              </a:spcAft>
              <a:buClr>
                <a:schemeClr val="lt1"/>
              </a:buClr>
              <a:buSzPts val="5600"/>
              <a:buNone/>
              <a:defRPr sz="7466">
                <a:solidFill>
                  <a:schemeClr val="lt1"/>
                </a:solidFill>
              </a:defRPr>
            </a:lvl9pPr>
          </a:lstStyle>
          <a:p>
            <a:endParaRPr/>
          </a:p>
        </p:txBody>
      </p:sp>
      <p:grpSp>
        <p:nvGrpSpPr>
          <p:cNvPr id="11" name="Google Shape;11;p2"/>
          <p:cNvGrpSpPr/>
          <p:nvPr/>
        </p:nvGrpSpPr>
        <p:grpSpPr>
          <a:xfrm rot="-5400000">
            <a:off x="2470756" y="2112527"/>
            <a:ext cx="1868209" cy="7012940"/>
            <a:chOff x="818425" y="238125"/>
            <a:chExt cx="1395575" cy="5238750"/>
          </a:xfrm>
        </p:grpSpPr>
        <p:sp>
          <p:nvSpPr>
            <p:cNvPr id="12" name="Google Shape;12;p2"/>
            <p:cNvSpPr/>
            <p:nvPr/>
          </p:nvSpPr>
          <p:spPr>
            <a:xfrm>
              <a:off x="1253650" y="245150"/>
              <a:ext cx="731300" cy="1178875"/>
            </a:xfrm>
            <a:custGeom>
              <a:avLst/>
              <a:gdLst/>
              <a:ahLst/>
              <a:cxnLst/>
              <a:rect l="l" t="t" r="r" b="b"/>
              <a:pathLst>
                <a:path w="29252" h="47155" extrusionOk="0">
                  <a:moveTo>
                    <a:pt x="17692" y="8600"/>
                  </a:moveTo>
                  <a:lnTo>
                    <a:pt x="14872" y="9305"/>
                  </a:lnTo>
                  <a:lnTo>
                    <a:pt x="11771" y="10080"/>
                  </a:lnTo>
                  <a:lnTo>
                    <a:pt x="8811" y="10856"/>
                  </a:lnTo>
                  <a:lnTo>
                    <a:pt x="7542" y="11278"/>
                  </a:lnTo>
                  <a:lnTo>
                    <a:pt x="6485" y="11631"/>
                  </a:lnTo>
                  <a:lnTo>
                    <a:pt x="9234" y="10503"/>
                  </a:lnTo>
                  <a:lnTo>
                    <a:pt x="10573" y="10010"/>
                  </a:lnTo>
                  <a:lnTo>
                    <a:pt x="11983" y="9587"/>
                  </a:lnTo>
                  <a:lnTo>
                    <a:pt x="13392" y="9164"/>
                  </a:lnTo>
                  <a:lnTo>
                    <a:pt x="14802" y="8882"/>
                  </a:lnTo>
                  <a:lnTo>
                    <a:pt x="16282" y="8671"/>
                  </a:lnTo>
                  <a:lnTo>
                    <a:pt x="17692" y="8600"/>
                  </a:lnTo>
                  <a:close/>
                  <a:moveTo>
                    <a:pt x="20652" y="3102"/>
                  </a:moveTo>
                  <a:lnTo>
                    <a:pt x="20934" y="3173"/>
                  </a:lnTo>
                  <a:lnTo>
                    <a:pt x="21709" y="3455"/>
                  </a:lnTo>
                  <a:lnTo>
                    <a:pt x="22414" y="3807"/>
                  </a:lnTo>
                  <a:lnTo>
                    <a:pt x="23049" y="4160"/>
                  </a:lnTo>
                  <a:lnTo>
                    <a:pt x="23683" y="4582"/>
                  </a:lnTo>
                  <a:lnTo>
                    <a:pt x="24247" y="5076"/>
                  </a:lnTo>
                  <a:lnTo>
                    <a:pt x="24740" y="5569"/>
                  </a:lnTo>
                  <a:lnTo>
                    <a:pt x="25234" y="6133"/>
                  </a:lnTo>
                  <a:lnTo>
                    <a:pt x="25656" y="6697"/>
                  </a:lnTo>
                  <a:lnTo>
                    <a:pt x="26079" y="7331"/>
                  </a:lnTo>
                  <a:lnTo>
                    <a:pt x="26432" y="7966"/>
                  </a:lnTo>
                  <a:lnTo>
                    <a:pt x="26714" y="8671"/>
                  </a:lnTo>
                  <a:lnTo>
                    <a:pt x="26996" y="9305"/>
                  </a:lnTo>
                  <a:lnTo>
                    <a:pt x="27278" y="10080"/>
                  </a:lnTo>
                  <a:lnTo>
                    <a:pt x="27489" y="10856"/>
                  </a:lnTo>
                  <a:lnTo>
                    <a:pt x="27771" y="12406"/>
                  </a:lnTo>
                  <a:lnTo>
                    <a:pt x="27348" y="11631"/>
                  </a:lnTo>
                  <a:lnTo>
                    <a:pt x="26996" y="10856"/>
                  </a:lnTo>
                  <a:lnTo>
                    <a:pt x="26502" y="10151"/>
                  </a:lnTo>
                  <a:lnTo>
                    <a:pt x="26009" y="9516"/>
                  </a:lnTo>
                  <a:lnTo>
                    <a:pt x="25022" y="8177"/>
                  </a:lnTo>
                  <a:lnTo>
                    <a:pt x="23894" y="6908"/>
                  </a:lnTo>
                  <a:lnTo>
                    <a:pt x="22837" y="5851"/>
                  </a:lnTo>
                  <a:lnTo>
                    <a:pt x="21850" y="4723"/>
                  </a:lnTo>
                  <a:lnTo>
                    <a:pt x="21427" y="4300"/>
                  </a:lnTo>
                  <a:lnTo>
                    <a:pt x="20864" y="3666"/>
                  </a:lnTo>
                  <a:lnTo>
                    <a:pt x="20652" y="3384"/>
                  </a:lnTo>
                  <a:lnTo>
                    <a:pt x="20511" y="3173"/>
                  </a:lnTo>
                  <a:lnTo>
                    <a:pt x="20582" y="3102"/>
                  </a:lnTo>
                  <a:close/>
                  <a:moveTo>
                    <a:pt x="18185" y="9516"/>
                  </a:moveTo>
                  <a:lnTo>
                    <a:pt x="17480" y="10151"/>
                  </a:lnTo>
                  <a:lnTo>
                    <a:pt x="16776" y="10715"/>
                  </a:lnTo>
                  <a:lnTo>
                    <a:pt x="15930" y="11208"/>
                  </a:lnTo>
                  <a:lnTo>
                    <a:pt x="15084" y="11560"/>
                  </a:lnTo>
                  <a:lnTo>
                    <a:pt x="14238" y="11913"/>
                  </a:lnTo>
                  <a:lnTo>
                    <a:pt x="13322" y="12124"/>
                  </a:lnTo>
                  <a:lnTo>
                    <a:pt x="12406" y="12336"/>
                  </a:lnTo>
                  <a:lnTo>
                    <a:pt x="11489" y="12477"/>
                  </a:lnTo>
                  <a:lnTo>
                    <a:pt x="9586" y="12688"/>
                  </a:lnTo>
                  <a:lnTo>
                    <a:pt x="7754" y="12759"/>
                  </a:lnTo>
                  <a:lnTo>
                    <a:pt x="5851" y="12759"/>
                  </a:lnTo>
                  <a:lnTo>
                    <a:pt x="4018" y="12829"/>
                  </a:lnTo>
                  <a:lnTo>
                    <a:pt x="4582" y="12547"/>
                  </a:lnTo>
                  <a:lnTo>
                    <a:pt x="5287" y="12336"/>
                  </a:lnTo>
                  <a:lnTo>
                    <a:pt x="6062" y="12195"/>
                  </a:lnTo>
                  <a:lnTo>
                    <a:pt x="6978" y="12054"/>
                  </a:lnTo>
                  <a:lnTo>
                    <a:pt x="8670" y="11913"/>
                  </a:lnTo>
                  <a:lnTo>
                    <a:pt x="9445" y="11842"/>
                  </a:lnTo>
                  <a:lnTo>
                    <a:pt x="10150" y="11701"/>
                  </a:lnTo>
                  <a:lnTo>
                    <a:pt x="12124" y="11278"/>
                  </a:lnTo>
                  <a:lnTo>
                    <a:pt x="14168" y="10715"/>
                  </a:lnTo>
                  <a:lnTo>
                    <a:pt x="16212" y="10151"/>
                  </a:lnTo>
                  <a:lnTo>
                    <a:pt x="18185" y="9516"/>
                  </a:lnTo>
                  <a:close/>
                  <a:moveTo>
                    <a:pt x="20511" y="3948"/>
                  </a:moveTo>
                  <a:lnTo>
                    <a:pt x="20864" y="4512"/>
                  </a:lnTo>
                  <a:lnTo>
                    <a:pt x="21216" y="5146"/>
                  </a:lnTo>
                  <a:lnTo>
                    <a:pt x="22062" y="6204"/>
                  </a:lnTo>
                  <a:lnTo>
                    <a:pt x="23824" y="8248"/>
                  </a:lnTo>
                  <a:lnTo>
                    <a:pt x="24881" y="9587"/>
                  </a:lnTo>
                  <a:lnTo>
                    <a:pt x="25797" y="10996"/>
                  </a:lnTo>
                  <a:lnTo>
                    <a:pt x="26220" y="11701"/>
                  </a:lnTo>
                  <a:lnTo>
                    <a:pt x="26573" y="12477"/>
                  </a:lnTo>
                  <a:lnTo>
                    <a:pt x="26925" y="13252"/>
                  </a:lnTo>
                  <a:lnTo>
                    <a:pt x="27207" y="14027"/>
                  </a:lnTo>
                  <a:lnTo>
                    <a:pt x="25022" y="11701"/>
                  </a:lnTo>
                  <a:lnTo>
                    <a:pt x="24035" y="10574"/>
                  </a:lnTo>
                  <a:lnTo>
                    <a:pt x="23119" y="9375"/>
                  </a:lnTo>
                  <a:lnTo>
                    <a:pt x="22344" y="8177"/>
                  </a:lnTo>
                  <a:lnTo>
                    <a:pt x="21568" y="6908"/>
                  </a:lnTo>
                  <a:lnTo>
                    <a:pt x="21286" y="6204"/>
                  </a:lnTo>
                  <a:lnTo>
                    <a:pt x="21005" y="5499"/>
                  </a:lnTo>
                  <a:lnTo>
                    <a:pt x="20723" y="4723"/>
                  </a:lnTo>
                  <a:lnTo>
                    <a:pt x="20511" y="3948"/>
                  </a:lnTo>
                  <a:close/>
                  <a:moveTo>
                    <a:pt x="12194" y="25657"/>
                  </a:moveTo>
                  <a:lnTo>
                    <a:pt x="9375" y="26855"/>
                  </a:lnTo>
                  <a:lnTo>
                    <a:pt x="6485" y="28195"/>
                  </a:lnTo>
                  <a:lnTo>
                    <a:pt x="4441" y="29181"/>
                  </a:lnTo>
                  <a:lnTo>
                    <a:pt x="2467" y="30098"/>
                  </a:lnTo>
                  <a:lnTo>
                    <a:pt x="3525" y="29252"/>
                  </a:lnTo>
                  <a:lnTo>
                    <a:pt x="4582" y="28406"/>
                  </a:lnTo>
                  <a:lnTo>
                    <a:pt x="5780" y="27701"/>
                  </a:lnTo>
                  <a:lnTo>
                    <a:pt x="6978" y="26996"/>
                  </a:lnTo>
                  <a:lnTo>
                    <a:pt x="8177" y="26503"/>
                  </a:lnTo>
                  <a:lnTo>
                    <a:pt x="9516" y="26080"/>
                  </a:lnTo>
                  <a:lnTo>
                    <a:pt x="10855" y="25798"/>
                  </a:lnTo>
                  <a:lnTo>
                    <a:pt x="12194" y="25657"/>
                  </a:lnTo>
                  <a:close/>
                  <a:moveTo>
                    <a:pt x="12194" y="26855"/>
                  </a:moveTo>
                  <a:lnTo>
                    <a:pt x="11207" y="27701"/>
                  </a:lnTo>
                  <a:lnTo>
                    <a:pt x="10221" y="28477"/>
                  </a:lnTo>
                  <a:lnTo>
                    <a:pt x="9234" y="29181"/>
                  </a:lnTo>
                  <a:lnTo>
                    <a:pt x="8106" y="29816"/>
                  </a:lnTo>
                  <a:lnTo>
                    <a:pt x="7260" y="30239"/>
                  </a:lnTo>
                  <a:lnTo>
                    <a:pt x="6414" y="30591"/>
                  </a:lnTo>
                  <a:lnTo>
                    <a:pt x="5498" y="30873"/>
                  </a:lnTo>
                  <a:lnTo>
                    <a:pt x="4582" y="31155"/>
                  </a:lnTo>
                  <a:lnTo>
                    <a:pt x="3666" y="31296"/>
                  </a:lnTo>
                  <a:lnTo>
                    <a:pt x="2679" y="31437"/>
                  </a:lnTo>
                  <a:lnTo>
                    <a:pt x="1763" y="31578"/>
                  </a:lnTo>
                  <a:lnTo>
                    <a:pt x="846" y="31578"/>
                  </a:lnTo>
                  <a:lnTo>
                    <a:pt x="1269" y="31296"/>
                  </a:lnTo>
                  <a:lnTo>
                    <a:pt x="1833" y="31014"/>
                  </a:lnTo>
                  <a:lnTo>
                    <a:pt x="3172" y="30521"/>
                  </a:lnTo>
                  <a:lnTo>
                    <a:pt x="4652" y="30027"/>
                  </a:lnTo>
                  <a:lnTo>
                    <a:pt x="5780" y="29675"/>
                  </a:lnTo>
                  <a:lnTo>
                    <a:pt x="9022" y="28265"/>
                  </a:lnTo>
                  <a:lnTo>
                    <a:pt x="12194" y="26855"/>
                  </a:lnTo>
                  <a:close/>
                  <a:moveTo>
                    <a:pt x="17762" y="20300"/>
                  </a:moveTo>
                  <a:lnTo>
                    <a:pt x="18608" y="21851"/>
                  </a:lnTo>
                  <a:lnTo>
                    <a:pt x="19383" y="23402"/>
                  </a:lnTo>
                  <a:lnTo>
                    <a:pt x="20018" y="25023"/>
                  </a:lnTo>
                  <a:lnTo>
                    <a:pt x="20652" y="26644"/>
                  </a:lnTo>
                  <a:lnTo>
                    <a:pt x="21780" y="29886"/>
                  </a:lnTo>
                  <a:lnTo>
                    <a:pt x="22485" y="31507"/>
                  </a:lnTo>
                  <a:lnTo>
                    <a:pt x="23190" y="33129"/>
                  </a:lnTo>
                  <a:lnTo>
                    <a:pt x="22414" y="32565"/>
                  </a:lnTo>
                  <a:lnTo>
                    <a:pt x="21639" y="31930"/>
                  </a:lnTo>
                  <a:lnTo>
                    <a:pt x="21005" y="31296"/>
                  </a:lnTo>
                  <a:lnTo>
                    <a:pt x="20370" y="30662"/>
                  </a:lnTo>
                  <a:lnTo>
                    <a:pt x="19806" y="29957"/>
                  </a:lnTo>
                  <a:lnTo>
                    <a:pt x="19313" y="29322"/>
                  </a:lnTo>
                  <a:lnTo>
                    <a:pt x="18890" y="28547"/>
                  </a:lnTo>
                  <a:lnTo>
                    <a:pt x="18467" y="27842"/>
                  </a:lnTo>
                  <a:lnTo>
                    <a:pt x="18115" y="26996"/>
                  </a:lnTo>
                  <a:lnTo>
                    <a:pt x="17833" y="26221"/>
                  </a:lnTo>
                  <a:lnTo>
                    <a:pt x="17621" y="25375"/>
                  </a:lnTo>
                  <a:lnTo>
                    <a:pt x="17480" y="24529"/>
                  </a:lnTo>
                  <a:lnTo>
                    <a:pt x="17410" y="23613"/>
                  </a:lnTo>
                  <a:lnTo>
                    <a:pt x="17339" y="22697"/>
                  </a:lnTo>
                  <a:lnTo>
                    <a:pt x="17339" y="21710"/>
                  </a:lnTo>
                  <a:lnTo>
                    <a:pt x="17480" y="20723"/>
                  </a:lnTo>
                  <a:lnTo>
                    <a:pt x="17480" y="21569"/>
                  </a:lnTo>
                  <a:lnTo>
                    <a:pt x="17480" y="22415"/>
                  </a:lnTo>
                  <a:lnTo>
                    <a:pt x="17551" y="23190"/>
                  </a:lnTo>
                  <a:lnTo>
                    <a:pt x="17692" y="24036"/>
                  </a:lnTo>
                  <a:lnTo>
                    <a:pt x="18115" y="25587"/>
                  </a:lnTo>
                  <a:lnTo>
                    <a:pt x="18608" y="27137"/>
                  </a:lnTo>
                  <a:lnTo>
                    <a:pt x="19172" y="28618"/>
                  </a:lnTo>
                  <a:lnTo>
                    <a:pt x="19524" y="29393"/>
                  </a:lnTo>
                  <a:lnTo>
                    <a:pt x="19736" y="29675"/>
                  </a:lnTo>
                  <a:lnTo>
                    <a:pt x="19877" y="29745"/>
                  </a:lnTo>
                  <a:lnTo>
                    <a:pt x="20159" y="29816"/>
                  </a:lnTo>
                  <a:lnTo>
                    <a:pt x="20511" y="29886"/>
                  </a:lnTo>
                  <a:lnTo>
                    <a:pt x="20652" y="29886"/>
                  </a:lnTo>
                  <a:lnTo>
                    <a:pt x="20723" y="29745"/>
                  </a:lnTo>
                  <a:lnTo>
                    <a:pt x="20793" y="29604"/>
                  </a:lnTo>
                  <a:lnTo>
                    <a:pt x="20723" y="29393"/>
                  </a:lnTo>
                  <a:lnTo>
                    <a:pt x="19806" y="27137"/>
                  </a:lnTo>
                  <a:lnTo>
                    <a:pt x="19031" y="24882"/>
                  </a:lnTo>
                  <a:lnTo>
                    <a:pt x="18397" y="22626"/>
                  </a:lnTo>
                  <a:lnTo>
                    <a:pt x="17762" y="20300"/>
                  </a:lnTo>
                  <a:close/>
                  <a:moveTo>
                    <a:pt x="10503" y="36723"/>
                  </a:moveTo>
                  <a:lnTo>
                    <a:pt x="10080" y="37569"/>
                  </a:lnTo>
                  <a:lnTo>
                    <a:pt x="9516" y="38697"/>
                  </a:lnTo>
                  <a:lnTo>
                    <a:pt x="9304" y="39261"/>
                  </a:lnTo>
                  <a:lnTo>
                    <a:pt x="9163" y="39825"/>
                  </a:lnTo>
                  <a:lnTo>
                    <a:pt x="9093" y="40036"/>
                  </a:lnTo>
                  <a:lnTo>
                    <a:pt x="9163" y="40248"/>
                  </a:lnTo>
                  <a:lnTo>
                    <a:pt x="9234" y="40388"/>
                  </a:lnTo>
                  <a:lnTo>
                    <a:pt x="9304" y="40529"/>
                  </a:lnTo>
                  <a:lnTo>
                    <a:pt x="9516" y="40600"/>
                  </a:lnTo>
                  <a:lnTo>
                    <a:pt x="9657" y="40529"/>
                  </a:lnTo>
                  <a:lnTo>
                    <a:pt x="9868" y="40459"/>
                  </a:lnTo>
                  <a:lnTo>
                    <a:pt x="10009" y="40248"/>
                  </a:lnTo>
                  <a:lnTo>
                    <a:pt x="10362" y="39754"/>
                  </a:lnTo>
                  <a:lnTo>
                    <a:pt x="10714" y="39120"/>
                  </a:lnTo>
                  <a:lnTo>
                    <a:pt x="11278" y="37851"/>
                  </a:lnTo>
                  <a:lnTo>
                    <a:pt x="11630" y="37005"/>
                  </a:lnTo>
                  <a:lnTo>
                    <a:pt x="12053" y="37569"/>
                  </a:lnTo>
                  <a:lnTo>
                    <a:pt x="12406" y="38274"/>
                  </a:lnTo>
                  <a:lnTo>
                    <a:pt x="12547" y="38626"/>
                  </a:lnTo>
                  <a:lnTo>
                    <a:pt x="12617" y="38979"/>
                  </a:lnTo>
                  <a:lnTo>
                    <a:pt x="12617" y="39331"/>
                  </a:lnTo>
                  <a:lnTo>
                    <a:pt x="12617" y="39684"/>
                  </a:lnTo>
                  <a:lnTo>
                    <a:pt x="12476" y="40248"/>
                  </a:lnTo>
                  <a:lnTo>
                    <a:pt x="12265" y="40741"/>
                  </a:lnTo>
                  <a:lnTo>
                    <a:pt x="11983" y="41305"/>
                  </a:lnTo>
                  <a:lnTo>
                    <a:pt x="11630" y="41869"/>
                  </a:lnTo>
                  <a:lnTo>
                    <a:pt x="11207" y="42433"/>
                  </a:lnTo>
                  <a:lnTo>
                    <a:pt x="10714" y="42996"/>
                  </a:lnTo>
                  <a:lnTo>
                    <a:pt x="9657" y="44054"/>
                  </a:lnTo>
                  <a:lnTo>
                    <a:pt x="8458" y="45040"/>
                  </a:lnTo>
                  <a:lnTo>
                    <a:pt x="7824" y="45463"/>
                  </a:lnTo>
                  <a:lnTo>
                    <a:pt x="7260" y="45816"/>
                  </a:lnTo>
                  <a:lnTo>
                    <a:pt x="6626" y="46098"/>
                  </a:lnTo>
                  <a:lnTo>
                    <a:pt x="6062" y="46380"/>
                  </a:lnTo>
                  <a:lnTo>
                    <a:pt x="5498" y="46521"/>
                  </a:lnTo>
                  <a:lnTo>
                    <a:pt x="5005" y="46591"/>
                  </a:lnTo>
                  <a:lnTo>
                    <a:pt x="5287" y="45181"/>
                  </a:lnTo>
                  <a:lnTo>
                    <a:pt x="5639" y="43772"/>
                  </a:lnTo>
                  <a:lnTo>
                    <a:pt x="6062" y="42292"/>
                  </a:lnTo>
                  <a:lnTo>
                    <a:pt x="6626" y="40952"/>
                  </a:lnTo>
                  <a:lnTo>
                    <a:pt x="6978" y="40248"/>
                  </a:lnTo>
                  <a:lnTo>
                    <a:pt x="7331" y="39613"/>
                  </a:lnTo>
                  <a:lnTo>
                    <a:pt x="7754" y="39049"/>
                  </a:lnTo>
                  <a:lnTo>
                    <a:pt x="8177" y="38485"/>
                  </a:lnTo>
                  <a:lnTo>
                    <a:pt x="8670" y="37992"/>
                  </a:lnTo>
                  <a:lnTo>
                    <a:pt x="9234" y="37499"/>
                  </a:lnTo>
                  <a:lnTo>
                    <a:pt x="9868" y="37076"/>
                  </a:lnTo>
                  <a:lnTo>
                    <a:pt x="10503" y="36723"/>
                  </a:lnTo>
                  <a:close/>
                  <a:moveTo>
                    <a:pt x="19947" y="1"/>
                  </a:moveTo>
                  <a:lnTo>
                    <a:pt x="19877" y="706"/>
                  </a:lnTo>
                  <a:lnTo>
                    <a:pt x="19806" y="1552"/>
                  </a:lnTo>
                  <a:lnTo>
                    <a:pt x="19665" y="3455"/>
                  </a:lnTo>
                  <a:lnTo>
                    <a:pt x="19595" y="4441"/>
                  </a:lnTo>
                  <a:lnTo>
                    <a:pt x="19454" y="5358"/>
                  </a:lnTo>
                  <a:lnTo>
                    <a:pt x="19242" y="6133"/>
                  </a:lnTo>
                  <a:lnTo>
                    <a:pt x="19102" y="6485"/>
                  </a:lnTo>
                  <a:lnTo>
                    <a:pt x="18961" y="6767"/>
                  </a:lnTo>
                  <a:lnTo>
                    <a:pt x="18679" y="7120"/>
                  </a:lnTo>
                  <a:lnTo>
                    <a:pt x="18397" y="7331"/>
                  </a:lnTo>
                  <a:lnTo>
                    <a:pt x="18115" y="7472"/>
                  </a:lnTo>
                  <a:lnTo>
                    <a:pt x="17833" y="7543"/>
                  </a:lnTo>
                  <a:lnTo>
                    <a:pt x="16071" y="7543"/>
                  </a:lnTo>
                  <a:lnTo>
                    <a:pt x="15225" y="7613"/>
                  </a:lnTo>
                  <a:lnTo>
                    <a:pt x="14379" y="7754"/>
                  </a:lnTo>
                  <a:lnTo>
                    <a:pt x="12687" y="8177"/>
                  </a:lnTo>
                  <a:lnTo>
                    <a:pt x="10362" y="8882"/>
                  </a:lnTo>
                  <a:lnTo>
                    <a:pt x="8881" y="9305"/>
                  </a:lnTo>
                  <a:lnTo>
                    <a:pt x="7472" y="9869"/>
                  </a:lnTo>
                  <a:lnTo>
                    <a:pt x="6062" y="10503"/>
                  </a:lnTo>
                  <a:lnTo>
                    <a:pt x="5357" y="10856"/>
                  </a:lnTo>
                  <a:lnTo>
                    <a:pt x="4793" y="11208"/>
                  </a:lnTo>
                  <a:lnTo>
                    <a:pt x="4229" y="11631"/>
                  </a:lnTo>
                  <a:lnTo>
                    <a:pt x="3736" y="12054"/>
                  </a:lnTo>
                  <a:lnTo>
                    <a:pt x="3313" y="12477"/>
                  </a:lnTo>
                  <a:lnTo>
                    <a:pt x="3031" y="12900"/>
                  </a:lnTo>
                  <a:lnTo>
                    <a:pt x="2820" y="12970"/>
                  </a:lnTo>
                  <a:lnTo>
                    <a:pt x="2749" y="13182"/>
                  </a:lnTo>
                  <a:lnTo>
                    <a:pt x="2820" y="13675"/>
                  </a:lnTo>
                  <a:lnTo>
                    <a:pt x="3031" y="13604"/>
                  </a:lnTo>
                  <a:lnTo>
                    <a:pt x="5921" y="13604"/>
                  </a:lnTo>
                  <a:lnTo>
                    <a:pt x="9586" y="13675"/>
                  </a:lnTo>
                  <a:lnTo>
                    <a:pt x="10714" y="13604"/>
                  </a:lnTo>
                  <a:lnTo>
                    <a:pt x="11912" y="13463"/>
                  </a:lnTo>
                  <a:lnTo>
                    <a:pt x="13110" y="13252"/>
                  </a:lnTo>
                  <a:lnTo>
                    <a:pt x="14238" y="12970"/>
                  </a:lnTo>
                  <a:lnTo>
                    <a:pt x="15366" y="12618"/>
                  </a:lnTo>
                  <a:lnTo>
                    <a:pt x="16494" y="12124"/>
                  </a:lnTo>
                  <a:lnTo>
                    <a:pt x="17480" y="11490"/>
                  </a:lnTo>
                  <a:lnTo>
                    <a:pt x="17974" y="11137"/>
                  </a:lnTo>
                  <a:lnTo>
                    <a:pt x="18397" y="10785"/>
                  </a:lnTo>
                  <a:lnTo>
                    <a:pt x="17974" y="14098"/>
                  </a:lnTo>
                  <a:lnTo>
                    <a:pt x="17621" y="16212"/>
                  </a:lnTo>
                  <a:lnTo>
                    <a:pt x="17269" y="18327"/>
                  </a:lnTo>
                  <a:lnTo>
                    <a:pt x="16776" y="20441"/>
                  </a:lnTo>
                  <a:lnTo>
                    <a:pt x="16494" y="21428"/>
                  </a:lnTo>
                  <a:lnTo>
                    <a:pt x="16212" y="22274"/>
                  </a:lnTo>
                  <a:lnTo>
                    <a:pt x="15859" y="23120"/>
                  </a:lnTo>
                  <a:lnTo>
                    <a:pt x="15436" y="23825"/>
                  </a:lnTo>
                  <a:lnTo>
                    <a:pt x="15013" y="24389"/>
                  </a:lnTo>
                  <a:lnTo>
                    <a:pt x="14591" y="24811"/>
                  </a:lnTo>
                  <a:lnTo>
                    <a:pt x="14309" y="24952"/>
                  </a:lnTo>
                  <a:lnTo>
                    <a:pt x="14027" y="25093"/>
                  </a:lnTo>
                  <a:lnTo>
                    <a:pt x="13322" y="25234"/>
                  </a:lnTo>
                  <a:lnTo>
                    <a:pt x="12617" y="25305"/>
                  </a:lnTo>
                  <a:lnTo>
                    <a:pt x="10150" y="25305"/>
                  </a:lnTo>
                  <a:lnTo>
                    <a:pt x="9375" y="25375"/>
                  </a:lnTo>
                  <a:lnTo>
                    <a:pt x="8670" y="25516"/>
                  </a:lnTo>
                  <a:lnTo>
                    <a:pt x="7824" y="25798"/>
                  </a:lnTo>
                  <a:lnTo>
                    <a:pt x="6978" y="26151"/>
                  </a:lnTo>
                  <a:lnTo>
                    <a:pt x="6203" y="26503"/>
                  </a:lnTo>
                  <a:lnTo>
                    <a:pt x="5428" y="26926"/>
                  </a:lnTo>
                  <a:lnTo>
                    <a:pt x="4652" y="27349"/>
                  </a:lnTo>
                  <a:lnTo>
                    <a:pt x="3948" y="27842"/>
                  </a:lnTo>
                  <a:lnTo>
                    <a:pt x="2538" y="28970"/>
                  </a:lnTo>
                  <a:lnTo>
                    <a:pt x="1481" y="29816"/>
                  </a:lnTo>
                  <a:lnTo>
                    <a:pt x="705" y="30521"/>
                  </a:lnTo>
                  <a:lnTo>
                    <a:pt x="212" y="31085"/>
                  </a:lnTo>
                  <a:lnTo>
                    <a:pt x="71" y="31366"/>
                  </a:lnTo>
                  <a:lnTo>
                    <a:pt x="0" y="31507"/>
                  </a:lnTo>
                  <a:lnTo>
                    <a:pt x="0" y="31648"/>
                  </a:lnTo>
                  <a:lnTo>
                    <a:pt x="141" y="31789"/>
                  </a:lnTo>
                  <a:lnTo>
                    <a:pt x="353" y="31930"/>
                  </a:lnTo>
                  <a:lnTo>
                    <a:pt x="635" y="32001"/>
                  </a:lnTo>
                  <a:lnTo>
                    <a:pt x="1622" y="32071"/>
                  </a:lnTo>
                  <a:lnTo>
                    <a:pt x="2961" y="32001"/>
                  </a:lnTo>
                  <a:lnTo>
                    <a:pt x="3807" y="31930"/>
                  </a:lnTo>
                  <a:lnTo>
                    <a:pt x="4652" y="31860"/>
                  </a:lnTo>
                  <a:lnTo>
                    <a:pt x="5498" y="31648"/>
                  </a:lnTo>
                  <a:lnTo>
                    <a:pt x="6273" y="31437"/>
                  </a:lnTo>
                  <a:lnTo>
                    <a:pt x="7049" y="31226"/>
                  </a:lnTo>
                  <a:lnTo>
                    <a:pt x="7824" y="30873"/>
                  </a:lnTo>
                  <a:lnTo>
                    <a:pt x="9304" y="30168"/>
                  </a:lnTo>
                  <a:lnTo>
                    <a:pt x="10784" y="29322"/>
                  </a:lnTo>
                  <a:lnTo>
                    <a:pt x="12124" y="28336"/>
                  </a:lnTo>
                  <a:lnTo>
                    <a:pt x="13392" y="27278"/>
                  </a:lnTo>
                  <a:lnTo>
                    <a:pt x="14661" y="26151"/>
                  </a:lnTo>
                  <a:lnTo>
                    <a:pt x="13956" y="28265"/>
                  </a:lnTo>
                  <a:lnTo>
                    <a:pt x="13322" y="30450"/>
                  </a:lnTo>
                  <a:lnTo>
                    <a:pt x="12899" y="31507"/>
                  </a:lnTo>
                  <a:lnTo>
                    <a:pt x="12476" y="32565"/>
                  </a:lnTo>
                  <a:lnTo>
                    <a:pt x="12053" y="33551"/>
                  </a:lnTo>
                  <a:lnTo>
                    <a:pt x="11489" y="34468"/>
                  </a:lnTo>
                  <a:lnTo>
                    <a:pt x="11137" y="35032"/>
                  </a:lnTo>
                  <a:lnTo>
                    <a:pt x="10714" y="35455"/>
                  </a:lnTo>
                  <a:lnTo>
                    <a:pt x="10221" y="35877"/>
                  </a:lnTo>
                  <a:lnTo>
                    <a:pt x="9727" y="36159"/>
                  </a:lnTo>
                  <a:lnTo>
                    <a:pt x="8740" y="36864"/>
                  </a:lnTo>
                  <a:lnTo>
                    <a:pt x="8247" y="37287"/>
                  </a:lnTo>
                  <a:lnTo>
                    <a:pt x="7683" y="37781"/>
                  </a:lnTo>
                  <a:lnTo>
                    <a:pt x="7331" y="38133"/>
                  </a:lnTo>
                  <a:lnTo>
                    <a:pt x="6978" y="38697"/>
                  </a:lnTo>
                  <a:lnTo>
                    <a:pt x="6133" y="40107"/>
                  </a:lnTo>
                  <a:lnTo>
                    <a:pt x="5216" y="41798"/>
                  </a:lnTo>
                  <a:lnTo>
                    <a:pt x="4864" y="42644"/>
                  </a:lnTo>
                  <a:lnTo>
                    <a:pt x="4511" y="43490"/>
                  </a:lnTo>
                  <a:lnTo>
                    <a:pt x="4300" y="44336"/>
                  </a:lnTo>
                  <a:lnTo>
                    <a:pt x="4159" y="45111"/>
                  </a:lnTo>
                  <a:lnTo>
                    <a:pt x="4159" y="45816"/>
                  </a:lnTo>
                  <a:lnTo>
                    <a:pt x="4159" y="46098"/>
                  </a:lnTo>
                  <a:lnTo>
                    <a:pt x="4229" y="46380"/>
                  </a:lnTo>
                  <a:lnTo>
                    <a:pt x="4370" y="46591"/>
                  </a:lnTo>
                  <a:lnTo>
                    <a:pt x="4511" y="46803"/>
                  </a:lnTo>
                  <a:lnTo>
                    <a:pt x="4723" y="46944"/>
                  </a:lnTo>
                  <a:lnTo>
                    <a:pt x="4934" y="47084"/>
                  </a:lnTo>
                  <a:lnTo>
                    <a:pt x="5216" y="47155"/>
                  </a:lnTo>
                  <a:lnTo>
                    <a:pt x="5992" y="47155"/>
                  </a:lnTo>
                  <a:lnTo>
                    <a:pt x="6414" y="47014"/>
                  </a:lnTo>
                  <a:lnTo>
                    <a:pt x="7049" y="46803"/>
                  </a:lnTo>
                  <a:lnTo>
                    <a:pt x="7683" y="46521"/>
                  </a:lnTo>
                  <a:lnTo>
                    <a:pt x="8388" y="46168"/>
                  </a:lnTo>
                  <a:lnTo>
                    <a:pt x="9093" y="45745"/>
                  </a:lnTo>
                  <a:lnTo>
                    <a:pt x="9798" y="45252"/>
                  </a:lnTo>
                  <a:lnTo>
                    <a:pt x="10432" y="44688"/>
                  </a:lnTo>
                  <a:lnTo>
                    <a:pt x="11066" y="44124"/>
                  </a:lnTo>
                  <a:lnTo>
                    <a:pt x="11630" y="43490"/>
                  </a:lnTo>
                  <a:lnTo>
                    <a:pt x="12194" y="42855"/>
                  </a:lnTo>
                  <a:lnTo>
                    <a:pt x="12687" y="42151"/>
                  </a:lnTo>
                  <a:lnTo>
                    <a:pt x="13040" y="41446"/>
                  </a:lnTo>
                  <a:lnTo>
                    <a:pt x="13392" y="40741"/>
                  </a:lnTo>
                  <a:lnTo>
                    <a:pt x="13604" y="40036"/>
                  </a:lnTo>
                  <a:lnTo>
                    <a:pt x="13674" y="39261"/>
                  </a:lnTo>
                  <a:lnTo>
                    <a:pt x="13674" y="38556"/>
                  </a:lnTo>
                  <a:lnTo>
                    <a:pt x="13533" y="37851"/>
                  </a:lnTo>
                  <a:lnTo>
                    <a:pt x="13392" y="37640"/>
                  </a:lnTo>
                  <a:lnTo>
                    <a:pt x="13181" y="37358"/>
                  </a:lnTo>
                  <a:lnTo>
                    <a:pt x="12758" y="36794"/>
                  </a:lnTo>
                  <a:lnTo>
                    <a:pt x="12335" y="36300"/>
                  </a:lnTo>
                  <a:lnTo>
                    <a:pt x="12194" y="36018"/>
                  </a:lnTo>
                  <a:lnTo>
                    <a:pt x="12124" y="35807"/>
                  </a:lnTo>
                  <a:lnTo>
                    <a:pt x="12194" y="35455"/>
                  </a:lnTo>
                  <a:lnTo>
                    <a:pt x="12335" y="34961"/>
                  </a:lnTo>
                  <a:lnTo>
                    <a:pt x="12828" y="33763"/>
                  </a:lnTo>
                  <a:lnTo>
                    <a:pt x="13815" y="31719"/>
                  </a:lnTo>
                  <a:lnTo>
                    <a:pt x="14591" y="29675"/>
                  </a:lnTo>
                  <a:lnTo>
                    <a:pt x="15295" y="27560"/>
                  </a:lnTo>
                  <a:lnTo>
                    <a:pt x="16000" y="25516"/>
                  </a:lnTo>
                  <a:lnTo>
                    <a:pt x="16635" y="23402"/>
                  </a:lnTo>
                  <a:lnTo>
                    <a:pt x="16635" y="24177"/>
                  </a:lnTo>
                  <a:lnTo>
                    <a:pt x="16705" y="24952"/>
                  </a:lnTo>
                  <a:lnTo>
                    <a:pt x="16846" y="25728"/>
                  </a:lnTo>
                  <a:lnTo>
                    <a:pt x="16987" y="26503"/>
                  </a:lnTo>
                  <a:lnTo>
                    <a:pt x="17198" y="27208"/>
                  </a:lnTo>
                  <a:lnTo>
                    <a:pt x="17480" y="27983"/>
                  </a:lnTo>
                  <a:lnTo>
                    <a:pt x="17762" y="28688"/>
                  </a:lnTo>
                  <a:lnTo>
                    <a:pt x="18115" y="29393"/>
                  </a:lnTo>
                  <a:lnTo>
                    <a:pt x="18538" y="30027"/>
                  </a:lnTo>
                  <a:lnTo>
                    <a:pt x="18961" y="30662"/>
                  </a:lnTo>
                  <a:lnTo>
                    <a:pt x="19454" y="31296"/>
                  </a:lnTo>
                  <a:lnTo>
                    <a:pt x="20018" y="31860"/>
                  </a:lnTo>
                  <a:lnTo>
                    <a:pt x="20582" y="32353"/>
                  </a:lnTo>
                  <a:lnTo>
                    <a:pt x="21216" y="32847"/>
                  </a:lnTo>
                  <a:lnTo>
                    <a:pt x="21850" y="33270"/>
                  </a:lnTo>
                  <a:lnTo>
                    <a:pt x="22555" y="33622"/>
                  </a:lnTo>
                  <a:lnTo>
                    <a:pt x="23049" y="33904"/>
                  </a:lnTo>
                  <a:lnTo>
                    <a:pt x="23612" y="34045"/>
                  </a:lnTo>
                  <a:lnTo>
                    <a:pt x="23894" y="34115"/>
                  </a:lnTo>
                  <a:lnTo>
                    <a:pt x="24106" y="34115"/>
                  </a:lnTo>
                  <a:lnTo>
                    <a:pt x="24317" y="34045"/>
                  </a:lnTo>
                  <a:lnTo>
                    <a:pt x="24458" y="33833"/>
                  </a:lnTo>
                  <a:lnTo>
                    <a:pt x="24458" y="33692"/>
                  </a:lnTo>
                  <a:lnTo>
                    <a:pt x="24458" y="33411"/>
                  </a:lnTo>
                  <a:lnTo>
                    <a:pt x="24247" y="32635"/>
                  </a:lnTo>
                  <a:lnTo>
                    <a:pt x="23965" y="31719"/>
                  </a:lnTo>
                  <a:lnTo>
                    <a:pt x="23542" y="30591"/>
                  </a:lnTo>
                  <a:lnTo>
                    <a:pt x="22767" y="28547"/>
                  </a:lnTo>
                  <a:lnTo>
                    <a:pt x="22203" y="27137"/>
                  </a:lnTo>
                  <a:lnTo>
                    <a:pt x="21780" y="25798"/>
                  </a:lnTo>
                  <a:lnTo>
                    <a:pt x="21216" y="24389"/>
                  </a:lnTo>
                  <a:lnTo>
                    <a:pt x="20652" y="23120"/>
                  </a:lnTo>
                  <a:lnTo>
                    <a:pt x="19877" y="21851"/>
                  </a:lnTo>
                  <a:lnTo>
                    <a:pt x="19454" y="21146"/>
                  </a:lnTo>
                  <a:lnTo>
                    <a:pt x="19102" y="20653"/>
                  </a:lnTo>
                  <a:lnTo>
                    <a:pt x="18467" y="19878"/>
                  </a:lnTo>
                  <a:lnTo>
                    <a:pt x="18256" y="19455"/>
                  </a:lnTo>
                  <a:lnTo>
                    <a:pt x="18115" y="19032"/>
                  </a:lnTo>
                  <a:lnTo>
                    <a:pt x="18044" y="18468"/>
                  </a:lnTo>
                  <a:lnTo>
                    <a:pt x="18044" y="17763"/>
                  </a:lnTo>
                  <a:lnTo>
                    <a:pt x="18185" y="16283"/>
                  </a:lnTo>
                  <a:lnTo>
                    <a:pt x="18397" y="14732"/>
                  </a:lnTo>
                  <a:lnTo>
                    <a:pt x="19031" y="11701"/>
                  </a:lnTo>
                  <a:lnTo>
                    <a:pt x="19595" y="8671"/>
                  </a:lnTo>
                  <a:lnTo>
                    <a:pt x="19877" y="7120"/>
                  </a:lnTo>
                  <a:lnTo>
                    <a:pt x="20018" y="5640"/>
                  </a:lnTo>
                  <a:lnTo>
                    <a:pt x="20370" y="6767"/>
                  </a:lnTo>
                  <a:lnTo>
                    <a:pt x="20793" y="7825"/>
                  </a:lnTo>
                  <a:lnTo>
                    <a:pt x="21286" y="8741"/>
                  </a:lnTo>
                  <a:lnTo>
                    <a:pt x="21921" y="9587"/>
                  </a:lnTo>
                  <a:lnTo>
                    <a:pt x="22555" y="10433"/>
                  </a:lnTo>
                  <a:lnTo>
                    <a:pt x="23331" y="11278"/>
                  </a:lnTo>
                  <a:lnTo>
                    <a:pt x="24811" y="12900"/>
                  </a:lnTo>
                  <a:lnTo>
                    <a:pt x="25868" y="14239"/>
                  </a:lnTo>
                  <a:lnTo>
                    <a:pt x="26432" y="14944"/>
                  </a:lnTo>
                  <a:lnTo>
                    <a:pt x="27066" y="15507"/>
                  </a:lnTo>
                  <a:lnTo>
                    <a:pt x="27348" y="15789"/>
                  </a:lnTo>
                  <a:lnTo>
                    <a:pt x="27701" y="15930"/>
                  </a:lnTo>
                  <a:lnTo>
                    <a:pt x="27982" y="16001"/>
                  </a:lnTo>
                  <a:lnTo>
                    <a:pt x="28194" y="15930"/>
                  </a:lnTo>
                  <a:lnTo>
                    <a:pt x="28476" y="15860"/>
                  </a:lnTo>
                  <a:lnTo>
                    <a:pt x="28687" y="15578"/>
                  </a:lnTo>
                  <a:lnTo>
                    <a:pt x="28899" y="15226"/>
                  </a:lnTo>
                  <a:lnTo>
                    <a:pt x="29110" y="14662"/>
                  </a:lnTo>
                  <a:lnTo>
                    <a:pt x="29181" y="14168"/>
                  </a:lnTo>
                  <a:lnTo>
                    <a:pt x="29251" y="13675"/>
                  </a:lnTo>
                  <a:lnTo>
                    <a:pt x="29251" y="13111"/>
                  </a:lnTo>
                  <a:lnTo>
                    <a:pt x="29181" y="12477"/>
                  </a:lnTo>
                  <a:lnTo>
                    <a:pt x="28969" y="11278"/>
                  </a:lnTo>
                  <a:lnTo>
                    <a:pt x="28617" y="10080"/>
                  </a:lnTo>
                  <a:lnTo>
                    <a:pt x="28123" y="8811"/>
                  </a:lnTo>
                  <a:lnTo>
                    <a:pt x="27630" y="7684"/>
                  </a:lnTo>
                  <a:lnTo>
                    <a:pt x="27066" y="6626"/>
                  </a:lnTo>
                  <a:lnTo>
                    <a:pt x="26573" y="5781"/>
                  </a:lnTo>
                  <a:lnTo>
                    <a:pt x="26150" y="5217"/>
                  </a:lnTo>
                  <a:lnTo>
                    <a:pt x="25516" y="4512"/>
                  </a:lnTo>
                  <a:lnTo>
                    <a:pt x="24670" y="3807"/>
                  </a:lnTo>
                  <a:lnTo>
                    <a:pt x="23753" y="3102"/>
                  </a:lnTo>
                  <a:lnTo>
                    <a:pt x="22767" y="2538"/>
                  </a:lnTo>
                  <a:lnTo>
                    <a:pt x="22273" y="2256"/>
                  </a:lnTo>
                  <a:lnTo>
                    <a:pt x="21780" y="2115"/>
                  </a:lnTo>
                  <a:lnTo>
                    <a:pt x="21357" y="2045"/>
                  </a:lnTo>
                  <a:lnTo>
                    <a:pt x="20934" y="2045"/>
                  </a:lnTo>
                  <a:lnTo>
                    <a:pt x="20511" y="2186"/>
                  </a:lnTo>
                  <a:lnTo>
                    <a:pt x="20229" y="2397"/>
                  </a:lnTo>
                  <a:lnTo>
                    <a:pt x="20088" y="1129"/>
                  </a:lnTo>
                  <a:lnTo>
                    <a:pt x="19947" y="1"/>
                  </a:lnTo>
                  <a:close/>
                </a:path>
              </a:pathLst>
            </a:custGeom>
            <a:solidFill>
              <a:srgbClr val="BDCC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 name="Google Shape;13;p2"/>
            <p:cNvGrpSpPr/>
            <p:nvPr/>
          </p:nvGrpSpPr>
          <p:grpSpPr>
            <a:xfrm>
              <a:off x="818425" y="1334150"/>
              <a:ext cx="925100" cy="1370950"/>
              <a:chOff x="3112200" y="1334150"/>
              <a:chExt cx="925100" cy="1370950"/>
            </a:xfrm>
          </p:grpSpPr>
          <p:sp>
            <p:nvSpPr>
              <p:cNvPr id="14" name="Google Shape;14;p2"/>
              <p:cNvSpPr/>
              <p:nvPr/>
            </p:nvSpPr>
            <p:spPr>
              <a:xfrm>
                <a:off x="3173850" y="1334150"/>
                <a:ext cx="819400" cy="1279300"/>
              </a:xfrm>
              <a:custGeom>
                <a:avLst/>
                <a:gdLst/>
                <a:ahLst/>
                <a:cxnLst/>
                <a:rect l="l" t="t" r="r" b="b"/>
                <a:pathLst>
                  <a:path w="32776" h="51172" extrusionOk="0">
                    <a:moveTo>
                      <a:pt x="15155" y="0"/>
                    </a:moveTo>
                    <a:lnTo>
                      <a:pt x="15026" y="431"/>
                    </a:lnTo>
                    <a:lnTo>
                      <a:pt x="15084" y="353"/>
                    </a:lnTo>
                    <a:lnTo>
                      <a:pt x="15155" y="0"/>
                    </a:lnTo>
                    <a:close/>
                    <a:moveTo>
                      <a:pt x="15026" y="431"/>
                    </a:moveTo>
                    <a:lnTo>
                      <a:pt x="14873" y="635"/>
                    </a:lnTo>
                    <a:lnTo>
                      <a:pt x="14380" y="1339"/>
                    </a:lnTo>
                    <a:lnTo>
                      <a:pt x="13957" y="2044"/>
                    </a:lnTo>
                    <a:lnTo>
                      <a:pt x="13745" y="2397"/>
                    </a:lnTo>
                    <a:lnTo>
                      <a:pt x="13604" y="2820"/>
                    </a:lnTo>
                    <a:lnTo>
                      <a:pt x="13252" y="3947"/>
                    </a:lnTo>
                    <a:lnTo>
                      <a:pt x="13040" y="5146"/>
                    </a:lnTo>
                    <a:lnTo>
                      <a:pt x="12970" y="6273"/>
                    </a:lnTo>
                    <a:lnTo>
                      <a:pt x="12899" y="7472"/>
                    </a:lnTo>
                    <a:lnTo>
                      <a:pt x="12970" y="8670"/>
                    </a:lnTo>
                    <a:lnTo>
                      <a:pt x="13181" y="9798"/>
                    </a:lnTo>
                    <a:lnTo>
                      <a:pt x="13463" y="10996"/>
                    </a:lnTo>
                    <a:lnTo>
                      <a:pt x="13816" y="12124"/>
                    </a:lnTo>
                    <a:lnTo>
                      <a:pt x="14098" y="13251"/>
                    </a:lnTo>
                    <a:lnTo>
                      <a:pt x="14380" y="14379"/>
                    </a:lnTo>
                    <a:lnTo>
                      <a:pt x="14591" y="15436"/>
                    </a:lnTo>
                    <a:lnTo>
                      <a:pt x="14662" y="16564"/>
                    </a:lnTo>
                    <a:lnTo>
                      <a:pt x="14662" y="17128"/>
                    </a:lnTo>
                    <a:lnTo>
                      <a:pt x="14591" y="17692"/>
                    </a:lnTo>
                    <a:lnTo>
                      <a:pt x="14380" y="18115"/>
                    </a:lnTo>
                    <a:lnTo>
                      <a:pt x="14168" y="18538"/>
                    </a:lnTo>
                    <a:lnTo>
                      <a:pt x="13886" y="18820"/>
                    </a:lnTo>
                    <a:lnTo>
                      <a:pt x="13604" y="19172"/>
                    </a:lnTo>
                    <a:lnTo>
                      <a:pt x="13252" y="19383"/>
                    </a:lnTo>
                    <a:lnTo>
                      <a:pt x="12829" y="19595"/>
                    </a:lnTo>
                    <a:lnTo>
                      <a:pt x="11983" y="19947"/>
                    </a:lnTo>
                    <a:lnTo>
                      <a:pt x="10996" y="20229"/>
                    </a:lnTo>
                    <a:lnTo>
                      <a:pt x="9023" y="20652"/>
                    </a:lnTo>
                    <a:lnTo>
                      <a:pt x="7190" y="21146"/>
                    </a:lnTo>
                    <a:lnTo>
                      <a:pt x="4018" y="22132"/>
                    </a:lnTo>
                    <a:lnTo>
                      <a:pt x="2468" y="22696"/>
                    </a:lnTo>
                    <a:lnTo>
                      <a:pt x="1129" y="23260"/>
                    </a:lnTo>
                    <a:lnTo>
                      <a:pt x="635" y="23472"/>
                    </a:lnTo>
                    <a:lnTo>
                      <a:pt x="212" y="23754"/>
                    </a:lnTo>
                    <a:lnTo>
                      <a:pt x="1" y="23965"/>
                    </a:lnTo>
                    <a:lnTo>
                      <a:pt x="1" y="24035"/>
                    </a:lnTo>
                    <a:lnTo>
                      <a:pt x="1" y="24106"/>
                    </a:lnTo>
                    <a:lnTo>
                      <a:pt x="494" y="23965"/>
                    </a:lnTo>
                    <a:lnTo>
                      <a:pt x="1763" y="23613"/>
                    </a:lnTo>
                    <a:lnTo>
                      <a:pt x="5851" y="22555"/>
                    </a:lnTo>
                    <a:lnTo>
                      <a:pt x="10080" y="21568"/>
                    </a:lnTo>
                    <a:lnTo>
                      <a:pt x="12477" y="21075"/>
                    </a:lnTo>
                    <a:lnTo>
                      <a:pt x="11490" y="23331"/>
                    </a:lnTo>
                    <a:lnTo>
                      <a:pt x="10785" y="25163"/>
                    </a:lnTo>
                    <a:lnTo>
                      <a:pt x="10010" y="27207"/>
                    </a:lnTo>
                    <a:lnTo>
                      <a:pt x="9305" y="29251"/>
                    </a:lnTo>
                    <a:lnTo>
                      <a:pt x="8811" y="31013"/>
                    </a:lnTo>
                    <a:lnTo>
                      <a:pt x="8670" y="31718"/>
                    </a:lnTo>
                    <a:lnTo>
                      <a:pt x="8670" y="32353"/>
                    </a:lnTo>
                    <a:lnTo>
                      <a:pt x="8670" y="32705"/>
                    </a:lnTo>
                    <a:lnTo>
                      <a:pt x="8741" y="32846"/>
                    </a:lnTo>
                    <a:lnTo>
                      <a:pt x="8882" y="32916"/>
                    </a:lnTo>
                    <a:lnTo>
                      <a:pt x="8952" y="32916"/>
                    </a:lnTo>
                    <a:lnTo>
                      <a:pt x="9093" y="32705"/>
                    </a:lnTo>
                    <a:lnTo>
                      <a:pt x="9446" y="32071"/>
                    </a:lnTo>
                    <a:lnTo>
                      <a:pt x="10362" y="29815"/>
                    </a:lnTo>
                    <a:lnTo>
                      <a:pt x="11701" y="26220"/>
                    </a:lnTo>
                    <a:lnTo>
                      <a:pt x="11983" y="27207"/>
                    </a:lnTo>
                    <a:lnTo>
                      <a:pt x="12265" y="28265"/>
                    </a:lnTo>
                    <a:lnTo>
                      <a:pt x="12617" y="29322"/>
                    </a:lnTo>
                    <a:lnTo>
                      <a:pt x="12758" y="30379"/>
                    </a:lnTo>
                    <a:lnTo>
                      <a:pt x="13181" y="32071"/>
                    </a:lnTo>
                    <a:lnTo>
                      <a:pt x="12970" y="32141"/>
                    </a:lnTo>
                    <a:lnTo>
                      <a:pt x="12829" y="32282"/>
                    </a:lnTo>
                    <a:lnTo>
                      <a:pt x="12758" y="32494"/>
                    </a:lnTo>
                    <a:lnTo>
                      <a:pt x="12688" y="32705"/>
                    </a:lnTo>
                    <a:lnTo>
                      <a:pt x="12899" y="33339"/>
                    </a:lnTo>
                    <a:lnTo>
                      <a:pt x="13040" y="33621"/>
                    </a:lnTo>
                    <a:lnTo>
                      <a:pt x="13181" y="33762"/>
                    </a:lnTo>
                    <a:lnTo>
                      <a:pt x="13322" y="33903"/>
                    </a:lnTo>
                    <a:lnTo>
                      <a:pt x="13604" y="33903"/>
                    </a:lnTo>
                    <a:lnTo>
                      <a:pt x="13675" y="33833"/>
                    </a:lnTo>
                    <a:lnTo>
                      <a:pt x="13957" y="33621"/>
                    </a:lnTo>
                    <a:lnTo>
                      <a:pt x="14168" y="33269"/>
                    </a:lnTo>
                    <a:lnTo>
                      <a:pt x="14380" y="32705"/>
                    </a:lnTo>
                    <a:lnTo>
                      <a:pt x="14450" y="32141"/>
                    </a:lnTo>
                    <a:lnTo>
                      <a:pt x="14450" y="31718"/>
                    </a:lnTo>
                    <a:lnTo>
                      <a:pt x="14380" y="31225"/>
                    </a:lnTo>
                    <a:lnTo>
                      <a:pt x="14309" y="30802"/>
                    </a:lnTo>
                    <a:lnTo>
                      <a:pt x="14168" y="30379"/>
                    </a:lnTo>
                    <a:lnTo>
                      <a:pt x="13745" y="29533"/>
                    </a:lnTo>
                    <a:lnTo>
                      <a:pt x="13322" y="28687"/>
                    </a:lnTo>
                    <a:lnTo>
                      <a:pt x="12829" y="27842"/>
                    </a:lnTo>
                    <a:lnTo>
                      <a:pt x="12477" y="27066"/>
                    </a:lnTo>
                    <a:lnTo>
                      <a:pt x="12124" y="26220"/>
                    </a:lnTo>
                    <a:lnTo>
                      <a:pt x="12054" y="25868"/>
                    </a:lnTo>
                    <a:lnTo>
                      <a:pt x="11983" y="25445"/>
                    </a:lnTo>
                    <a:lnTo>
                      <a:pt x="11983" y="25093"/>
                    </a:lnTo>
                    <a:lnTo>
                      <a:pt x="12054" y="24740"/>
                    </a:lnTo>
                    <a:lnTo>
                      <a:pt x="12336" y="23824"/>
                    </a:lnTo>
                    <a:lnTo>
                      <a:pt x="12829" y="22908"/>
                    </a:lnTo>
                    <a:lnTo>
                      <a:pt x="13322" y="21921"/>
                    </a:lnTo>
                    <a:lnTo>
                      <a:pt x="13886" y="20934"/>
                    </a:lnTo>
                    <a:lnTo>
                      <a:pt x="14521" y="20088"/>
                    </a:lnTo>
                    <a:lnTo>
                      <a:pt x="15507" y="18749"/>
                    </a:lnTo>
                    <a:lnTo>
                      <a:pt x="16706" y="21709"/>
                    </a:lnTo>
                    <a:lnTo>
                      <a:pt x="17974" y="24670"/>
                    </a:lnTo>
                    <a:lnTo>
                      <a:pt x="20653" y="30520"/>
                    </a:lnTo>
                    <a:lnTo>
                      <a:pt x="21428" y="32212"/>
                    </a:lnTo>
                    <a:lnTo>
                      <a:pt x="21639" y="32846"/>
                    </a:lnTo>
                    <a:lnTo>
                      <a:pt x="21710" y="33410"/>
                    </a:lnTo>
                    <a:lnTo>
                      <a:pt x="21710" y="33974"/>
                    </a:lnTo>
                    <a:lnTo>
                      <a:pt x="21569" y="34538"/>
                    </a:lnTo>
                    <a:lnTo>
                      <a:pt x="21216" y="35242"/>
                    </a:lnTo>
                    <a:lnTo>
                      <a:pt x="20794" y="36088"/>
                    </a:lnTo>
                    <a:lnTo>
                      <a:pt x="20300" y="37146"/>
                    </a:lnTo>
                    <a:lnTo>
                      <a:pt x="19877" y="38203"/>
                    </a:lnTo>
                    <a:lnTo>
                      <a:pt x="19666" y="38626"/>
                    </a:lnTo>
                    <a:lnTo>
                      <a:pt x="19384" y="39119"/>
                    </a:lnTo>
                    <a:lnTo>
                      <a:pt x="19032" y="39472"/>
                    </a:lnTo>
                    <a:lnTo>
                      <a:pt x="18609" y="39824"/>
                    </a:lnTo>
                    <a:lnTo>
                      <a:pt x="18186" y="40035"/>
                    </a:lnTo>
                    <a:lnTo>
                      <a:pt x="17692" y="40317"/>
                    </a:lnTo>
                    <a:lnTo>
                      <a:pt x="16565" y="40811"/>
                    </a:lnTo>
                    <a:lnTo>
                      <a:pt x="14521" y="41586"/>
                    </a:lnTo>
                    <a:lnTo>
                      <a:pt x="14239" y="41586"/>
                    </a:lnTo>
                    <a:lnTo>
                      <a:pt x="13957" y="41516"/>
                    </a:lnTo>
                    <a:lnTo>
                      <a:pt x="13322" y="41445"/>
                    </a:lnTo>
                    <a:lnTo>
                      <a:pt x="13040" y="41516"/>
                    </a:lnTo>
                    <a:lnTo>
                      <a:pt x="12829" y="41657"/>
                    </a:lnTo>
                    <a:lnTo>
                      <a:pt x="12758" y="41798"/>
                    </a:lnTo>
                    <a:lnTo>
                      <a:pt x="12688" y="41938"/>
                    </a:lnTo>
                    <a:lnTo>
                      <a:pt x="12688" y="42432"/>
                    </a:lnTo>
                    <a:lnTo>
                      <a:pt x="12758" y="42784"/>
                    </a:lnTo>
                    <a:lnTo>
                      <a:pt x="12899" y="42996"/>
                    </a:lnTo>
                    <a:lnTo>
                      <a:pt x="13181" y="43066"/>
                    </a:lnTo>
                    <a:lnTo>
                      <a:pt x="13604" y="43137"/>
                    </a:lnTo>
                    <a:lnTo>
                      <a:pt x="14027" y="43066"/>
                    </a:lnTo>
                    <a:lnTo>
                      <a:pt x="14450" y="42925"/>
                    </a:lnTo>
                    <a:lnTo>
                      <a:pt x="15507" y="42502"/>
                    </a:lnTo>
                    <a:lnTo>
                      <a:pt x="16635" y="42009"/>
                    </a:lnTo>
                    <a:lnTo>
                      <a:pt x="17622" y="41516"/>
                    </a:lnTo>
                    <a:lnTo>
                      <a:pt x="18468" y="41093"/>
                    </a:lnTo>
                    <a:lnTo>
                      <a:pt x="19032" y="40881"/>
                    </a:lnTo>
                    <a:lnTo>
                      <a:pt x="18820" y="41868"/>
                    </a:lnTo>
                    <a:lnTo>
                      <a:pt x="18750" y="43066"/>
                    </a:lnTo>
                    <a:lnTo>
                      <a:pt x="18609" y="44194"/>
                    </a:lnTo>
                    <a:lnTo>
                      <a:pt x="18538" y="44687"/>
                    </a:lnTo>
                    <a:lnTo>
                      <a:pt x="18327" y="45181"/>
                    </a:lnTo>
                    <a:lnTo>
                      <a:pt x="18186" y="45463"/>
                    </a:lnTo>
                    <a:lnTo>
                      <a:pt x="18045" y="45745"/>
                    </a:lnTo>
                    <a:lnTo>
                      <a:pt x="17551" y="46238"/>
                    </a:lnTo>
                    <a:lnTo>
                      <a:pt x="17410" y="46449"/>
                    </a:lnTo>
                    <a:lnTo>
                      <a:pt x="17199" y="46802"/>
                    </a:lnTo>
                    <a:lnTo>
                      <a:pt x="17128" y="47084"/>
                    </a:lnTo>
                    <a:lnTo>
                      <a:pt x="17058" y="47436"/>
                    </a:lnTo>
                    <a:lnTo>
                      <a:pt x="17058" y="47859"/>
                    </a:lnTo>
                    <a:lnTo>
                      <a:pt x="17128" y="48212"/>
                    </a:lnTo>
                    <a:lnTo>
                      <a:pt x="17269" y="48494"/>
                    </a:lnTo>
                    <a:lnTo>
                      <a:pt x="17410" y="48705"/>
                    </a:lnTo>
                    <a:lnTo>
                      <a:pt x="17551" y="48846"/>
                    </a:lnTo>
                    <a:lnTo>
                      <a:pt x="17763" y="48987"/>
                    </a:lnTo>
                    <a:lnTo>
                      <a:pt x="18256" y="48987"/>
                    </a:lnTo>
                    <a:lnTo>
                      <a:pt x="18750" y="48846"/>
                    </a:lnTo>
                    <a:lnTo>
                      <a:pt x="19243" y="48494"/>
                    </a:lnTo>
                    <a:lnTo>
                      <a:pt x="19666" y="48071"/>
                    </a:lnTo>
                    <a:lnTo>
                      <a:pt x="20018" y="47507"/>
                    </a:lnTo>
                    <a:lnTo>
                      <a:pt x="20018" y="47366"/>
                    </a:lnTo>
                    <a:lnTo>
                      <a:pt x="20018" y="47154"/>
                    </a:lnTo>
                    <a:lnTo>
                      <a:pt x="19948" y="46943"/>
                    </a:lnTo>
                    <a:lnTo>
                      <a:pt x="19877" y="46661"/>
                    </a:lnTo>
                    <a:lnTo>
                      <a:pt x="19807" y="46379"/>
                    </a:lnTo>
                    <a:lnTo>
                      <a:pt x="19807" y="45745"/>
                    </a:lnTo>
                    <a:lnTo>
                      <a:pt x="19736" y="44969"/>
                    </a:lnTo>
                    <a:lnTo>
                      <a:pt x="19666" y="44123"/>
                    </a:lnTo>
                    <a:lnTo>
                      <a:pt x="19736" y="43348"/>
                    </a:lnTo>
                    <a:lnTo>
                      <a:pt x="19877" y="42150"/>
                    </a:lnTo>
                    <a:lnTo>
                      <a:pt x="20159" y="41022"/>
                    </a:lnTo>
                    <a:lnTo>
                      <a:pt x="20794" y="38767"/>
                    </a:lnTo>
                    <a:lnTo>
                      <a:pt x="21498" y="36511"/>
                    </a:lnTo>
                    <a:lnTo>
                      <a:pt x="22344" y="34326"/>
                    </a:lnTo>
                    <a:lnTo>
                      <a:pt x="23190" y="36441"/>
                    </a:lnTo>
                    <a:lnTo>
                      <a:pt x="24036" y="38555"/>
                    </a:lnTo>
                    <a:lnTo>
                      <a:pt x="24811" y="40740"/>
                    </a:lnTo>
                    <a:lnTo>
                      <a:pt x="25446" y="42925"/>
                    </a:lnTo>
                    <a:lnTo>
                      <a:pt x="25516" y="43630"/>
                    </a:lnTo>
                    <a:lnTo>
                      <a:pt x="25657" y="44687"/>
                    </a:lnTo>
                    <a:lnTo>
                      <a:pt x="25868" y="47366"/>
                    </a:lnTo>
                    <a:lnTo>
                      <a:pt x="26080" y="48775"/>
                    </a:lnTo>
                    <a:lnTo>
                      <a:pt x="26221" y="49903"/>
                    </a:lnTo>
                    <a:lnTo>
                      <a:pt x="26432" y="50819"/>
                    </a:lnTo>
                    <a:lnTo>
                      <a:pt x="26573" y="51031"/>
                    </a:lnTo>
                    <a:lnTo>
                      <a:pt x="26714" y="51172"/>
                    </a:lnTo>
                    <a:lnTo>
                      <a:pt x="27208" y="51172"/>
                    </a:lnTo>
                    <a:lnTo>
                      <a:pt x="27349" y="51031"/>
                    </a:lnTo>
                    <a:lnTo>
                      <a:pt x="27490" y="50890"/>
                    </a:lnTo>
                    <a:lnTo>
                      <a:pt x="27630" y="50608"/>
                    </a:lnTo>
                    <a:lnTo>
                      <a:pt x="27701" y="50326"/>
                    </a:lnTo>
                    <a:lnTo>
                      <a:pt x="27771" y="49480"/>
                    </a:lnTo>
                    <a:lnTo>
                      <a:pt x="27771" y="48494"/>
                    </a:lnTo>
                    <a:lnTo>
                      <a:pt x="27630" y="47366"/>
                    </a:lnTo>
                    <a:lnTo>
                      <a:pt x="27490" y="46168"/>
                    </a:lnTo>
                    <a:lnTo>
                      <a:pt x="27208" y="44828"/>
                    </a:lnTo>
                    <a:lnTo>
                      <a:pt x="26644" y="42150"/>
                    </a:lnTo>
                    <a:lnTo>
                      <a:pt x="25939" y="39753"/>
                    </a:lnTo>
                    <a:lnTo>
                      <a:pt x="25375" y="37850"/>
                    </a:lnTo>
                    <a:lnTo>
                      <a:pt x="25023" y="36793"/>
                    </a:lnTo>
                    <a:lnTo>
                      <a:pt x="25023" y="36793"/>
                    </a:lnTo>
                    <a:lnTo>
                      <a:pt x="25586" y="37075"/>
                    </a:lnTo>
                    <a:lnTo>
                      <a:pt x="26080" y="37216"/>
                    </a:lnTo>
                    <a:lnTo>
                      <a:pt x="27208" y="37568"/>
                    </a:lnTo>
                    <a:lnTo>
                      <a:pt x="27701" y="37780"/>
                    </a:lnTo>
                    <a:lnTo>
                      <a:pt x="28265" y="37991"/>
                    </a:lnTo>
                    <a:lnTo>
                      <a:pt x="28758" y="38273"/>
                    </a:lnTo>
                    <a:lnTo>
                      <a:pt x="29252" y="38626"/>
                    </a:lnTo>
                    <a:lnTo>
                      <a:pt x="29675" y="39049"/>
                    </a:lnTo>
                    <a:lnTo>
                      <a:pt x="30168" y="39683"/>
                    </a:lnTo>
                    <a:lnTo>
                      <a:pt x="30732" y="40247"/>
                    </a:lnTo>
                    <a:lnTo>
                      <a:pt x="30943" y="40388"/>
                    </a:lnTo>
                    <a:lnTo>
                      <a:pt x="31225" y="40458"/>
                    </a:lnTo>
                    <a:lnTo>
                      <a:pt x="31719" y="40458"/>
                    </a:lnTo>
                    <a:lnTo>
                      <a:pt x="31930" y="40388"/>
                    </a:lnTo>
                    <a:lnTo>
                      <a:pt x="32071" y="40317"/>
                    </a:lnTo>
                    <a:lnTo>
                      <a:pt x="32282" y="40176"/>
                    </a:lnTo>
                    <a:lnTo>
                      <a:pt x="32423" y="40035"/>
                    </a:lnTo>
                    <a:lnTo>
                      <a:pt x="32564" y="39824"/>
                    </a:lnTo>
                    <a:lnTo>
                      <a:pt x="32635" y="39542"/>
                    </a:lnTo>
                    <a:lnTo>
                      <a:pt x="32776" y="38908"/>
                    </a:lnTo>
                    <a:lnTo>
                      <a:pt x="32705" y="38696"/>
                    </a:lnTo>
                    <a:lnTo>
                      <a:pt x="32705" y="38555"/>
                    </a:lnTo>
                    <a:lnTo>
                      <a:pt x="32635" y="38414"/>
                    </a:lnTo>
                    <a:lnTo>
                      <a:pt x="32494" y="38344"/>
                    </a:lnTo>
                    <a:lnTo>
                      <a:pt x="32212" y="38273"/>
                    </a:lnTo>
                    <a:lnTo>
                      <a:pt x="31860" y="38273"/>
                    </a:lnTo>
                    <a:lnTo>
                      <a:pt x="31437" y="38344"/>
                    </a:lnTo>
                    <a:lnTo>
                      <a:pt x="31084" y="38414"/>
                    </a:lnTo>
                    <a:lnTo>
                      <a:pt x="30802" y="38414"/>
                    </a:lnTo>
                    <a:lnTo>
                      <a:pt x="30450" y="38273"/>
                    </a:lnTo>
                    <a:lnTo>
                      <a:pt x="30097" y="38062"/>
                    </a:lnTo>
                    <a:lnTo>
                      <a:pt x="29252" y="37568"/>
                    </a:lnTo>
                    <a:lnTo>
                      <a:pt x="28406" y="37075"/>
                    </a:lnTo>
                    <a:lnTo>
                      <a:pt x="27912" y="36864"/>
                    </a:lnTo>
                    <a:lnTo>
                      <a:pt x="27490" y="36723"/>
                    </a:lnTo>
                    <a:lnTo>
                      <a:pt x="26855" y="36582"/>
                    </a:lnTo>
                    <a:lnTo>
                      <a:pt x="26080" y="36511"/>
                    </a:lnTo>
                    <a:lnTo>
                      <a:pt x="25305" y="36370"/>
                    </a:lnTo>
                    <a:lnTo>
                      <a:pt x="25023" y="36300"/>
                    </a:lnTo>
                    <a:lnTo>
                      <a:pt x="24811" y="36229"/>
                    </a:lnTo>
                    <a:lnTo>
                      <a:pt x="24600" y="36018"/>
                    </a:lnTo>
                    <a:lnTo>
                      <a:pt x="24459" y="35736"/>
                    </a:lnTo>
                    <a:lnTo>
                      <a:pt x="24177" y="35031"/>
                    </a:lnTo>
                    <a:lnTo>
                      <a:pt x="23683" y="33621"/>
                    </a:lnTo>
                    <a:lnTo>
                      <a:pt x="18186" y="21568"/>
                    </a:lnTo>
                    <a:lnTo>
                      <a:pt x="19032" y="21639"/>
                    </a:lnTo>
                    <a:lnTo>
                      <a:pt x="19877" y="21709"/>
                    </a:lnTo>
                    <a:lnTo>
                      <a:pt x="20653" y="21921"/>
                    </a:lnTo>
                    <a:lnTo>
                      <a:pt x="21428" y="22132"/>
                    </a:lnTo>
                    <a:lnTo>
                      <a:pt x="22203" y="22414"/>
                    </a:lnTo>
                    <a:lnTo>
                      <a:pt x="22838" y="22837"/>
                    </a:lnTo>
                    <a:lnTo>
                      <a:pt x="23401" y="23260"/>
                    </a:lnTo>
                    <a:lnTo>
                      <a:pt x="23824" y="23824"/>
                    </a:lnTo>
                    <a:lnTo>
                      <a:pt x="24529" y="25022"/>
                    </a:lnTo>
                    <a:lnTo>
                      <a:pt x="25446" y="26925"/>
                    </a:lnTo>
                    <a:lnTo>
                      <a:pt x="26291" y="28758"/>
                    </a:lnTo>
                    <a:lnTo>
                      <a:pt x="26573" y="29392"/>
                    </a:lnTo>
                    <a:lnTo>
                      <a:pt x="26644" y="29815"/>
                    </a:lnTo>
                    <a:lnTo>
                      <a:pt x="26644" y="29040"/>
                    </a:lnTo>
                    <a:lnTo>
                      <a:pt x="26503" y="28265"/>
                    </a:lnTo>
                    <a:lnTo>
                      <a:pt x="26291" y="27489"/>
                    </a:lnTo>
                    <a:lnTo>
                      <a:pt x="26080" y="26714"/>
                    </a:lnTo>
                    <a:lnTo>
                      <a:pt x="25586" y="25093"/>
                    </a:lnTo>
                    <a:lnTo>
                      <a:pt x="25023" y="23683"/>
                    </a:lnTo>
                    <a:lnTo>
                      <a:pt x="26291" y="24317"/>
                    </a:lnTo>
                    <a:lnTo>
                      <a:pt x="28547" y="25445"/>
                    </a:lnTo>
                    <a:lnTo>
                      <a:pt x="29815" y="26009"/>
                    </a:lnTo>
                    <a:lnTo>
                      <a:pt x="30873" y="26432"/>
                    </a:lnTo>
                    <a:lnTo>
                      <a:pt x="31578" y="26714"/>
                    </a:lnTo>
                    <a:lnTo>
                      <a:pt x="31860" y="26714"/>
                    </a:lnTo>
                    <a:lnTo>
                      <a:pt x="31930" y="26643"/>
                    </a:lnTo>
                    <a:lnTo>
                      <a:pt x="31930" y="26502"/>
                    </a:lnTo>
                    <a:lnTo>
                      <a:pt x="31930" y="26361"/>
                    </a:lnTo>
                    <a:lnTo>
                      <a:pt x="31648" y="26079"/>
                    </a:lnTo>
                    <a:lnTo>
                      <a:pt x="31155" y="25657"/>
                    </a:lnTo>
                    <a:lnTo>
                      <a:pt x="30520" y="25234"/>
                    </a:lnTo>
                    <a:lnTo>
                      <a:pt x="28829" y="24317"/>
                    </a:lnTo>
                    <a:lnTo>
                      <a:pt x="26785" y="23331"/>
                    </a:lnTo>
                    <a:lnTo>
                      <a:pt x="24741" y="22485"/>
                    </a:lnTo>
                    <a:lnTo>
                      <a:pt x="22767" y="21709"/>
                    </a:lnTo>
                    <a:lnTo>
                      <a:pt x="21216" y="21146"/>
                    </a:lnTo>
                    <a:lnTo>
                      <a:pt x="20371" y="20864"/>
                    </a:lnTo>
                    <a:lnTo>
                      <a:pt x="19525" y="20793"/>
                    </a:lnTo>
                    <a:lnTo>
                      <a:pt x="18820" y="20723"/>
                    </a:lnTo>
                    <a:lnTo>
                      <a:pt x="18468" y="20652"/>
                    </a:lnTo>
                    <a:lnTo>
                      <a:pt x="18186" y="20511"/>
                    </a:lnTo>
                    <a:lnTo>
                      <a:pt x="17833" y="20370"/>
                    </a:lnTo>
                    <a:lnTo>
                      <a:pt x="17551" y="20159"/>
                    </a:lnTo>
                    <a:lnTo>
                      <a:pt x="17340" y="19877"/>
                    </a:lnTo>
                    <a:lnTo>
                      <a:pt x="17199" y="19595"/>
                    </a:lnTo>
                    <a:lnTo>
                      <a:pt x="16917" y="18820"/>
                    </a:lnTo>
                    <a:lnTo>
                      <a:pt x="16424" y="17410"/>
                    </a:lnTo>
                    <a:lnTo>
                      <a:pt x="15789" y="15718"/>
                    </a:lnTo>
                    <a:lnTo>
                      <a:pt x="15155" y="13956"/>
                    </a:lnTo>
                    <a:lnTo>
                      <a:pt x="14662" y="12194"/>
                    </a:lnTo>
                    <a:lnTo>
                      <a:pt x="14309" y="10432"/>
                    </a:lnTo>
                    <a:lnTo>
                      <a:pt x="16283" y="10855"/>
                    </a:lnTo>
                    <a:lnTo>
                      <a:pt x="19807" y="11701"/>
                    </a:lnTo>
                    <a:lnTo>
                      <a:pt x="23120" y="12546"/>
                    </a:lnTo>
                    <a:lnTo>
                      <a:pt x="24177" y="12828"/>
                    </a:lnTo>
                    <a:lnTo>
                      <a:pt x="24529" y="12969"/>
                    </a:lnTo>
                    <a:lnTo>
                      <a:pt x="24600" y="12899"/>
                    </a:lnTo>
                    <a:lnTo>
                      <a:pt x="24529" y="12758"/>
                    </a:lnTo>
                    <a:lnTo>
                      <a:pt x="24318" y="12546"/>
                    </a:lnTo>
                    <a:lnTo>
                      <a:pt x="23965" y="12265"/>
                    </a:lnTo>
                    <a:lnTo>
                      <a:pt x="23401" y="12053"/>
                    </a:lnTo>
                    <a:lnTo>
                      <a:pt x="22062" y="11560"/>
                    </a:lnTo>
                    <a:lnTo>
                      <a:pt x="20441" y="11066"/>
                    </a:lnTo>
                    <a:lnTo>
                      <a:pt x="17269" y="10221"/>
                    </a:lnTo>
                    <a:lnTo>
                      <a:pt x="16142" y="9868"/>
                    </a:lnTo>
                    <a:lnTo>
                      <a:pt x="15507" y="9727"/>
                    </a:lnTo>
                    <a:lnTo>
                      <a:pt x="15296" y="9727"/>
                    </a:lnTo>
                    <a:lnTo>
                      <a:pt x="15084" y="9657"/>
                    </a:lnTo>
                    <a:lnTo>
                      <a:pt x="14873" y="9516"/>
                    </a:lnTo>
                    <a:lnTo>
                      <a:pt x="14732" y="9304"/>
                    </a:lnTo>
                    <a:lnTo>
                      <a:pt x="14450" y="8740"/>
                    </a:lnTo>
                    <a:lnTo>
                      <a:pt x="14239" y="8035"/>
                    </a:lnTo>
                    <a:lnTo>
                      <a:pt x="14098" y="7331"/>
                    </a:lnTo>
                    <a:lnTo>
                      <a:pt x="13957" y="6626"/>
                    </a:lnTo>
                    <a:lnTo>
                      <a:pt x="13886" y="5639"/>
                    </a:lnTo>
                    <a:lnTo>
                      <a:pt x="13957" y="4864"/>
                    </a:lnTo>
                    <a:lnTo>
                      <a:pt x="14027" y="4159"/>
                    </a:lnTo>
                    <a:lnTo>
                      <a:pt x="14380" y="2749"/>
                    </a:lnTo>
                    <a:lnTo>
                      <a:pt x="14732" y="1410"/>
                    </a:lnTo>
                    <a:lnTo>
                      <a:pt x="15026" y="431"/>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3757125" y="2555275"/>
                <a:ext cx="58150" cy="59950"/>
              </a:xfrm>
              <a:custGeom>
                <a:avLst/>
                <a:gdLst/>
                <a:ahLst/>
                <a:cxnLst/>
                <a:rect l="l" t="t" r="r" b="b"/>
                <a:pathLst>
                  <a:path w="2326" h="2398" extrusionOk="0">
                    <a:moveTo>
                      <a:pt x="846" y="1"/>
                    </a:moveTo>
                    <a:lnTo>
                      <a:pt x="564" y="71"/>
                    </a:lnTo>
                    <a:lnTo>
                      <a:pt x="423" y="212"/>
                    </a:lnTo>
                    <a:lnTo>
                      <a:pt x="211" y="424"/>
                    </a:lnTo>
                    <a:lnTo>
                      <a:pt x="141" y="565"/>
                    </a:lnTo>
                    <a:lnTo>
                      <a:pt x="0" y="776"/>
                    </a:lnTo>
                    <a:lnTo>
                      <a:pt x="0" y="1199"/>
                    </a:lnTo>
                    <a:lnTo>
                      <a:pt x="70" y="1693"/>
                    </a:lnTo>
                    <a:lnTo>
                      <a:pt x="141" y="1834"/>
                    </a:lnTo>
                    <a:lnTo>
                      <a:pt x="282" y="2045"/>
                    </a:lnTo>
                    <a:lnTo>
                      <a:pt x="423" y="2186"/>
                    </a:lnTo>
                    <a:lnTo>
                      <a:pt x="634" y="2327"/>
                    </a:lnTo>
                    <a:lnTo>
                      <a:pt x="916" y="2397"/>
                    </a:lnTo>
                    <a:lnTo>
                      <a:pt x="1198" y="2397"/>
                    </a:lnTo>
                    <a:lnTo>
                      <a:pt x="1410" y="2327"/>
                    </a:lnTo>
                    <a:lnTo>
                      <a:pt x="1692" y="2256"/>
                    </a:lnTo>
                    <a:lnTo>
                      <a:pt x="1903" y="2115"/>
                    </a:lnTo>
                    <a:lnTo>
                      <a:pt x="2044" y="1974"/>
                    </a:lnTo>
                    <a:lnTo>
                      <a:pt x="2185" y="1834"/>
                    </a:lnTo>
                    <a:lnTo>
                      <a:pt x="2255" y="1622"/>
                    </a:lnTo>
                    <a:lnTo>
                      <a:pt x="2326" y="1129"/>
                    </a:lnTo>
                    <a:lnTo>
                      <a:pt x="2185" y="706"/>
                    </a:lnTo>
                    <a:lnTo>
                      <a:pt x="2115" y="494"/>
                    </a:lnTo>
                    <a:lnTo>
                      <a:pt x="1974" y="353"/>
                    </a:lnTo>
                    <a:lnTo>
                      <a:pt x="1833" y="212"/>
                    </a:lnTo>
                    <a:lnTo>
                      <a:pt x="1621" y="71"/>
                    </a:lnTo>
                    <a:lnTo>
                      <a:pt x="1339" y="1"/>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3764150" y="2631050"/>
                <a:ext cx="75800" cy="74050"/>
              </a:xfrm>
              <a:custGeom>
                <a:avLst/>
                <a:gdLst/>
                <a:ahLst/>
                <a:cxnLst/>
                <a:rect l="l" t="t" r="r" b="b"/>
                <a:pathLst>
                  <a:path w="3032" h="2962" extrusionOk="0">
                    <a:moveTo>
                      <a:pt x="1199" y="1"/>
                    </a:moveTo>
                    <a:lnTo>
                      <a:pt x="917" y="71"/>
                    </a:lnTo>
                    <a:lnTo>
                      <a:pt x="635" y="212"/>
                    </a:lnTo>
                    <a:lnTo>
                      <a:pt x="424" y="424"/>
                    </a:lnTo>
                    <a:lnTo>
                      <a:pt x="212" y="706"/>
                    </a:lnTo>
                    <a:lnTo>
                      <a:pt x="71" y="988"/>
                    </a:lnTo>
                    <a:lnTo>
                      <a:pt x="1" y="1269"/>
                    </a:lnTo>
                    <a:lnTo>
                      <a:pt x="1" y="1551"/>
                    </a:lnTo>
                    <a:lnTo>
                      <a:pt x="71" y="1763"/>
                    </a:lnTo>
                    <a:lnTo>
                      <a:pt x="142" y="2045"/>
                    </a:lnTo>
                    <a:lnTo>
                      <a:pt x="353" y="2327"/>
                    </a:lnTo>
                    <a:lnTo>
                      <a:pt x="494" y="2538"/>
                    </a:lnTo>
                    <a:lnTo>
                      <a:pt x="706" y="2679"/>
                    </a:lnTo>
                    <a:lnTo>
                      <a:pt x="988" y="2820"/>
                    </a:lnTo>
                    <a:lnTo>
                      <a:pt x="1270" y="2961"/>
                    </a:lnTo>
                    <a:lnTo>
                      <a:pt x="1834" y="2961"/>
                    </a:lnTo>
                    <a:lnTo>
                      <a:pt x="2115" y="2891"/>
                    </a:lnTo>
                    <a:lnTo>
                      <a:pt x="2327" y="2750"/>
                    </a:lnTo>
                    <a:lnTo>
                      <a:pt x="2609" y="2538"/>
                    </a:lnTo>
                    <a:lnTo>
                      <a:pt x="2820" y="2256"/>
                    </a:lnTo>
                    <a:lnTo>
                      <a:pt x="2961" y="1974"/>
                    </a:lnTo>
                    <a:lnTo>
                      <a:pt x="3032" y="1763"/>
                    </a:lnTo>
                    <a:lnTo>
                      <a:pt x="3032" y="1481"/>
                    </a:lnTo>
                    <a:lnTo>
                      <a:pt x="2961" y="1199"/>
                    </a:lnTo>
                    <a:lnTo>
                      <a:pt x="2820" y="917"/>
                    </a:lnTo>
                    <a:lnTo>
                      <a:pt x="2679" y="635"/>
                    </a:lnTo>
                    <a:lnTo>
                      <a:pt x="2468" y="424"/>
                    </a:lnTo>
                    <a:lnTo>
                      <a:pt x="2256" y="283"/>
                    </a:lnTo>
                    <a:lnTo>
                      <a:pt x="2045" y="142"/>
                    </a:lnTo>
                    <a:lnTo>
                      <a:pt x="1763" y="1"/>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3852275" y="2620475"/>
                <a:ext cx="65200" cy="68750"/>
              </a:xfrm>
              <a:custGeom>
                <a:avLst/>
                <a:gdLst/>
                <a:ahLst/>
                <a:cxnLst/>
                <a:rect l="l" t="t" r="r" b="b"/>
                <a:pathLst>
                  <a:path w="2608" h="2750" extrusionOk="0">
                    <a:moveTo>
                      <a:pt x="1128" y="1"/>
                    </a:moveTo>
                    <a:lnTo>
                      <a:pt x="705" y="142"/>
                    </a:lnTo>
                    <a:lnTo>
                      <a:pt x="493" y="283"/>
                    </a:lnTo>
                    <a:lnTo>
                      <a:pt x="353" y="424"/>
                    </a:lnTo>
                    <a:lnTo>
                      <a:pt x="212" y="635"/>
                    </a:lnTo>
                    <a:lnTo>
                      <a:pt x="71" y="847"/>
                    </a:lnTo>
                    <a:lnTo>
                      <a:pt x="0" y="1129"/>
                    </a:lnTo>
                    <a:lnTo>
                      <a:pt x="71" y="1411"/>
                    </a:lnTo>
                    <a:lnTo>
                      <a:pt x="71" y="1763"/>
                    </a:lnTo>
                    <a:lnTo>
                      <a:pt x="212" y="2045"/>
                    </a:lnTo>
                    <a:lnTo>
                      <a:pt x="353" y="2256"/>
                    </a:lnTo>
                    <a:lnTo>
                      <a:pt x="564" y="2468"/>
                    </a:lnTo>
                    <a:lnTo>
                      <a:pt x="775" y="2609"/>
                    </a:lnTo>
                    <a:lnTo>
                      <a:pt x="987" y="2679"/>
                    </a:lnTo>
                    <a:lnTo>
                      <a:pt x="1269" y="2750"/>
                    </a:lnTo>
                    <a:lnTo>
                      <a:pt x="1692" y="2750"/>
                    </a:lnTo>
                    <a:lnTo>
                      <a:pt x="1974" y="2609"/>
                    </a:lnTo>
                    <a:lnTo>
                      <a:pt x="2115" y="2538"/>
                    </a:lnTo>
                    <a:lnTo>
                      <a:pt x="2326" y="2327"/>
                    </a:lnTo>
                    <a:lnTo>
                      <a:pt x="2467" y="2115"/>
                    </a:lnTo>
                    <a:lnTo>
                      <a:pt x="2538" y="1904"/>
                    </a:lnTo>
                    <a:lnTo>
                      <a:pt x="2608" y="1552"/>
                    </a:lnTo>
                    <a:lnTo>
                      <a:pt x="2608" y="1199"/>
                    </a:lnTo>
                    <a:lnTo>
                      <a:pt x="2538" y="917"/>
                    </a:lnTo>
                    <a:lnTo>
                      <a:pt x="2397" y="635"/>
                    </a:lnTo>
                    <a:lnTo>
                      <a:pt x="2256" y="424"/>
                    </a:lnTo>
                    <a:lnTo>
                      <a:pt x="2044" y="283"/>
                    </a:lnTo>
                    <a:lnTo>
                      <a:pt x="1833" y="142"/>
                    </a:lnTo>
                    <a:lnTo>
                      <a:pt x="1621" y="71"/>
                    </a:lnTo>
                    <a:lnTo>
                      <a:pt x="1128" y="1"/>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3883975" y="2544725"/>
                <a:ext cx="67000" cy="68725"/>
              </a:xfrm>
              <a:custGeom>
                <a:avLst/>
                <a:gdLst/>
                <a:ahLst/>
                <a:cxnLst/>
                <a:rect l="l" t="t" r="r" b="b"/>
                <a:pathLst>
                  <a:path w="2680" h="2749" extrusionOk="0">
                    <a:moveTo>
                      <a:pt x="1270" y="0"/>
                    </a:moveTo>
                    <a:lnTo>
                      <a:pt x="917" y="71"/>
                    </a:lnTo>
                    <a:lnTo>
                      <a:pt x="706" y="211"/>
                    </a:lnTo>
                    <a:lnTo>
                      <a:pt x="424" y="352"/>
                    </a:lnTo>
                    <a:lnTo>
                      <a:pt x="283" y="564"/>
                    </a:lnTo>
                    <a:lnTo>
                      <a:pt x="142" y="846"/>
                    </a:lnTo>
                    <a:lnTo>
                      <a:pt x="71" y="1057"/>
                    </a:lnTo>
                    <a:lnTo>
                      <a:pt x="1" y="1339"/>
                    </a:lnTo>
                    <a:lnTo>
                      <a:pt x="1" y="1621"/>
                    </a:lnTo>
                    <a:lnTo>
                      <a:pt x="71" y="1833"/>
                    </a:lnTo>
                    <a:lnTo>
                      <a:pt x="142" y="2115"/>
                    </a:lnTo>
                    <a:lnTo>
                      <a:pt x="283" y="2326"/>
                    </a:lnTo>
                    <a:lnTo>
                      <a:pt x="494" y="2467"/>
                    </a:lnTo>
                    <a:lnTo>
                      <a:pt x="706" y="2608"/>
                    </a:lnTo>
                    <a:lnTo>
                      <a:pt x="917" y="2749"/>
                    </a:lnTo>
                    <a:lnTo>
                      <a:pt x="1551" y="2749"/>
                    </a:lnTo>
                    <a:lnTo>
                      <a:pt x="1833" y="2608"/>
                    </a:lnTo>
                    <a:lnTo>
                      <a:pt x="2115" y="2537"/>
                    </a:lnTo>
                    <a:lnTo>
                      <a:pt x="2327" y="2326"/>
                    </a:lnTo>
                    <a:lnTo>
                      <a:pt x="2468" y="2185"/>
                    </a:lnTo>
                    <a:lnTo>
                      <a:pt x="2538" y="1974"/>
                    </a:lnTo>
                    <a:lnTo>
                      <a:pt x="2609" y="1762"/>
                    </a:lnTo>
                    <a:lnTo>
                      <a:pt x="2679" y="1269"/>
                    </a:lnTo>
                    <a:lnTo>
                      <a:pt x="2538" y="846"/>
                    </a:lnTo>
                    <a:lnTo>
                      <a:pt x="2256" y="423"/>
                    </a:lnTo>
                    <a:lnTo>
                      <a:pt x="2045" y="282"/>
                    </a:lnTo>
                    <a:lnTo>
                      <a:pt x="1833" y="141"/>
                    </a:lnTo>
                    <a:lnTo>
                      <a:pt x="1551" y="0"/>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3876925" y="2454850"/>
                <a:ext cx="56425" cy="61700"/>
              </a:xfrm>
              <a:custGeom>
                <a:avLst/>
                <a:gdLst/>
                <a:ahLst/>
                <a:cxnLst/>
                <a:rect l="l" t="t" r="r" b="b"/>
                <a:pathLst>
                  <a:path w="2257" h="2468" extrusionOk="0">
                    <a:moveTo>
                      <a:pt x="1481" y="0"/>
                    </a:moveTo>
                    <a:lnTo>
                      <a:pt x="1199" y="71"/>
                    </a:lnTo>
                    <a:lnTo>
                      <a:pt x="988" y="141"/>
                    </a:lnTo>
                    <a:lnTo>
                      <a:pt x="706" y="212"/>
                    </a:lnTo>
                    <a:lnTo>
                      <a:pt x="494" y="423"/>
                    </a:lnTo>
                    <a:lnTo>
                      <a:pt x="353" y="635"/>
                    </a:lnTo>
                    <a:lnTo>
                      <a:pt x="142" y="917"/>
                    </a:lnTo>
                    <a:lnTo>
                      <a:pt x="71" y="1128"/>
                    </a:lnTo>
                    <a:lnTo>
                      <a:pt x="1" y="1410"/>
                    </a:lnTo>
                    <a:lnTo>
                      <a:pt x="1" y="1692"/>
                    </a:lnTo>
                    <a:lnTo>
                      <a:pt x="71" y="1903"/>
                    </a:lnTo>
                    <a:lnTo>
                      <a:pt x="283" y="2115"/>
                    </a:lnTo>
                    <a:lnTo>
                      <a:pt x="494" y="2326"/>
                    </a:lnTo>
                    <a:lnTo>
                      <a:pt x="847" y="2397"/>
                    </a:lnTo>
                    <a:lnTo>
                      <a:pt x="1270" y="2467"/>
                    </a:lnTo>
                    <a:lnTo>
                      <a:pt x="1552" y="2326"/>
                    </a:lnTo>
                    <a:lnTo>
                      <a:pt x="1833" y="2185"/>
                    </a:lnTo>
                    <a:lnTo>
                      <a:pt x="2045" y="1903"/>
                    </a:lnTo>
                    <a:lnTo>
                      <a:pt x="2186" y="1621"/>
                    </a:lnTo>
                    <a:lnTo>
                      <a:pt x="2256" y="1269"/>
                    </a:lnTo>
                    <a:lnTo>
                      <a:pt x="2256" y="917"/>
                    </a:lnTo>
                    <a:lnTo>
                      <a:pt x="2186" y="564"/>
                    </a:lnTo>
                    <a:lnTo>
                      <a:pt x="1974" y="282"/>
                    </a:lnTo>
                    <a:lnTo>
                      <a:pt x="1692" y="141"/>
                    </a:lnTo>
                    <a:lnTo>
                      <a:pt x="1481" y="0"/>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3674300" y="2435450"/>
                <a:ext cx="45825" cy="47625"/>
              </a:xfrm>
              <a:custGeom>
                <a:avLst/>
                <a:gdLst/>
                <a:ahLst/>
                <a:cxnLst/>
                <a:rect l="l" t="t" r="r" b="b"/>
                <a:pathLst>
                  <a:path w="1833" h="1905" extrusionOk="0">
                    <a:moveTo>
                      <a:pt x="1058" y="1"/>
                    </a:moveTo>
                    <a:lnTo>
                      <a:pt x="635" y="71"/>
                    </a:lnTo>
                    <a:lnTo>
                      <a:pt x="423" y="142"/>
                    </a:lnTo>
                    <a:lnTo>
                      <a:pt x="282" y="212"/>
                    </a:lnTo>
                    <a:lnTo>
                      <a:pt x="141" y="353"/>
                    </a:lnTo>
                    <a:lnTo>
                      <a:pt x="71" y="494"/>
                    </a:lnTo>
                    <a:lnTo>
                      <a:pt x="0" y="847"/>
                    </a:lnTo>
                    <a:lnTo>
                      <a:pt x="71" y="1199"/>
                    </a:lnTo>
                    <a:lnTo>
                      <a:pt x="212" y="1552"/>
                    </a:lnTo>
                    <a:lnTo>
                      <a:pt x="494" y="1763"/>
                    </a:lnTo>
                    <a:lnTo>
                      <a:pt x="776" y="1904"/>
                    </a:lnTo>
                    <a:lnTo>
                      <a:pt x="987" y="1904"/>
                    </a:lnTo>
                    <a:lnTo>
                      <a:pt x="1198" y="1834"/>
                    </a:lnTo>
                    <a:lnTo>
                      <a:pt x="1551" y="1622"/>
                    </a:lnTo>
                    <a:lnTo>
                      <a:pt x="1762" y="1340"/>
                    </a:lnTo>
                    <a:lnTo>
                      <a:pt x="1833" y="988"/>
                    </a:lnTo>
                    <a:lnTo>
                      <a:pt x="1762" y="635"/>
                    </a:lnTo>
                    <a:lnTo>
                      <a:pt x="1621" y="353"/>
                    </a:lnTo>
                    <a:lnTo>
                      <a:pt x="1410" y="142"/>
                    </a:lnTo>
                    <a:lnTo>
                      <a:pt x="1058" y="1"/>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3834650" y="2060125"/>
                <a:ext cx="72275" cy="61700"/>
              </a:xfrm>
              <a:custGeom>
                <a:avLst/>
                <a:gdLst/>
                <a:ahLst/>
                <a:cxnLst/>
                <a:rect l="l" t="t" r="r" b="b"/>
                <a:pathLst>
                  <a:path w="2891" h="2468" extrusionOk="0">
                    <a:moveTo>
                      <a:pt x="846" y="1"/>
                    </a:moveTo>
                    <a:lnTo>
                      <a:pt x="564" y="71"/>
                    </a:lnTo>
                    <a:lnTo>
                      <a:pt x="282" y="353"/>
                    </a:lnTo>
                    <a:lnTo>
                      <a:pt x="141" y="776"/>
                    </a:lnTo>
                    <a:lnTo>
                      <a:pt x="0" y="1340"/>
                    </a:lnTo>
                    <a:lnTo>
                      <a:pt x="71" y="1692"/>
                    </a:lnTo>
                    <a:lnTo>
                      <a:pt x="141" y="1974"/>
                    </a:lnTo>
                    <a:lnTo>
                      <a:pt x="353" y="2186"/>
                    </a:lnTo>
                    <a:lnTo>
                      <a:pt x="564" y="2327"/>
                    </a:lnTo>
                    <a:lnTo>
                      <a:pt x="846" y="2397"/>
                    </a:lnTo>
                    <a:lnTo>
                      <a:pt x="1058" y="2468"/>
                    </a:lnTo>
                    <a:lnTo>
                      <a:pt x="1339" y="2468"/>
                    </a:lnTo>
                    <a:lnTo>
                      <a:pt x="1551" y="2397"/>
                    </a:lnTo>
                    <a:lnTo>
                      <a:pt x="2115" y="2468"/>
                    </a:lnTo>
                    <a:lnTo>
                      <a:pt x="2538" y="2397"/>
                    </a:lnTo>
                    <a:lnTo>
                      <a:pt x="2749" y="2256"/>
                    </a:lnTo>
                    <a:lnTo>
                      <a:pt x="2890" y="1974"/>
                    </a:lnTo>
                    <a:lnTo>
                      <a:pt x="2820" y="1692"/>
                    </a:lnTo>
                    <a:lnTo>
                      <a:pt x="2749" y="1340"/>
                    </a:lnTo>
                    <a:lnTo>
                      <a:pt x="2538" y="988"/>
                    </a:lnTo>
                    <a:lnTo>
                      <a:pt x="2256" y="706"/>
                    </a:lnTo>
                    <a:lnTo>
                      <a:pt x="1903" y="424"/>
                    </a:lnTo>
                    <a:lnTo>
                      <a:pt x="1551" y="212"/>
                    </a:lnTo>
                    <a:lnTo>
                      <a:pt x="1198" y="71"/>
                    </a:lnTo>
                    <a:lnTo>
                      <a:pt x="846" y="1"/>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3973850" y="1963225"/>
                <a:ext cx="63450" cy="66975"/>
              </a:xfrm>
              <a:custGeom>
                <a:avLst/>
                <a:gdLst/>
                <a:ahLst/>
                <a:cxnLst/>
                <a:rect l="l" t="t" r="r" b="b"/>
                <a:pathLst>
                  <a:path w="2538" h="2679" extrusionOk="0">
                    <a:moveTo>
                      <a:pt x="1340" y="0"/>
                    </a:moveTo>
                    <a:lnTo>
                      <a:pt x="1128" y="71"/>
                    </a:lnTo>
                    <a:lnTo>
                      <a:pt x="846" y="141"/>
                    </a:lnTo>
                    <a:lnTo>
                      <a:pt x="635" y="353"/>
                    </a:lnTo>
                    <a:lnTo>
                      <a:pt x="423" y="564"/>
                    </a:lnTo>
                    <a:lnTo>
                      <a:pt x="212" y="776"/>
                    </a:lnTo>
                    <a:lnTo>
                      <a:pt x="71" y="1057"/>
                    </a:lnTo>
                    <a:lnTo>
                      <a:pt x="0" y="1339"/>
                    </a:lnTo>
                    <a:lnTo>
                      <a:pt x="0" y="1621"/>
                    </a:lnTo>
                    <a:lnTo>
                      <a:pt x="0" y="1903"/>
                    </a:lnTo>
                    <a:lnTo>
                      <a:pt x="141" y="2115"/>
                    </a:lnTo>
                    <a:lnTo>
                      <a:pt x="282" y="2326"/>
                    </a:lnTo>
                    <a:lnTo>
                      <a:pt x="564" y="2538"/>
                    </a:lnTo>
                    <a:lnTo>
                      <a:pt x="776" y="2608"/>
                    </a:lnTo>
                    <a:lnTo>
                      <a:pt x="987" y="2679"/>
                    </a:lnTo>
                    <a:lnTo>
                      <a:pt x="1410" y="2608"/>
                    </a:lnTo>
                    <a:lnTo>
                      <a:pt x="1763" y="2397"/>
                    </a:lnTo>
                    <a:lnTo>
                      <a:pt x="2115" y="2115"/>
                    </a:lnTo>
                    <a:lnTo>
                      <a:pt x="2326" y="1833"/>
                    </a:lnTo>
                    <a:lnTo>
                      <a:pt x="2467" y="1410"/>
                    </a:lnTo>
                    <a:lnTo>
                      <a:pt x="2538" y="987"/>
                    </a:lnTo>
                    <a:lnTo>
                      <a:pt x="2467" y="776"/>
                    </a:lnTo>
                    <a:lnTo>
                      <a:pt x="2397" y="635"/>
                    </a:lnTo>
                    <a:lnTo>
                      <a:pt x="2185" y="282"/>
                    </a:lnTo>
                    <a:lnTo>
                      <a:pt x="1904" y="141"/>
                    </a:lnTo>
                    <a:lnTo>
                      <a:pt x="1622" y="0"/>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3942125" y="1933250"/>
                <a:ext cx="51125" cy="42325"/>
              </a:xfrm>
              <a:custGeom>
                <a:avLst/>
                <a:gdLst/>
                <a:ahLst/>
                <a:cxnLst/>
                <a:rect l="l" t="t" r="r" b="b"/>
                <a:pathLst>
                  <a:path w="2045" h="1693" extrusionOk="0">
                    <a:moveTo>
                      <a:pt x="847" y="1"/>
                    </a:moveTo>
                    <a:lnTo>
                      <a:pt x="635" y="71"/>
                    </a:lnTo>
                    <a:lnTo>
                      <a:pt x="353" y="212"/>
                    </a:lnTo>
                    <a:lnTo>
                      <a:pt x="142" y="283"/>
                    </a:lnTo>
                    <a:lnTo>
                      <a:pt x="1" y="494"/>
                    </a:lnTo>
                    <a:lnTo>
                      <a:pt x="1" y="706"/>
                    </a:lnTo>
                    <a:lnTo>
                      <a:pt x="1" y="917"/>
                    </a:lnTo>
                    <a:lnTo>
                      <a:pt x="142" y="1199"/>
                    </a:lnTo>
                    <a:lnTo>
                      <a:pt x="424" y="1481"/>
                    </a:lnTo>
                    <a:lnTo>
                      <a:pt x="565" y="1622"/>
                    </a:lnTo>
                    <a:lnTo>
                      <a:pt x="776" y="1693"/>
                    </a:lnTo>
                    <a:lnTo>
                      <a:pt x="1199" y="1693"/>
                    </a:lnTo>
                    <a:lnTo>
                      <a:pt x="1551" y="1481"/>
                    </a:lnTo>
                    <a:lnTo>
                      <a:pt x="1833" y="1199"/>
                    </a:lnTo>
                    <a:lnTo>
                      <a:pt x="1974" y="917"/>
                    </a:lnTo>
                    <a:lnTo>
                      <a:pt x="2045" y="635"/>
                    </a:lnTo>
                    <a:lnTo>
                      <a:pt x="1974" y="424"/>
                    </a:lnTo>
                    <a:lnTo>
                      <a:pt x="1833" y="212"/>
                    </a:lnTo>
                    <a:lnTo>
                      <a:pt x="1622" y="142"/>
                    </a:lnTo>
                    <a:lnTo>
                      <a:pt x="1410" y="71"/>
                    </a:lnTo>
                    <a:lnTo>
                      <a:pt x="1129" y="1"/>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3353600" y="2167625"/>
                <a:ext cx="51125" cy="51125"/>
              </a:xfrm>
              <a:custGeom>
                <a:avLst/>
                <a:gdLst/>
                <a:ahLst/>
                <a:cxnLst/>
                <a:rect l="l" t="t" r="r" b="b"/>
                <a:pathLst>
                  <a:path w="2045" h="2045" extrusionOk="0">
                    <a:moveTo>
                      <a:pt x="846" y="0"/>
                    </a:moveTo>
                    <a:lnTo>
                      <a:pt x="635" y="71"/>
                    </a:lnTo>
                    <a:lnTo>
                      <a:pt x="494" y="141"/>
                    </a:lnTo>
                    <a:lnTo>
                      <a:pt x="282" y="353"/>
                    </a:lnTo>
                    <a:lnTo>
                      <a:pt x="141" y="494"/>
                    </a:lnTo>
                    <a:lnTo>
                      <a:pt x="71" y="705"/>
                    </a:lnTo>
                    <a:lnTo>
                      <a:pt x="0" y="917"/>
                    </a:lnTo>
                    <a:lnTo>
                      <a:pt x="0" y="1058"/>
                    </a:lnTo>
                    <a:lnTo>
                      <a:pt x="141" y="1410"/>
                    </a:lnTo>
                    <a:lnTo>
                      <a:pt x="353" y="1762"/>
                    </a:lnTo>
                    <a:lnTo>
                      <a:pt x="705" y="1974"/>
                    </a:lnTo>
                    <a:lnTo>
                      <a:pt x="1058" y="2044"/>
                    </a:lnTo>
                    <a:lnTo>
                      <a:pt x="1269" y="2044"/>
                    </a:lnTo>
                    <a:lnTo>
                      <a:pt x="1410" y="1974"/>
                    </a:lnTo>
                    <a:lnTo>
                      <a:pt x="1621" y="1833"/>
                    </a:lnTo>
                    <a:lnTo>
                      <a:pt x="1762" y="1692"/>
                    </a:lnTo>
                    <a:lnTo>
                      <a:pt x="1903" y="1551"/>
                    </a:lnTo>
                    <a:lnTo>
                      <a:pt x="2044" y="1340"/>
                    </a:lnTo>
                    <a:lnTo>
                      <a:pt x="2044" y="1128"/>
                    </a:lnTo>
                    <a:lnTo>
                      <a:pt x="2044" y="987"/>
                    </a:lnTo>
                    <a:lnTo>
                      <a:pt x="1974" y="635"/>
                    </a:lnTo>
                    <a:lnTo>
                      <a:pt x="1692" y="282"/>
                    </a:lnTo>
                    <a:lnTo>
                      <a:pt x="1410" y="71"/>
                    </a:lnTo>
                    <a:lnTo>
                      <a:pt x="1058" y="0"/>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3411750" y="2151775"/>
                <a:ext cx="31725" cy="24675"/>
              </a:xfrm>
              <a:custGeom>
                <a:avLst/>
                <a:gdLst/>
                <a:ahLst/>
                <a:cxnLst/>
                <a:rect l="l" t="t" r="r" b="b"/>
                <a:pathLst>
                  <a:path w="1269" h="987" extrusionOk="0">
                    <a:moveTo>
                      <a:pt x="705" y="0"/>
                    </a:moveTo>
                    <a:lnTo>
                      <a:pt x="423" y="71"/>
                    </a:lnTo>
                    <a:lnTo>
                      <a:pt x="141" y="282"/>
                    </a:lnTo>
                    <a:lnTo>
                      <a:pt x="71" y="352"/>
                    </a:lnTo>
                    <a:lnTo>
                      <a:pt x="0" y="493"/>
                    </a:lnTo>
                    <a:lnTo>
                      <a:pt x="71" y="564"/>
                    </a:lnTo>
                    <a:lnTo>
                      <a:pt x="141" y="705"/>
                    </a:lnTo>
                    <a:lnTo>
                      <a:pt x="282" y="846"/>
                    </a:lnTo>
                    <a:lnTo>
                      <a:pt x="564" y="916"/>
                    </a:lnTo>
                    <a:lnTo>
                      <a:pt x="776" y="987"/>
                    </a:lnTo>
                    <a:lnTo>
                      <a:pt x="987" y="987"/>
                    </a:lnTo>
                    <a:lnTo>
                      <a:pt x="1057" y="916"/>
                    </a:lnTo>
                    <a:lnTo>
                      <a:pt x="1128" y="775"/>
                    </a:lnTo>
                    <a:lnTo>
                      <a:pt x="1128" y="493"/>
                    </a:lnTo>
                    <a:lnTo>
                      <a:pt x="1198" y="282"/>
                    </a:lnTo>
                    <a:lnTo>
                      <a:pt x="1269" y="141"/>
                    </a:lnTo>
                    <a:lnTo>
                      <a:pt x="1198" y="71"/>
                    </a:lnTo>
                    <a:lnTo>
                      <a:pt x="1128" y="0"/>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3112200" y="1920925"/>
                <a:ext cx="54625" cy="54650"/>
              </a:xfrm>
              <a:custGeom>
                <a:avLst/>
                <a:gdLst/>
                <a:ahLst/>
                <a:cxnLst/>
                <a:rect l="l" t="t" r="r" b="b"/>
                <a:pathLst>
                  <a:path w="2185" h="2186" extrusionOk="0">
                    <a:moveTo>
                      <a:pt x="987" y="1"/>
                    </a:moveTo>
                    <a:lnTo>
                      <a:pt x="634" y="71"/>
                    </a:lnTo>
                    <a:lnTo>
                      <a:pt x="352" y="283"/>
                    </a:lnTo>
                    <a:lnTo>
                      <a:pt x="141" y="564"/>
                    </a:lnTo>
                    <a:lnTo>
                      <a:pt x="0" y="846"/>
                    </a:lnTo>
                    <a:lnTo>
                      <a:pt x="0" y="1199"/>
                    </a:lnTo>
                    <a:lnTo>
                      <a:pt x="70" y="1551"/>
                    </a:lnTo>
                    <a:lnTo>
                      <a:pt x="352" y="1833"/>
                    </a:lnTo>
                    <a:lnTo>
                      <a:pt x="634" y="2045"/>
                    </a:lnTo>
                    <a:lnTo>
                      <a:pt x="846" y="2115"/>
                    </a:lnTo>
                    <a:lnTo>
                      <a:pt x="1128" y="2186"/>
                    </a:lnTo>
                    <a:lnTo>
                      <a:pt x="1339" y="2115"/>
                    </a:lnTo>
                    <a:lnTo>
                      <a:pt x="1551" y="2045"/>
                    </a:lnTo>
                    <a:lnTo>
                      <a:pt x="1762" y="1904"/>
                    </a:lnTo>
                    <a:lnTo>
                      <a:pt x="1903" y="1763"/>
                    </a:lnTo>
                    <a:lnTo>
                      <a:pt x="2044" y="1551"/>
                    </a:lnTo>
                    <a:lnTo>
                      <a:pt x="2115" y="1340"/>
                    </a:lnTo>
                    <a:lnTo>
                      <a:pt x="2185" y="1128"/>
                    </a:lnTo>
                    <a:lnTo>
                      <a:pt x="2185" y="846"/>
                    </a:lnTo>
                    <a:lnTo>
                      <a:pt x="2185" y="635"/>
                    </a:lnTo>
                    <a:lnTo>
                      <a:pt x="2044" y="423"/>
                    </a:lnTo>
                    <a:lnTo>
                      <a:pt x="1903" y="283"/>
                    </a:lnTo>
                    <a:lnTo>
                      <a:pt x="1692" y="71"/>
                    </a:lnTo>
                    <a:lnTo>
                      <a:pt x="1410" y="1"/>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3150950" y="1836350"/>
                <a:ext cx="75800" cy="70500"/>
              </a:xfrm>
              <a:custGeom>
                <a:avLst/>
                <a:gdLst/>
                <a:ahLst/>
                <a:cxnLst/>
                <a:rect l="l" t="t" r="r" b="b"/>
                <a:pathLst>
                  <a:path w="3032" h="2820" extrusionOk="0">
                    <a:moveTo>
                      <a:pt x="1692" y="0"/>
                    </a:moveTo>
                    <a:lnTo>
                      <a:pt x="1410" y="71"/>
                    </a:lnTo>
                    <a:lnTo>
                      <a:pt x="1128" y="141"/>
                    </a:lnTo>
                    <a:lnTo>
                      <a:pt x="705" y="353"/>
                    </a:lnTo>
                    <a:lnTo>
                      <a:pt x="283" y="705"/>
                    </a:lnTo>
                    <a:lnTo>
                      <a:pt x="142" y="917"/>
                    </a:lnTo>
                    <a:lnTo>
                      <a:pt x="71" y="1199"/>
                    </a:lnTo>
                    <a:lnTo>
                      <a:pt x="1" y="1410"/>
                    </a:lnTo>
                    <a:lnTo>
                      <a:pt x="1" y="1692"/>
                    </a:lnTo>
                    <a:lnTo>
                      <a:pt x="71" y="1974"/>
                    </a:lnTo>
                    <a:lnTo>
                      <a:pt x="212" y="2256"/>
                    </a:lnTo>
                    <a:lnTo>
                      <a:pt x="424" y="2467"/>
                    </a:lnTo>
                    <a:lnTo>
                      <a:pt x="705" y="2679"/>
                    </a:lnTo>
                    <a:lnTo>
                      <a:pt x="987" y="2749"/>
                    </a:lnTo>
                    <a:lnTo>
                      <a:pt x="1269" y="2820"/>
                    </a:lnTo>
                    <a:lnTo>
                      <a:pt x="1551" y="2749"/>
                    </a:lnTo>
                    <a:lnTo>
                      <a:pt x="1833" y="2679"/>
                    </a:lnTo>
                    <a:lnTo>
                      <a:pt x="2115" y="2608"/>
                    </a:lnTo>
                    <a:lnTo>
                      <a:pt x="2397" y="2397"/>
                    </a:lnTo>
                    <a:lnTo>
                      <a:pt x="2609" y="2256"/>
                    </a:lnTo>
                    <a:lnTo>
                      <a:pt x="2820" y="2044"/>
                    </a:lnTo>
                    <a:lnTo>
                      <a:pt x="2961" y="1762"/>
                    </a:lnTo>
                    <a:lnTo>
                      <a:pt x="3031" y="1551"/>
                    </a:lnTo>
                    <a:lnTo>
                      <a:pt x="3031" y="1269"/>
                    </a:lnTo>
                    <a:lnTo>
                      <a:pt x="2961" y="987"/>
                    </a:lnTo>
                    <a:lnTo>
                      <a:pt x="2820" y="705"/>
                    </a:lnTo>
                    <a:lnTo>
                      <a:pt x="2609" y="423"/>
                    </a:lnTo>
                    <a:lnTo>
                      <a:pt x="2397" y="282"/>
                    </a:lnTo>
                    <a:lnTo>
                      <a:pt x="2186" y="141"/>
                    </a:lnTo>
                    <a:lnTo>
                      <a:pt x="1904" y="71"/>
                    </a:lnTo>
                    <a:lnTo>
                      <a:pt x="1692" y="0"/>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3182675" y="1952650"/>
                <a:ext cx="40550" cy="38775"/>
              </a:xfrm>
              <a:custGeom>
                <a:avLst/>
                <a:gdLst/>
                <a:ahLst/>
                <a:cxnLst/>
                <a:rect l="l" t="t" r="r" b="b"/>
                <a:pathLst>
                  <a:path w="1622" h="1551" extrusionOk="0">
                    <a:moveTo>
                      <a:pt x="423" y="0"/>
                    </a:moveTo>
                    <a:lnTo>
                      <a:pt x="141" y="212"/>
                    </a:lnTo>
                    <a:lnTo>
                      <a:pt x="71" y="353"/>
                    </a:lnTo>
                    <a:lnTo>
                      <a:pt x="0" y="494"/>
                    </a:lnTo>
                    <a:lnTo>
                      <a:pt x="0" y="705"/>
                    </a:lnTo>
                    <a:lnTo>
                      <a:pt x="0" y="917"/>
                    </a:lnTo>
                    <a:lnTo>
                      <a:pt x="141" y="1199"/>
                    </a:lnTo>
                    <a:lnTo>
                      <a:pt x="282" y="1410"/>
                    </a:lnTo>
                    <a:lnTo>
                      <a:pt x="564" y="1480"/>
                    </a:lnTo>
                    <a:lnTo>
                      <a:pt x="776" y="1551"/>
                    </a:lnTo>
                    <a:lnTo>
                      <a:pt x="1058" y="1551"/>
                    </a:lnTo>
                    <a:lnTo>
                      <a:pt x="1269" y="1410"/>
                    </a:lnTo>
                    <a:lnTo>
                      <a:pt x="1410" y="1269"/>
                    </a:lnTo>
                    <a:lnTo>
                      <a:pt x="1551" y="987"/>
                    </a:lnTo>
                    <a:lnTo>
                      <a:pt x="1621" y="776"/>
                    </a:lnTo>
                    <a:lnTo>
                      <a:pt x="1551" y="564"/>
                    </a:lnTo>
                    <a:lnTo>
                      <a:pt x="1551" y="353"/>
                    </a:lnTo>
                    <a:lnTo>
                      <a:pt x="1410" y="212"/>
                    </a:lnTo>
                    <a:lnTo>
                      <a:pt x="1128" y="0"/>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3709525" y="1667175"/>
                <a:ext cx="58175" cy="59950"/>
              </a:xfrm>
              <a:custGeom>
                <a:avLst/>
                <a:gdLst/>
                <a:ahLst/>
                <a:cxnLst/>
                <a:rect l="l" t="t" r="r" b="b"/>
                <a:pathLst>
                  <a:path w="2327" h="2398" extrusionOk="0">
                    <a:moveTo>
                      <a:pt x="1199" y="1"/>
                    </a:moveTo>
                    <a:lnTo>
                      <a:pt x="847" y="71"/>
                    </a:lnTo>
                    <a:lnTo>
                      <a:pt x="565" y="142"/>
                    </a:lnTo>
                    <a:lnTo>
                      <a:pt x="353" y="283"/>
                    </a:lnTo>
                    <a:lnTo>
                      <a:pt x="212" y="494"/>
                    </a:lnTo>
                    <a:lnTo>
                      <a:pt x="71" y="776"/>
                    </a:lnTo>
                    <a:lnTo>
                      <a:pt x="71" y="988"/>
                    </a:lnTo>
                    <a:lnTo>
                      <a:pt x="1" y="1270"/>
                    </a:lnTo>
                    <a:lnTo>
                      <a:pt x="71" y="1481"/>
                    </a:lnTo>
                    <a:lnTo>
                      <a:pt x="142" y="1763"/>
                    </a:lnTo>
                    <a:lnTo>
                      <a:pt x="283" y="1974"/>
                    </a:lnTo>
                    <a:lnTo>
                      <a:pt x="424" y="2186"/>
                    </a:lnTo>
                    <a:lnTo>
                      <a:pt x="635" y="2327"/>
                    </a:lnTo>
                    <a:lnTo>
                      <a:pt x="847" y="2397"/>
                    </a:lnTo>
                    <a:lnTo>
                      <a:pt x="1129" y="2397"/>
                    </a:lnTo>
                    <a:lnTo>
                      <a:pt x="1481" y="2327"/>
                    </a:lnTo>
                    <a:lnTo>
                      <a:pt x="1763" y="2186"/>
                    </a:lnTo>
                    <a:lnTo>
                      <a:pt x="2045" y="1904"/>
                    </a:lnTo>
                    <a:lnTo>
                      <a:pt x="2256" y="1551"/>
                    </a:lnTo>
                    <a:lnTo>
                      <a:pt x="2327" y="1199"/>
                    </a:lnTo>
                    <a:lnTo>
                      <a:pt x="2327" y="776"/>
                    </a:lnTo>
                    <a:lnTo>
                      <a:pt x="2256" y="494"/>
                    </a:lnTo>
                    <a:lnTo>
                      <a:pt x="1974" y="212"/>
                    </a:lnTo>
                    <a:lnTo>
                      <a:pt x="1763" y="142"/>
                    </a:lnTo>
                    <a:lnTo>
                      <a:pt x="1552" y="71"/>
                    </a:lnTo>
                    <a:lnTo>
                      <a:pt x="1199" y="1"/>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3767675" y="1591400"/>
                <a:ext cx="52900" cy="52900"/>
              </a:xfrm>
              <a:custGeom>
                <a:avLst/>
                <a:gdLst/>
                <a:ahLst/>
                <a:cxnLst/>
                <a:rect l="l" t="t" r="r" b="b"/>
                <a:pathLst>
                  <a:path w="2116" h="2116" extrusionOk="0">
                    <a:moveTo>
                      <a:pt x="1270" y="1"/>
                    </a:moveTo>
                    <a:lnTo>
                      <a:pt x="988" y="71"/>
                    </a:lnTo>
                    <a:lnTo>
                      <a:pt x="706" y="142"/>
                    </a:lnTo>
                    <a:lnTo>
                      <a:pt x="353" y="353"/>
                    </a:lnTo>
                    <a:lnTo>
                      <a:pt x="142" y="635"/>
                    </a:lnTo>
                    <a:lnTo>
                      <a:pt x="1" y="988"/>
                    </a:lnTo>
                    <a:lnTo>
                      <a:pt x="1" y="1270"/>
                    </a:lnTo>
                    <a:lnTo>
                      <a:pt x="71" y="1622"/>
                    </a:lnTo>
                    <a:lnTo>
                      <a:pt x="283" y="1904"/>
                    </a:lnTo>
                    <a:lnTo>
                      <a:pt x="565" y="2045"/>
                    </a:lnTo>
                    <a:lnTo>
                      <a:pt x="988" y="2116"/>
                    </a:lnTo>
                    <a:lnTo>
                      <a:pt x="1270" y="2116"/>
                    </a:lnTo>
                    <a:lnTo>
                      <a:pt x="1552" y="2045"/>
                    </a:lnTo>
                    <a:lnTo>
                      <a:pt x="1763" y="1904"/>
                    </a:lnTo>
                    <a:lnTo>
                      <a:pt x="1904" y="1763"/>
                    </a:lnTo>
                    <a:lnTo>
                      <a:pt x="2045" y="1552"/>
                    </a:lnTo>
                    <a:lnTo>
                      <a:pt x="2115" y="1340"/>
                    </a:lnTo>
                    <a:lnTo>
                      <a:pt x="2115" y="917"/>
                    </a:lnTo>
                    <a:lnTo>
                      <a:pt x="2045" y="706"/>
                    </a:lnTo>
                    <a:lnTo>
                      <a:pt x="1974" y="494"/>
                    </a:lnTo>
                    <a:lnTo>
                      <a:pt x="1833" y="283"/>
                    </a:lnTo>
                    <a:lnTo>
                      <a:pt x="1693" y="142"/>
                    </a:lnTo>
                    <a:lnTo>
                      <a:pt x="1481" y="71"/>
                    </a:lnTo>
                    <a:lnTo>
                      <a:pt x="1270" y="1"/>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3813500" y="1635475"/>
                <a:ext cx="35275" cy="40550"/>
              </a:xfrm>
              <a:custGeom>
                <a:avLst/>
                <a:gdLst/>
                <a:ahLst/>
                <a:cxnLst/>
                <a:rect l="l" t="t" r="r" b="b"/>
                <a:pathLst>
                  <a:path w="1411" h="1622" extrusionOk="0">
                    <a:moveTo>
                      <a:pt x="564" y="0"/>
                    </a:moveTo>
                    <a:lnTo>
                      <a:pt x="423" y="71"/>
                    </a:lnTo>
                    <a:lnTo>
                      <a:pt x="212" y="353"/>
                    </a:lnTo>
                    <a:lnTo>
                      <a:pt x="71" y="775"/>
                    </a:lnTo>
                    <a:lnTo>
                      <a:pt x="0" y="1198"/>
                    </a:lnTo>
                    <a:lnTo>
                      <a:pt x="71" y="1339"/>
                    </a:lnTo>
                    <a:lnTo>
                      <a:pt x="141" y="1480"/>
                    </a:lnTo>
                    <a:lnTo>
                      <a:pt x="282" y="1551"/>
                    </a:lnTo>
                    <a:lnTo>
                      <a:pt x="494" y="1621"/>
                    </a:lnTo>
                    <a:lnTo>
                      <a:pt x="705" y="1551"/>
                    </a:lnTo>
                    <a:lnTo>
                      <a:pt x="1058" y="1410"/>
                    </a:lnTo>
                    <a:lnTo>
                      <a:pt x="1269" y="1269"/>
                    </a:lnTo>
                    <a:lnTo>
                      <a:pt x="1340" y="1128"/>
                    </a:lnTo>
                    <a:lnTo>
                      <a:pt x="1410" y="916"/>
                    </a:lnTo>
                    <a:lnTo>
                      <a:pt x="1410" y="775"/>
                    </a:lnTo>
                    <a:lnTo>
                      <a:pt x="1199" y="493"/>
                    </a:lnTo>
                    <a:lnTo>
                      <a:pt x="987" y="212"/>
                    </a:lnTo>
                    <a:lnTo>
                      <a:pt x="846" y="71"/>
                    </a:lnTo>
                    <a:lnTo>
                      <a:pt x="705" y="0"/>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3774725" y="1668950"/>
                <a:ext cx="51125" cy="45825"/>
              </a:xfrm>
              <a:custGeom>
                <a:avLst/>
                <a:gdLst/>
                <a:ahLst/>
                <a:cxnLst/>
                <a:rect l="l" t="t" r="r" b="b"/>
                <a:pathLst>
                  <a:path w="2045" h="1833" extrusionOk="0">
                    <a:moveTo>
                      <a:pt x="776" y="0"/>
                    </a:moveTo>
                    <a:lnTo>
                      <a:pt x="424" y="141"/>
                    </a:lnTo>
                    <a:lnTo>
                      <a:pt x="283" y="212"/>
                    </a:lnTo>
                    <a:lnTo>
                      <a:pt x="142" y="353"/>
                    </a:lnTo>
                    <a:lnTo>
                      <a:pt x="71" y="564"/>
                    </a:lnTo>
                    <a:lnTo>
                      <a:pt x="1" y="705"/>
                    </a:lnTo>
                    <a:lnTo>
                      <a:pt x="1" y="987"/>
                    </a:lnTo>
                    <a:lnTo>
                      <a:pt x="71" y="1199"/>
                    </a:lnTo>
                    <a:lnTo>
                      <a:pt x="283" y="1480"/>
                    </a:lnTo>
                    <a:lnTo>
                      <a:pt x="565" y="1692"/>
                    </a:lnTo>
                    <a:lnTo>
                      <a:pt x="917" y="1833"/>
                    </a:lnTo>
                    <a:lnTo>
                      <a:pt x="1551" y="1833"/>
                    </a:lnTo>
                    <a:lnTo>
                      <a:pt x="1833" y="1621"/>
                    </a:lnTo>
                    <a:lnTo>
                      <a:pt x="1904" y="1480"/>
                    </a:lnTo>
                    <a:lnTo>
                      <a:pt x="1974" y="1340"/>
                    </a:lnTo>
                    <a:lnTo>
                      <a:pt x="2045" y="917"/>
                    </a:lnTo>
                    <a:lnTo>
                      <a:pt x="1974" y="635"/>
                    </a:lnTo>
                    <a:lnTo>
                      <a:pt x="1904" y="423"/>
                    </a:lnTo>
                    <a:lnTo>
                      <a:pt x="1763" y="282"/>
                    </a:lnTo>
                    <a:lnTo>
                      <a:pt x="1551" y="141"/>
                    </a:lnTo>
                    <a:lnTo>
                      <a:pt x="1199" y="0"/>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3" name="Google Shape;33;p2"/>
            <p:cNvSpPr/>
            <p:nvPr/>
          </p:nvSpPr>
          <p:spPr>
            <a:xfrm>
              <a:off x="1177875" y="2516525"/>
              <a:ext cx="652000" cy="1566525"/>
            </a:xfrm>
            <a:custGeom>
              <a:avLst/>
              <a:gdLst/>
              <a:ahLst/>
              <a:cxnLst/>
              <a:rect l="l" t="t" r="r" b="b"/>
              <a:pathLst>
                <a:path w="26080" h="62661" extrusionOk="0">
                  <a:moveTo>
                    <a:pt x="19525" y="13956"/>
                  </a:moveTo>
                  <a:lnTo>
                    <a:pt x="19807" y="14027"/>
                  </a:lnTo>
                  <a:lnTo>
                    <a:pt x="20088" y="14168"/>
                  </a:lnTo>
                  <a:lnTo>
                    <a:pt x="19595" y="14168"/>
                  </a:lnTo>
                  <a:lnTo>
                    <a:pt x="19243" y="14097"/>
                  </a:lnTo>
                  <a:lnTo>
                    <a:pt x="19313" y="14027"/>
                  </a:lnTo>
                  <a:lnTo>
                    <a:pt x="19313" y="13956"/>
                  </a:lnTo>
                  <a:close/>
                  <a:moveTo>
                    <a:pt x="16353" y="15366"/>
                  </a:moveTo>
                  <a:lnTo>
                    <a:pt x="16635" y="15507"/>
                  </a:lnTo>
                  <a:lnTo>
                    <a:pt x="16776" y="15648"/>
                  </a:lnTo>
                  <a:lnTo>
                    <a:pt x="16917" y="15930"/>
                  </a:lnTo>
                  <a:lnTo>
                    <a:pt x="16917" y="16353"/>
                  </a:lnTo>
                  <a:lnTo>
                    <a:pt x="16846" y="16423"/>
                  </a:lnTo>
                  <a:lnTo>
                    <a:pt x="16776" y="16564"/>
                  </a:lnTo>
                  <a:lnTo>
                    <a:pt x="16494" y="16705"/>
                  </a:lnTo>
                  <a:lnTo>
                    <a:pt x="16141" y="16776"/>
                  </a:lnTo>
                  <a:lnTo>
                    <a:pt x="15648" y="16846"/>
                  </a:lnTo>
                  <a:lnTo>
                    <a:pt x="14802" y="16917"/>
                  </a:lnTo>
                  <a:lnTo>
                    <a:pt x="14309" y="16846"/>
                  </a:lnTo>
                  <a:lnTo>
                    <a:pt x="13956" y="16776"/>
                  </a:lnTo>
                  <a:lnTo>
                    <a:pt x="13815" y="16635"/>
                  </a:lnTo>
                  <a:lnTo>
                    <a:pt x="13745" y="16494"/>
                  </a:lnTo>
                  <a:lnTo>
                    <a:pt x="13815" y="16282"/>
                  </a:lnTo>
                  <a:lnTo>
                    <a:pt x="14027" y="16141"/>
                  </a:lnTo>
                  <a:lnTo>
                    <a:pt x="14238" y="15930"/>
                  </a:lnTo>
                  <a:lnTo>
                    <a:pt x="14943" y="15577"/>
                  </a:lnTo>
                  <a:lnTo>
                    <a:pt x="15296" y="15436"/>
                  </a:lnTo>
                  <a:lnTo>
                    <a:pt x="15648" y="15366"/>
                  </a:lnTo>
                  <a:close/>
                  <a:moveTo>
                    <a:pt x="18397" y="17269"/>
                  </a:moveTo>
                  <a:lnTo>
                    <a:pt x="18820" y="17480"/>
                  </a:lnTo>
                  <a:lnTo>
                    <a:pt x="18890" y="17692"/>
                  </a:lnTo>
                  <a:lnTo>
                    <a:pt x="18890" y="17833"/>
                  </a:lnTo>
                  <a:lnTo>
                    <a:pt x="18820" y="17974"/>
                  </a:lnTo>
                  <a:lnTo>
                    <a:pt x="18749" y="18115"/>
                  </a:lnTo>
                  <a:lnTo>
                    <a:pt x="18326" y="18890"/>
                  </a:lnTo>
                  <a:lnTo>
                    <a:pt x="18044" y="19383"/>
                  </a:lnTo>
                  <a:lnTo>
                    <a:pt x="17763" y="19665"/>
                  </a:lnTo>
                  <a:lnTo>
                    <a:pt x="17551" y="19736"/>
                  </a:lnTo>
                  <a:lnTo>
                    <a:pt x="17340" y="19736"/>
                  </a:lnTo>
                  <a:lnTo>
                    <a:pt x="17199" y="19595"/>
                  </a:lnTo>
                  <a:lnTo>
                    <a:pt x="17128" y="19313"/>
                  </a:lnTo>
                  <a:lnTo>
                    <a:pt x="17058" y="18961"/>
                  </a:lnTo>
                  <a:lnTo>
                    <a:pt x="17128" y="18608"/>
                  </a:lnTo>
                  <a:lnTo>
                    <a:pt x="17199" y="18256"/>
                  </a:lnTo>
                  <a:lnTo>
                    <a:pt x="17340" y="17903"/>
                  </a:lnTo>
                  <a:lnTo>
                    <a:pt x="17481" y="17621"/>
                  </a:lnTo>
                  <a:lnTo>
                    <a:pt x="17763" y="17410"/>
                  </a:lnTo>
                  <a:lnTo>
                    <a:pt x="18044" y="17269"/>
                  </a:lnTo>
                  <a:close/>
                  <a:moveTo>
                    <a:pt x="13886" y="20441"/>
                  </a:moveTo>
                  <a:lnTo>
                    <a:pt x="13674" y="21005"/>
                  </a:lnTo>
                  <a:lnTo>
                    <a:pt x="13604" y="21568"/>
                  </a:lnTo>
                  <a:lnTo>
                    <a:pt x="13534" y="21850"/>
                  </a:lnTo>
                  <a:lnTo>
                    <a:pt x="13252" y="22344"/>
                  </a:lnTo>
                  <a:lnTo>
                    <a:pt x="13111" y="22555"/>
                  </a:lnTo>
                  <a:lnTo>
                    <a:pt x="12970" y="22696"/>
                  </a:lnTo>
                  <a:lnTo>
                    <a:pt x="12758" y="22767"/>
                  </a:lnTo>
                  <a:lnTo>
                    <a:pt x="12617" y="22696"/>
                  </a:lnTo>
                  <a:lnTo>
                    <a:pt x="12406" y="22485"/>
                  </a:lnTo>
                  <a:lnTo>
                    <a:pt x="12335" y="22344"/>
                  </a:lnTo>
                  <a:lnTo>
                    <a:pt x="12265" y="22132"/>
                  </a:lnTo>
                  <a:lnTo>
                    <a:pt x="12265" y="21921"/>
                  </a:lnTo>
                  <a:lnTo>
                    <a:pt x="12406" y="21639"/>
                  </a:lnTo>
                  <a:lnTo>
                    <a:pt x="12617" y="21287"/>
                  </a:lnTo>
                  <a:lnTo>
                    <a:pt x="12970" y="21005"/>
                  </a:lnTo>
                  <a:lnTo>
                    <a:pt x="13322" y="20723"/>
                  </a:lnTo>
                  <a:lnTo>
                    <a:pt x="13886" y="20441"/>
                  </a:lnTo>
                  <a:close/>
                  <a:moveTo>
                    <a:pt x="6979" y="22767"/>
                  </a:moveTo>
                  <a:lnTo>
                    <a:pt x="7401" y="22837"/>
                  </a:lnTo>
                  <a:lnTo>
                    <a:pt x="7824" y="23049"/>
                  </a:lnTo>
                  <a:lnTo>
                    <a:pt x="8247" y="23190"/>
                  </a:lnTo>
                  <a:lnTo>
                    <a:pt x="8811" y="23472"/>
                  </a:lnTo>
                  <a:lnTo>
                    <a:pt x="8600" y="23683"/>
                  </a:lnTo>
                  <a:lnTo>
                    <a:pt x="8247" y="23894"/>
                  </a:lnTo>
                  <a:lnTo>
                    <a:pt x="7754" y="24035"/>
                  </a:lnTo>
                  <a:lnTo>
                    <a:pt x="7260" y="24176"/>
                  </a:lnTo>
                  <a:lnTo>
                    <a:pt x="6767" y="24176"/>
                  </a:lnTo>
                  <a:lnTo>
                    <a:pt x="6415" y="24106"/>
                  </a:lnTo>
                  <a:lnTo>
                    <a:pt x="6274" y="23965"/>
                  </a:lnTo>
                  <a:lnTo>
                    <a:pt x="6203" y="23824"/>
                  </a:lnTo>
                  <a:lnTo>
                    <a:pt x="6133" y="23683"/>
                  </a:lnTo>
                  <a:lnTo>
                    <a:pt x="6133" y="23472"/>
                  </a:lnTo>
                  <a:lnTo>
                    <a:pt x="6203" y="23190"/>
                  </a:lnTo>
                  <a:lnTo>
                    <a:pt x="6274" y="23049"/>
                  </a:lnTo>
                  <a:lnTo>
                    <a:pt x="6415" y="22908"/>
                  </a:lnTo>
                  <a:lnTo>
                    <a:pt x="6556" y="22837"/>
                  </a:lnTo>
                  <a:lnTo>
                    <a:pt x="6979" y="22767"/>
                  </a:lnTo>
                  <a:close/>
                  <a:moveTo>
                    <a:pt x="9868" y="23965"/>
                  </a:moveTo>
                  <a:lnTo>
                    <a:pt x="9868" y="24247"/>
                  </a:lnTo>
                  <a:lnTo>
                    <a:pt x="9868" y="24458"/>
                  </a:lnTo>
                  <a:lnTo>
                    <a:pt x="9727" y="24317"/>
                  </a:lnTo>
                  <a:lnTo>
                    <a:pt x="9727" y="24247"/>
                  </a:lnTo>
                  <a:lnTo>
                    <a:pt x="9727" y="24106"/>
                  </a:lnTo>
                  <a:lnTo>
                    <a:pt x="9868" y="23965"/>
                  </a:lnTo>
                  <a:close/>
                  <a:moveTo>
                    <a:pt x="9868" y="24599"/>
                  </a:moveTo>
                  <a:lnTo>
                    <a:pt x="9939" y="26079"/>
                  </a:lnTo>
                  <a:lnTo>
                    <a:pt x="9868" y="26502"/>
                  </a:lnTo>
                  <a:lnTo>
                    <a:pt x="9798" y="26925"/>
                  </a:lnTo>
                  <a:lnTo>
                    <a:pt x="9657" y="27348"/>
                  </a:lnTo>
                  <a:lnTo>
                    <a:pt x="9445" y="27701"/>
                  </a:lnTo>
                  <a:lnTo>
                    <a:pt x="9234" y="27912"/>
                  </a:lnTo>
                  <a:lnTo>
                    <a:pt x="9023" y="27912"/>
                  </a:lnTo>
                  <a:lnTo>
                    <a:pt x="8952" y="27771"/>
                  </a:lnTo>
                  <a:lnTo>
                    <a:pt x="8882" y="27630"/>
                  </a:lnTo>
                  <a:lnTo>
                    <a:pt x="8670" y="27066"/>
                  </a:lnTo>
                  <a:lnTo>
                    <a:pt x="8670" y="26502"/>
                  </a:lnTo>
                  <a:lnTo>
                    <a:pt x="8741" y="26150"/>
                  </a:lnTo>
                  <a:lnTo>
                    <a:pt x="8952" y="25798"/>
                  </a:lnTo>
                  <a:lnTo>
                    <a:pt x="9164" y="25586"/>
                  </a:lnTo>
                  <a:lnTo>
                    <a:pt x="9657" y="25163"/>
                  </a:lnTo>
                  <a:lnTo>
                    <a:pt x="9798" y="24952"/>
                  </a:lnTo>
                  <a:lnTo>
                    <a:pt x="9868" y="24599"/>
                  </a:lnTo>
                  <a:close/>
                  <a:moveTo>
                    <a:pt x="19313" y="28335"/>
                  </a:moveTo>
                  <a:lnTo>
                    <a:pt x="19243" y="28687"/>
                  </a:lnTo>
                  <a:lnTo>
                    <a:pt x="19243" y="29040"/>
                  </a:lnTo>
                  <a:lnTo>
                    <a:pt x="19313" y="29181"/>
                  </a:lnTo>
                  <a:lnTo>
                    <a:pt x="19454" y="29322"/>
                  </a:lnTo>
                  <a:lnTo>
                    <a:pt x="19595" y="29392"/>
                  </a:lnTo>
                  <a:lnTo>
                    <a:pt x="19807" y="29392"/>
                  </a:lnTo>
                  <a:lnTo>
                    <a:pt x="19313" y="30238"/>
                  </a:lnTo>
                  <a:lnTo>
                    <a:pt x="19031" y="30661"/>
                  </a:lnTo>
                  <a:lnTo>
                    <a:pt x="18679" y="31084"/>
                  </a:lnTo>
                  <a:lnTo>
                    <a:pt x="18538" y="31013"/>
                  </a:lnTo>
                  <a:lnTo>
                    <a:pt x="18397" y="30872"/>
                  </a:lnTo>
                  <a:lnTo>
                    <a:pt x="18326" y="30731"/>
                  </a:lnTo>
                  <a:lnTo>
                    <a:pt x="18256" y="30590"/>
                  </a:lnTo>
                  <a:lnTo>
                    <a:pt x="18326" y="30168"/>
                  </a:lnTo>
                  <a:lnTo>
                    <a:pt x="18467" y="29745"/>
                  </a:lnTo>
                  <a:lnTo>
                    <a:pt x="18679" y="29251"/>
                  </a:lnTo>
                  <a:lnTo>
                    <a:pt x="18961" y="28899"/>
                  </a:lnTo>
                  <a:lnTo>
                    <a:pt x="19313" y="28335"/>
                  </a:lnTo>
                  <a:close/>
                  <a:moveTo>
                    <a:pt x="21569" y="28758"/>
                  </a:moveTo>
                  <a:lnTo>
                    <a:pt x="22062" y="28969"/>
                  </a:lnTo>
                  <a:lnTo>
                    <a:pt x="22555" y="29181"/>
                  </a:lnTo>
                  <a:lnTo>
                    <a:pt x="23049" y="29533"/>
                  </a:lnTo>
                  <a:lnTo>
                    <a:pt x="23472" y="29886"/>
                  </a:lnTo>
                  <a:lnTo>
                    <a:pt x="23754" y="30238"/>
                  </a:lnTo>
                  <a:lnTo>
                    <a:pt x="23824" y="30450"/>
                  </a:lnTo>
                  <a:lnTo>
                    <a:pt x="23824" y="30661"/>
                  </a:lnTo>
                  <a:lnTo>
                    <a:pt x="23754" y="30872"/>
                  </a:lnTo>
                  <a:lnTo>
                    <a:pt x="23613" y="31013"/>
                  </a:lnTo>
                  <a:lnTo>
                    <a:pt x="23401" y="31225"/>
                  </a:lnTo>
                  <a:lnTo>
                    <a:pt x="23190" y="31366"/>
                  </a:lnTo>
                  <a:lnTo>
                    <a:pt x="22908" y="31436"/>
                  </a:lnTo>
                  <a:lnTo>
                    <a:pt x="22696" y="31366"/>
                  </a:lnTo>
                  <a:lnTo>
                    <a:pt x="22485" y="31295"/>
                  </a:lnTo>
                  <a:lnTo>
                    <a:pt x="22203" y="31154"/>
                  </a:lnTo>
                  <a:lnTo>
                    <a:pt x="21780" y="30802"/>
                  </a:lnTo>
                  <a:lnTo>
                    <a:pt x="21428" y="30309"/>
                  </a:lnTo>
                  <a:lnTo>
                    <a:pt x="21216" y="29745"/>
                  </a:lnTo>
                  <a:lnTo>
                    <a:pt x="21146" y="29251"/>
                  </a:lnTo>
                  <a:lnTo>
                    <a:pt x="21146" y="28969"/>
                  </a:lnTo>
                  <a:lnTo>
                    <a:pt x="21216" y="28758"/>
                  </a:lnTo>
                  <a:close/>
                  <a:moveTo>
                    <a:pt x="20934" y="33410"/>
                  </a:moveTo>
                  <a:lnTo>
                    <a:pt x="21075" y="33692"/>
                  </a:lnTo>
                  <a:lnTo>
                    <a:pt x="21133" y="33749"/>
                  </a:lnTo>
                  <a:lnTo>
                    <a:pt x="21005" y="34326"/>
                  </a:lnTo>
                  <a:lnTo>
                    <a:pt x="20511" y="34467"/>
                  </a:lnTo>
                  <a:lnTo>
                    <a:pt x="20018" y="34538"/>
                  </a:lnTo>
                  <a:lnTo>
                    <a:pt x="20018" y="34538"/>
                  </a:lnTo>
                  <a:lnTo>
                    <a:pt x="20159" y="34185"/>
                  </a:lnTo>
                  <a:lnTo>
                    <a:pt x="20441" y="33903"/>
                  </a:lnTo>
                  <a:lnTo>
                    <a:pt x="20934" y="33410"/>
                  </a:lnTo>
                  <a:close/>
                  <a:moveTo>
                    <a:pt x="22767" y="34115"/>
                  </a:moveTo>
                  <a:lnTo>
                    <a:pt x="23260" y="34185"/>
                  </a:lnTo>
                  <a:lnTo>
                    <a:pt x="23754" y="34256"/>
                  </a:lnTo>
                  <a:lnTo>
                    <a:pt x="24247" y="34467"/>
                  </a:lnTo>
                  <a:lnTo>
                    <a:pt x="24670" y="34749"/>
                  </a:lnTo>
                  <a:lnTo>
                    <a:pt x="24811" y="34890"/>
                  </a:lnTo>
                  <a:lnTo>
                    <a:pt x="24881" y="35031"/>
                  </a:lnTo>
                  <a:lnTo>
                    <a:pt x="24881" y="35172"/>
                  </a:lnTo>
                  <a:lnTo>
                    <a:pt x="24811" y="35313"/>
                  </a:lnTo>
                  <a:lnTo>
                    <a:pt x="24599" y="35454"/>
                  </a:lnTo>
                  <a:lnTo>
                    <a:pt x="24247" y="35524"/>
                  </a:lnTo>
                  <a:lnTo>
                    <a:pt x="23824" y="35454"/>
                  </a:lnTo>
                  <a:lnTo>
                    <a:pt x="23613" y="35383"/>
                  </a:lnTo>
                  <a:lnTo>
                    <a:pt x="23401" y="35242"/>
                  </a:lnTo>
                  <a:lnTo>
                    <a:pt x="23190" y="35031"/>
                  </a:lnTo>
                  <a:lnTo>
                    <a:pt x="23049" y="34820"/>
                  </a:lnTo>
                  <a:lnTo>
                    <a:pt x="22837" y="34467"/>
                  </a:lnTo>
                  <a:lnTo>
                    <a:pt x="22767" y="34115"/>
                  </a:lnTo>
                  <a:close/>
                  <a:moveTo>
                    <a:pt x="7260" y="35877"/>
                  </a:moveTo>
                  <a:lnTo>
                    <a:pt x="6626" y="36723"/>
                  </a:lnTo>
                  <a:lnTo>
                    <a:pt x="5851" y="37498"/>
                  </a:lnTo>
                  <a:lnTo>
                    <a:pt x="5146" y="37991"/>
                  </a:lnTo>
                  <a:lnTo>
                    <a:pt x="4441" y="38485"/>
                  </a:lnTo>
                  <a:lnTo>
                    <a:pt x="4723" y="38273"/>
                  </a:lnTo>
                  <a:lnTo>
                    <a:pt x="4935" y="37991"/>
                  </a:lnTo>
                  <a:lnTo>
                    <a:pt x="5569" y="37216"/>
                  </a:lnTo>
                  <a:lnTo>
                    <a:pt x="5921" y="36793"/>
                  </a:lnTo>
                  <a:lnTo>
                    <a:pt x="6344" y="36370"/>
                  </a:lnTo>
                  <a:lnTo>
                    <a:pt x="6767" y="36088"/>
                  </a:lnTo>
                  <a:lnTo>
                    <a:pt x="7260" y="35877"/>
                  </a:lnTo>
                  <a:close/>
                  <a:moveTo>
                    <a:pt x="21639" y="37568"/>
                  </a:moveTo>
                  <a:lnTo>
                    <a:pt x="21569" y="37921"/>
                  </a:lnTo>
                  <a:lnTo>
                    <a:pt x="21357" y="38344"/>
                  </a:lnTo>
                  <a:lnTo>
                    <a:pt x="20934" y="38978"/>
                  </a:lnTo>
                  <a:lnTo>
                    <a:pt x="20723" y="39331"/>
                  </a:lnTo>
                  <a:lnTo>
                    <a:pt x="20511" y="39612"/>
                  </a:lnTo>
                  <a:lnTo>
                    <a:pt x="20229" y="39824"/>
                  </a:lnTo>
                  <a:lnTo>
                    <a:pt x="19948" y="40035"/>
                  </a:lnTo>
                  <a:lnTo>
                    <a:pt x="19807" y="40035"/>
                  </a:lnTo>
                  <a:lnTo>
                    <a:pt x="19736" y="39894"/>
                  </a:lnTo>
                  <a:lnTo>
                    <a:pt x="19736" y="39824"/>
                  </a:lnTo>
                  <a:lnTo>
                    <a:pt x="19807" y="39612"/>
                  </a:lnTo>
                  <a:lnTo>
                    <a:pt x="20088" y="39260"/>
                  </a:lnTo>
                  <a:lnTo>
                    <a:pt x="20441" y="38767"/>
                  </a:lnTo>
                  <a:lnTo>
                    <a:pt x="21287" y="37921"/>
                  </a:lnTo>
                  <a:lnTo>
                    <a:pt x="21639" y="37568"/>
                  </a:lnTo>
                  <a:close/>
                  <a:moveTo>
                    <a:pt x="7754" y="38203"/>
                  </a:moveTo>
                  <a:lnTo>
                    <a:pt x="7824" y="38767"/>
                  </a:lnTo>
                  <a:lnTo>
                    <a:pt x="7824" y="39331"/>
                  </a:lnTo>
                  <a:lnTo>
                    <a:pt x="7824" y="39894"/>
                  </a:lnTo>
                  <a:lnTo>
                    <a:pt x="7683" y="40388"/>
                  </a:lnTo>
                  <a:lnTo>
                    <a:pt x="7613" y="40811"/>
                  </a:lnTo>
                  <a:lnTo>
                    <a:pt x="7331" y="41163"/>
                  </a:lnTo>
                  <a:lnTo>
                    <a:pt x="7260" y="41234"/>
                  </a:lnTo>
                  <a:lnTo>
                    <a:pt x="7190" y="41163"/>
                  </a:lnTo>
                  <a:lnTo>
                    <a:pt x="7120" y="40952"/>
                  </a:lnTo>
                  <a:lnTo>
                    <a:pt x="7120" y="40529"/>
                  </a:lnTo>
                  <a:lnTo>
                    <a:pt x="7260" y="39965"/>
                  </a:lnTo>
                  <a:lnTo>
                    <a:pt x="7542" y="38837"/>
                  </a:lnTo>
                  <a:lnTo>
                    <a:pt x="7754" y="38203"/>
                  </a:lnTo>
                  <a:close/>
                  <a:moveTo>
                    <a:pt x="22908" y="38203"/>
                  </a:moveTo>
                  <a:lnTo>
                    <a:pt x="23472" y="38555"/>
                  </a:lnTo>
                  <a:lnTo>
                    <a:pt x="23824" y="38908"/>
                  </a:lnTo>
                  <a:lnTo>
                    <a:pt x="24036" y="39260"/>
                  </a:lnTo>
                  <a:lnTo>
                    <a:pt x="24106" y="39612"/>
                  </a:lnTo>
                  <a:lnTo>
                    <a:pt x="24106" y="40035"/>
                  </a:lnTo>
                  <a:lnTo>
                    <a:pt x="23965" y="40317"/>
                  </a:lnTo>
                  <a:lnTo>
                    <a:pt x="23754" y="40670"/>
                  </a:lnTo>
                  <a:lnTo>
                    <a:pt x="23542" y="40952"/>
                  </a:lnTo>
                  <a:lnTo>
                    <a:pt x="23331" y="41163"/>
                  </a:lnTo>
                  <a:lnTo>
                    <a:pt x="23049" y="41304"/>
                  </a:lnTo>
                  <a:lnTo>
                    <a:pt x="22767" y="41375"/>
                  </a:lnTo>
                  <a:lnTo>
                    <a:pt x="22555" y="41375"/>
                  </a:lnTo>
                  <a:lnTo>
                    <a:pt x="22414" y="41234"/>
                  </a:lnTo>
                  <a:lnTo>
                    <a:pt x="22344" y="41022"/>
                  </a:lnTo>
                  <a:lnTo>
                    <a:pt x="22344" y="40670"/>
                  </a:lnTo>
                  <a:lnTo>
                    <a:pt x="22414" y="40247"/>
                  </a:lnTo>
                  <a:lnTo>
                    <a:pt x="22696" y="39190"/>
                  </a:lnTo>
                  <a:lnTo>
                    <a:pt x="22908" y="38203"/>
                  </a:lnTo>
                  <a:close/>
                  <a:moveTo>
                    <a:pt x="3102" y="42784"/>
                  </a:moveTo>
                  <a:lnTo>
                    <a:pt x="3172" y="42925"/>
                  </a:lnTo>
                  <a:lnTo>
                    <a:pt x="3172" y="43137"/>
                  </a:lnTo>
                  <a:lnTo>
                    <a:pt x="2961" y="43630"/>
                  </a:lnTo>
                  <a:lnTo>
                    <a:pt x="2538" y="44405"/>
                  </a:lnTo>
                  <a:lnTo>
                    <a:pt x="1904" y="44828"/>
                  </a:lnTo>
                  <a:lnTo>
                    <a:pt x="1481" y="44828"/>
                  </a:lnTo>
                  <a:lnTo>
                    <a:pt x="1481" y="44687"/>
                  </a:lnTo>
                  <a:lnTo>
                    <a:pt x="1622" y="44405"/>
                  </a:lnTo>
                  <a:lnTo>
                    <a:pt x="1904" y="43983"/>
                  </a:lnTo>
                  <a:lnTo>
                    <a:pt x="2256" y="43489"/>
                  </a:lnTo>
                  <a:lnTo>
                    <a:pt x="2679" y="43066"/>
                  </a:lnTo>
                  <a:lnTo>
                    <a:pt x="3102" y="42784"/>
                  </a:lnTo>
                  <a:close/>
                  <a:moveTo>
                    <a:pt x="4441" y="43419"/>
                  </a:moveTo>
                  <a:lnTo>
                    <a:pt x="4935" y="43771"/>
                  </a:lnTo>
                  <a:lnTo>
                    <a:pt x="5075" y="43912"/>
                  </a:lnTo>
                  <a:lnTo>
                    <a:pt x="5146" y="44194"/>
                  </a:lnTo>
                  <a:lnTo>
                    <a:pt x="5146" y="44405"/>
                  </a:lnTo>
                  <a:lnTo>
                    <a:pt x="5146" y="44617"/>
                  </a:lnTo>
                  <a:lnTo>
                    <a:pt x="5005" y="45110"/>
                  </a:lnTo>
                  <a:lnTo>
                    <a:pt x="4794" y="45392"/>
                  </a:lnTo>
                  <a:lnTo>
                    <a:pt x="4653" y="45463"/>
                  </a:lnTo>
                  <a:lnTo>
                    <a:pt x="4512" y="45463"/>
                  </a:lnTo>
                  <a:lnTo>
                    <a:pt x="4441" y="45392"/>
                  </a:lnTo>
                  <a:lnTo>
                    <a:pt x="4300" y="45251"/>
                  </a:lnTo>
                  <a:lnTo>
                    <a:pt x="4300" y="44969"/>
                  </a:lnTo>
                  <a:lnTo>
                    <a:pt x="4300" y="44617"/>
                  </a:lnTo>
                  <a:lnTo>
                    <a:pt x="4300" y="44053"/>
                  </a:lnTo>
                  <a:lnTo>
                    <a:pt x="4441" y="43419"/>
                  </a:lnTo>
                  <a:close/>
                  <a:moveTo>
                    <a:pt x="12688" y="43912"/>
                  </a:moveTo>
                  <a:lnTo>
                    <a:pt x="13322" y="44053"/>
                  </a:lnTo>
                  <a:lnTo>
                    <a:pt x="13956" y="44335"/>
                  </a:lnTo>
                  <a:lnTo>
                    <a:pt x="14450" y="44687"/>
                  </a:lnTo>
                  <a:lnTo>
                    <a:pt x="14661" y="44899"/>
                  </a:lnTo>
                  <a:lnTo>
                    <a:pt x="14873" y="45181"/>
                  </a:lnTo>
                  <a:lnTo>
                    <a:pt x="14943" y="45322"/>
                  </a:lnTo>
                  <a:lnTo>
                    <a:pt x="15014" y="45392"/>
                  </a:lnTo>
                  <a:lnTo>
                    <a:pt x="15014" y="45533"/>
                  </a:lnTo>
                  <a:lnTo>
                    <a:pt x="14873" y="45674"/>
                  </a:lnTo>
                  <a:lnTo>
                    <a:pt x="14661" y="45674"/>
                  </a:lnTo>
                  <a:lnTo>
                    <a:pt x="14379" y="45533"/>
                  </a:lnTo>
                  <a:lnTo>
                    <a:pt x="14027" y="45322"/>
                  </a:lnTo>
                  <a:lnTo>
                    <a:pt x="13674" y="45040"/>
                  </a:lnTo>
                  <a:lnTo>
                    <a:pt x="13040" y="44405"/>
                  </a:lnTo>
                  <a:lnTo>
                    <a:pt x="12688" y="43912"/>
                  </a:lnTo>
                  <a:close/>
                  <a:moveTo>
                    <a:pt x="12617" y="46168"/>
                  </a:moveTo>
                  <a:lnTo>
                    <a:pt x="12688" y="46238"/>
                  </a:lnTo>
                  <a:lnTo>
                    <a:pt x="12688" y="46520"/>
                  </a:lnTo>
                  <a:lnTo>
                    <a:pt x="12688" y="46872"/>
                  </a:lnTo>
                  <a:lnTo>
                    <a:pt x="12547" y="47859"/>
                  </a:lnTo>
                  <a:lnTo>
                    <a:pt x="12406" y="48353"/>
                  </a:lnTo>
                  <a:lnTo>
                    <a:pt x="12265" y="48705"/>
                  </a:lnTo>
                  <a:lnTo>
                    <a:pt x="12053" y="48987"/>
                  </a:lnTo>
                  <a:lnTo>
                    <a:pt x="11912" y="49057"/>
                  </a:lnTo>
                  <a:lnTo>
                    <a:pt x="11771" y="49057"/>
                  </a:lnTo>
                  <a:lnTo>
                    <a:pt x="11701" y="48987"/>
                  </a:lnTo>
                  <a:lnTo>
                    <a:pt x="11701" y="48916"/>
                  </a:lnTo>
                  <a:lnTo>
                    <a:pt x="11701" y="48494"/>
                  </a:lnTo>
                  <a:lnTo>
                    <a:pt x="11771" y="48000"/>
                  </a:lnTo>
                  <a:lnTo>
                    <a:pt x="11983" y="47436"/>
                  </a:lnTo>
                  <a:lnTo>
                    <a:pt x="12194" y="46872"/>
                  </a:lnTo>
                  <a:lnTo>
                    <a:pt x="12406" y="46449"/>
                  </a:lnTo>
                  <a:lnTo>
                    <a:pt x="12547" y="46238"/>
                  </a:lnTo>
                  <a:lnTo>
                    <a:pt x="12617" y="46168"/>
                  </a:lnTo>
                  <a:close/>
                  <a:moveTo>
                    <a:pt x="2186" y="49128"/>
                  </a:moveTo>
                  <a:lnTo>
                    <a:pt x="2256" y="49692"/>
                  </a:lnTo>
                  <a:lnTo>
                    <a:pt x="2186" y="49833"/>
                  </a:lnTo>
                  <a:lnTo>
                    <a:pt x="2115" y="49974"/>
                  </a:lnTo>
                  <a:lnTo>
                    <a:pt x="1904" y="50185"/>
                  </a:lnTo>
                  <a:lnTo>
                    <a:pt x="1622" y="50256"/>
                  </a:lnTo>
                  <a:lnTo>
                    <a:pt x="1340" y="50185"/>
                  </a:lnTo>
                  <a:lnTo>
                    <a:pt x="1128" y="49974"/>
                  </a:lnTo>
                  <a:lnTo>
                    <a:pt x="987" y="49762"/>
                  </a:lnTo>
                  <a:lnTo>
                    <a:pt x="987" y="49621"/>
                  </a:lnTo>
                  <a:lnTo>
                    <a:pt x="1058" y="49480"/>
                  </a:lnTo>
                  <a:lnTo>
                    <a:pt x="1269" y="49128"/>
                  </a:lnTo>
                  <a:lnTo>
                    <a:pt x="1481" y="49269"/>
                  </a:lnTo>
                  <a:lnTo>
                    <a:pt x="1692" y="49410"/>
                  </a:lnTo>
                  <a:lnTo>
                    <a:pt x="1904" y="49339"/>
                  </a:lnTo>
                  <a:lnTo>
                    <a:pt x="2186" y="49128"/>
                  </a:lnTo>
                  <a:close/>
                  <a:moveTo>
                    <a:pt x="14732" y="49551"/>
                  </a:moveTo>
                  <a:lnTo>
                    <a:pt x="16423" y="50185"/>
                  </a:lnTo>
                  <a:lnTo>
                    <a:pt x="16635" y="50185"/>
                  </a:lnTo>
                  <a:lnTo>
                    <a:pt x="16705" y="50256"/>
                  </a:lnTo>
                  <a:lnTo>
                    <a:pt x="16705" y="50397"/>
                  </a:lnTo>
                  <a:lnTo>
                    <a:pt x="16635" y="50538"/>
                  </a:lnTo>
                  <a:lnTo>
                    <a:pt x="16141" y="50538"/>
                  </a:lnTo>
                  <a:lnTo>
                    <a:pt x="15859" y="50467"/>
                  </a:lnTo>
                  <a:lnTo>
                    <a:pt x="15578" y="50256"/>
                  </a:lnTo>
                  <a:lnTo>
                    <a:pt x="15155" y="49903"/>
                  </a:lnTo>
                  <a:lnTo>
                    <a:pt x="14732" y="49551"/>
                  </a:lnTo>
                  <a:close/>
                  <a:moveTo>
                    <a:pt x="11208" y="42925"/>
                  </a:moveTo>
                  <a:lnTo>
                    <a:pt x="12194" y="45040"/>
                  </a:lnTo>
                  <a:lnTo>
                    <a:pt x="12194" y="45392"/>
                  </a:lnTo>
                  <a:lnTo>
                    <a:pt x="12194" y="45674"/>
                  </a:lnTo>
                  <a:lnTo>
                    <a:pt x="12265" y="46027"/>
                  </a:lnTo>
                  <a:lnTo>
                    <a:pt x="12194" y="46379"/>
                  </a:lnTo>
                  <a:lnTo>
                    <a:pt x="12124" y="46661"/>
                  </a:lnTo>
                  <a:lnTo>
                    <a:pt x="11912" y="46943"/>
                  </a:lnTo>
                  <a:lnTo>
                    <a:pt x="11419" y="47507"/>
                  </a:lnTo>
                  <a:lnTo>
                    <a:pt x="11208" y="47789"/>
                  </a:lnTo>
                  <a:lnTo>
                    <a:pt x="10996" y="48071"/>
                  </a:lnTo>
                  <a:lnTo>
                    <a:pt x="10855" y="48423"/>
                  </a:lnTo>
                  <a:lnTo>
                    <a:pt x="10785" y="48775"/>
                  </a:lnTo>
                  <a:lnTo>
                    <a:pt x="10855" y="49128"/>
                  </a:lnTo>
                  <a:lnTo>
                    <a:pt x="10926" y="49410"/>
                  </a:lnTo>
                  <a:lnTo>
                    <a:pt x="10996" y="49621"/>
                  </a:lnTo>
                  <a:lnTo>
                    <a:pt x="11137" y="49833"/>
                  </a:lnTo>
                  <a:lnTo>
                    <a:pt x="11278" y="49974"/>
                  </a:lnTo>
                  <a:lnTo>
                    <a:pt x="11419" y="50115"/>
                  </a:lnTo>
                  <a:lnTo>
                    <a:pt x="11560" y="50185"/>
                  </a:lnTo>
                  <a:lnTo>
                    <a:pt x="11771" y="50256"/>
                  </a:lnTo>
                  <a:lnTo>
                    <a:pt x="12194" y="50185"/>
                  </a:lnTo>
                  <a:lnTo>
                    <a:pt x="12617" y="49974"/>
                  </a:lnTo>
                  <a:lnTo>
                    <a:pt x="13040" y="49621"/>
                  </a:lnTo>
                  <a:lnTo>
                    <a:pt x="13322" y="49057"/>
                  </a:lnTo>
                  <a:lnTo>
                    <a:pt x="13674" y="50326"/>
                  </a:lnTo>
                  <a:lnTo>
                    <a:pt x="13815" y="51031"/>
                  </a:lnTo>
                  <a:lnTo>
                    <a:pt x="13886" y="51524"/>
                  </a:lnTo>
                  <a:lnTo>
                    <a:pt x="13745" y="51947"/>
                  </a:lnTo>
                  <a:lnTo>
                    <a:pt x="13393" y="52864"/>
                  </a:lnTo>
                  <a:lnTo>
                    <a:pt x="13252" y="53286"/>
                  </a:lnTo>
                  <a:lnTo>
                    <a:pt x="13040" y="53568"/>
                  </a:lnTo>
                  <a:lnTo>
                    <a:pt x="12899" y="53639"/>
                  </a:lnTo>
                  <a:lnTo>
                    <a:pt x="12829" y="53709"/>
                  </a:lnTo>
                  <a:lnTo>
                    <a:pt x="12758" y="53639"/>
                  </a:lnTo>
                  <a:lnTo>
                    <a:pt x="12688" y="53498"/>
                  </a:lnTo>
                  <a:lnTo>
                    <a:pt x="12617" y="53286"/>
                  </a:lnTo>
                  <a:lnTo>
                    <a:pt x="12688" y="52934"/>
                  </a:lnTo>
                  <a:lnTo>
                    <a:pt x="12899" y="52159"/>
                  </a:lnTo>
                  <a:lnTo>
                    <a:pt x="13181" y="51454"/>
                  </a:lnTo>
                  <a:lnTo>
                    <a:pt x="13393" y="51101"/>
                  </a:lnTo>
                  <a:lnTo>
                    <a:pt x="13040" y="51383"/>
                  </a:lnTo>
                  <a:lnTo>
                    <a:pt x="12688" y="51665"/>
                  </a:lnTo>
                  <a:lnTo>
                    <a:pt x="12335" y="52018"/>
                  </a:lnTo>
                  <a:lnTo>
                    <a:pt x="12053" y="52441"/>
                  </a:lnTo>
                  <a:lnTo>
                    <a:pt x="11912" y="52229"/>
                  </a:lnTo>
                  <a:lnTo>
                    <a:pt x="11701" y="52088"/>
                  </a:lnTo>
                  <a:lnTo>
                    <a:pt x="11278" y="51736"/>
                  </a:lnTo>
                  <a:lnTo>
                    <a:pt x="10855" y="51454"/>
                  </a:lnTo>
                  <a:lnTo>
                    <a:pt x="10714" y="51242"/>
                  </a:lnTo>
                  <a:lnTo>
                    <a:pt x="10573" y="51101"/>
                  </a:lnTo>
                  <a:lnTo>
                    <a:pt x="10503" y="50820"/>
                  </a:lnTo>
                  <a:lnTo>
                    <a:pt x="10432" y="50397"/>
                  </a:lnTo>
                  <a:lnTo>
                    <a:pt x="10432" y="49480"/>
                  </a:lnTo>
                  <a:lnTo>
                    <a:pt x="10644" y="47859"/>
                  </a:lnTo>
                  <a:lnTo>
                    <a:pt x="10855" y="45392"/>
                  </a:lnTo>
                  <a:lnTo>
                    <a:pt x="10996" y="44194"/>
                  </a:lnTo>
                  <a:lnTo>
                    <a:pt x="11208" y="42925"/>
                  </a:lnTo>
                  <a:close/>
                  <a:moveTo>
                    <a:pt x="10573" y="52441"/>
                  </a:moveTo>
                  <a:lnTo>
                    <a:pt x="11067" y="52934"/>
                  </a:lnTo>
                  <a:lnTo>
                    <a:pt x="11349" y="53498"/>
                  </a:lnTo>
                  <a:lnTo>
                    <a:pt x="11630" y="54062"/>
                  </a:lnTo>
                  <a:lnTo>
                    <a:pt x="11701" y="54696"/>
                  </a:lnTo>
                  <a:lnTo>
                    <a:pt x="10644" y="54273"/>
                  </a:lnTo>
                  <a:lnTo>
                    <a:pt x="10573" y="52441"/>
                  </a:lnTo>
                  <a:close/>
                  <a:moveTo>
                    <a:pt x="8655" y="54760"/>
                  </a:moveTo>
                  <a:lnTo>
                    <a:pt x="8600" y="55260"/>
                  </a:lnTo>
                  <a:lnTo>
                    <a:pt x="8388" y="56106"/>
                  </a:lnTo>
                  <a:lnTo>
                    <a:pt x="8177" y="56811"/>
                  </a:lnTo>
                  <a:lnTo>
                    <a:pt x="7965" y="57375"/>
                  </a:lnTo>
                  <a:lnTo>
                    <a:pt x="7824" y="57586"/>
                  </a:lnTo>
                  <a:lnTo>
                    <a:pt x="7683" y="57727"/>
                  </a:lnTo>
                  <a:lnTo>
                    <a:pt x="7472" y="57797"/>
                  </a:lnTo>
                  <a:lnTo>
                    <a:pt x="7331" y="57868"/>
                  </a:lnTo>
                  <a:lnTo>
                    <a:pt x="7120" y="57868"/>
                  </a:lnTo>
                  <a:lnTo>
                    <a:pt x="6908" y="57727"/>
                  </a:lnTo>
                  <a:lnTo>
                    <a:pt x="6838" y="57656"/>
                  </a:lnTo>
                  <a:lnTo>
                    <a:pt x="6908" y="57516"/>
                  </a:lnTo>
                  <a:lnTo>
                    <a:pt x="7049" y="57163"/>
                  </a:lnTo>
                  <a:lnTo>
                    <a:pt x="7683" y="56035"/>
                  </a:lnTo>
                  <a:lnTo>
                    <a:pt x="8655" y="54760"/>
                  </a:lnTo>
                  <a:close/>
                  <a:moveTo>
                    <a:pt x="10714" y="58361"/>
                  </a:moveTo>
                  <a:lnTo>
                    <a:pt x="10926" y="59066"/>
                  </a:lnTo>
                  <a:lnTo>
                    <a:pt x="10926" y="59771"/>
                  </a:lnTo>
                  <a:lnTo>
                    <a:pt x="10785" y="60476"/>
                  </a:lnTo>
                  <a:lnTo>
                    <a:pt x="10714" y="60828"/>
                  </a:lnTo>
                  <a:lnTo>
                    <a:pt x="10503" y="61181"/>
                  </a:lnTo>
                  <a:lnTo>
                    <a:pt x="10221" y="61533"/>
                  </a:lnTo>
                  <a:lnTo>
                    <a:pt x="10080" y="61604"/>
                  </a:lnTo>
                  <a:lnTo>
                    <a:pt x="10009" y="61674"/>
                  </a:lnTo>
                  <a:lnTo>
                    <a:pt x="9868" y="61674"/>
                  </a:lnTo>
                  <a:lnTo>
                    <a:pt x="9798" y="61604"/>
                  </a:lnTo>
                  <a:lnTo>
                    <a:pt x="9586" y="61392"/>
                  </a:lnTo>
                  <a:lnTo>
                    <a:pt x="9445" y="61040"/>
                  </a:lnTo>
                  <a:lnTo>
                    <a:pt x="9304" y="60687"/>
                  </a:lnTo>
                  <a:lnTo>
                    <a:pt x="9234" y="60053"/>
                  </a:lnTo>
                  <a:lnTo>
                    <a:pt x="9304" y="59419"/>
                  </a:lnTo>
                  <a:lnTo>
                    <a:pt x="9375" y="59066"/>
                  </a:lnTo>
                  <a:lnTo>
                    <a:pt x="9516" y="58855"/>
                  </a:lnTo>
                  <a:lnTo>
                    <a:pt x="9727" y="58784"/>
                  </a:lnTo>
                  <a:lnTo>
                    <a:pt x="10221" y="58714"/>
                  </a:lnTo>
                  <a:lnTo>
                    <a:pt x="10432" y="58643"/>
                  </a:lnTo>
                  <a:lnTo>
                    <a:pt x="10714" y="58361"/>
                  </a:lnTo>
                  <a:close/>
                  <a:moveTo>
                    <a:pt x="24458" y="0"/>
                  </a:moveTo>
                  <a:lnTo>
                    <a:pt x="24599" y="3736"/>
                  </a:lnTo>
                  <a:lnTo>
                    <a:pt x="24670" y="6485"/>
                  </a:lnTo>
                  <a:lnTo>
                    <a:pt x="24599" y="7965"/>
                  </a:lnTo>
                  <a:lnTo>
                    <a:pt x="24247" y="9727"/>
                  </a:lnTo>
                  <a:lnTo>
                    <a:pt x="24036" y="10573"/>
                  </a:lnTo>
                  <a:lnTo>
                    <a:pt x="23754" y="11278"/>
                  </a:lnTo>
                  <a:lnTo>
                    <a:pt x="23401" y="11983"/>
                  </a:lnTo>
                  <a:lnTo>
                    <a:pt x="22978" y="12617"/>
                  </a:lnTo>
                  <a:lnTo>
                    <a:pt x="22414" y="13251"/>
                  </a:lnTo>
                  <a:lnTo>
                    <a:pt x="21780" y="13886"/>
                  </a:lnTo>
                  <a:lnTo>
                    <a:pt x="21639" y="13674"/>
                  </a:lnTo>
                  <a:lnTo>
                    <a:pt x="21498" y="13463"/>
                  </a:lnTo>
                  <a:lnTo>
                    <a:pt x="21005" y="13110"/>
                  </a:lnTo>
                  <a:lnTo>
                    <a:pt x="20441" y="12899"/>
                  </a:lnTo>
                  <a:lnTo>
                    <a:pt x="19807" y="12758"/>
                  </a:lnTo>
                  <a:lnTo>
                    <a:pt x="19243" y="12758"/>
                  </a:lnTo>
                  <a:lnTo>
                    <a:pt x="18961" y="12828"/>
                  </a:lnTo>
                  <a:lnTo>
                    <a:pt x="18749" y="12969"/>
                  </a:lnTo>
                  <a:lnTo>
                    <a:pt x="18538" y="13110"/>
                  </a:lnTo>
                  <a:lnTo>
                    <a:pt x="18397" y="13322"/>
                  </a:lnTo>
                  <a:lnTo>
                    <a:pt x="18326" y="13533"/>
                  </a:lnTo>
                  <a:lnTo>
                    <a:pt x="18256" y="13886"/>
                  </a:lnTo>
                  <a:lnTo>
                    <a:pt x="18256" y="14027"/>
                  </a:lnTo>
                  <a:lnTo>
                    <a:pt x="18326" y="14238"/>
                  </a:lnTo>
                  <a:lnTo>
                    <a:pt x="18608" y="14450"/>
                  </a:lnTo>
                  <a:lnTo>
                    <a:pt x="18890" y="14661"/>
                  </a:lnTo>
                  <a:lnTo>
                    <a:pt x="19313" y="14802"/>
                  </a:lnTo>
                  <a:lnTo>
                    <a:pt x="20088" y="14802"/>
                  </a:lnTo>
                  <a:lnTo>
                    <a:pt x="20441" y="14732"/>
                  </a:lnTo>
                  <a:lnTo>
                    <a:pt x="20723" y="14520"/>
                  </a:lnTo>
                  <a:lnTo>
                    <a:pt x="20652" y="14661"/>
                  </a:lnTo>
                  <a:lnTo>
                    <a:pt x="20441" y="14872"/>
                  </a:lnTo>
                  <a:lnTo>
                    <a:pt x="19595" y="15436"/>
                  </a:lnTo>
                  <a:lnTo>
                    <a:pt x="18115" y="16141"/>
                  </a:lnTo>
                  <a:lnTo>
                    <a:pt x="18044" y="15718"/>
                  </a:lnTo>
                  <a:lnTo>
                    <a:pt x="17903" y="15436"/>
                  </a:lnTo>
                  <a:lnTo>
                    <a:pt x="17692" y="15084"/>
                  </a:lnTo>
                  <a:lnTo>
                    <a:pt x="17481" y="14872"/>
                  </a:lnTo>
                  <a:lnTo>
                    <a:pt x="17269" y="14732"/>
                  </a:lnTo>
                  <a:lnTo>
                    <a:pt x="16987" y="14591"/>
                  </a:lnTo>
                  <a:lnTo>
                    <a:pt x="16705" y="14450"/>
                  </a:lnTo>
                  <a:lnTo>
                    <a:pt x="15789" y="14450"/>
                  </a:lnTo>
                  <a:lnTo>
                    <a:pt x="15155" y="14591"/>
                  </a:lnTo>
                  <a:lnTo>
                    <a:pt x="14520" y="14872"/>
                  </a:lnTo>
                  <a:lnTo>
                    <a:pt x="13886" y="15225"/>
                  </a:lnTo>
                  <a:lnTo>
                    <a:pt x="13393" y="15648"/>
                  </a:lnTo>
                  <a:lnTo>
                    <a:pt x="12970" y="16071"/>
                  </a:lnTo>
                  <a:lnTo>
                    <a:pt x="12758" y="16494"/>
                  </a:lnTo>
                  <a:lnTo>
                    <a:pt x="12688" y="16776"/>
                  </a:lnTo>
                  <a:lnTo>
                    <a:pt x="12617" y="16987"/>
                  </a:lnTo>
                  <a:lnTo>
                    <a:pt x="12688" y="17198"/>
                  </a:lnTo>
                  <a:lnTo>
                    <a:pt x="12758" y="17339"/>
                  </a:lnTo>
                  <a:lnTo>
                    <a:pt x="12899" y="17551"/>
                  </a:lnTo>
                  <a:lnTo>
                    <a:pt x="13111" y="17692"/>
                  </a:lnTo>
                  <a:lnTo>
                    <a:pt x="13393" y="17833"/>
                  </a:lnTo>
                  <a:lnTo>
                    <a:pt x="13745" y="17974"/>
                  </a:lnTo>
                  <a:lnTo>
                    <a:pt x="14168" y="18044"/>
                  </a:lnTo>
                  <a:lnTo>
                    <a:pt x="14661" y="18115"/>
                  </a:lnTo>
                  <a:lnTo>
                    <a:pt x="14027" y="18467"/>
                  </a:lnTo>
                  <a:lnTo>
                    <a:pt x="13393" y="18820"/>
                  </a:lnTo>
                  <a:lnTo>
                    <a:pt x="12617" y="19172"/>
                  </a:lnTo>
                  <a:lnTo>
                    <a:pt x="11842" y="19454"/>
                  </a:lnTo>
                  <a:lnTo>
                    <a:pt x="11067" y="19665"/>
                  </a:lnTo>
                  <a:lnTo>
                    <a:pt x="10291" y="19806"/>
                  </a:lnTo>
                  <a:lnTo>
                    <a:pt x="9516" y="19877"/>
                  </a:lnTo>
                  <a:lnTo>
                    <a:pt x="8811" y="19736"/>
                  </a:lnTo>
                  <a:lnTo>
                    <a:pt x="9023" y="19383"/>
                  </a:lnTo>
                  <a:lnTo>
                    <a:pt x="9445" y="19031"/>
                  </a:lnTo>
                  <a:lnTo>
                    <a:pt x="9939" y="18679"/>
                  </a:lnTo>
                  <a:lnTo>
                    <a:pt x="10503" y="18397"/>
                  </a:lnTo>
                  <a:lnTo>
                    <a:pt x="11067" y="18256"/>
                  </a:lnTo>
                  <a:lnTo>
                    <a:pt x="11630" y="18115"/>
                  </a:lnTo>
                  <a:lnTo>
                    <a:pt x="11912" y="18185"/>
                  </a:lnTo>
                  <a:lnTo>
                    <a:pt x="12124" y="18185"/>
                  </a:lnTo>
                  <a:lnTo>
                    <a:pt x="12335" y="18326"/>
                  </a:lnTo>
                  <a:lnTo>
                    <a:pt x="12547" y="18467"/>
                  </a:lnTo>
                  <a:lnTo>
                    <a:pt x="12265" y="18185"/>
                  </a:lnTo>
                  <a:lnTo>
                    <a:pt x="11912" y="17974"/>
                  </a:lnTo>
                  <a:lnTo>
                    <a:pt x="11560" y="17833"/>
                  </a:lnTo>
                  <a:lnTo>
                    <a:pt x="11278" y="17692"/>
                  </a:lnTo>
                  <a:lnTo>
                    <a:pt x="10644" y="17621"/>
                  </a:lnTo>
                  <a:lnTo>
                    <a:pt x="10009" y="17692"/>
                  </a:lnTo>
                  <a:lnTo>
                    <a:pt x="9445" y="17903"/>
                  </a:lnTo>
                  <a:lnTo>
                    <a:pt x="8952" y="18185"/>
                  </a:lnTo>
                  <a:lnTo>
                    <a:pt x="8529" y="18538"/>
                  </a:lnTo>
                  <a:lnTo>
                    <a:pt x="8177" y="18961"/>
                  </a:lnTo>
                  <a:lnTo>
                    <a:pt x="7965" y="19383"/>
                  </a:lnTo>
                  <a:lnTo>
                    <a:pt x="7895" y="19877"/>
                  </a:lnTo>
                  <a:lnTo>
                    <a:pt x="7895" y="20229"/>
                  </a:lnTo>
                  <a:lnTo>
                    <a:pt x="8036" y="20441"/>
                  </a:lnTo>
                  <a:lnTo>
                    <a:pt x="8177" y="20582"/>
                  </a:lnTo>
                  <a:lnTo>
                    <a:pt x="8318" y="20793"/>
                  </a:lnTo>
                  <a:lnTo>
                    <a:pt x="8529" y="20864"/>
                  </a:lnTo>
                  <a:lnTo>
                    <a:pt x="8811" y="21005"/>
                  </a:lnTo>
                  <a:lnTo>
                    <a:pt x="9164" y="21075"/>
                  </a:lnTo>
                  <a:lnTo>
                    <a:pt x="10009" y="21075"/>
                  </a:lnTo>
                  <a:lnTo>
                    <a:pt x="11067" y="21005"/>
                  </a:lnTo>
                  <a:lnTo>
                    <a:pt x="10009" y="22062"/>
                  </a:lnTo>
                  <a:lnTo>
                    <a:pt x="9023" y="23260"/>
                  </a:lnTo>
                  <a:lnTo>
                    <a:pt x="8882" y="22908"/>
                  </a:lnTo>
                  <a:lnTo>
                    <a:pt x="8670" y="22626"/>
                  </a:lnTo>
                  <a:lnTo>
                    <a:pt x="8529" y="22414"/>
                  </a:lnTo>
                  <a:lnTo>
                    <a:pt x="8318" y="22203"/>
                  </a:lnTo>
                  <a:lnTo>
                    <a:pt x="8106" y="22062"/>
                  </a:lnTo>
                  <a:lnTo>
                    <a:pt x="7824" y="21991"/>
                  </a:lnTo>
                  <a:lnTo>
                    <a:pt x="7401" y="21921"/>
                  </a:lnTo>
                  <a:lnTo>
                    <a:pt x="6908" y="21991"/>
                  </a:lnTo>
                  <a:lnTo>
                    <a:pt x="6415" y="22132"/>
                  </a:lnTo>
                  <a:lnTo>
                    <a:pt x="5992" y="22414"/>
                  </a:lnTo>
                  <a:lnTo>
                    <a:pt x="5639" y="22767"/>
                  </a:lnTo>
                  <a:lnTo>
                    <a:pt x="5357" y="23119"/>
                  </a:lnTo>
                  <a:lnTo>
                    <a:pt x="5146" y="23542"/>
                  </a:lnTo>
                  <a:lnTo>
                    <a:pt x="5075" y="23965"/>
                  </a:lnTo>
                  <a:lnTo>
                    <a:pt x="5146" y="24388"/>
                  </a:lnTo>
                  <a:lnTo>
                    <a:pt x="5287" y="24599"/>
                  </a:lnTo>
                  <a:lnTo>
                    <a:pt x="5428" y="24811"/>
                  </a:lnTo>
                  <a:lnTo>
                    <a:pt x="5639" y="24952"/>
                  </a:lnTo>
                  <a:lnTo>
                    <a:pt x="5851" y="25093"/>
                  </a:lnTo>
                  <a:lnTo>
                    <a:pt x="6556" y="25375"/>
                  </a:lnTo>
                  <a:lnTo>
                    <a:pt x="7472" y="25516"/>
                  </a:lnTo>
                  <a:lnTo>
                    <a:pt x="7260" y="25868"/>
                  </a:lnTo>
                  <a:lnTo>
                    <a:pt x="7190" y="26291"/>
                  </a:lnTo>
                  <a:lnTo>
                    <a:pt x="7120" y="26643"/>
                  </a:lnTo>
                  <a:lnTo>
                    <a:pt x="7120" y="27066"/>
                  </a:lnTo>
                  <a:lnTo>
                    <a:pt x="7190" y="27278"/>
                  </a:lnTo>
                  <a:lnTo>
                    <a:pt x="7260" y="27348"/>
                  </a:lnTo>
                  <a:lnTo>
                    <a:pt x="7331" y="27419"/>
                  </a:lnTo>
                  <a:lnTo>
                    <a:pt x="7472" y="27419"/>
                  </a:lnTo>
                  <a:lnTo>
                    <a:pt x="7542" y="27278"/>
                  </a:lnTo>
                  <a:lnTo>
                    <a:pt x="7824" y="26996"/>
                  </a:lnTo>
                  <a:lnTo>
                    <a:pt x="7824" y="27419"/>
                  </a:lnTo>
                  <a:lnTo>
                    <a:pt x="7895" y="27771"/>
                  </a:lnTo>
                  <a:lnTo>
                    <a:pt x="7965" y="28124"/>
                  </a:lnTo>
                  <a:lnTo>
                    <a:pt x="8106" y="28405"/>
                  </a:lnTo>
                  <a:lnTo>
                    <a:pt x="8247" y="28617"/>
                  </a:lnTo>
                  <a:lnTo>
                    <a:pt x="8459" y="28828"/>
                  </a:lnTo>
                  <a:lnTo>
                    <a:pt x="8670" y="28899"/>
                  </a:lnTo>
                  <a:lnTo>
                    <a:pt x="8952" y="29040"/>
                  </a:lnTo>
                  <a:lnTo>
                    <a:pt x="9445" y="29040"/>
                  </a:lnTo>
                  <a:lnTo>
                    <a:pt x="9657" y="28969"/>
                  </a:lnTo>
                  <a:lnTo>
                    <a:pt x="9939" y="28828"/>
                  </a:lnTo>
                  <a:lnTo>
                    <a:pt x="10221" y="28687"/>
                  </a:lnTo>
                  <a:lnTo>
                    <a:pt x="10432" y="28476"/>
                  </a:lnTo>
                  <a:lnTo>
                    <a:pt x="10644" y="28194"/>
                  </a:lnTo>
                  <a:lnTo>
                    <a:pt x="10855" y="27842"/>
                  </a:lnTo>
                  <a:lnTo>
                    <a:pt x="10926" y="27489"/>
                  </a:lnTo>
                  <a:lnTo>
                    <a:pt x="10996" y="26855"/>
                  </a:lnTo>
                  <a:lnTo>
                    <a:pt x="10996" y="26079"/>
                  </a:lnTo>
                  <a:lnTo>
                    <a:pt x="10926" y="25304"/>
                  </a:lnTo>
                  <a:lnTo>
                    <a:pt x="10855" y="24599"/>
                  </a:lnTo>
                  <a:lnTo>
                    <a:pt x="10644" y="24035"/>
                  </a:lnTo>
                  <a:lnTo>
                    <a:pt x="10503" y="23824"/>
                  </a:lnTo>
                  <a:lnTo>
                    <a:pt x="10362" y="23754"/>
                  </a:lnTo>
                  <a:lnTo>
                    <a:pt x="10221" y="23754"/>
                  </a:lnTo>
                  <a:lnTo>
                    <a:pt x="10009" y="23824"/>
                  </a:lnTo>
                  <a:lnTo>
                    <a:pt x="10785" y="22978"/>
                  </a:lnTo>
                  <a:lnTo>
                    <a:pt x="11560" y="22132"/>
                  </a:lnTo>
                  <a:lnTo>
                    <a:pt x="11489" y="22555"/>
                  </a:lnTo>
                  <a:lnTo>
                    <a:pt x="11560" y="22908"/>
                  </a:lnTo>
                  <a:lnTo>
                    <a:pt x="11630" y="23190"/>
                  </a:lnTo>
                  <a:lnTo>
                    <a:pt x="11701" y="23472"/>
                  </a:lnTo>
                  <a:lnTo>
                    <a:pt x="11912" y="23613"/>
                  </a:lnTo>
                  <a:lnTo>
                    <a:pt x="12053" y="23754"/>
                  </a:lnTo>
                  <a:lnTo>
                    <a:pt x="12335" y="23894"/>
                  </a:lnTo>
                  <a:lnTo>
                    <a:pt x="12829" y="23894"/>
                  </a:lnTo>
                  <a:lnTo>
                    <a:pt x="13111" y="23824"/>
                  </a:lnTo>
                  <a:lnTo>
                    <a:pt x="13674" y="23613"/>
                  </a:lnTo>
                  <a:lnTo>
                    <a:pt x="14238" y="23260"/>
                  </a:lnTo>
                  <a:lnTo>
                    <a:pt x="14661" y="22767"/>
                  </a:lnTo>
                  <a:lnTo>
                    <a:pt x="14873" y="22344"/>
                  </a:lnTo>
                  <a:lnTo>
                    <a:pt x="15014" y="21991"/>
                  </a:lnTo>
                  <a:lnTo>
                    <a:pt x="15155" y="21639"/>
                  </a:lnTo>
                  <a:lnTo>
                    <a:pt x="15155" y="21357"/>
                  </a:lnTo>
                  <a:lnTo>
                    <a:pt x="15155" y="20793"/>
                  </a:lnTo>
                  <a:lnTo>
                    <a:pt x="15084" y="20300"/>
                  </a:lnTo>
                  <a:lnTo>
                    <a:pt x="15084" y="19806"/>
                  </a:lnTo>
                  <a:lnTo>
                    <a:pt x="15084" y="19595"/>
                  </a:lnTo>
                  <a:lnTo>
                    <a:pt x="15155" y="19383"/>
                  </a:lnTo>
                  <a:lnTo>
                    <a:pt x="15296" y="19172"/>
                  </a:lnTo>
                  <a:lnTo>
                    <a:pt x="15578" y="18890"/>
                  </a:lnTo>
                  <a:lnTo>
                    <a:pt x="15859" y="18608"/>
                  </a:lnTo>
                  <a:lnTo>
                    <a:pt x="16282" y="18397"/>
                  </a:lnTo>
                  <a:lnTo>
                    <a:pt x="16000" y="19243"/>
                  </a:lnTo>
                  <a:lnTo>
                    <a:pt x="15930" y="19524"/>
                  </a:lnTo>
                  <a:lnTo>
                    <a:pt x="15930" y="19877"/>
                  </a:lnTo>
                  <a:lnTo>
                    <a:pt x="15930" y="20088"/>
                  </a:lnTo>
                  <a:lnTo>
                    <a:pt x="16000" y="20300"/>
                  </a:lnTo>
                  <a:lnTo>
                    <a:pt x="16141" y="20441"/>
                  </a:lnTo>
                  <a:lnTo>
                    <a:pt x="16282" y="20511"/>
                  </a:lnTo>
                  <a:lnTo>
                    <a:pt x="16494" y="20582"/>
                  </a:lnTo>
                  <a:lnTo>
                    <a:pt x="17199" y="20582"/>
                  </a:lnTo>
                  <a:lnTo>
                    <a:pt x="17763" y="20370"/>
                  </a:lnTo>
                  <a:lnTo>
                    <a:pt x="18326" y="20088"/>
                  </a:lnTo>
                  <a:lnTo>
                    <a:pt x="18890" y="19736"/>
                  </a:lnTo>
                  <a:lnTo>
                    <a:pt x="19384" y="19313"/>
                  </a:lnTo>
                  <a:lnTo>
                    <a:pt x="19807" y="18820"/>
                  </a:lnTo>
                  <a:lnTo>
                    <a:pt x="20159" y="18326"/>
                  </a:lnTo>
                  <a:lnTo>
                    <a:pt x="20300" y="17833"/>
                  </a:lnTo>
                  <a:lnTo>
                    <a:pt x="20300" y="17621"/>
                  </a:lnTo>
                  <a:lnTo>
                    <a:pt x="20229" y="17410"/>
                  </a:lnTo>
                  <a:lnTo>
                    <a:pt x="20159" y="17128"/>
                  </a:lnTo>
                  <a:lnTo>
                    <a:pt x="20018" y="16917"/>
                  </a:lnTo>
                  <a:lnTo>
                    <a:pt x="19736" y="16705"/>
                  </a:lnTo>
                  <a:lnTo>
                    <a:pt x="19454" y="16564"/>
                  </a:lnTo>
                  <a:lnTo>
                    <a:pt x="20582" y="15930"/>
                  </a:lnTo>
                  <a:lnTo>
                    <a:pt x="21357" y="15436"/>
                  </a:lnTo>
                  <a:lnTo>
                    <a:pt x="21639" y="15154"/>
                  </a:lnTo>
                  <a:lnTo>
                    <a:pt x="21992" y="14802"/>
                  </a:lnTo>
                  <a:lnTo>
                    <a:pt x="22837" y="13745"/>
                  </a:lnTo>
                  <a:lnTo>
                    <a:pt x="22133" y="15366"/>
                  </a:lnTo>
                  <a:lnTo>
                    <a:pt x="21357" y="16987"/>
                  </a:lnTo>
                  <a:lnTo>
                    <a:pt x="19666" y="20088"/>
                  </a:lnTo>
                  <a:lnTo>
                    <a:pt x="16212" y="26220"/>
                  </a:lnTo>
                  <a:lnTo>
                    <a:pt x="15507" y="27630"/>
                  </a:lnTo>
                  <a:lnTo>
                    <a:pt x="14873" y="29040"/>
                  </a:lnTo>
                  <a:lnTo>
                    <a:pt x="14168" y="30450"/>
                  </a:lnTo>
                  <a:lnTo>
                    <a:pt x="13745" y="31154"/>
                  </a:lnTo>
                  <a:lnTo>
                    <a:pt x="13322" y="31789"/>
                  </a:lnTo>
                  <a:lnTo>
                    <a:pt x="12758" y="32494"/>
                  </a:lnTo>
                  <a:lnTo>
                    <a:pt x="12053" y="33128"/>
                  </a:lnTo>
                  <a:lnTo>
                    <a:pt x="11278" y="33833"/>
                  </a:lnTo>
                  <a:lnTo>
                    <a:pt x="10432" y="34467"/>
                  </a:lnTo>
                  <a:lnTo>
                    <a:pt x="9657" y="34961"/>
                  </a:lnTo>
                  <a:lnTo>
                    <a:pt x="9023" y="35313"/>
                  </a:lnTo>
                  <a:lnTo>
                    <a:pt x="8600" y="35524"/>
                  </a:lnTo>
                  <a:lnTo>
                    <a:pt x="8388" y="35524"/>
                  </a:lnTo>
                  <a:lnTo>
                    <a:pt x="8388" y="35383"/>
                  </a:lnTo>
                  <a:lnTo>
                    <a:pt x="8247" y="35313"/>
                  </a:lnTo>
                  <a:lnTo>
                    <a:pt x="7754" y="35383"/>
                  </a:lnTo>
                  <a:lnTo>
                    <a:pt x="6979" y="35524"/>
                  </a:lnTo>
                  <a:lnTo>
                    <a:pt x="6062" y="35877"/>
                  </a:lnTo>
                  <a:lnTo>
                    <a:pt x="5146" y="36300"/>
                  </a:lnTo>
                  <a:lnTo>
                    <a:pt x="4300" y="36793"/>
                  </a:lnTo>
                  <a:lnTo>
                    <a:pt x="3948" y="37005"/>
                  </a:lnTo>
                  <a:lnTo>
                    <a:pt x="3666" y="37287"/>
                  </a:lnTo>
                  <a:lnTo>
                    <a:pt x="3454" y="37568"/>
                  </a:lnTo>
                  <a:lnTo>
                    <a:pt x="3313" y="37780"/>
                  </a:lnTo>
                  <a:lnTo>
                    <a:pt x="3243" y="38203"/>
                  </a:lnTo>
                  <a:lnTo>
                    <a:pt x="3172" y="38555"/>
                  </a:lnTo>
                  <a:lnTo>
                    <a:pt x="3172" y="38837"/>
                  </a:lnTo>
                  <a:lnTo>
                    <a:pt x="3243" y="39049"/>
                  </a:lnTo>
                  <a:lnTo>
                    <a:pt x="3313" y="39260"/>
                  </a:lnTo>
                  <a:lnTo>
                    <a:pt x="3454" y="39401"/>
                  </a:lnTo>
                  <a:lnTo>
                    <a:pt x="3666" y="39472"/>
                  </a:lnTo>
                  <a:lnTo>
                    <a:pt x="3877" y="39542"/>
                  </a:lnTo>
                  <a:lnTo>
                    <a:pt x="4300" y="39612"/>
                  </a:lnTo>
                  <a:lnTo>
                    <a:pt x="4864" y="39472"/>
                  </a:lnTo>
                  <a:lnTo>
                    <a:pt x="5428" y="39260"/>
                  </a:lnTo>
                  <a:lnTo>
                    <a:pt x="5992" y="38978"/>
                  </a:lnTo>
                  <a:lnTo>
                    <a:pt x="4935" y="40176"/>
                  </a:lnTo>
                  <a:lnTo>
                    <a:pt x="4089" y="41093"/>
                  </a:lnTo>
                  <a:lnTo>
                    <a:pt x="3172" y="41868"/>
                  </a:lnTo>
                  <a:lnTo>
                    <a:pt x="1974" y="42714"/>
                  </a:lnTo>
                  <a:lnTo>
                    <a:pt x="1551" y="43066"/>
                  </a:lnTo>
                  <a:lnTo>
                    <a:pt x="1058" y="43630"/>
                  </a:lnTo>
                  <a:lnTo>
                    <a:pt x="705" y="44194"/>
                  </a:lnTo>
                  <a:lnTo>
                    <a:pt x="424" y="44758"/>
                  </a:lnTo>
                  <a:lnTo>
                    <a:pt x="353" y="45040"/>
                  </a:lnTo>
                  <a:lnTo>
                    <a:pt x="353" y="45322"/>
                  </a:lnTo>
                  <a:lnTo>
                    <a:pt x="424" y="45533"/>
                  </a:lnTo>
                  <a:lnTo>
                    <a:pt x="494" y="45745"/>
                  </a:lnTo>
                  <a:lnTo>
                    <a:pt x="705" y="45886"/>
                  </a:lnTo>
                  <a:lnTo>
                    <a:pt x="1058" y="45956"/>
                  </a:lnTo>
                  <a:lnTo>
                    <a:pt x="1410" y="45956"/>
                  </a:lnTo>
                  <a:lnTo>
                    <a:pt x="1974" y="45886"/>
                  </a:lnTo>
                  <a:lnTo>
                    <a:pt x="1622" y="47013"/>
                  </a:lnTo>
                  <a:lnTo>
                    <a:pt x="1340" y="48141"/>
                  </a:lnTo>
                  <a:lnTo>
                    <a:pt x="987" y="48282"/>
                  </a:lnTo>
                  <a:lnTo>
                    <a:pt x="705" y="48494"/>
                  </a:lnTo>
                  <a:lnTo>
                    <a:pt x="424" y="48705"/>
                  </a:lnTo>
                  <a:lnTo>
                    <a:pt x="212" y="48987"/>
                  </a:lnTo>
                  <a:lnTo>
                    <a:pt x="1" y="49833"/>
                  </a:lnTo>
                  <a:lnTo>
                    <a:pt x="1" y="50256"/>
                  </a:lnTo>
                  <a:lnTo>
                    <a:pt x="71" y="50679"/>
                  </a:lnTo>
                  <a:lnTo>
                    <a:pt x="212" y="51031"/>
                  </a:lnTo>
                  <a:lnTo>
                    <a:pt x="494" y="51313"/>
                  </a:lnTo>
                  <a:lnTo>
                    <a:pt x="917" y="51524"/>
                  </a:lnTo>
                  <a:lnTo>
                    <a:pt x="1481" y="51595"/>
                  </a:lnTo>
                  <a:lnTo>
                    <a:pt x="2045" y="51524"/>
                  </a:lnTo>
                  <a:lnTo>
                    <a:pt x="2468" y="51383"/>
                  </a:lnTo>
                  <a:lnTo>
                    <a:pt x="2820" y="51172"/>
                  </a:lnTo>
                  <a:lnTo>
                    <a:pt x="3031" y="50820"/>
                  </a:lnTo>
                  <a:lnTo>
                    <a:pt x="3243" y="50397"/>
                  </a:lnTo>
                  <a:lnTo>
                    <a:pt x="3384" y="49974"/>
                  </a:lnTo>
                  <a:lnTo>
                    <a:pt x="3454" y="49057"/>
                  </a:lnTo>
                  <a:lnTo>
                    <a:pt x="3313" y="48634"/>
                  </a:lnTo>
                  <a:lnTo>
                    <a:pt x="3102" y="48282"/>
                  </a:lnTo>
                  <a:lnTo>
                    <a:pt x="2820" y="48000"/>
                  </a:lnTo>
                  <a:lnTo>
                    <a:pt x="2468" y="47789"/>
                  </a:lnTo>
                  <a:lnTo>
                    <a:pt x="2750" y="46731"/>
                  </a:lnTo>
                  <a:lnTo>
                    <a:pt x="3102" y="45745"/>
                  </a:lnTo>
                  <a:lnTo>
                    <a:pt x="3243" y="46027"/>
                  </a:lnTo>
                  <a:lnTo>
                    <a:pt x="3454" y="46309"/>
                  </a:lnTo>
                  <a:lnTo>
                    <a:pt x="3666" y="46520"/>
                  </a:lnTo>
                  <a:lnTo>
                    <a:pt x="3877" y="46661"/>
                  </a:lnTo>
                  <a:lnTo>
                    <a:pt x="4159" y="46802"/>
                  </a:lnTo>
                  <a:lnTo>
                    <a:pt x="5005" y="46802"/>
                  </a:lnTo>
                  <a:lnTo>
                    <a:pt x="5569" y="46590"/>
                  </a:lnTo>
                  <a:lnTo>
                    <a:pt x="6062" y="46168"/>
                  </a:lnTo>
                  <a:lnTo>
                    <a:pt x="6274" y="45956"/>
                  </a:lnTo>
                  <a:lnTo>
                    <a:pt x="6485" y="45674"/>
                  </a:lnTo>
                  <a:lnTo>
                    <a:pt x="6556" y="45392"/>
                  </a:lnTo>
                  <a:lnTo>
                    <a:pt x="6626" y="45110"/>
                  </a:lnTo>
                  <a:lnTo>
                    <a:pt x="6697" y="44758"/>
                  </a:lnTo>
                  <a:lnTo>
                    <a:pt x="6626" y="44405"/>
                  </a:lnTo>
                  <a:lnTo>
                    <a:pt x="6485" y="44123"/>
                  </a:lnTo>
                  <a:lnTo>
                    <a:pt x="6274" y="43842"/>
                  </a:lnTo>
                  <a:lnTo>
                    <a:pt x="5851" y="43278"/>
                  </a:lnTo>
                  <a:lnTo>
                    <a:pt x="5710" y="43066"/>
                  </a:lnTo>
                  <a:lnTo>
                    <a:pt x="5569" y="42714"/>
                  </a:lnTo>
                  <a:lnTo>
                    <a:pt x="4864" y="42220"/>
                  </a:lnTo>
                  <a:lnTo>
                    <a:pt x="5569" y="41093"/>
                  </a:lnTo>
                  <a:lnTo>
                    <a:pt x="6344" y="40035"/>
                  </a:lnTo>
                  <a:lnTo>
                    <a:pt x="6203" y="40458"/>
                  </a:lnTo>
                  <a:lnTo>
                    <a:pt x="6133" y="40881"/>
                  </a:lnTo>
                  <a:lnTo>
                    <a:pt x="6133" y="41304"/>
                  </a:lnTo>
                  <a:lnTo>
                    <a:pt x="6133" y="41586"/>
                  </a:lnTo>
                  <a:lnTo>
                    <a:pt x="6274" y="41868"/>
                  </a:lnTo>
                  <a:lnTo>
                    <a:pt x="6415" y="42150"/>
                  </a:lnTo>
                  <a:lnTo>
                    <a:pt x="6556" y="42291"/>
                  </a:lnTo>
                  <a:lnTo>
                    <a:pt x="6767" y="42432"/>
                  </a:lnTo>
                  <a:lnTo>
                    <a:pt x="6979" y="42502"/>
                  </a:lnTo>
                  <a:lnTo>
                    <a:pt x="7190" y="42502"/>
                  </a:lnTo>
                  <a:lnTo>
                    <a:pt x="7472" y="42432"/>
                  </a:lnTo>
                  <a:lnTo>
                    <a:pt x="7683" y="42291"/>
                  </a:lnTo>
                  <a:lnTo>
                    <a:pt x="7965" y="42150"/>
                  </a:lnTo>
                  <a:lnTo>
                    <a:pt x="8177" y="41868"/>
                  </a:lnTo>
                  <a:lnTo>
                    <a:pt x="8459" y="41445"/>
                  </a:lnTo>
                  <a:lnTo>
                    <a:pt x="8670" y="41022"/>
                  </a:lnTo>
                  <a:lnTo>
                    <a:pt x="8811" y="40529"/>
                  </a:lnTo>
                  <a:lnTo>
                    <a:pt x="8811" y="40035"/>
                  </a:lnTo>
                  <a:lnTo>
                    <a:pt x="8811" y="39542"/>
                  </a:lnTo>
                  <a:lnTo>
                    <a:pt x="8741" y="39049"/>
                  </a:lnTo>
                  <a:lnTo>
                    <a:pt x="8600" y="38062"/>
                  </a:lnTo>
                  <a:lnTo>
                    <a:pt x="8600" y="37568"/>
                  </a:lnTo>
                  <a:lnTo>
                    <a:pt x="8670" y="37146"/>
                  </a:lnTo>
                  <a:lnTo>
                    <a:pt x="8952" y="36582"/>
                  </a:lnTo>
                  <a:lnTo>
                    <a:pt x="9375" y="36018"/>
                  </a:lnTo>
                  <a:lnTo>
                    <a:pt x="9939" y="35454"/>
                  </a:lnTo>
                  <a:lnTo>
                    <a:pt x="10573" y="34890"/>
                  </a:lnTo>
                  <a:lnTo>
                    <a:pt x="11842" y="33762"/>
                  </a:lnTo>
                  <a:lnTo>
                    <a:pt x="12829" y="32776"/>
                  </a:lnTo>
                  <a:lnTo>
                    <a:pt x="12124" y="34608"/>
                  </a:lnTo>
                  <a:lnTo>
                    <a:pt x="11419" y="36370"/>
                  </a:lnTo>
                  <a:lnTo>
                    <a:pt x="10785" y="38203"/>
                  </a:lnTo>
                  <a:lnTo>
                    <a:pt x="10221" y="40035"/>
                  </a:lnTo>
                  <a:lnTo>
                    <a:pt x="9798" y="41868"/>
                  </a:lnTo>
                  <a:lnTo>
                    <a:pt x="9445" y="43771"/>
                  </a:lnTo>
                  <a:lnTo>
                    <a:pt x="9164" y="45674"/>
                  </a:lnTo>
                  <a:lnTo>
                    <a:pt x="9023" y="47577"/>
                  </a:lnTo>
                  <a:lnTo>
                    <a:pt x="9023" y="49551"/>
                  </a:lnTo>
                  <a:lnTo>
                    <a:pt x="8952" y="51383"/>
                  </a:lnTo>
                  <a:lnTo>
                    <a:pt x="8811" y="53357"/>
                  </a:lnTo>
                  <a:lnTo>
                    <a:pt x="8685" y="54492"/>
                  </a:lnTo>
                  <a:lnTo>
                    <a:pt x="8670" y="54485"/>
                  </a:lnTo>
                  <a:lnTo>
                    <a:pt x="8529" y="54485"/>
                  </a:lnTo>
                  <a:lnTo>
                    <a:pt x="8318" y="54555"/>
                  </a:lnTo>
                  <a:lnTo>
                    <a:pt x="8106" y="54696"/>
                  </a:lnTo>
                  <a:lnTo>
                    <a:pt x="7683" y="55119"/>
                  </a:lnTo>
                  <a:lnTo>
                    <a:pt x="7190" y="55683"/>
                  </a:lnTo>
                  <a:lnTo>
                    <a:pt x="6697" y="56317"/>
                  </a:lnTo>
                  <a:lnTo>
                    <a:pt x="6344" y="56952"/>
                  </a:lnTo>
                  <a:lnTo>
                    <a:pt x="6133" y="57445"/>
                  </a:lnTo>
                  <a:lnTo>
                    <a:pt x="6062" y="57656"/>
                  </a:lnTo>
                  <a:lnTo>
                    <a:pt x="6062" y="57797"/>
                  </a:lnTo>
                  <a:lnTo>
                    <a:pt x="6133" y="58150"/>
                  </a:lnTo>
                  <a:lnTo>
                    <a:pt x="6274" y="58432"/>
                  </a:lnTo>
                  <a:lnTo>
                    <a:pt x="6415" y="58573"/>
                  </a:lnTo>
                  <a:lnTo>
                    <a:pt x="6556" y="58714"/>
                  </a:lnTo>
                  <a:lnTo>
                    <a:pt x="6767" y="58784"/>
                  </a:lnTo>
                  <a:lnTo>
                    <a:pt x="6979" y="58855"/>
                  </a:lnTo>
                  <a:lnTo>
                    <a:pt x="7472" y="58714"/>
                  </a:lnTo>
                  <a:lnTo>
                    <a:pt x="7965" y="58502"/>
                  </a:lnTo>
                  <a:lnTo>
                    <a:pt x="8459" y="58150"/>
                  </a:lnTo>
                  <a:lnTo>
                    <a:pt x="8882" y="57727"/>
                  </a:lnTo>
                  <a:lnTo>
                    <a:pt x="9234" y="57304"/>
                  </a:lnTo>
                  <a:lnTo>
                    <a:pt x="9164" y="57938"/>
                  </a:lnTo>
                  <a:lnTo>
                    <a:pt x="9023" y="58784"/>
                  </a:lnTo>
                  <a:lnTo>
                    <a:pt x="8811" y="59771"/>
                  </a:lnTo>
                  <a:lnTo>
                    <a:pt x="8670" y="60758"/>
                  </a:lnTo>
                  <a:lnTo>
                    <a:pt x="8670" y="61251"/>
                  </a:lnTo>
                  <a:lnTo>
                    <a:pt x="8741" y="61674"/>
                  </a:lnTo>
                  <a:lnTo>
                    <a:pt x="8811" y="62027"/>
                  </a:lnTo>
                  <a:lnTo>
                    <a:pt x="8952" y="62379"/>
                  </a:lnTo>
                  <a:lnTo>
                    <a:pt x="9234" y="62590"/>
                  </a:lnTo>
                  <a:lnTo>
                    <a:pt x="9586" y="62661"/>
                  </a:lnTo>
                  <a:lnTo>
                    <a:pt x="10009" y="62661"/>
                  </a:lnTo>
                  <a:lnTo>
                    <a:pt x="10573" y="62520"/>
                  </a:lnTo>
                  <a:lnTo>
                    <a:pt x="11067" y="62308"/>
                  </a:lnTo>
                  <a:lnTo>
                    <a:pt x="11489" y="61956"/>
                  </a:lnTo>
                  <a:lnTo>
                    <a:pt x="11771" y="61604"/>
                  </a:lnTo>
                  <a:lnTo>
                    <a:pt x="11912" y="61181"/>
                  </a:lnTo>
                  <a:lnTo>
                    <a:pt x="12053" y="60687"/>
                  </a:lnTo>
                  <a:lnTo>
                    <a:pt x="12053" y="60194"/>
                  </a:lnTo>
                  <a:lnTo>
                    <a:pt x="11983" y="59630"/>
                  </a:lnTo>
                  <a:lnTo>
                    <a:pt x="11842" y="59066"/>
                  </a:lnTo>
                  <a:lnTo>
                    <a:pt x="11560" y="57938"/>
                  </a:lnTo>
                  <a:lnTo>
                    <a:pt x="11208" y="56881"/>
                  </a:lnTo>
                  <a:lnTo>
                    <a:pt x="10855" y="55965"/>
                  </a:lnTo>
                  <a:lnTo>
                    <a:pt x="10785" y="55542"/>
                  </a:lnTo>
                  <a:lnTo>
                    <a:pt x="10714" y="55190"/>
                  </a:lnTo>
                  <a:lnTo>
                    <a:pt x="10714" y="55190"/>
                  </a:lnTo>
                  <a:lnTo>
                    <a:pt x="10996" y="55331"/>
                  </a:lnTo>
                  <a:lnTo>
                    <a:pt x="11349" y="55471"/>
                  </a:lnTo>
                  <a:lnTo>
                    <a:pt x="12335" y="55471"/>
                  </a:lnTo>
                  <a:lnTo>
                    <a:pt x="12617" y="55401"/>
                  </a:lnTo>
                  <a:lnTo>
                    <a:pt x="13252" y="55119"/>
                  </a:lnTo>
                  <a:lnTo>
                    <a:pt x="13815" y="54696"/>
                  </a:lnTo>
                  <a:lnTo>
                    <a:pt x="14309" y="54203"/>
                  </a:lnTo>
                  <a:lnTo>
                    <a:pt x="14732" y="53639"/>
                  </a:lnTo>
                  <a:lnTo>
                    <a:pt x="15084" y="53005"/>
                  </a:lnTo>
                  <a:lnTo>
                    <a:pt x="15296" y="53357"/>
                  </a:lnTo>
                  <a:lnTo>
                    <a:pt x="15437" y="53568"/>
                  </a:lnTo>
                  <a:lnTo>
                    <a:pt x="15648" y="53709"/>
                  </a:lnTo>
                  <a:lnTo>
                    <a:pt x="15789" y="53709"/>
                  </a:lnTo>
                  <a:lnTo>
                    <a:pt x="15930" y="53639"/>
                  </a:lnTo>
                  <a:lnTo>
                    <a:pt x="16000" y="53498"/>
                  </a:lnTo>
                  <a:lnTo>
                    <a:pt x="16071" y="53145"/>
                  </a:lnTo>
                  <a:lnTo>
                    <a:pt x="16141" y="52652"/>
                  </a:lnTo>
                  <a:lnTo>
                    <a:pt x="16071" y="52229"/>
                  </a:lnTo>
                  <a:lnTo>
                    <a:pt x="16000" y="52159"/>
                  </a:lnTo>
                  <a:lnTo>
                    <a:pt x="15859" y="52088"/>
                  </a:lnTo>
                  <a:lnTo>
                    <a:pt x="15718" y="52159"/>
                  </a:lnTo>
                  <a:lnTo>
                    <a:pt x="15578" y="52300"/>
                  </a:lnTo>
                  <a:lnTo>
                    <a:pt x="15507" y="52018"/>
                  </a:lnTo>
                  <a:lnTo>
                    <a:pt x="15366" y="51665"/>
                  </a:lnTo>
                  <a:lnTo>
                    <a:pt x="15789" y="51806"/>
                  </a:lnTo>
                  <a:lnTo>
                    <a:pt x="16635" y="51806"/>
                  </a:lnTo>
                  <a:lnTo>
                    <a:pt x="17058" y="51665"/>
                  </a:lnTo>
                  <a:lnTo>
                    <a:pt x="17481" y="51454"/>
                  </a:lnTo>
                  <a:lnTo>
                    <a:pt x="17763" y="51172"/>
                  </a:lnTo>
                  <a:lnTo>
                    <a:pt x="17833" y="51031"/>
                  </a:lnTo>
                  <a:lnTo>
                    <a:pt x="17903" y="50820"/>
                  </a:lnTo>
                  <a:lnTo>
                    <a:pt x="17903" y="50538"/>
                  </a:lnTo>
                  <a:lnTo>
                    <a:pt x="17903" y="50326"/>
                  </a:lnTo>
                  <a:lnTo>
                    <a:pt x="17833" y="50115"/>
                  </a:lnTo>
                  <a:lnTo>
                    <a:pt x="17692" y="49903"/>
                  </a:lnTo>
                  <a:lnTo>
                    <a:pt x="17551" y="49762"/>
                  </a:lnTo>
                  <a:lnTo>
                    <a:pt x="17340" y="49621"/>
                  </a:lnTo>
                  <a:lnTo>
                    <a:pt x="16776" y="49480"/>
                  </a:lnTo>
                  <a:lnTo>
                    <a:pt x="16212" y="49410"/>
                  </a:lnTo>
                  <a:lnTo>
                    <a:pt x="15155" y="49480"/>
                  </a:lnTo>
                  <a:lnTo>
                    <a:pt x="14661" y="49551"/>
                  </a:lnTo>
                  <a:lnTo>
                    <a:pt x="14520" y="49410"/>
                  </a:lnTo>
                  <a:lnTo>
                    <a:pt x="14450" y="49057"/>
                  </a:lnTo>
                  <a:lnTo>
                    <a:pt x="14238" y="48212"/>
                  </a:lnTo>
                  <a:lnTo>
                    <a:pt x="13956" y="46943"/>
                  </a:lnTo>
                  <a:lnTo>
                    <a:pt x="14450" y="47084"/>
                  </a:lnTo>
                  <a:lnTo>
                    <a:pt x="14873" y="47154"/>
                  </a:lnTo>
                  <a:lnTo>
                    <a:pt x="15225" y="47154"/>
                  </a:lnTo>
                  <a:lnTo>
                    <a:pt x="15578" y="47013"/>
                  </a:lnTo>
                  <a:lnTo>
                    <a:pt x="15789" y="46872"/>
                  </a:lnTo>
                  <a:lnTo>
                    <a:pt x="16000" y="46590"/>
                  </a:lnTo>
                  <a:lnTo>
                    <a:pt x="16141" y="46309"/>
                  </a:lnTo>
                  <a:lnTo>
                    <a:pt x="16212" y="46027"/>
                  </a:lnTo>
                  <a:lnTo>
                    <a:pt x="16212" y="45674"/>
                  </a:lnTo>
                  <a:lnTo>
                    <a:pt x="16141" y="45322"/>
                  </a:lnTo>
                  <a:lnTo>
                    <a:pt x="16071" y="44969"/>
                  </a:lnTo>
                  <a:lnTo>
                    <a:pt x="15859" y="44617"/>
                  </a:lnTo>
                  <a:lnTo>
                    <a:pt x="15648" y="44264"/>
                  </a:lnTo>
                  <a:lnTo>
                    <a:pt x="15366" y="43912"/>
                  </a:lnTo>
                  <a:lnTo>
                    <a:pt x="15084" y="43630"/>
                  </a:lnTo>
                  <a:lnTo>
                    <a:pt x="14661" y="43419"/>
                  </a:lnTo>
                  <a:lnTo>
                    <a:pt x="14238" y="43278"/>
                  </a:lnTo>
                  <a:lnTo>
                    <a:pt x="13886" y="43207"/>
                  </a:lnTo>
                  <a:lnTo>
                    <a:pt x="13111" y="43207"/>
                  </a:lnTo>
                  <a:lnTo>
                    <a:pt x="12829" y="43137"/>
                  </a:lnTo>
                  <a:lnTo>
                    <a:pt x="12476" y="43066"/>
                  </a:lnTo>
                  <a:lnTo>
                    <a:pt x="12194" y="42855"/>
                  </a:lnTo>
                  <a:lnTo>
                    <a:pt x="11912" y="42502"/>
                  </a:lnTo>
                  <a:lnTo>
                    <a:pt x="11701" y="42150"/>
                  </a:lnTo>
                  <a:lnTo>
                    <a:pt x="11630" y="41727"/>
                  </a:lnTo>
                  <a:lnTo>
                    <a:pt x="11560" y="41375"/>
                  </a:lnTo>
                  <a:lnTo>
                    <a:pt x="11630" y="40952"/>
                  </a:lnTo>
                  <a:lnTo>
                    <a:pt x="11842" y="40176"/>
                  </a:lnTo>
                  <a:lnTo>
                    <a:pt x="12124" y="39331"/>
                  </a:lnTo>
                  <a:lnTo>
                    <a:pt x="12829" y="37146"/>
                  </a:lnTo>
                  <a:lnTo>
                    <a:pt x="13674" y="35031"/>
                  </a:lnTo>
                  <a:lnTo>
                    <a:pt x="14591" y="32987"/>
                  </a:lnTo>
                  <a:lnTo>
                    <a:pt x="15648" y="30943"/>
                  </a:lnTo>
                  <a:lnTo>
                    <a:pt x="16705" y="28899"/>
                  </a:lnTo>
                  <a:lnTo>
                    <a:pt x="17763" y="26925"/>
                  </a:lnTo>
                  <a:lnTo>
                    <a:pt x="20018" y="22908"/>
                  </a:lnTo>
                  <a:lnTo>
                    <a:pt x="19877" y="23542"/>
                  </a:lnTo>
                  <a:lnTo>
                    <a:pt x="19807" y="24247"/>
                  </a:lnTo>
                  <a:lnTo>
                    <a:pt x="19736" y="25657"/>
                  </a:lnTo>
                  <a:lnTo>
                    <a:pt x="19736" y="26361"/>
                  </a:lnTo>
                  <a:lnTo>
                    <a:pt x="19595" y="26996"/>
                  </a:lnTo>
                  <a:lnTo>
                    <a:pt x="19525" y="27560"/>
                  </a:lnTo>
                  <a:lnTo>
                    <a:pt x="19313" y="28053"/>
                  </a:lnTo>
                  <a:lnTo>
                    <a:pt x="19031" y="28405"/>
                  </a:lnTo>
                  <a:lnTo>
                    <a:pt x="18608" y="28828"/>
                  </a:lnTo>
                  <a:lnTo>
                    <a:pt x="18256" y="29181"/>
                  </a:lnTo>
                  <a:lnTo>
                    <a:pt x="17833" y="29533"/>
                  </a:lnTo>
                  <a:lnTo>
                    <a:pt x="17481" y="29956"/>
                  </a:lnTo>
                  <a:lnTo>
                    <a:pt x="17410" y="30238"/>
                  </a:lnTo>
                  <a:lnTo>
                    <a:pt x="17340" y="30450"/>
                  </a:lnTo>
                  <a:lnTo>
                    <a:pt x="17340" y="30731"/>
                  </a:lnTo>
                  <a:lnTo>
                    <a:pt x="17340" y="31013"/>
                  </a:lnTo>
                  <a:lnTo>
                    <a:pt x="17481" y="31295"/>
                  </a:lnTo>
                  <a:lnTo>
                    <a:pt x="17622" y="31577"/>
                  </a:lnTo>
                  <a:lnTo>
                    <a:pt x="17833" y="31789"/>
                  </a:lnTo>
                  <a:lnTo>
                    <a:pt x="17974" y="32000"/>
                  </a:lnTo>
                  <a:lnTo>
                    <a:pt x="18185" y="32071"/>
                  </a:lnTo>
                  <a:lnTo>
                    <a:pt x="18397" y="32141"/>
                  </a:lnTo>
                  <a:lnTo>
                    <a:pt x="18608" y="32141"/>
                  </a:lnTo>
                  <a:lnTo>
                    <a:pt x="18749" y="32071"/>
                  </a:lnTo>
                  <a:lnTo>
                    <a:pt x="19172" y="31859"/>
                  </a:lnTo>
                  <a:lnTo>
                    <a:pt x="19525" y="31577"/>
                  </a:lnTo>
                  <a:lnTo>
                    <a:pt x="19807" y="31225"/>
                  </a:lnTo>
                  <a:lnTo>
                    <a:pt x="20370" y="30450"/>
                  </a:lnTo>
                  <a:lnTo>
                    <a:pt x="21146" y="32564"/>
                  </a:lnTo>
                  <a:lnTo>
                    <a:pt x="20511" y="32705"/>
                  </a:lnTo>
                  <a:lnTo>
                    <a:pt x="20088" y="32916"/>
                  </a:lnTo>
                  <a:lnTo>
                    <a:pt x="19666" y="33198"/>
                  </a:lnTo>
                  <a:lnTo>
                    <a:pt x="19384" y="33551"/>
                  </a:lnTo>
                  <a:lnTo>
                    <a:pt x="19172" y="33903"/>
                  </a:lnTo>
                  <a:lnTo>
                    <a:pt x="19031" y="34256"/>
                  </a:lnTo>
                  <a:lnTo>
                    <a:pt x="19031" y="34608"/>
                  </a:lnTo>
                  <a:lnTo>
                    <a:pt x="19102" y="34961"/>
                  </a:lnTo>
                  <a:lnTo>
                    <a:pt x="19172" y="35242"/>
                  </a:lnTo>
                  <a:lnTo>
                    <a:pt x="19384" y="35454"/>
                  </a:lnTo>
                  <a:lnTo>
                    <a:pt x="19595" y="35665"/>
                  </a:lnTo>
                  <a:lnTo>
                    <a:pt x="19948" y="35806"/>
                  </a:lnTo>
                  <a:lnTo>
                    <a:pt x="20300" y="35806"/>
                  </a:lnTo>
                  <a:lnTo>
                    <a:pt x="20723" y="35736"/>
                  </a:lnTo>
                  <a:lnTo>
                    <a:pt x="21216" y="35595"/>
                  </a:lnTo>
                  <a:lnTo>
                    <a:pt x="21780" y="35242"/>
                  </a:lnTo>
                  <a:lnTo>
                    <a:pt x="21780" y="35736"/>
                  </a:lnTo>
                  <a:lnTo>
                    <a:pt x="21780" y="36159"/>
                  </a:lnTo>
                  <a:lnTo>
                    <a:pt x="21639" y="36441"/>
                  </a:lnTo>
                  <a:lnTo>
                    <a:pt x="21498" y="36723"/>
                  </a:lnTo>
                  <a:lnTo>
                    <a:pt x="21287" y="36934"/>
                  </a:lnTo>
                  <a:lnTo>
                    <a:pt x="21075" y="37075"/>
                  </a:lnTo>
                  <a:lnTo>
                    <a:pt x="20511" y="37427"/>
                  </a:lnTo>
                  <a:lnTo>
                    <a:pt x="19877" y="37709"/>
                  </a:lnTo>
                  <a:lnTo>
                    <a:pt x="19595" y="37850"/>
                  </a:lnTo>
                  <a:lnTo>
                    <a:pt x="19384" y="38062"/>
                  </a:lnTo>
                  <a:lnTo>
                    <a:pt x="19172" y="38344"/>
                  </a:lnTo>
                  <a:lnTo>
                    <a:pt x="18961" y="38626"/>
                  </a:lnTo>
                  <a:lnTo>
                    <a:pt x="18890" y="39049"/>
                  </a:lnTo>
                  <a:lnTo>
                    <a:pt x="18820" y="39542"/>
                  </a:lnTo>
                  <a:lnTo>
                    <a:pt x="18820" y="40106"/>
                  </a:lnTo>
                  <a:lnTo>
                    <a:pt x="18890" y="40388"/>
                  </a:lnTo>
                  <a:lnTo>
                    <a:pt x="19031" y="40599"/>
                  </a:lnTo>
                  <a:lnTo>
                    <a:pt x="19172" y="40740"/>
                  </a:lnTo>
                  <a:lnTo>
                    <a:pt x="19313" y="40881"/>
                  </a:lnTo>
                  <a:lnTo>
                    <a:pt x="19666" y="41022"/>
                  </a:lnTo>
                  <a:lnTo>
                    <a:pt x="20088" y="41022"/>
                  </a:lnTo>
                  <a:lnTo>
                    <a:pt x="20511" y="40881"/>
                  </a:lnTo>
                  <a:lnTo>
                    <a:pt x="20934" y="40599"/>
                  </a:lnTo>
                  <a:lnTo>
                    <a:pt x="21357" y="40176"/>
                  </a:lnTo>
                  <a:lnTo>
                    <a:pt x="21428" y="40599"/>
                  </a:lnTo>
                  <a:lnTo>
                    <a:pt x="21569" y="41022"/>
                  </a:lnTo>
                  <a:lnTo>
                    <a:pt x="21710" y="41375"/>
                  </a:lnTo>
                  <a:lnTo>
                    <a:pt x="21851" y="41657"/>
                  </a:lnTo>
                  <a:lnTo>
                    <a:pt x="22062" y="41938"/>
                  </a:lnTo>
                  <a:lnTo>
                    <a:pt x="22344" y="42220"/>
                  </a:lnTo>
                  <a:lnTo>
                    <a:pt x="22626" y="42361"/>
                  </a:lnTo>
                  <a:lnTo>
                    <a:pt x="22908" y="42502"/>
                  </a:lnTo>
                  <a:lnTo>
                    <a:pt x="23190" y="42573"/>
                  </a:lnTo>
                  <a:lnTo>
                    <a:pt x="23472" y="42643"/>
                  </a:lnTo>
                  <a:lnTo>
                    <a:pt x="23754" y="42573"/>
                  </a:lnTo>
                  <a:lnTo>
                    <a:pt x="24036" y="42432"/>
                  </a:lnTo>
                  <a:lnTo>
                    <a:pt x="24317" y="42220"/>
                  </a:lnTo>
                  <a:lnTo>
                    <a:pt x="24529" y="41938"/>
                  </a:lnTo>
                  <a:lnTo>
                    <a:pt x="24811" y="41586"/>
                  </a:lnTo>
                  <a:lnTo>
                    <a:pt x="25022" y="41163"/>
                  </a:lnTo>
                  <a:lnTo>
                    <a:pt x="25163" y="40670"/>
                  </a:lnTo>
                  <a:lnTo>
                    <a:pt x="25234" y="40317"/>
                  </a:lnTo>
                  <a:lnTo>
                    <a:pt x="25163" y="39894"/>
                  </a:lnTo>
                  <a:lnTo>
                    <a:pt x="25093" y="39542"/>
                  </a:lnTo>
                  <a:lnTo>
                    <a:pt x="25022" y="39190"/>
                  </a:lnTo>
                  <a:lnTo>
                    <a:pt x="24811" y="38837"/>
                  </a:lnTo>
                  <a:lnTo>
                    <a:pt x="24388" y="38203"/>
                  </a:lnTo>
                  <a:lnTo>
                    <a:pt x="23542" y="37005"/>
                  </a:lnTo>
                  <a:lnTo>
                    <a:pt x="23190" y="36370"/>
                  </a:lnTo>
                  <a:lnTo>
                    <a:pt x="23049" y="36088"/>
                  </a:lnTo>
                  <a:lnTo>
                    <a:pt x="22978" y="35736"/>
                  </a:lnTo>
                  <a:lnTo>
                    <a:pt x="23260" y="35947"/>
                  </a:lnTo>
                  <a:lnTo>
                    <a:pt x="23542" y="36159"/>
                  </a:lnTo>
                  <a:lnTo>
                    <a:pt x="23824" y="36300"/>
                  </a:lnTo>
                  <a:lnTo>
                    <a:pt x="24177" y="36370"/>
                  </a:lnTo>
                  <a:lnTo>
                    <a:pt x="24811" y="36441"/>
                  </a:lnTo>
                  <a:lnTo>
                    <a:pt x="25093" y="36370"/>
                  </a:lnTo>
                  <a:lnTo>
                    <a:pt x="25375" y="36300"/>
                  </a:lnTo>
                  <a:lnTo>
                    <a:pt x="25586" y="36229"/>
                  </a:lnTo>
                  <a:lnTo>
                    <a:pt x="25798" y="36088"/>
                  </a:lnTo>
                  <a:lnTo>
                    <a:pt x="25939" y="35877"/>
                  </a:lnTo>
                  <a:lnTo>
                    <a:pt x="26080" y="35665"/>
                  </a:lnTo>
                  <a:lnTo>
                    <a:pt x="26080" y="35383"/>
                  </a:lnTo>
                  <a:lnTo>
                    <a:pt x="26080" y="35101"/>
                  </a:lnTo>
                  <a:lnTo>
                    <a:pt x="26009" y="34749"/>
                  </a:lnTo>
                  <a:lnTo>
                    <a:pt x="25798" y="34326"/>
                  </a:lnTo>
                  <a:lnTo>
                    <a:pt x="25586" y="34044"/>
                  </a:lnTo>
                  <a:lnTo>
                    <a:pt x="25375" y="33762"/>
                  </a:lnTo>
                  <a:lnTo>
                    <a:pt x="25163" y="33551"/>
                  </a:lnTo>
                  <a:lnTo>
                    <a:pt x="24881" y="33410"/>
                  </a:lnTo>
                  <a:lnTo>
                    <a:pt x="24388" y="33198"/>
                  </a:lnTo>
                  <a:lnTo>
                    <a:pt x="23824" y="33057"/>
                  </a:lnTo>
                  <a:lnTo>
                    <a:pt x="23260" y="32916"/>
                  </a:lnTo>
                  <a:lnTo>
                    <a:pt x="22767" y="32705"/>
                  </a:lnTo>
                  <a:lnTo>
                    <a:pt x="22555" y="32564"/>
                  </a:lnTo>
                  <a:lnTo>
                    <a:pt x="22344" y="32353"/>
                  </a:lnTo>
                  <a:lnTo>
                    <a:pt x="22133" y="32141"/>
                  </a:lnTo>
                  <a:lnTo>
                    <a:pt x="21992" y="31789"/>
                  </a:lnTo>
                  <a:lnTo>
                    <a:pt x="22273" y="32000"/>
                  </a:lnTo>
                  <a:lnTo>
                    <a:pt x="22626" y="32141"/>
                  </a:lnTo>
                  <a:lnTo>
                    <a:pt x="22908" y="32212"/>
                  </a:lnTo>
                  <a:lnTo>
                    <a:pt x="23190" y="32282"/>
                  </a:lnTo>
                  <a:lnTo>
                    <a:pt x="23472" y="32212"/>
                  </a:lnTo>
                  <a:lnTo>
                    <a:pt x="23754" y="32141"/>
                  </a:lnTo>
                  <a:lnTo>
                    <a:pt x="24036" y="32071"/>
                  </a:lnTo>
                  <a:lnTo>
                    <a:pt x="24247" y="31859"/>
                  </a:lnTo>
                  <a:lnTo>
                    <a:pt x="24458" y="31718"/>
                  </a:lnTo>
                  <a:lnTo>
                    <a:pt x="24599" y="31507"/>
                  </a:lnTo>
                  <a:lnTo>
                    <a:pt x="24740" y="31225"/>
                  </a:lnTo>
                  <a:lnTo>
                    <a:pt x="24881" y="30943"/>
                  </a:lnTo>
                  <a:lnTo>
                    <a:pt x="24881" y="30661"/>
                  </a:lnTo>
                  <a:lnTo>
                    <a:pt x="24881" y="30309"/>
                  </a:lnTo>
                  <a:lnTo>
                    <a:pt x="24881" y="30027"/>
                  </a:lnTo>
                  <a:lnTo>
                    <a:pt x="24811" y="29674"/>
                  </a:lnTo>
                  <a:lnTo>
                    <a:pt x="24529" y="29110"/>
                  </a:lnTo>
                  <a:lnTo>
                    <a:pt x="24106" y="28687"/>
                  </a:lnTo>
                  <a:lnTo>
                    <a:pt x="23542" y="28265"/>
                  </a:lnTo>
                  <a:lnTo>
                    <a:pt x="22978" y="27912"/>
                  </a:lnTo>
                  <a:lnTo>
                    <a:pt x="22344" y="27630"/>
                  </a:lnTo>
                  <a:lnTo>
                    <a:pt x="21710" y="27489"/>
                  </a:lnTo>
                  <a:lnTo>
                    <a:pt x="21075" y="27419"/>
                  </a:lnTo>
                  <a:lnTo>
                    <a:pt x="20511" y="27489"/>
                  </a:lnTo>
                  <a:lnTo>
                    <a:pt x="20229" y="25727"/>
                  </a:lnTo>
                  <a:lnTo>
                    <a:pt x="20229" y="24881"/>
                  </a:lnTo>
                  <a:lnTo>
                    <a:pt x="20229" y="24035"/>
                  </a:lnTo>
                  <a:lnTo>
                    <a:pt x="20300" y="23260"/>
                  </a:lnTo>
                  <a:lnTo>
                    <a:pt x="20441" y="22485"/>
                  </a:lnTo>
                  <a:lnTo>
                    <a:pt x="20723" y="21709"/>
                  </a:lnTo>
                  <a:lnTo>
                    <a:pt x="21075" y="20934"/>
                  </a:lnTo>
                  <a:lnTo>
                    <a:pt x="21992" y="19172"/>
                  </a:lnTo>
                  <a:lnTo>
                    <a:pt x="22908" y="17410"/>
                  </a:lnTo>
                  <a:lnTo>
                    <a:pt x="23683" y="15648"/>
                  </a:lnTo>
                  <a:lnTo>
                    <a:pt x="24458" y="13815"/>
                  </a:lnTo>
                  <a:lnTo>
                    <a:pt x="25022" y="12124"/>
                  </a:lnTo>
                  <a:lnTo>
                    <a:pt x="25516" y="10432"/>
                  </a:lnTo>
                  <a:lnTo>
                    <a:pt x="25868" y="8670"/>
                  </a:lnTo>
                  <a:lnTo>
                    <a:pt x="26009" y="7824"/>
                  </a:lnTo>
                  <a:lnTo>
                    <a:pt x="26080" y="6908"/>
                  </a:lnTo>
                  <a:lnTo>
                    <a:pt x="26009" y="5498"/>
                  </a:lnTo>
                  <a:lnTo>
                    <a:pt x="25868" y="4300"/>
                  </a:lnTo>
                  <a:lnTo>
                    <a:pt x="25727" y="3031"/>
                  </a:lnTo>
                  <a:lnTo>
                    <a:pt x="25516" y="1762"/>
                  </a:lnTo>
                  <a:lnTo>
                    <a:pt x="25234" y="776"/>
                  </a:lnTo>
                  <a:lnTo>
                    <a:pt x="25022" y="423"/>
                  </a:lnTo>
                  <a:lnTo>
                    <a:pt x="24881" y="141"/>
                  </a:lnTo>
                  <a:lnTo>
                    <a:pt x="24670" y="0"/>
                  </a:lnTo>
                  <a:close/>
                </a:path>
              </a:pathLst>
            </a:custGeom>
            <a:solidFill>
              <a:srgbClr val="BDCC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4" name="Google Shape;34;p2"/>
            <p:cNvGrpSpPr/>
            <p:nvPr/>
          </p:nvGrpSpPr>
          <p:grpSpPr>
            <a:xfrm>
              <a:off x="1583150" y="1350000"/>
              <a:ext cx="216775" cy="269625"/>
              <a:chOff x="3876925" y="1350000"/>
              <a:chExt cx="216775" cy="269625"/>
            </a:xfrm>
          </p:grpSpPr>
          <p:sp>
            <p:nvSpPr>
              <p:cNvPr id="35" name="Google Shape;35;p2"/>
              <p:cNvSpPr/>
              <p:nvPr/>
            </p:nvSpPr>
            <p:spPr>
              <a:xfrm>
                <a:off x="3876925" y="1350000"/>
                <a:ext cx="216775" cy="269625"/>
              </a:xfrm>
              <a:custGeom>
                <a:avLst/>
                <a:gdLst/>
                <a:ahLst/>
                <a:cxnLst/>
                <a:rect l="l" t="t" r="r" b="b"/>
                <a:pathLst>
                  <a:path w="8671" h="10785" extrusionOk="0">
                    <a:moveTo>
                      <a:pt x="6908" y="1622"/>
                    </a:moveTo>
                    <a:lnTo>
                      <a:pt x="7120" y="1763"/>
                    </a:lnTo>
                    <a:lnTo>
                      <a:pt x="7190" y="1904"/>
                    </a:lnTo>
                    <a:lnTo>
                      <a:pt x="7190" y="2045"/>
                    </a:lnTo>
                    <a:lnTo>
                      <a:pt x="7120" y="2256"/>
                    </a:lnTo>
                    <a:lnTo>
                      <a:pt x="6908" y="2679"/>
                    </a:lnTo>
                    <a:lnTo>
                      <a:pt x="6556" y="3172"/>
                    </a:lnTo>
                    <a:lnTo>
                      <a:pt x="5781" y="4089"/>
                    </a:lnTo>
                    <a:lnTo>
                      <a:pt x="5287" y="4512"/>
                    </a:lnTo>
                    <a:lnTo>
                      <a:pt x="5287" y="4018"/>
                    </a:lnTo>
                    <a:lnTo>
                      <a:pt x="5358" y="3525"/>
                    </a:lnTo>
                    <a:lnTo>
                      <a:pt x="5499" y="3031"/>
                    </a:lnTo>
                    <a:lnTo>
                      <a:pt x="5710" y="2538"/>
                    </a:lnTo>
                    <a:lnTo>
                      <a:pt x="5922" y="2327"/>
                    </a:lnTo>
                    <a:lnTo>
                      <a:pt x="6274" y="1974"/>
                    </a:lnTo>
                    <a:lnTo>
                      <a:pt x="6626" y="1692"/>
                    </a:lnTo>
                    <a:lnTo>
                      <a:pt x="6767" y="1622"/>
                    </a:lnTo>
                    <a:close/>
                    <a:moveTo>
                      <a:pt x="3596" y="2186"/>
                    </a:moveTo>
                    <a:lnTo>
                      <a:pt x="3666" y="2256"/>
                    </a:lnTo>
                    <a:lnTo>
                      <a:pt x="3807" y="2538"/>
                    </a:lnTo>
                    <a:lnTo>
                      <a:pt x="3877" y="2890"/>
                    </a:lnTo>
                    <a:lnTo>
                      <a:pt x="3948" y="3313"/>
                    </a:lnTo>
                    <a:lnTo>
                      <a:pt x="4018" y="4230"/>
                    </a:lnTo>
                    <a:lnTo>
                      <a:pt x="4018" y="4794"/>
                    </a:lnTo>
                    <a:lnTo>
                      <a:pt x="3737" y="4441"/>
                    </a:lnTo>
                    <a:lnTo>
                      <a:pt x="3525" y="4018"/>
                    </a:lnTo>
                    <a:lnTo>
                      <a:pt x="3314" y="3595"/>
                    </a:lnTo>
                    <a:lnTo>
                      <a:pt x="3102" y="3172"/>
                    </a:lnTo>
                    <a:lnTo>
                      <a:pt x="3102" y="2750"/>
                    </a:lnTo>
                    <a:lnTo>
                      <a:pt x="3102" y="2538"/>
                    </a:lnTo>
                    <a:lnTo>
                      <a:pt x="3173" y="2397"/>
                    </a:lnTo>
                    <a:lnTo>
                      <a:pt x="3314" y="2256"/>
                    </a:lnTo>
                    <a:lnTo>
                      <a:pt x="3455" y="2186"/>
                    </a:lnTo>
                    <a:close/>
                    <a:moveTo>
                      <a:pt x="1199" y="4512"/>
                    </a:moveTo>
                    <a:lnTo>
                      <a:pt x="1622" y="4653"/>
                    </a:lnTo>
                    <a:lnTo>
                      <a:pt x="2115" y="4794"/>
                    </a:lnTo>
                    <a:lnTo>
                      <a:pt x="2538" y="5076"/>
                    </a:lnTo>
                    <a:lnTo>
                      <a:pt x="3173" y="5428"/>
                    </a:lnTo>
                    <a:lnTo>
                      <a:pt x="2679" y="5639"/>
                    </a:lnTo>
                    <a:lnTo>
                      <a:pt x="2186" y="5710"/>
                    </a:lnTo>
                    <a:lnTo>
                      <a:pt x="1904" y="5639"/>
                    </a:lnTo>
                    <a:lnTo>
                      <a:pt x="1622" y="5569"/>
                    </a:lnTo>
                    <a:lnTo>
                      <a:pt x="1411" y="5428"/>
                    </a:lnTo>
                    <a:lnTo>
                      <a:pt x="1199" y="5216"/>
                    </a:lnTo>
                    <a:lnTo>
                      <a:pt x="917" y="4794"/>
                    </a:lnTo>
                    <a:lnTo>
                      <a:pt x="917" y="4653"/>
                    </a:lnTo>
                    <a:lnTo>
                      <a:pt x="988" y="4582"/>
                    </a:lnTo>
                    <a:lnTo>
                      <a:pt x="1058" y="4512"/>
                    </a:lnTo>
                    <a:close/>
                    <a:moveTo>
                      <a:pt x="3666" y="6485"/>
                    </a:moveTo>
                    <a:lnTo>
                      <a:pt x="3807" y="7120"/>
                    </a:lnTo>
                    <a:lnTo>
                      <a:pt x="3807" y="7754"/>
                    </a:lnTo>
                    <a:lnTo>
                      <a:pt x="3807" y="8388"/>
                    </a:lnTo>
                    <a:lnTo>
                      <a:pt x="3666" y="9093"/>
                    </a:lnTo>
                    <a:lnTo>
                      <a:pt x="3525" y="9305"/>
                    </a:lnTo>
                    <a:lnTo>
                      <a:pt x="3314" y="9516"/>
                    </a:lnTo>
                    <a:lnTo>
                      <a:pt x="2961" y="9516"/>
                    </a:lnTo>
                    <a:lnTo>
                      <a:pt x="2820" y="9375"/>
                    </a:lnTo>
                    <a:lnTo>
                      <a:pt x="2750" y="9234"/>
                    </a:lnTo>
                    <a:lnTo>
                      <a:pt x="2538" y="8670"/>
                    </a:lnTo>
                    <a:lnTo>
                      <a:pt x="2538" y="8036"/>
                    </a:lnTo>
                    <a:lnTo>
                      <a:pt x="2609" y="7754"/>
                    </a:lnTo>
                    <a:lnTo>
                      <a:pt x="2679" y="7401"/>
                    </a:lnTo>
                    <a:lnTo>
                      <a:pt x="2891" y="7120"/>
                    </a:lnTo>
                    <a:lnTo>
                      <a:pt x="3102" y="6838"/>
                    </a:lnTo>
                    <a:lnTo>
                      <a:pt x="3384" y="6626"/>
                    </a:lnTo>
                    <a:lnTo>
                      <a:pt x="3666" y="6485"/>
                    </a:lnTo>
                    <a:close/>
                    <a:moveTo>
                      <a:pt x="7261" y="1"/>
                    </a:moveTo>
                    <a:lnTo>
                      <a:pt x="6767" y="71"/>
                    </a:lnTo>
                    <a:lnTo>
                      <a:pt x="6274" y="283"/>
                    </a:lnTo>
                    <a:lnTo>
                      <a:pt x="5781" y="565"/>
                    </a:lnTo>
                    <a:lnTo>
                      <a:pt x="5358" y="917"/>
                    </a:lnTo>
                    <a:lnTo>
                      <a:pt x="5005" y="1269"/>
                    </a:lnTo>
                    <a:lnTo>
                      <a:pt x="4723" y="1692"/>
                    </a:lnTo>
                    <a:lnTo>
                      <a:pt x="4582" y="1340"/>
                    </a:lnTo>
                    <a:lnTo>
                      <a:pt x="4441" y="1128"/>
                    </a:lnTo>
                    <a:lnTo>
                      <a:pt x="4230" y="917"/>
                    </a:lnTo>
                    <a:lnTo>
                      <a:pt x="4018" y="846"/>
                    </a:lnTo>
                    <a:lnTo>
                      <a:pt x="3525" y="846"/>
                    </a:lnTo>
                    <a:lnTo>
                      <a:pt x="3314" y="987"/>
                    </a:lnTo>
                    <a:lnTo>
                      <a:pt x="3102" y="1128"/>
                    </a:lnTo>
                    <a:lnTo>
                      <a:pt x="2679" y="1551"/>
                    </a:lnTo>
                    <a:lnTo>
                      <a:pt x="2327" y="2045"/>
                    </a:lnTo>
                    <a:lnTo>
                      <a:pt x="2115" y="2609"/>
                    </a:lnTo>
                    <a:lnTo>
                      <a:pt x="2045" y="2890"/>
                    </a:lnTo>
                    <a:lnTo>
                      <a:pt x="2045" y="3172"/>
                    </a:lnTo>
                    <a:lnTo>
                      <a:pt x="1199" y="3172"/>
                    </a:lnTo>
                    <a:lnTo>
                      <a:pt x="847" y="3313"/>
                    </a:lnTo>
                    <a:lnTo>
                      <a:pt x="565" y="3454"/>
                    </a:lnTo>
                    <a:lnTo>
                      <a:pt x="353" y="3736"/>
                    </a:lnTo>
                    <a:lnTo>
                      <a:pt x="142" y="4018"/>
                    </a:lnTo>
                    <a:lnTo>
                      <a:pt x="71" y="4371"/>
                    </a:lnTo>
                    <a:lnTo>
                      <a:pt x="1" y="4653"/>
                    </a:lnTo>
                    <a:lnTo>
                      <a:pt x="71" y="5005"/>
                    </a:lnTo>
                    <a:lnTo>
                      <a:pt x="142" y="5357"/>
                    </a:lnTo>
                    <a:lnTo>
                      <a:pt x="283" y="5710"/>
                    </a:lnTo>
                    <a:lnTo>
                      <a:pt x="494" y="6062"/>
                    </a:lnTo>
                    <a:lnTo>
                      <a:pt x="776" y="6274"/>
                    </a:lnTo>
                    <a:lnTo>
                      <a:pt x="1129" y="6556"/>
                    </a:lnTo>
                    <a:lnTo>
                      <a:pt x="1481" y="6697"/>
                    </a:lnTo>
                    <a:lnTo>
                      <a:pt x="1974" y="6767"/>
                    </a:lnTo>
                    <a:lnTo>
                      <a:pt x="1552" y="7542"/>
                    </a:lnTo>
                    <a:lnTo>
                      <a:pt x="1481" y="8036"/>
                    </a:lnTo>
                    <a:lnTo>
                      <a:pt x="1411" y="8459"/>
                    </a:lnTo>
                    <a:lnTo>
                      <a:pt x="1340" y="8882"/>
                    </a:lnTo>
                    <a:lnTo>
                      <a:pt x="1411" y="9375"/>
                    </a:lnTo>
                    <a:lnTo>
                      <a:pt x="1552" y="9798"/>
                    </a:lnTo>
                    <a:lnTo>
                      <a:pt x="1763" y="10150"/>
                    </a:lnTo>
                    <a:lnTo>
                      <a:pt x="2045" y="10432"/>
                    </a:lnTo>
                    <a:lnTo>
                      <a:pt x="2327" y="10644"/>
                    </a:lnTo>
                    <a:lnTo>
                      <a:pt x="2609" y="10714"/>
                    </a:lnTo>
                    <a:lnTo>
                      <a:pt x="2891" y="10785"/>
                    </a:lnTo>
                    <a:lnTo>
                      <a:pt x="3173" y="10714"/>
                    </a:lnTo>
                    <a:lnTo>
                      <a:pt x="3455" y="10644"/>
                    </a:lnTo>
                    <a:lnTo>
                      <a:pt x="3666" y="10432"/>
                    </a:lnTo>
                    <a:lnTo>
                      <a:pt x="3877" y="10221"/>
                    </a:lnTo>
                    <a:lnTo>
                      <a:pt x="4300" y="9727"/>
                    </a:lnTo>
                    <a:lnTo>
                      <a:pt x="4582" y="9164"/>
                    </a:lnTo>
                    <a:lnTo>
                      <a:pt x="4794" y="8529"/>
                    </a:lnTo>
                    <a:lnTo>
                      <a:pt x="4794" y="7965"/>
                    </a:lnTo>
                    <a:lnTo>
                      <a:pt x="5287" y="8318"/>
                    </a:lnTo>
                    <a:lnTo>
                      <a:pt x="5710" y="8529"/>
                    </a:lnTo>
                    <a:lnTo>
                      <a:pt x="6203" y="8670"/>
                    </a:lnTo>
                    <a:lnTo>
                      <a:pt x="6626" y="8600"/>
                    </a:lnTo>
                    <a:lnTo>
                      <a:pt x="7049" y="8529"/>
                    </a:lnTo>
                    <a:lnTo>
                      <a:pt x="7472" y="8318"/>
                    </a:lnTo>
                    <a:lnTo>
                      <a:pt x="7754" y="8036"/>
                    </a:lnTo>
                    <a:lnTo>
                      <a:pt x="8036" y="7683"/>
                    </a:lnTo>
                    <a:lnTo>
                      <a:pt x="8247" y="7331"/>
                    </a:lnTo>
                    <a:lnTo>
                      <a:pt x="8388" y="6979"/>
                    </a:lnTo>
                    <a:lnTo>
                      <a:pt x="8459" y="6556"/>
                    </a:lnTo>
                    <a:lnTo>
                      <a:pt x="8388" y="6133"/>
                    </a:lnTo>
                    <a:lnTo>
                      <a:pt x="8247" y="5780"/>
                    </a:lnTo>
                    <a:lnTo>
                      <a:pt x="8036" y="5428"/>
                    </a:lnTo>
                    <a:lnTo>
                      <a:pt x="7684" y="5146"/>
                    </a:lnTo>
                    <a:lnTo>
                      <a:pt x="7190" y="4935"/>
                    </a:lnTo>
                    <a:lnTo>
                      <a:pt x="7472" y="4512"/>
                    </a:lnTo>
                    <a:lnTo>
                      <a:pt x="7825" y="3948"/>
                    </a:lnTo>
                    <a:lnTo>
                      <a:pt x="8177" y="3384"/>
                    </a:lnTo>
                    <a:lnTo>
                      <a:pt x="8459" y="2750"/>
                    </a:lnTo>
                    <a:lnTo>
                      <a:pt x="8670" y="2115"/>
                    </a:lnTo>
                    <a:lnTo>
                      <a:pt x="8670" y="1481"/>
                    </a:lnTo>
                    <a:lnTo>
                      <a:pt x="8600" y="1199"/>
                    </a:lnTo>
                    <a:lnTo>
                      <a:pt x="8529" y="917"/>
                    </a:lnTo>
                    <a:lnTo>
                      <a:pt x="8388" y="635"/>
                    </a:lnTo>
                    <a:lnTo>
                      <a:pt x="8177" y="424"/>
                    </a:lnTo>
                    <a:lnTo>
                      <a:pt x="7966" y="283"/>
                    </a:lnTo>
                    <a:lnTo>
                      <a:pt x="7754" y="142"/>
                    </a:lnTo>
                    <a:lnTo>
                      <a:pt x="7472" y="71"/>
                    </a:lnTo>
                    <a:lnTo>
                      <a:pt x="7261" y="1"/>
                    </a:lnTo>
                    <a:close/>
                  </a:path>
                </a:pathLst>
              </a:custGeom>
              <a:solidFill>
                <a:srgbClr val="F7CA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3876925" y="1350000"/>
                <a:ext cx="216775" cy="269625"/>
              </a:xfrm>
              <a:custGeom>
                <a:avLst/>
                <a:gdLst/>
                <a:ahLst/>
                <a:cxnLst/>
                <a:rect l="l" t="t" r="r" b="b"/>
                <a:pathLst>
                  <a:path w="8671" h="10785" fill="none" extrusionOk="0">
                    <a:moveTo>
                      <a:pt x="1763" y="10150"/>
                    </a:moveTo>
                    <a:lnTo>
                      <a:pt x="1763" y="10150"/>
                    </a:lnTo>
                    <a:lnTo>
                      <a:pt x="2045" y="10432"/>
                    </a:lnTo>
                    <a:lnTo>
                      <a:pt x="2327" y="10644"/>
                    </a:lnTo>
                    <a:lnTo>
                      <a:pt x="2609" y="10714"/>
                    </a:lnTo>
                    <a:lnTo>
                      <a:pt x="2891" y="10785"/>
                    </a:lnTo>
                    <a:lnTo>
                      <a:pt x="3173" y="10714"/>
                    </a:lnTo>
                    <a:lnTo>
                      <a:pt x="3455" y="10644"/>
                    </a:lnTo>
                    <a:lnTo>
                      <a:pt x="3666" y="10432"/>
                    </a:lnTo>
                    <a:lnTo>
                      <a:pt x="3877" y="10221"/>
                    </a:lnTo>
                    <a:lnTo>
                      <a:pt x="4300" y="9727"/>
                    </a:lnTo>
                    <a:lnTo>
                      <a:pt x="4582" y="9164"/>
                    </a:lnTo>
                    <a:lnTo>
                      <a:pt x="4794" y="8529"/>
                    </a:lnTo>
                    <a:lnTo>
                      <a:pt x="4794" y="7965"/>
                    </a:lnTo>
                    <a:lnTo>
                      <a:pt x="4794" y="7965"/>
                    </a:lnTo>
                    <a:lnTo>
                      <a:pt x="5287" y="8318"/>
                    </a:lnTo>
                    <a:lnTo>
                      <a:pt x="5710" y="8529"/>
                    </a:lnTo>
                    <a:lnTo>
                      <a:pt x="6203" y="8670"/>
                    </a:lnTo>
                    <a:lnTo>
                      <a:pt x="6626" y="8600"/>
                    </a:lnTo>
                    <a:lnTo>
                      <a:pt x="7049" y="8529"/>
                    </a:lnTo>
                    <a:lnTo>
                      <a:pt x="7472" y="8318"/>
                    </a:lnTo>
                    <a:lnTo>
                      <a:pt x="7754" y="8036"/>
                    </a:lnTo>
                    <a:lnTo>
                      <a:pt x="8036" y="7683"/>
                    </a:lnTo>
                    <a:lnTo>
                      <a:pt x="8247" y="7331"/>
                    </a:lnTo>
                    <a:lnTo>
                      <a:pt x="8388" y="6979"/>
                    </a:lnTo>
                    <a:lnTo>
                      <a:pt x="8459" y="6556"/>
                    </a:lnTo>
                    <a:lnTo>
                      <a:pt x="8388" y="6133"/>
                    </a:lnTo>
                    <a:lnTo>
                      <a:pt x="8247" y="5780"/>
                    </a:lnTo>
                    <a:lnTo>
                      <a:pt x="8036" y="5428"/>
                    </a:lnTo>
                    <a:lnTo>
                      <a:pt x="7684" y="5146"/>
                    </a:lnTo>
                    <a:lnTo>
                      <a:pt x="7190" y="4935"/>
                    </a:lnTo>
                    <a:lnTo>
                      <a:pt x="7190" y="4935"/>
                    </a:lnTo>
                    <a:lnTo>
                      <a:pt x="7472" y="4512"/>
                    </a:lnTo>
                    <a:lnTo>
                      <a:pt x="7825" y="3948"/>
                    </a:lnTo>
                    <a:lnTo>
                      <a:pt x="8177" y="3384"/>
                    </a:lnTo>
                    <a:lnTo>
                      <a:pt x="8459" y="2750"/>
                    </a:lnTo>
                    <a:lnTo>
                      <a:pt x="8670" y="2115"/>
                    </a:lnTo>
                    <a:lnTo>
                      <a:pt x="8670" y="1481"/>
                    </a:lnTo>
                    <a:lnTo>
                      <a:pt x="8600" y="1199"/>
                    </a:lnTo>
                    <a:lnTo>
                      <a:pt x="8529" y="917"/>
                    </a:lnTo>
                    <a:lnTo>
                      <a:pt x="8388" y="635"/>
                    </a:lnTo>
                    <a:lnTo>
                      <a:pt x="8177" y="424"/>
                    </a:lnTo>
                    <a:lnTo>
                      <a:pt x="8177" y="424"/>
                    </a:lnTo>
                    <a:lnTo>
                      <a:pt x="7966" y="283"/>
                    </a:lnTo>
                    <a:lnTo>
                      <a:pt x="7754" y="142"/>
                    </a:lnTo>
                    <a:lnTo>
                      <a:pt x="7472" y="71"/>
                    </a:lnTo>
                    <a:lnTo>
                      <a:pt x="7261" y="1"/>
                    </a:lnTo>
                    <a:lnTo>
                      <a:pt x="6767" y="71"/>
                    </a:lnTo>
                    <a:lnTo>
                      <a:pt x="6274" y="283"/>
                    </a:lnTo>
                    <a:lnTo>
                      <a:pt x="5781" y="565"/>
                    </a:lnTo>
                    <a:lnTo>
                      <a:pt x="5358" y="917"/>
                    </a:lnTo>
                    <a:lnTo>
                      <a:pt x="5005" y="1269"/>
                    </a:lnTo>
                    <a:lnTo>
                      <a:pt x="4723" y="1692"/>
                    </a:lnTo>
                    <a:lnTo>
                      <a:pt x="4723" y="1692"/>
                    </a:lnTo>
                    <a:lnTo>
                      <a:pt x="4582" y="1340"/>
                    </a:lnTo>
                    <a:lnTo>
                      <a:pt x="4441" y="1128"/>
                    </a:lnTo>
                    <a:lnTo>
                      <a:pt x="4230" y="917"/>
                    </a:lnTo>
                    <a:lnTo>
                      <a:pt x="4018" y="846"/>
                    </a:lnTo>
                    <a:lnTo>
                      <a:pt x="3807" y="846"/>
                    </a:lnTo>
                    <a:lnTo>
                      <a:pt x="3525" y="846"/>
                    </a:lnTo>
                    <a:lnTo>
                      <a:pt x="3314" y="987"/>
                    </a:lnTo>
                    <a:lnTo>
                      <a:pt x="3102" y="1128"/>
                    </a:lnTo>
                    <a:lnTo>
                      <a:pt x="2679" y="1551"/>
                    </a:lnTo>
                    <a:lnTo>
                      <a:pt x="2327" y="2045"/>
                    </a:lnTo>
                    <a:lnTo>
                      <a:pt x="2115" y="2609"/>
                    </a:lnTo>
                    <a:lnTo>
                      <a:pt x="2045" y="2890"/>
                    </a:lnTo>
                    <a:lnTo>
                      <a:pt x="2045" y="3172"/>
                    </a:lnTo>
                    <a:lnTo>
                      <a:pt x="2045" y="3172"/>
                    </a:lnTo>
                    <a:lnTo>
                      <a:pt x="1622" y="3172"/>
                    </a:lnTo>
                    <a:lnTo>
                      <a:pt x="1199" y="3172"/>
                    </a:lnTo>
                    <a:lnTo>
                      <a:pt x="847" y="3313"/>
                    </a:lnTo>
                    <a:lnTo>
                      <a:pt x="565" y="3454"/>
                    </a:lnTo>
                    <a:lnTo>
                      <a:pt x="353" y="3736"/>
                    </a:lnTo>
                    <a:lnTo>
                      <a:pt x="142" y="4018"/>
                    </a:lnTo>
                    <a:lnTo>
                      <a:pt x="71" y="4371"/>
                    </a:lnTo>
                    <a:lnTo>
                      <a:pt x="1" y="4653"/>
                    </a:lnTo>
                    <a:lnTo>
                      <a:pt x="71" y="5005"/>
                    </a:lnTo>
                    <a:lnTo>
                      <a:pt x="142" y="5357"/>
                    </a:lnTo>
                    <a:lnTo>
                      <a:pt x="283" y="5710"/>
                    </a:lnTo>
                    <a:lnTo>
                      <a:pt x="494" y="6062"/>
                    </a:lnTo>
                    <a:lnTo>
                      <a:pt x="776" y="6274"/>
                    </a:lnTo>
                    <a:lnTo>
                      <a:pt x="1129" y="6556"/>
                    </a:lnTo>
                    <a:lnTo>
                      <a:pt x="1481" y="6697"/>
                    </a:lnTo>
                    <a:lnTo>
                      <a:pt x="1974" y="6767"/>
                    </a:lnTo>
                    <a:lnTo>
                      <a:pt x="1974" y="6767"/>
                    </a:lnTo>
                    <a:lnTo>
                      <a:pt x="1552" y="7542"/>
                    </a:lnTo>
                    <a:lnTo>
                      <a:pt x="1481" y="8036"/>
                    </a:lnTo>
                    <a:lnTo>
                      <a:pt x="1411" y="8459"/>
                    </a:lnTo>
                    <a:lnTo>
                      <a:pt x="1340" y="8882"/>
                    </a:lnTo>
                    <a:lnTo>
                      <a:pt x="1411" y="9375"/>
                    </a:lnTo>
                    <a:lnTo>
                      <a:pt x="1552" y="9798"/>
                    </a:lnTo>
                    <a:lnTo>
                      <a:pt x="1763" y="10150"/>
                    </a:lnTo>
                    <a:lnTo>
                      <a:pt x="1763" y="1015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3940375" y="1512125"/>
                <a:ext cx="31725" cy="75800"/>
              </a:xfrm>
              <a:custGeom>
                <a:avLst/>
                <a:gdLst/>
                <a:ahLst/>
                <a:cxnLst/>
                <a:rect l="l" t="t" r="r" b="b"/>
                <a:pathLst>
                  <a:path w="1269" h="3032" fill="none" extrusionOk="0">
                    <a:moveTo>
                      <a:pt x="1128" y="2608"/>
                    </a:moveTo>
                    <a:lnTo>
                      <a:pt x="1128" y="2608"/>
                    </a:lnTo>
                    <a:lnTo>
                      <a:pt x="987" y="2820"/>
                    </a:lnTo>
                    <a:lnTo>
                      <a:pt x="776" y="3031"/>
                    </a:lnTo>
                    <a:lnTo>
                      <a:pt x="635" y="3031"/>
                    </a:lnTo>
                    <a:lnTo>
                      <a:pt x="423" y="3031"/>
                    </a:lnTo>
                    <a:lnTo>
                      <a:pt x="282" y="2890"/>
                    </a:lnTo>
                    <a:lnTo>
                      <a:pt x="212" y="2749"/>
                    </a:lnTo>
                    <a:lnTo>
                      <a:pt x="0" y="2185"/>
                    </a:lnTo>
                    <a:lnTo>
                      <a:pt x="0" y="1551"/>
                    </a:lnTo>
                    <a:lnTo>
                      <a:pt x="71" y="1269"/>
                    </a:lnTo>
                    <a:lnTo>
                      <a:pt x="141" y="916"/>
                    </a:lnTo>
                    <a:lnTo>
                      <a:pt x="353" y="635"/>
                    </a:lnTo>
                    <a:lnTo>
                      <a:pt x="564" y="353"/>
                    </a:lnTo>
                    <a:lnTo>
                      <a:pt x="846" y="141"/>
                    </a:lnTo>
                    <a:lnTo>
                      <a:pt x="1128" y="0"/>
                    </a:lnTo>
                    <a:lnTo>
                      <a:pt x="1128" y="0"/>
                    </a:lnTo>
                    <a:lnTo>
                      <a:pt x="1269" y="635"/>
                    </a:lnTo>
                    <a:lnTo>
                      <a:pt x="1269" y="1269"/>
                    </a:lnTo>
                    <a:lnTo>
                      <a:pt x="1269" y="1903"/>
                    </a:lnTo>
                    <a:lnTo>
                      <a:pt x="1128" y="2608"/>
                    </a:lnTo>
                    <a:lnTo>
                      <a:pt x="1128" y="260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3954475" y="1404625"/>
                <a:ext cx="22925" cy="65225"/>
              </a:xfrm>
              <a:custGeom>
                <a:avLst/>
                <a:gdLst/>
                <a:ahLst/>
                <a:cxnLst/>
                <a:rect l="l" t="t" r="r" b="b"/>
                <a:pathLst>
                  <a:path w="917" h="2609" fill="none" extrusionOk="0">
                    <a:moveTo>
                      <a:pt x="353" y="1"/>
                    </a:moveTo>
                    <a:lnTo>
                      <a:pt x="353" y="1"/>
                    </a:lnTo>
                    <a:lnTo>
                      <a:pt x="494" y="1"/>
                    </a:lnTo>
                    <a:lnTo>
                      <a:pt x="564" y="71"/>
                    </a:lnTo>
                    <a:lnTo>
                      <a:pt x="705" y="353"/>
                    </a:lnTo>
                    <a:lnTo>
                      <a:pt x="775" y="705"/>
                    </a:lnTo>
                    <a:lnTo>
                      <a:pt x="846" y="1128"/>
                    </a:lnTo>
                    <a:lnTo>
                      <a:pt x="916" y="2045"/>
                    </a:lnTo>
                    <a:lnTo>
                      <a:pt x="916" y="2609"/>
                    </a:lnTo>
                    <a:lnTo>
                      <a:pt x="916" y="2609"/>
                    </a:lnTo>
                    <a:lnTo>
                      <a:pt x="635" y="2256"/>
                    </a:lnTo>
                    <a:lnTo>
                      <a:pt x="423" y="1833"/>
                    </a:lnTo>
                    <a:lnTo>
                      <a:pt x="212" y="1410"/>
                    </a:lnTo>
                    <a:lnTo>
                      <a:pt x="0" y="987"/>
                    </a:lnTo>
                    <a:lnTo>
                      <a:pt x="0" y="565"/>
                    </a:lnTo>
                    <a:lnTo>
                      <a:pt x="0" y="353"/>
                    </a:lnTo>
                    <a:lnTo>
                      <a:pt x="71" y="212"/>
                    </a:lnTo>
                    <a:lnTo>
                      <a:pt x="212" y="71"/>
                    </a:lnTo>
                    <a:lnTo>
                      <a:pt x="353" y="1"/>
                    </a:lnTo>
                    <a:lnTo>
                      <a:pt x="35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3899850" y="1462775"/>
                <a:ext cx="56400" cy="29975"/>
              </a:xfrm>
              <a:custGeom>
                <a:avLst/>
                <a:gdLst/>
                <a:ahLst/>
                <a:cxnLst/>
                <a:rect l="l" t="t" r="r" b="b"/>
                <a:pathLst>
                  <a:path w="2256" h="1199" fill="none" extrusionOk="0">
                    <a:moveTo>
                      <a:pt x="282" y="705"/>
                    </a:moveTo>
                    <a:lnTo>
                      <a:pt x="282" y="705"/>
                    </a:lnTo>
                    <a:lnTo>
                      <a:pt x="0" y="283"/>
                    </a:lnTo>
                    <a:lnTo>
                      <a:pt x="0" y="142"/>
                    </a:lnTo>
                    <a:lnTo>
                      <a:pt x="71" y="71"/>
                    </a:lnTo>
                    <a:lnTo>
                      <a:pt x="141" y="1"/>
                    </a:lnTo>
                    <a:lnTo>
                      <a:pt x="282" y="1"/>
                    </a:lnTo>
                    <a:lnTo>
                      <a:pt x="705" y="142"/>
                    </a:lnTo>
                    <a:lnTo>
                      <a:pt x="1198" y="283"/>
                    </a:lnTo>
                    <a:lnTo>
                      <a:pt x="1621" y="565"/>
                    </a:lnTo>
                    <a:lnTo>
                      <a:pt x="2256" y="917"/>
                    </a:lnTo>
                    <a:lnTo>
                      <a:pt x="2256" y="917"/>
                    </a:lnTo>
                    <a:lnTo>
                      <a:pt x="1762" y="1128"/>
                    </a:lnTo>
                    <a:lnTo>
                      <a:pt x="1269" y="1199"/>
                    </a:lnTo>
                    <a:lnTo>
                      <a:pt x="987" y="1128"/>
                    </a:lnTo>
                    <a:lnTo>
                      <a:pt x="705" y="1058"/>
                    </a:lnTo>
                    <a:lnTo>
                      <a:pt x="494" y="917"/>
                    </a:lnTo>
                    <a:lnTo>
                      <a:pt x="282" y="705"/>
                    </a:lnTo>
                    <a:lnTo>
                      <a:pt x="282" y="70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0" name="Google Shape;40;p2"/>
            <p:cNvSpPr/>
            <p:nvPr/>
          </p:nvSpPr>
          <p:spPr>
            <a:xfrm>
              <a:off x="1086250" y="2701550"/>
              <a:ext cx="237900" cy="313675"/>
            </a:xfrm>
            <a:custGeom>
              <a:avLst/>
              <a:gdLst/>
              <a:ahLst/>
              <a:cxnLst/>
              <a:rect l="l" t="t" r="r" b="b"/>
              <a:pathLst>
                <a:path w="9516" h="12547" extrusionOk="0">
                  <a:moveTo>
                    <a:pt x="9516" y="0"/>
                  </a:moveTo>
                  <a:lnTo>
                    <a:pt x="9420" y="385"/>
                  </a:lnTo>
                  <a:lnTo>
                    <a:pt x="9445" y="353"/>
                  </a:lnTo>
                  <a:lnTo>
                    <a:pt x="9516" y="0"/>
                  </a:lnTo>
                  <a:close/>
                  <a:moveTo>
                    <a:pt x="5357" y="3947"/>
                  </a:moveTo>
                  <a:lnTo>
                    <a:pt x="4793" y="4582"/>
                  </a:lnTo>
                  <a:lnTo>
                    <a:pt x="3595" y="5921"/>
                  </a:lnTo>
                  <a:lnTo>
                    <a:pt x="2256" y="7471"/>
                  </a:lnTo>
                  <a:lnTo>
                    <a:pt x="1763" y="8106"/>
                  </a:lnTo>
                  <a:lnTo>
                    <a:pt x="1410" y="8599"/>
                  </a:lnTo>
                  <a:lnTo>
                    <a:pt x="1692" y="7894"/>
                  </a:lnTo>
                  <a:lnTo>
                    <a:pt x="2045" y="7190"/>
                  </a:lnTo>
                  <a:lnTo>
                    <a:pt x="2467" y="6485"/>
                  </a:lnTo>
                  <a:lnTo>
                    <a:pt x="2961" y="5921"/>
                  </a:lnTo>
                  <a:lnTo>
                    <a:pt x="3525" y="5357"/>
                  </a:lnTo>
                  <a:lnTo>
                    <a:pt x="4089" y="4864"/>
                  </a:lnTo>
                  <a:lnTo>
                    <a:pt x="4723" y="4370"/>
                  </a:lnTo>
                  <a:lnTo>
                    <a:pt x="5357" y="3947"/>
                  </a:lnTo>
                  <a:close/>
                  <a:moveTo>
                    <a:pt x="6696" y="3242"/>
                  </a:moveTo>
                  <a:lnTo>
                    <a:pt x="6626" y="3806"/>
                  </a:lnTo>
                  <a:lnTo>
                    <a:pt x="6626" y="4300"/>
                  </a:lnTo>
                  <a:lnTo>
                    <a:pt x="6555" y="5357"/>
                  </a:lnTo>
                  <a:lnTo>
                    <a:pt x="6485" y="5850"/>
                  </a:lnTo>
                  <a:lnTo>
                    <a:pt x="6415" y="6344"/>
                  </a:lnTo>
                  <a:lnTo>
                    <a:pt x="6203" y="6837"/>
                  </a:lnTo>
                  <a:lnTo>
                    <a:pt x="5921" y="7331"/>
                  </a:lnTo>
                  <a:lnTo>
                    <a:pt x="5569" y="7753"/>
                  </a:lnTo>
                  <a:lnTo>
                    <a:pt x="5075" y="8176"/>
                  </a:lnTo>
                  <a:lnTo>
                    <a:pt x="4652" y="8529"/>
                  </a:lnTo>
                  <a:lnTo>
                    <a:pt x="4089" y="8811"/>
                  </a:lnTo>
                  <a:lnTo>
                    <a:pt x="3031" y="9375"/>
                  </a:lnTo>
                  <a:lnTo>
                    <a:pt x="2045" y="10009"/>
                  </a:lnTo>
                  <a:lnTo>
                    <a:pt x="2256" y="9445"/>
                  </a:lnTo>
                  <a:lnTo>
                    <a:pt x="2538" y="9022"/>
                  </a:lnTo>
                  <a:lnTo>
                    <a:pt x="3243" y="8106"/>
                  </a:lnTo>
                  <a:lnTo>
                    <a:pt x="3948" y="7260"/>
                  </a:lnTo>
                  <a:lnTo>
                    <a:pt x="4723" y="6414"/>
                  </a:lnTo>
                  <a:lnTo>
                    <a:pt x="4934" y="6062"/>
                  </a:lnTo>
                  <a:lnTo>
                    <a:pt x="5216" y="5639"/>
                  </a:lnTo>
                  <a:lnTo>
                    <a:pt x="5639" y="4652"/>
                  </a:lnTo>
                  <a:lnTo>
                    <a:pt x="6203" y="3806"/>
                  </a:lnTo>
                  <a:lnTo>
                    <a:pt x="6415" y="3454"/>
                  </a:lnTo>
                  <a:lnTo>
                    <a:pt x="6696" y="3242"/>
                  </a:lnTo>
                  <a:close/>
                  <a:moveTo>
                    <a:pt x="9420" y="385"/>
                  </a:moveTo>
                  <a:lnTo>
                    <a:pt x="9163" y="705"/>
                  </a:lnTo>
                  <a:lnTo>
                    <a:pt x="8811" y="1057"/>
                  </a:lnTo>
                  <a:lnTo>
                    <a:pt x="8388" y="1410"/>
                  </a:lnTo>
                  <a:lnTo>
                    <a:pt x="7260" y="2115"/>
                  </a:lnTo>
                  <a:lnTo>
                    <a:pt x="5992" y="2820"/>
                  </a:lnTo>
                  <a:lnTo>
                    <a:pt x="4652" y="3595"/>
                  </a:lnTo>
                  <a:lnTo>
                    <a:pt x="3384" y="4300"/>
                  </a:lnTo>
                  <a:lnTo>
                    <a:pt x="2326" y="5005"/>
                  </a:lnTo>
                  <a:lnTo>
                    <a:pt x="1904" y="5357"/>
                  </a:lnTo>
                  <a:lnTo>
                    <a:pt x="1622" y="5709"/>
                  </a:lnTo>
                  <a:lnTo>
                    <a:pt x="1269" y="6203"/>
                  </a:lnTo>
                  <a:lnTo>
                    <a:pt x="917" y="6696"/>
                  </a:lnTo>
                  <a:lnTo>
                    <a:pt x="705" y="7190"/>
                  </a:lnTo>
                  <a:lnTo>
                    <a:pt x="494" y="7683"/>
                  </a:lnTo>
                  <a:lnTo>
                    <a:pt x="212" y="8811"/>
                  </a:lnTo>
                  <a:lnTo>
                    <a:pt x="1" y="9938"/>
                  </a:lnTo>
                  <a:lnTo>
                    <a:pt x="1" y="10502"/>
                  </a:lnTo>
                  <a:lnTo>
                    <a:pt x="71" y="11560"/>
                  </a:lnTo>
                  <a:lnTo>
                    <a:pt x="141" y="12053"/>
                  </a:lnTo>
                  <a:lnTo>
                    <a:pt x="282" y="12405"/>
                  </a:lnTo>
                  <a:lnTo>
                    <a:pt x="353" y="12476"/>
                  </a:lnTo>
                  <a:lnTo>
                    <a:pt x="423" y="12546"/>
                  </a:lnTo>
                  <a:lnTo>
                    <a:pt x="564" y="12476"/>
                  </a:lnTo>
                  <a:lnTo>
                    <a:pt x="705" y="12405"/>
                  </a:lnTo>
                  <a:lnTo>
                    <a:pt x="987" y="11982"/>
                  </a:lnTo>
                  <a:lnTo>
                    <a:pt x="1410" y="11630"/>
                  </a:lnTo>
                  <a:lnTo>
                    <a:pt x="2256" y="10996"/>
                  </a:lnTo>
                  <a:lnTo>
                    <a:pt x="3172" y="10432"/>
                  </a:lnTo>
                  <a:lnTo>
                    <a:pt x="4159" y="9938"/>
                  </a:lnTo>
                  <a:lnTo>
                    <a:pt x="5075" y="9445"/>
                  </a:lnTo>
                  <a:lnTo>
                    <a:pt x="5921" y="8811"/>
                  </a:lnTo>
                  <a:lnTo>
                    <a:pt x="6344" y="8458"/>
                  </a:lnTo>
                  <a:lnTo>
                    <a:pt x="6696" y="8106"/>
                  </a:lnTo>
                  <a:lnTo>
                    <a:pt x="6978" y="7683"/>
                  </a:lnTo>
                  <a:lnTo>
                    <a:pt x="7260" y="7190"/>
                  </a:lnTo>
                  <a:lnTo>
                    <a:pt x="7401" y="6696"/>
                  </a:lnTo>
                  <a:lnTo>
                    <a:pt x="7472" y="6203"/>
                  </a:lnTo>
                  <a:lnTo>
                    <a:pt x="7472" y="5709"/>
                  </a:lnTo>
                  <a:lnTo>
                    <a:pt x="7401" y="5216"/>
                  </a:lnTo>
                  <a:lnTo>
                    <a:pt x="7331" y="4300"/>
                  </a:lnTo>
                  <a:lnTo>
                    <a:pt x="7331" y="3806"/>
                  </a:lnTo>
                  <a:lnTo>
                    <a:pt x="7401" y="3313"/>
                  </a:lnTo>
                  <a:lnTo>
                    <a:pt x="7542" y="2890"/>
                  </a:lnTo>
                  <a:lnTo>
                    <a:pt x="7824" y="2538"/>
                  </a:lnTo>
                  <a:lnTo>
                    <a:pt x="8459" y="1762"/>
                  </a:lnTo>
                  <a:lnTo>
                    <a:pt x="8811" y="1410"/>
                  </a:lnTo>
                  <a:lnTo>
                    <a:pt x="9163" y="987"/>
                  </a:lnTo>
                  <a:lnTo>
                    <a:pt x="9375" y="564"/>
                  </a:lnTo>
                  <a:lnTo>
                    <a:pt x="9420" y="385"/>
                  </a:lnTo>
                  <a:close/>
                </a:path>
              </a:pathLst>
            </a:custGeom>
            <a:solidFill>
              <a:srgbClr val="B6D7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924150" y="1106825"/>
              <a:ext cx="244950" cy="345400"/>
            </a:xfrm>
            <a:custGeom>
              <a:avLst/>
              <a:gdLst/>
              <a:ahLst/>
              <a:cxnLst/>
              <a:rect l="l" t="t" r="r" b="b"/>
              <a:pathLst>
                <a:path w="9798" h="13816" extrusionOk="0">
                  <a:moveTo>
                    <a:pt x="6203" y="4159"/>
                  </a:moveTo>
                  <a:lnTo>
                    <a:pt x="6414" y="4230"/>
                  </a:lnTo>
                  <a:lnTo>
                    <a:pt x="6485" y="4371"/>
                  </a:lnTo>
                  <a:lnTo>
                    <a:pt x="6485" y="4512"/>
                  </a:lnTo>
                  <a:lnTo>
                    <a:pt x="6414" y="4582"/>
                  </a:lnTo>
                  <a:lnTo>
                    <a:pt x="6273" y="4582"/>
                  </a:lnTo>
                  <a:lnTo>
                    <a:pt x="5921" y="4512"/>
                  </a:lnTo>
                  <a:lnTo>
                    <a:pt x="5850" y="4441"/>
                  </a:lnTo>
                  <a:lnTo>
                    <a:pt x="5850" y="4371"/>
                  </a:lnTo>
                  <a:lnTo>
                    <a:pt x="5921" y="4230"/>
                  </a:lnTo>
                  <a:lnTo>
                    <a:pt x="6062" y="4159"/>
                  </a:lnTo>
                  <a:close/>
                  <a:moveTo>
                    <a:pt x="5709" y="5569"/>
                  </a:moveTo>
                  <a:lnTo>
                    <a:pt x="5004" y="6697"/>
                  </a:lnTo>
                  <a:lnTo>
                    <a:pt x="4088" y="7684"/>
                  </a:lnTo>
                  <a:lnTo>
                    <a:pt x="4440" y="7049"/>
                  </a:lnTo>
                  <a:lnTo>
                    <a:pt x="4793" y="6485"/>
                  </a:lnTo>
                  <a:lnTo>
                    <a:pt x="5216" y="5992"/>
                  </a:lnTo>
                  <a:lnTo>
                    <a:pt x="5709" y="5569"/>
                  </a:lnTo>
                  <a:close/>
                  <a:moveTo>
                    <a:pt x="6414" y="5992"/>
                  </a:moveTo>
                  <a:lnTo>
                    <a:pt x="6837" y="6274"/>
                  </a:lnTo>
                  <a:lnTo>
                    <a:pt x="6766" y="6838"/>
                  </a:lnTo>
                  <a:lnTo>
                    <a:pt x="6625" y="7402"/>
                  </a:lnTo>
                  <a:lnTo>
                    <a:pt x="6344" y="7895"/>
                  </a:lnTo>
                  <a:lnTo>
                    <a:pt x="6062" y="8388"/>
                  </a:lnTo>
                  <a:lnTo>
                    <a:pt x="6062" y="7825"/>
                  </a:lnTo>
                  <a:lnTo>
                    <a:pt x="6132" y="7190"/>
                  </a:lnTo>
                  <a:lnTo>
                    <a:pt x="6203" y="6556"/>
                  </a:lnTo>
                  <a:lnTo>
                    <a:pt x="6414" y="5992"/>
                  </a:lnTo>
                  <a:close/>
                  <a:moveTo>
                    <a:pt x="5568" y="5076"/>
                  </a:moveTo>
                  <a:lnTo>
                    <a:pt x="5075" y="5287"/>
                  </a:lnTo>
                  <a:lnTo>
                    <a:pt x="4652" y="5569"/>
                  </a:lnTo>
                  <a:lnTo>
                    <a:pt x="4229" y="5921"/>
                  </a:lnTo>
                  <a:lnTo>
                    <a:pt x="3947" y="6344"/>
                  </a:lnTo>
                  <a:lnTo>
                    <a:pt x="3383" y="7190"/>
                  </a:lnTo>
                  <a:lnTo>
                    <a:pt x="2819" y="8036"/>
                  </a:lnTo>
                  <a:lnTo>
                    <a:pt x="2678" y="8600"/>
                  </a:lnTo>
                  <a:lnTo>
                    <a:pt x="2608" y="8811"/>
                  </a:lnTo>
                  <a:lnTo>
                    <a:pt x="2467" y="8952"/>
                  </a:lnTo>
                  <a:lnTo>
                    <a:pt x="2326" y="9093"/>
                  </a:lnTo>
                  <a:lnTo>
                    <a:pt x="2115" y="9234"/>
                  </a:lnTo>
                  <a:lnTo>
                    <a:pt x="1551" y="9305"/>
                  </a:lnTo>
                  <a:lnTo>
                    <a:pt x="1269" y="9305"/>
                  </a:lnTo>
                  <a:lnTo>
                    <a:pt x="1057" y="9234"/>
                  </a:lnTo>
                  <a:lnTo>
                    <a:pt x="916" y="9093"/>
                  </a:lnTo>
                  <a:lnTo>
                    <a:pt x="775" y="8952"/>
                  </a:lnTo>
                  <a:lnTo>
                    <a:pt x="705" y="8741"/>
                  </a:lnTo>
                  <a:lnTo>
                    <a:pt x="705" y="8529"/>
                  </a:lnTo>
                  <a:lnTo>
                    <a:pt x="705" y="8247"/>
                  </a:lnTo>
                  <a:lnTo>
                    <a:pt x="846" y="7966"/>
                  </a:lnTo>
                  <a:lnTo>
                    <a:pt x="1128" y="7402"/>
                  </a:lnTo>
                  <a:lnTo>
                    <a:pt x="1551" y="6767"/>
                  </a:lnTo>
                  <a:lnTo>
                    <a:pt x="2115" y="6274"/>
                  </a:lnTo>
                  <a:lnTo>
                    <a:pt x="2749" y="5851"/>
                  </a:lnTo>
                  <a:lnTo>
                    <a:pt x="3454" y="5499"/>
                  </a:lnTo>
                  <a:lnTo>
                    <a:pt x="4159" y="5217"/>
                  </a:lnTo>
                  <a:lnTo>
                    <a:pt x="4863" y="5076"/>
                  </a:lnTo>
                  <a:close/>
                  <a:moveTo>
                    <a:pt x="5709" y="7120"/>
                  </a:moveTo>
                  <a:lnTo>
                    <a:pt x="5427" y="8247"/>
                  </a:lnTo>
                  <a:lnTo>
                    <a:pt x="5286" y="9446"/>
                  </a:lnTo>
                  <a:lnTo>
                    <a:pt x="4863" y="9869"/>
                  </a:lnTo>
                  <a:lnTo>
                    <a:pt x="4511" y="10080"/>
                  </a:lnTo>
                  <a:lnTo>
                    <a:pt x="4229" y="10292"/>
                  </a:lnTo>
                  <a:lnTo>
                    <a:pt x="3947" y="10362"/>
                  </a:lnTo>
                  <a:lnTo>
                    <a:pt x="3665" y="10362"/>
                  </a:lnTo>
                  <a:lnTo>
                    <a:pt x="3595" y="10292"/>
                  </a:lnTo>
                  <a:lnTo>
                    <a:pt x="3524" y="10151"/>
                  </a:lnTo>
                  <a:lnTo>
                    <a:pt x="3383" y="9798"/>
                  </a:lnTo>
                  <a:lnTo>
                    <a:pt x="3454" y="9516"/>
                  </a:lnTo>
                  <a:lnTo>
                    <a:pt x="3665" y="9164"/>
                  </a:lnTo>
                  <a:lnTo>
                    <a:pt x="4370" y="8388"/>
                  </a:lnTo>
                  <a:lnTo>
                    <a:pt x="5216" y="7684"/>
                  </a:lnTo>
                  <a:lnTo>
                    <a:pt x="5709" y="7120"/>
                  </a:lnTo>
                  <a:close/>
                  <a:moveTo>
                    <a:pt x="7894" y="6274"/>
                  </a:moveTo>
                  <a:lnTo>
                    <a:pt x="8388" y="7613"/>
                  </a:lnTo>
                  <a:lnTo>
                    <a:pt x="8670" y="8459"/>
                  </a:lnTo>
                  <a:lnTo>
                    <a:pt x="8810" y="9375"/>
                  </a:lnTo>
                  <a:lnTo>
                    <a:pt x="8881" y="9798"/>
                  </a:lnTo>
                  <a:lnTo>
                    <a:pt x="8881" y="10151"/>
                  </a:lnTo>
                  <a:lnTo>
                    <a:pt x="8810" y="10503"/>
                  </a:lnTo>
                  <a:lnTo>
                    <a:pt x="8670" y="10855"/>
                  </a:lnTo>
                  <a:lnTo>
                    <a:pt x="8529" y="11067"/>
                  </a:lnTo>
                  <a:lnTo>
                    <a:pt x="8247" y="11278"/>
                  </a:lnTo>
                  <a:lnTo>
                    <a:pt x="7894" y="11349"/>
                  </a:lnTo>
                  <a:lnTo>
                    <a:pt x="7471" y="11349"/>
                  </a:lnTo>
                  <a:lnTo>
                    <a:pt x="6978" y="11278"/>
                  </a:lnTo>
                  <a:lnTo>
                    <a:pt x="6625" y="11067"/>
                  </a:lnTo>
                  <a:lnTo>
                    <a:pt x="6414" y="10855"/>
                  </a:lnTo>
                  <a:lnTo>
                    <a:pt x="6344" y="10644"/>
                  </a:lnTo>
                  <a:lnTo>
                    <a:pt x="6273" y="10292"/>
                  </a:lnTo>
                  <a:lnTo>
                    <a:pt x="6344" y="10010"/>
                  </a:lnTo>
                  <a:lnTo>
                    <a:pt x="6625" y="9234"/>
                  </a:lnTo>
                  <a:lnTo>
                    <a:pt x="6978" y="8459"/>
                  </a:lnTo>
                  <a:lnTo>
                    <a:pt x="7401" y="7613"/>
                  </a:lnTo>
                  <a:lnTo>
                    <a:pt x="7753" y="6908"/>
                  </a:lnTo>
                  <a:lnTo>
                    <a:pt x="7894" y="6556"/>
                  </a:lnTo>
                  <a:lnTo>
                    <a:pt x="7894" y="6274"/>
                  </a:lnTo>
                  <a:close/>
                  <a:moveTo>
                    <a:pt x="7189" y="1"/>
                  </a:moveTo>
                  <a:lnTo>
                    <a:pt x="6978" y="71"/>
                  </a:lnTo>
                  <a:lnTo>
                    <a:pt x="6696" y="353"/>
                  </a:lnTo>
                  <a:lnTo>
                    <a:pt x="6485" y="494"/>
                  </a:lnTo>
                  <a:lnTo>
                    <a:pt x="6344" y="706"/>
                  </a:lnTo>
                  <a:lnTo>
                    <a:pt x="6203" y="1199"/>
                  </a:lnTo>
                  <a:lnTo>
                    <a:pt x="6132" y="1692"/>
                  </a:lnTo>
                  <a:lnTo>
                    <a:pt x="6062" y="2256"/>
                  </a:lnTo>
                  <a:lnTo>
                    <a:pt x="5921" y="2891"/>
                  </a:lnTo>
                  <a:lnTo>
                    <a:pt x="5780" y="3384"/>
                  </a:lnTo>
                  <a:lnTo>
                    <a:pt x="5568" y="3877"/>
                  </a:lnTo>
                  <a:lnTo>
                    <a:pt x="5357" y="4089"/>
                  </a:lnTo>
                  <a:lnTo>
                    <a:pt x="5145" y="4300"/>
                  </a:lnTo>
                  <a:lnTo>
                    <a:pt x="4581" y="4582"/>
                  </a:lnTo>
                  <a:lnTo>
                    <a:pt x="4018" y="4864"/>
                  </a:lnTo>
                  <a:lnTo>
                    <a:pt x="2819" y="5217"/>
                  </a:lnTo>
                  <a:lnTo>
                    <a:pt x="2255" y="5428"/>
                  </a:lnTo>
                  <a:lnTo>
                    <a:pt x="1692" y="5710"/>
                  </a:lnTo>
                  <a:lnTo>
                    <a:pt x="1128" y="6062"/>
                  </a:lnTo>
                  <a:lnTo>
                    <a:pt x="634" y="6626"/>
                  </a:lnTo>
                  <a:lnTo>
                    <a:pt x="282" y="7190"/>
                  </a:lnTo>
                  <a:lnTo>
                    <a:pt x="71" y="7825"/>
                  </a:lnTo>
                  <a:lnTo>
                    <a:pt x="0" y="8459"/>
                  </a:lnTo>
                  <a:lnTo>
                    <a:pt x="0" y="9093"/>
                  </a:lnTo>
                  <a:lnTo>
                    <a:pt x="71" y="9375"/>
                  </a:lnTo>
                  <a:lnTo>
                    <a:pt x="211" y="9587"/>
                  </a:lnTo>
                  <a:lnTo>
                    <a:pt x="352" y="9869"/>
                  </a:lnTo>
                  <a:lnTo>
                    <a:pt x="564" y="10010"/>
                  </a:lnTo>
                  <a:lnTo>
                    <a:pt x="846" y="10151"/>
                  </a:lnTo>
                  <a:lnTo>
                    <a:pt x="1128" y="10221"/>
                  </a:lnTo>
                  <a:lnTo>
                    <a:pt x="1903" y="10221"/>
                  </a:lnTo>
                  <a:lnTo>
                    <a:pt x="1339" y="10644"/>
                  </a:lnTo>
                  <a:lnTo>
                    <a:pt x="916" y="10926"/>
                  </a:lnTo>
                  <a:lnTo>
                    <a:pt x="564" y="11278"/>
                  </a:lnTo>
                  <a:lnTo>
                    <a:pt x="282" y="11701"/>
                  </a:lnTo>
                  <a:lnTo>
                    <a:pt x="141" y="12054"/>
                  </a:lnTo>
                  <a:lnTo>
                    <a:pt x="141" y="12195"/>
                  </a:lnTo>
                  <a:lnTo>
                    <a:pt x="211" y="12406"/>
                  </a:lnTo>
                  <a:lnTo>
                    <a:pt x="282" y="12547"/>
                  </a:lnTo>
                  <a:lnTo>
                    <a:pt x="493" y="12758"/>
                  </a:lnTo>
                  <a:lnTo>
                    <a:pt x="775" y="12899"/>
                  </a:lnTo>
                  <a:lnTo>
                    <a:pt x="1057" y="12970"/>
                  </a:lnTo>
                  <a:lnTo>
                    <a:pt x="1269" y="12899"/>
                  </a:lnTo>
                  <a:lnTo>
                    <a:pt x="1410" y="12829"/>
                  </a:lnTo>
                  <a:lnTo>
                    <a:pt x="1551" y="12688"/>
                  </a:lnTo>
                  <a:lnTo>
                    <a:pt x="1692" y="12547"/>
                  </a:lnTo>
                  <a:lnTo>
                    <a:pt x="1903" y="12054"/>
                  </a:lnTo>
                  <a:lnTo>
                    <a:pt x="2044" y="11560"/>
                  </a:lnTo>
                  <a:lnTo>
                    <a:pt x="2115" y="10996"/>
                  </a:lnTo>
                  <a:lnTo>
                    <a:pt x="2185" y="10573"/>
                  </a:lnTo>
                  <a:lnTo>
                    <a:pt x="2326" y="10292"/>
                  </a:lnTo>
                  <a:lnTo>
                    <a:pt x="2467" y="10714"/>
                  </a:lnTo>
                  <a:lnTo>
                    <a:pt x="2678" y="11067"/>
                  </a:lnTo>
                  <a:lnTo>
                    <a:pt x="3031" y="11278"/>
                  </a:lnTo>
                  <a:lnTo>
                    <a:pt x="3313" y="11490"/>
                  </a:lnTo>
                  <a:lnTo>
                    <a:pt x="4088" y="11490"/>
                  </a:lnTo>
                  <a:lnTo>
                    <a:pt x="4511" y="11419"/>
                  </a:lnTo>
                  <a:lnTo>
                    <a:pt x="4863" y="11208"/>
                  </a:lnTo>
                  <a:lnTo>
                    <a:pt x="4581" y="11772"/>
                  </a:lnTo>
                  <a:lnTo>
                    <a:pt x="4300" y="12265"/>
                  </a:lnTo>
                  <a:lnTo>
                    <a:pt x="4018" y="12829"/>
                  </a:lnTo>
                  <a:lnTo>
                    <a:pt x="3947" y="13393"/>
                  </a:lnTo>
                  <a:lnTo>
                    <a:pt x="3947" y="13534"/>
                  </a:lnTo>
                  <a:lnTo>
                    <a:pt x="4018" y="13675"/>
                  </a:lnTo>
                  <a:lnTo>
                    <a:pt x="4159" y="13816"/>
                  </a:lnTo>
                  <a:lnTo>
                    <a:pt x="4370" y="13816"/>
                  </a:lnTo>
                  <a:lnTo>
                    <a:pt x="4722" y="13675"/>
                  </a:lnTo>
                  <a:lnTo>
                    <a:pt x="5145" y="13534"/>
                  </a:lnTo>
                  <a:lnTo>
                    <a:pt x="5357" y="13322"/>
                  </a:lnTo>
                  <a:lnTo>
                    <a:pt x="5498" y="13040"/>
                  </a:lnTo>
                  <a:lnTo>
                    <a:pt x="5568" y="12688"/>
                  </a:lnTo>
                  <a:lnTo>
                    <a:pt x="5568" y="12336"/>
                  </a:lnTo>
                  <a:lnTo>
                    <a:pt x="5427" y="11631"/>
                  </a:lnTo>
                  <a:lnTo>
                    <a:pt x="5427" y="11278"/>
                  </a:lnTo>
                  <a:lnTo>
                    <a:pt x="5498" y="10996"/>
                  </a:lnTo>
                  <a:lnTo>
                    <a:pt x="5709" y="11419"/>
                  </a:lnTo>
                  <a:lnTo>
                    <a:pt x="6062" y="11772"/>
                  </a:lnTo>
                  <a:lnTo>
                    <a:pt x="6485" y="12054"/>
                  </a:lnTo>
                  <a:lnTo>
                    <a:pt x="6978" y="12265"/>
                  </a:lnTo>
                  <a:lnTo>
                    <a:pt x="7471" y="12336"/>
                  </a:lnTo>
                  <a:lnTo>
                    <a:pt x="8035" y="12336"/>
                  </a:lnTo>
                  <a:lnTo>
                    <a:pt x="8529" y="12265"/>
                  </a:lnTo>
                  <a:lnTo>
                    <a:pt x="8951" y="12054"/>
                  </a:lnTo>
                  <a:lnTo>
                    <a:pt x="9374" y="11701"/>
                  </a:lnTo>
                  <a:lnTo>
                    <a:pt x="9656" y="11278"/>
                  </a:lnTo>
                  <a:lnTo>
                    <a:pt x="9797" y="10855"/>
                  </a:lnTo>
                  <a:lnTo>
                    <a:pt x="9797" y="10362"/>
                  </a:lnTo>
                  <a:lnTo>
                    <a:pt x="9797" y="9869"/>
                  </a:lnTo>
                  <a:lnTo>
                    <a:pt x="9656" y="9375"/>
                  </a:lnTo>
                  <a:lnTo>
                    <a:pt x="9445" y="8318"/>
                  </a:lnTo>
                  <a:lnTo>
                    <a:pt x="9092" y="6979"/>
                  </a:lnTo>
                  <a:lnTo>
                    <a:pt x="8881" y="6274"/>
                  </a:lnTo>
                  <a:lnTo>
                    <a:pt x="8599" y="5499"/>
                  </a:lnTo>
                  <a:lnTo>
                    <a:pt x="8247" y="4794"/>
                  </a:lnTo>
                  <a:lnTo>
                    <a:pt x="7894" y="4159"/>
                  </a:lnTo>
                  <a:lnTo>
                    <a:pt x="7401" y="3595"/>
                  </a:lnTo>
                  <a:lnTo>
                    <a:pt x="7119" y="3384"/>
                  </a:lnTo>
                  <a:lnTo>
                    <a:pt x="6837" y="3243"/>
                  </a:lnTo>
                  <a:lnTo>
                    <a:pt x="7119" y="2820"/>
                  </a:lnTo>
                  <a:lnTo>
                    <a:pt x="7330" y="2256"/>
                  </a:lnTo>
                  <a:lnTo>
                    <a:pt x="7542" y="1622"/>
                  </a:lnTo>
                  <a:lnTo>
                    <a:pt x="7612" y="988"/>
                  </a:lnTo>
                  <a:lnTo>
                    <a:pt x="7612" y="424"/>
                  </a:lnTo>
                  <a:lnTo>
                    <a:pt x="7612" y="212"/>
                  </a:lnTo>
                  <a:lnTo>
                    <a:pt x="7471" y="71"/>
                  </a:lnTo>
                  <a:lnTo>
                    <a:pt x="7330" y="1"/>
                  </a:lnTo>
                  <a:close/>
                </a:path>
              </a:pathLst>
            </a:custGeom>
            <a:solidFill>
              <a:srgbClr val="ED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1750550" y="2135900"/>
              <a:ext cx="260825" cy="227350"/>
            </a:xfrm>
            <a:custGeom>
              <a:avLst/>
              <a:gdLst/>
              <a:ahLst/>
              <a:cxnLst/>
              <a:rect l="l" t="t" r="r" b="b"/>
              <a:pathLst>
                <a:path w="10433" h="9094" extrusionOk="0">
                  <a:moveTo>
                    <a:pt x="7049" y="1199"/>
                  </a:moveTo>
                  <a:lnTo>
                    <a:pt x="7472" y="1340"/>
                  </a:lnTo>
                  <a:lnTo>
                    <a:pt x="7895" y="1481"/>
                  </a:lnTo>
                  <a:lnTo>
                    <a:pt x="8247" y="1692"/>
                  </a:lnTo>
                  <a:lnTo>
                    <a:pt x="8529" y="2045"/>
                  </a:lnTo>
                  <a:lnTo>
                    <a:pt x="8670" y="2397"/>
                  </a:lnTo>
                  <a:lnTo>
                    <a:pt x="8811" y="2820"/>
                  </a:lnTo>
                  <a:lnTo>
                    <a:pt x="8600" y="2397"/>
                  </a:lnTo>
                  <a:lnTo>
                    <a:pt x="8318" y="2115"/>
                  </a:lnTo>
                  <a:lnTo>
                    <a:pt x="8106" y="1904"/>
                  </a:lnTo>
                  <a:lnTo>
                    <a:pt x="7895" y="1833"/>
                  </a:lnTo>
                  <a:lnTo>
                    <a:pt x="7684" y="1833"/>
                  </a:lnTo>
                  <a:lnTo>
                    <a:pt x="7402" y="1904"/>
                  </a:lnTo>
                  <a:lnTo>
                    <a:pt x="6908" y="1904"/>
                  </a:lnTo>
                  <a:lnTo>
                    <a:pt x="6767" y="1974"/>
                  </a:lnTo>
                  <a:lnTo>
                    <a:pt x="6062" y="2186"/>
                  </a:lnTo>
                  <a:lnTo>
                    <a:pt x="5287" y="2397"/>
                  </a:lnTo>
                  <a:lnTo>
                    <a:pt x="4794" y="2538"/>
                  </a:lnTo>
                  <a:lnTo>
                    <a:pt x="4512" y="2468"/>
                  </a:lnTo>
                  <a:lnTo>
                    <a:pt x="4441" y="2397"/>
                  </a:lnTo>
                  <a:lnTo>
                    <a:pt x="4441" y="2327"/>
                  </a:lnTo>
                  <a:lnTo>
                    <a:pt x="4653" y="2115"/>
                  </a:lnTo>
                  <a:lnTo>
                    <a:pt x="4935" y="1904"/>
                  </a:lnTo>
                  <a:lnTo>
                    <a:pt x="5640" y="1481"/>
                  </a:lnTo>
                  <a:lnTo>
                    <a:pt x="6203" y="1199"/>
                  </a:lnTo>
                  <a:close/>
                  <a:moveTo>
                    <a:pt x="6485" y="3525"/>
                  </a:moveTo>
                  <a:lnTo>
                    <a:pt x="6626" y="3666"/>
                  </a:lnTo>
                  <a:lnTo>
                    <a:pt x="6697" y="3877"/>
                  </a:lnTo>
                  <a:lnTo>
                    <a:pt x="6697" y="4018"/>
                  </a:lnTo>
                  <a:lnTo>
                    <a:pt x="6697" y="4159"/>
                  </a:lnTo>
                  <a:lnTo>
                    <a:pt x="6556" y="4582"/>
                  </a:lnTo>
                  <a:lnTo>
                    <a:pt x="6274" y="4864"/>
                  </a:lnTo>
                  <a:lnTo>
                    <a:pt x="5992" y="5146"/>
                  </a:lnTo>
                  <a:lnTo>
                    <a:pt x="5710" y="5357"/>
                  </a:lnTo>
                  <a:lnTo>
                    <a:pt x="5428" y="5428"/>
                  </a:lnTo>
                  <a:lnTo>
                    <a:pt x="5287" y="5357"/>
                  </a:lnTo>
                  <a:lnTo>
                    <a:pt x="5146" y="5287"/>
                  </a:lnTo>
                  <a:lnTo>
                    <a:pt x="5076" y="5005"/>
                  </a:lnTo>
                  <a:lnTo>
                    <a:pt x="5076" y="4723"/>
                  </a:lnTo>
                  <a:lnTo>
                    <a:pt x="5287" y="4512"/>
                  </a:lnTo>
                  <a:lnTo>
                    <a:pt x="5499" y="4300"/>
                  </a:lnTo>
                  <a:lnTo>
                    <a:pt x="5358" y="4512"/>
                  </a:lnTo>
                  <a:lnTo>
                    <a:pt x="5217" y="4794"/>
                  </a:lnTo>
                  <a:lnTo>
                    <a:pt x="5287" y="5005"/>
                  </a:lnTo>
                  <a:lnTo>
                    <a:pt x="5358" y="5217"/>
                  </a:lnTo>
                  <a:lnTo>
                    <a:pt x="5569" y="5217"/>
                  </a:lnTo>
                  <a:lnTo>
                    <a:pt x="5710" y="5076"/>
                  </a:lnTo>
                  <a:lnTo>
                    <a:pt x="6062" y="4512"/>
                  </a:lnTo>
                  <a:lnTo>
                    <a:pt x="6344" y="3948"/>
                  </a:lnTo>
                  <a:lnTo>
                    <a:pt x="6485" y="3525"/>
                  </a:lnTo>
                  <a:close/>
                  <a:moveTo>
                    <a:pt x="9164" y="5076"/>
                  </a:moveTo>
                  <a:lnTo>
                    <a:pt x="9093" y="5569"/>
                  </a:lnTo>
                  <a:lnTo>
                    <a:pt x="8952" y="5992"/>
                  </a:lnTo>
                  <a:lnTo>
                    <a:pt x="8741" y="6415"/>
                  </a:lnTo>
                  <a:lnTo>
                    <a:pt x="8459" y="6767"/>
                  </a:lnTo>
                  <a:lnTo>
                    <a:pt x="7965" y="7190"/>
                  </a:lnTo>
                  <a:lnTo>
                    <a:pt x="7402" y="7542"/>
                  </a:lnTo>
                  <a:lnTo>
                    <a:pt x="6838" y="7683"/>
                  </a:lnTo>
                  <a:lnTo>
                    <a:pt x="6485" y="7754"/>
                  </a:lnTo>
                  <a:lnTo>
                    <a:pt x="6203" y="7683"/>
                  </a:lnTo>
                  <a:lnTo>
                    <a:pt x="6838" y="6979"/>
                  </a:lnTo>
                  <a:lnTo>
                    <a:pt x="7543" y="6274"/>
                  </a:lnTo>
                  <a:lnTo>
                    <a:pt x="8388" y="5639"/>
                  </a:lnTo>
                  <a:lnTo>
                    <a:pt x="9164" y="5076"/>
                  </a:lnTo>
                  <a:close/>
                  <a:moveTo>
                    <a:pt x="4089" y="3031"/>
                  </a:moveTo>
                  <a:lnTo>
                    <a:pt x="4089" y="3313"/>
                  </a:lnTo>
                  <a:lnTo>
                    <a:pt x="4018" y="3595"/>
                  </a:lnTo>
                  <a:lnTo>
                    <a:pt x="3736" y="4230"/>
                  </a:lnTo>
                  <a:lnTo>
                    <a:pt x="3384" y="4935"/>
                  </a:lnTo>
                  <a:lnTo>
                    <a:pt x="2961" y="5710"/>
                  </a:lnTo>
                  <a:lnTo>
                    <a:pt x="2891" y="6062"/>
                  </a:lnTo>
                  <a:lnTo>
                    <a:pt x="2750" y="6415"/>
                  </a:lnTo>
                  <a:lnTo>
                    <a:pt x="2820" y="6697"/>
                  </a:lnTo>
                  <a:lnTo>
                    <a:pt x="2891" y="6979"/>
                  </a:lnTo>
                  <a:lnTo>
                    <a:pt x="3102" y="7190"/>
                  </a:lnTo>
                  <a:lnTo>
                    <a:pt x="3455" y="7331"/>
                  </a:lnTo>
                  <a:lnTo>
                    <a:pt x="3948" y="7402"/>
                  </a:lnTo>
                  <a:lnTo>
                    <a:pt x="4653" y="7472"/>
                  </a:lnTo>
                  <a:lnTo>
                    <a:pt x="3877" y="7895"/>
                  </a:lnTo>
                  <a:lnTo>
                    <a:pt x="3243" y="8036"/>
                  </a:lnTo>
                  <a:lnTo>
                    <a:pt x="2679" y="8106"/>
                  </a:lnTo>
                  <a:lnTo>
                    <a:pt x="2256" y="8036"/>
                  </a:lnTo>
                  <a:lnTo>
                    <a:pt x="1904" y="7824"/>
                  </a:lnTo>
                  <a:lnTo>
                    <a:pt x="1692" y="7542"/>
                  </a:lnTo>
                  <a:lnTo>
                    <a:pt x="1551" y="7190"/>
                  </a:lnTo>
                  <a:lnTo>
                    <a:pt x="1481" y="6767"/>
                  </a:lnTo>
                  <a:lnTo>
                    <a:pt x="1551" y="6344"/>
                  </a:lnTo>
                  <a:lnTo>
                    <a:pt x="1692" y="5851"/>
                  </a:lnTo>
                  <a:lnTo>
                    <a:pt x="1833" y="5357"/>
                  </a:lnTo>
                  <a:lnTo>
                    <a:pt x="2115" y="4864"/>
                  </a:lnTo>
                  <a:lnTo>
                    <a:pt x="2397" y="4441"/>
                  </a:lnTo>
                  <a:lnTo>
                    <a:pt x="2750" y="4018"/>
                  </a:lnTo>
                  <a:lnTo>
                    <a:pt x="3173" y="3595"/>
                  </a:lnTo>
                  <a:lnTo>
                    <a:pt x="3595" y="3313"/>
                  </a:lnTo>
                  <a:lnTo>
                    <a:pt x="4089" y="3031"/>
                  </a:lnTo>
                  <a:close/>
                  <a:moveTo>
                    <a:pt x="6697" y="1"/>
                  </a:moveTo>
                  <a:lnTo>
                    <a:pt x="6203" y="71"/>
                  </a:lnTo>
                  <a:lnTo>
                    <a:pt x="5780" y="142"/>
                  </a:lnTo>
                  <a:lnTo>
                    <a:pt x="5358" y="353"/>
                  </a:lnTo>
                  <a:lnTo>
                    <a:pt x="4935" y="635"/>
                  </a:lnTo>
                  <a:lnTo>
                    <a:pt x="4723" y="776"/>
                  </a:lnTo>
                  <a:lnTo>
                    <a:pt x="4582" y="987"/>
                  </a:lnTo>
                  <a:lnTo>
                    <a:pt x="4371" y="1410"/>
                  </a:lnTo>
                  <a:lnTo>
                    <a:pt x="4159" y="1833"/>
                  </a:lnTo>
                  <a:lnTo>
                    <a:pt x="4089" y="2045"/>
                  </a:lnTo>
                  <a:lnTo>
                    <a:pt x="3948" y="2186"/>
                  </a:lnTo>
                  <a:lnTo>
                    <a:pt x="3595" y="2468"/>
                  </a:lnTo>
                  <a:lnTo>
                    <a:pt x="3173" y="2679"/>
                  </a:lnTo>
                  <a:lnTo>
                    <a:pt x="2679" y="2820"/>
                  </a:lnTo>
                  <a:lnTo>
                    <a:pt x="2186" y="3172"/>
                  </a:lnTo>
                  <a:lnTo>
                    <a:pt x="1410" y="3807"/>
                  </a:lnTo>
                  <a:lnTo>
                    <a:pt x="988" y="4230"/>
                  </a:lnTo>
                  <a:lnTo>
                    <a:pt x="706" y="4582"/>
                  </a:lnTo>
                  <a:lnTo>
                    <a:pt x="424" y="5076"/>
                  </a:lnTo>
                  <a:lnTo>
                    <a:pt x="212" y="5498"/>
                  </a:lnTo>
                  <a:lnTo>
                    <a:pt x="71" y="5992"/>
                  </a:lnTo>
                  <a:lnTo>
                    <a:pt x="1" y="6556"/>
                  </a:lnTo>
                  <a:lnTo>
                    <a:pt x="71" y="7261"/>
                  </a:lnTo>
                  <a:lnTo>
                    <a:pt x="212" y="7754"/>
                  </a:lnTo>
                  <a:lnTo>
                    <a:pt x="424" y="8177"/>
                  </a:lnTo>
                  <a:lnTo>
                    <a:pt x="635" y="8529"/>
                  </a:lnTo>
                  <a:lnTo>
                    <a:pt x="917" y="8811"/>
                  </a:lnTo>
                  <a:lnTo>
                    <a:pt x="1270" y="8952"/>
                  </a:lnTo>
                  <a:lnTo>
                    <a:pt x="1692" y="9023"/>
                  </a:lnTo>
                  <a:lnTo>
                    <a:pt x="2045" y="9093"/>
                  </a:lnTo>
                  <a:lnTo>
                    <a:pt x="2961" y="9023"/>
                  </a:lnTo>
                  <a:lnTo>
                    <a:pt x="3877" y="8811"/>
                  </a:lnTo>
                  <a:lnTo>
                    <a:pt x="5640" y="8388"/>
                  </a:lnTo>
                  <a:lnTo>
                    <a:pt x="6485" y="8388"/>
                  </a:lnTo>
                  <a:lnTo>
                    <a:pt x="7261" y="8459"/>
                  </a:lnTo>
                  <a:lnTo>
                    <a:pt x="7613" y="8529"/>
                  </a:lnTo>
                  <a:lnTo>
                    <a:pt x="8036" y="8459"/>
                  </a:lnTo>
                  <a:lnTo>
                    <a:pt x="8529" y="8247"/>
                  </a:lnTo>
                  <a:lnTo>
                    <a:pt x="9023" y="7965"/>
                  </a:lnTo>
                  <a:lnTo>
                    <a:pt x="9446" y="7472"/>
                  </a:lnTo>
                  <a:lnTo>
                    <a:pt x="9798" y="6979"/>
                  </a:lnTo>
                  <a:lnTo>
                    <a:pt x="10150" y="6415"/>
                  </a:lnTo>
                  <a:lnTo>
                    <a:pt x="10362" y="5851"/>
                  </a:lnTo>
                  <a:lnTo>
                    <a:pt x="10432" y="5217"/>
                  </a:lnTo>
                  <a:lnTo>
                    <a:pt x="10432" y="4582"/>
                  </a:lnTo>
                  <a:lnTo>
                    <a:pt x="10362" y="4018"/>
                  </a:lnTo>
                  <a:lnTo>
                    <a:pt x="10080" y="3384"/>
                  </a:lnTo>
                  <a:lnTo>
                    <a:pt x="10150" y="2891"/>
                  </a:lnTo>
                  <a:lnTo>
                    <a:pt x="10080" y="2468"/>
                  </a:lnTo>
                  <a:lnTo>
                    <a:pt x="10009" y="1974"/>
                  </a:lnTo>
                  <a:lnTo>
                    <a:pt x="9798" y="1622"/>
                  </a:lnTo>
                  <a:lnTo>
                    <a:pt x="9516" y="1199"/>
                  </a:lnTo>
                  <a:lnTo>
                    <a:pt x="9234" y="917"/>
                  </a:lnTo>
                  <a:lnTo>
                    <a:pt x="8882" y="635"/>
                  </a:lnTo>
                  <a:lnTo>
                    <a:pt x="8459" y="424"/>
                  </a:lnTo>
                  <a:lnTo>
                    <a:pt x="8036" y="212"/>
                  </a:lnTo>
                  <a:lnTo>
                    <a:pt x="7613" y="71"/>
                  </a:lnTo>
                  <a:lnTo>
                    <a:pt x="7120" y="1"/>
                  </a:lnTo>
                  <a:close/>
                </a:path>
              </a:pathLst>
            </a:custGeom>
            <a:solidFill>
              <a:srgbClr val="F9CB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1133825" y="238125"/>
              <a:ext cx="246725" cy="246700"/>
            </a:xfrm>
            <a:custGeom>
              <a:avLst/>
              <a:gdLst/>
              <a:ahLst/>
              <a:cxnLst/>
              <a:rect l="l" t="t" r="r" b="b"/>
              <a:pathLst>
                <a:path w="9869" h="9868" extrusionOk="0">
                  <a:moveTo>
                    <a:pt x="4652" y="564"/>
                  </a:moveTo>
                  <a:lnTo>
                    <a:pt x="4934" y="634"/>
                  </a:lnTo>
                  <a:lnTo>
                    <a:pt x="5216" y="775"/>
                  </a:lnTo>
                  <a:lnTo>
                    <a:pt x="5428" y="987"/>
                  </a:lnTo>
                  <a:lnTo>
                    <a:pt x="5569" y="1198"/>
                  </a:lnTo>
                  <a:lnTo>
                    <a:pt x="5639" y="1480"/>
                  </a:lnTo>
                  <a:lnTo>
                    <a:pt x="5639" y="1762"/>
                  </a:lnTo>
                  <a:lnTo>
                    <a:pt x="5639" y="2044"/>
                  </a:lnTo>
                  <a:lnTo>
                    <a:pt x="5428" y="2608"/>
                  </a:lnTo>
                  <a:lnTo>
                    <a:pt x="4934" y="3736"/>
                  </a:lnTo>
                  <a:lnTo>
                    <a:pt x="4793" y="4229"/>
                  </a:lnTo>
                  <a:lnTo>
                    <a:pt x="4723" y="4370"/>
                  </a:lnTo>
                  <a:lnTo>
                    <a:pt x="4793" y="4511"/>
                  </a:lnTo>
                  <a:lnTo>
                    <a:pt x="3807" y="3877"/>
                  </a:lnTo>
                  <a:lnTo>
                    <a:pt x="2961" y="3172"/>
                  </a:lnTo>
                  <a:lnTo>
                    <a:pt x="2749" y="2960"/>
                  </a:lnTo>
                  <a:lnTo>
                    <a:pt x="2608" y="2749"/>
                  </a:lnTo>
                  <a:lnTo>
                    <a:pt x="2538" y="2467"/>
                  </a:lnTo>
                  <a:lnTo>
                    <a:pt x="2538" y="2255"/>
                  </a:lnTo>
                  <a:lnTo>
                    <a:pt x="2608" y="1974"/>
                  </a:lnTo>
                  <a:lnTo>
                    <a:pt x="2679" y="1762"/>
                  </a:lnTo>
                  <a:lnTo>
                    <a:pt x="2961" y="1339"/>
                  </a:lnTo>
                  <a:lnTo>
                    <a:pt x="3384" y="916"/>
                  </a:lnTo>
                  <a:lnTo>
                    <a:pt x="3877" y="705"/>
                  </a:lnTo>
                  <a:lnTo>
                    <a:pt x="4371" y="564"/>
                  </a:lnTo>
                  <a:close/>
                  <a:moveTo>
                    <a:pt x="8106" y="2749"/>
                  </a:moveTo>
                  <a:lnTo>
                    <a:pt x="8318" y="2819"/>
                  </a:lnTo>
                  <a:lnTo>
                    <a:pt x="8529" y="2890"/>
                  </a:lnTo>
                  <a:lnTo>
                    <a:pt x="8670" y="2960"/>
                  </a:lnTo>
                  <a:lnTo>
                    <a:pt x="8811" y="3172"/>
                  </a:lnTo>
                  <a:lnTo>
                    <a:pt x="8952" y="3454"/>
                  </a:lnTo>
                  <a:lnTo>
                    <a:pt x="9022" y="3806"/>
                  </a:lnTo>
                  <a:lnTo>
                    <a:pt x="9093" y="4300"/>
                  </a:lnTo>
                  <a:lnTo>
                    <a:pt x="9022" y="4652"/>
                  </a:lnTo>
                  <a:lnTo>
                    <a:pt x="8882" y="5004"/>
                  </a:lnTo>
                  <a:lnTo>
                    <a:pt x="8741" y="5216"/>
                  </a:lnTo>
                  <a:lnTo>
                    <a:pt x="8459" y="5357"/>
                  </a:lnTo>
                  <a:lnTo>
                    <a:pt x="8177" y="5498"/>
                  </a:lnTo>
                  <a:lnTo>
                    <a:pt x="7190" y="5498"/>
                  </a:lnTo>
                  <a:lnTo>
                    <a:pt x="6837" y="5357"/>
                  </a:lnTo>
                  <a:lnTo>
                    <a:pt x="6556" y="5286"/>
                  </a:lnTo>
                  <a:lnTo>
                    <a:pt x="6274" y="5075"/>
                  </a:lnTo>
                  <a:lnTo>
                    <a:pt x="6133" y="4863"/>
                  </a:lnTo>
                  <a:lnTo>
                    <a:pt x="5992" y="4652"/>
                  </a:lnTo>
                  <a:lnTo>
                    <a:pt x="5921" y="4441"/>
                  </a:lnTo>
                  <a:lnTo>
                    <a:pt x="5992" y="4159"/>
                  </a:lnTo>
                  <a:lnTo>
                    <a:pt x="6767" y="3454"/>
                  </a:lnTo>
                  <a:lnTo>
                    <a:pt x="7260" y="3101"/>
                  </a:lnTo>
                  <a:lnTo>
                    <a:pt x="7683" y="2890"/>
                  </a:lnTo>
                  <a:lnTo>
                    <a:pt x="8106" y="2749"/>
                  </a:lnTo>
                  <a:close/>
                  <a:moveTo>
                    <a:pt x="3384" y="5357"/>
                  </a:moveTo>
                  <a:lnTo>
                    <a:pt x="4300" y="5427"/>
                  </a:lnTo>
                  <a:lnTo>
                    <a:pt x="4089" y="6273"/>
                  </a:lnTo>
                  <a:lnTo>
                    <a:pt x="3948" y="6837"/>
                  </a:lnTo>
                  <a:lnTo>
                    <a:pt x="3736" y="7401"/>
                  </a:lnTo>
                  <a:lnTo>
                    <a:pt x="3454" y="7965"/>
                  </a:lnTo>
                  <a:lnTo>
                    <a:pt x="3102" y="8388"/>
                  </a:lnTo>
                  <a:lnTo>
                    <a:pt x="2961" y="8599"/>
                  </a:lnTo>
                  <a:lnTo>
                    <a:pt x="2749" y="8740"/>
                  </a:lnTo>
                  <a:lnTo>
                    <a:pt x="2538" y="8811"/>
                  </a:lnTo>
                  <a:lnTo>
                    <a:pt x="2327" y="8811"/>
                  </a:lnTo>
                  <a:lnTo>
                    <a:pt x="1904" y="8740"/>
                  </a:lnTo>
                  <a:lnTo>
                    <a:pt x="1551" y="8599"/>
                  </a:lnTo>
                  <a:lnTo>
                    <a:pt x="1340" y="8317"/>
                  </a:lnTo>
                  <a:lnTo>
                    <a:pt x="1128" y="8035"/>
                  </a:lnTo>
                  <a:lnTo>
                    <a:pt x="1058" y="7683"/>
                  </a:lnTo>
                  <a:lnTo>
                    <a:pt x="987" y="7260"/>
                  </a:lnTo>
                  <a:lnTo>
                    <a:pt x="987" y="6907"/>
                  </a:lnTo>
                  <a:lnTo>
                    <a:pt x="1058" y="6485"/>
                  </a:lnTo>
                  <a:lnTo>
                    <a:pt x="1128" y="6203"/>
                  </a:lnTo>
                  <a:lnTo>
                    <a:pt x="1269" y="6062"/>
                  </a:lnTo>
                  <a:lnTo>
                    <a:pt x="1410" y="5850"/>
                  </a:lnTo>
                  <a:lnTo>
                    <a:pt x="1551" y="5709"/>
                  </a:lnTo>
                  <a:lnTo>
                    <a:pt x="1974" y="5498"/>
                  </a:lnTo>
                  <a:lnTo>
                    <a:pt x="2397" y="5427"/>
                  </a:lnTo>
                  <a:lnTo>
                    <a:pt x="2890" y="5357"/>
                  </a:lnTo>
                  <a:close/>
                  <a:moveTo>
                    <a:pt x="5992" y="5780"/>
                  </a:moveTo>
                  <a:lnTo>
                    <a:pt x="6203" y="5850"/>
                  </a:lnTo>
                  <a:lnTo>
                    <a:pt x="6485" y="5991"/>
                  </a:lnTo>
                  <a:lnTo>
                    <a:pt x="7331" y="6414"/>
                  </a:lnTo>
                  <a:lnTo>
                    <a:pt x="8036" y="6907"/>
                  </a:lnTo>
                  <a:lnTo>
                    <a:pt x="8318" y="7119"/>
                  </a:lnTo>
                  <a:lnTo>
                    <a:pt x="8388" y="7330"/>
                  </a:lnTo>
                  <a:lnTo>
                    <a:pt x="8388" y="7471"/>
                  </a:lnTo>
                  <a:lnTo>
                    <a:pt x="8318" y="7683"/>
                  </a:lnTo>
                  <a:lnTo>
                    <a:pt x="8106" y="7965"/>
                  </a:lnTo>
                  <a:lnTo>
                    <a:pt x="7895" y="8176"/>
                  </a:lnTo>
                  <a:lnTo>
                    <a:pt x="7260" y="8599"/>
                  </a:lnTo>
                  <a:lnTo>
                    <a:pt x="6908" y="8740"/>
                  </a:lnTo>
                  <a:lnTo>
                    <a:pt x="6556" y="8881"/>
                  </a:lnTo>
                  <a:lnTo>
                    <a:pt x="6203" y="8952"/>
                  </a:lnTo>
                  <a:lnTo>
                    <a:pt x="5498" y="8952"/>
                  </a:lnTo>
                  <a:lnTo>
                    <a:pt x="5216" y="8811"/>
                  </a:lnTo>
                  <a:lnTo>
                    <a:pt x="5005" y="8529"/>
                  </a:lnTo>
                  <a:lnTo>
                    <a:pt x="4864" y="8247"/>
                  </a:lnTo>
                  <a:lnTo>
                    <a:pt x="4793" y="7753"/>
                  </a:lnTo>
                  <a:lnTo>
                    <a:pt x="4723" y="7189"/>
                  </a:lnTo>
                  <a:lnTo>
                    <a:pt x="4864" y="6696"/>
                  </a:lnTo>
                  <a:lnTo>
                    <a:pt x="4934" y="6344"/>
                  </a:lnTo>
                  <a:lnTo>
                    <a:pt x="5005" y="5991"/>
                  </a:lnTo>
                  <a:lnTo>
                    <a:pt x="5075" y="5850"/>
                  </a:lnTo>
                  <a:lnTo>
                    <a:pt x="5287" y="5780"/>
                  </a:lnTo>
                  <a:close/>
                  <a:moveTo>
                    <a:pt x="4723" y="0"/>
                  </a:moveTo>
                  <a:lnTo>
                    <a:pt x="4089" y="70"/>
                  </a:lnTo>
                  <a:lnTo>
                    <a:pt x="3384" y="352"/>
                  </a:lnTo>
                  <a:lnTo>
                    <a:pt x="2820" y="705"/>
                  </a:lnTo>
                  <a:lnTo>
                    <a:pt x="2256" y="1198"/>
                  </a:lnTo>
                  <a:lnTo>
                    <a:pt x="1904" y="1762"/>
                  </a:lnTo>
                  <a:lnTo>
                    <a:pt x="1763" y="2044"/>
                  </a:lnTo>
                  <a:lnTo>
                    <a:pt x="1622" y="2326"/>
                  </a:lnTo>
                  <a:lnTo>
                    <a:pt x="1622" y="2678"/>
                  </a:lnTo>
                  <a:lnTo>
                    <a:pt x="1622" y="2960"/>
                  </a:lnTo>
                  <a:lnTo>
                    <a:pt x="1763" y="3242"/>
                  </a:lnTo>
                  <a:lnTo>
                    <a:pt x="1904" y="3524"/>
                  </a:lnTo>
                  <a:lnTo>
                    <a:pt x="2115" y="3806"/>
                  </a:lnTo>
                  <a:lnTo>
                    <a:pt x="2467" y="4088"/>
                  </a:lnTo>
                  <a:lnTo>
                    <a:pt x="2890" y="4300"/>
                  </a:lnTo>
                  <a:lnTo>
                    <a:pt x="3384" y="4511"/>
                  </a:lnTo>
                  <a:lnTo>
                    <a:pt x="4018" y="4722"/>
                  </a:lnTo>
                  <a:lnTo>
                    <a:pt x="4723" y="4863"/>
                  </a:lnTo>
                  <a:lnTo>
                    <a:pt x="4582" y="5004"/>
                  </a:lnTo>
                  <a:lnTo>
                    <a:pt x="4371" y="5075"/>
                  </a:lnTo>
                  <a:lnTo>
                    <a:pt x="3877" y="5075"/>
                  </a:lnTo>
                  <a:lnTo>
                    <a:pt x="2538" y="4863"/>
                  </a:lnTo>
                  <a:lnTo>
                    <a:pt x="1833" y="4793"/>
                  </a:lnTo>
                  <a:lnTo>
                    <a:pt x="1481" y="4863"/>
                  </a:lnTo>
                  <a:lnTo>
                    <a:pt x="1128" y="5004"/>
                  </a:lnTo>
                  <a:lnTo>
                    <a:pt x="846" y="5145"/>
                  </a:lnTo>
                  <a:lnTo>
                    <a:pt x="564" y="5427"/>
                  </a:lnTo>
                  <a:lnTo>
                    <a:pt x="283" y="5780"/>
                  </a:lnTo>
                  <a:lnTo>
                    <a:pt x="142" y="6273"/>
                  </a:lnTo>
                  <a:lnTo>
                    <a:pt x="71" y="6626"/>
                  </a:lnTo>
                  <a:lnTo>
                    <a:pt x="1" y="7048"/>
                  </a:lnTo>
                  <a:lnTo>
                    <a:pt x="71" y="7401"/>
                  </a:lnTo>
                  <a:lnTo>
                    <a:pt x="142" y="7753"/>
                  </a:lnTo>
                  <a:lnTo>
                    <a:pt x="212" y="8176"/>
                  </a:lnTo>
                  <a:lnTo>
                    <a:pt x="423" y="8529"/>
                  </a:lnTo>
                  <a:lnTo>
                    <a:pt x="564" y="8811"/>
                  </a:lnTo>
                  <a:lnTo>
                    <a:pt x="846" y="9163"/>
                  </a:lnTo>
                  <a:lnTo>
                    <a:pt x="1058" y="9374"/>
                  </a:lnTo>
                  <a:lnTo>
                    <a:pt x="1340" y="9586"/>
                  </a:lnTo>
                  <a:lnTo>
                    <a:pt x="1692" y="9727"/>
                  </a:lnTo>
                  <a:lnTo>
                    <a:pt x="1974" y="9868"/>
                  </a:lnTo>
                  <a:lnTo>
                    <a:pt x="2327" y="9868"/>
                  </a:lnTo>
                  <a:lnTo>
                    <a:pt x="2679" y="9797"/>
                  </a:lnTo>
                  <a:lnTo>
                    <a:pt x="3102" y="9656"/>
                  </a:lnTo>
                  <a:lnTo>
                    <a:pt x="3454" y="9374"/>
                  </a:lnTo>
                  <a:lnTo>
                    <a:pt x="4089" y="8670"/>
                  </a:lnTo>
                  <a:lnTo>
                    <a:pt x="4089" y="8952"/>
                  </a:lnTo>
                  <a:lnTo>
                    <a:pt x="4159" y="9163"/>
                  </a:lnTo>
                  <a:lnTo>
                    <a:pt x="4300" y="9304"/>
                  </a:lnTo>
                  <a:lnTo>
                    <a:pt x="4371" y="9445"/>
                  </a:lnTo>
                  <a:lnTo>
                    <a:pt x="4793" y="9656"/>
                  </a:lnTo>
                  <a:lnTo>
                    <a:pt x="5216" y="9797"/>
                  </a:lnTo>
                  <a:lnTo>
                    <a:pt x="5780" y="9797"/>
                  </a:lnTo>
                  <a:lnTo>
                    <a:pt x="6344" y="9656"/>
                  </a:lnTo>
                  <a:lnTo>
                    <a:pt x="6908" y="9515"/>
                  </a:lnTo>
                  <a:lnTo>
                    <a:pt x="7472" y="9304"/>
                  </a:lnTo>
                  <a:lnTo>
                    <a:pt x="8036" y="9022"/>
                  </a:lnTo>
                  <a:lnTo>
                    <a:pt x="8529" y="8670"/>
                  </a:lnTo>
                  <a:lnTo>
                    <a:pt x="8882" y="8317"/>
                  </a:lnTo>
                  <a:lnTo>
                    <a:pt x="9163" y="7894"/>
                  </a:lnTo>
                  <a:lnTo>
                    <a:pt x="9304" y="7542"/>
                  </a:lnTo>
                  <a:lnTo>
                    <a:pt x="9304" y="7330"/>
                  </a:lnTo>
                  <a:lnTo>
                    <a:pt x="9234" y="7119"/>
                  </a:lnTo>
                  <a:lnTo>
                    <a:pt x="9163" y="6907"/>
                  </a:lnTo>
                  <a:lnTo>
                    <a:pt x="9022" y="6696"/>
                  </a:lnTo>
                  <a:lnTo>
                    <a:pt x="8811" y="6485"/>
                  </a:lnTo>
                  <a:lnTo>
                    <a:pt x="8529" y="6344"/>
                  </a:lnTo>
                  <a:lnTo>
                    <a:pt x="9022" y="6132"/>
                  </a:lnTo>
                  <a:lnTo>
                    <a:pt x="9375" y="5780"/>
                  </a:lnTo>
                  <a:lnTo>
                    <a:pt x="9586" y="5427"/>
                  </a:lnTo>
                  <a:lnTo>
                    <a:pt x="9798" y="5004"/>
                  </a:lnTo>
                  <a:lnTo>
                    <a:pt x="9868" y="4511"/>
                  </a:lnTo>
                  <a:lnTo>
                    <a:pt x="9868" y="4018"/>
                  </a:lnTo>
                  <a:lnTo>
                    <a:pt x="9727" y="3595"/>
                  </a:lnTo>
                  <a:lnTo>
                    <a:pt x="9586" y="3101"/>
                  </a:lnTo>
                  <a:lnTo>
                    <a:pt x="9375" y="2678"/>
                  </a:lnTo>
                  <a:lnTo>
                    <a:pt x="9093" y="2396"/>
                  </a:lnTo>
                  <a:lnTo>
                    <a:pt x="8741" y="2115"/>
                  </a:lnTo>
                  <a:lnTo>
                    <a:pt x="8318" y="1974"/>
                  </a:lnTo>
                  <a:lnTo>
                    <a:pt x="7895" y="1903"/>
                  </a:lnTo>
                  <a:lnTo>
                    <a:pt x="7401" y="2044"/>
                  </a:lnTo>
                  <a:lnTo>
                    <a:pt x="6908" y="2255"/>
                  </a:lnTo>
                  <a:lnTo>
                    <a:pt x="6344" y="2749"/>
                  </a:lnTo>
                  <a:lnTo>
                    <a:pt x="6415" y="2115"/>
                  </a:lnTo>
                  <a:lnTo>
                    <a:pt x="6415" y="1621"/>
                  </a:lnTo>
                  <a:lnTo>
                    <a:pt x="6344" y="1198"/>
                  </a:lnTo>
                  <a:lnTo>
                    <a:pt x="6203" y="846"/>
                  </a:lnTo>
                  <a:lnTo>
                    <a:pt x="6062" y="564"/>
                  </a:lnTo>
                  <a:lnTo>
                    <a:pt x="5851" y="352"/>
                  </a:lnTo>
                  <a:lnTo>
                    <a:pt x="5569" y="141"/>
                  </a:lnTo>
                  <a:lnTo>
                    <a:pt x="5357" y="70"/>
                  </a:lnTo>
                  <a:lnTo>
                    <a:pt x="5005" y="0"/>
                  </a:lnTo>
                  <a:close/>
                </a:path>
              </a:pathLst>
            </a:custGeom>
            <a:solidFill>
              <a:srgbClr val="F7B2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4" name="Google Shape;44;p2"/>
            <p:cNvGrpSpPr/>
            <p:nvPr/>
          </p:nvGrpSpPr>
          <p:grpSpPr>
            <a:xfrm>
              <a:off x="1863325" y="2900650"/>
              <a:ext cx="206200" cy="244975"/>
              <a:chOff x="4157100" y="2900650"/>
              <a:chExt cx="206200" cy="244975"/>
            </a:xfrm>
          </p:grpSpPr>
          <p:sp>
            <p:nvSpPr>
              <p:cNvPr id="45" name="Google Shape;45;p2"/>
              <p:cNvSpPr/>
              <p:nvPr/>
            </p:nvSpPr>
            <p:spPr>
              <a:xfrm>
                <a:off x="4157100" y="3031050"/>
                <a:ext cx="51125" cy="114575"/>
              </a:xfrm>
              <a:custGeom>
                <a:avLst/>
                <a:gdLst/>
                <a:ahLst/>
                <a:cxnLst/>
                <a:rect l="l" t="t" r="r" b="b"/>
                <a:pathLst>
                  <a:path w="2045" h="4583" extrusionOk="0">
                    <a:moveTo>
                      <a:pt x="776" y="1622"/>
                    </a:moveTo>
                    <a:lnTo>
                      <a:pt x="917" y="2045"/>
                    </a:lnTo>
                    <a:lnTo>
                      <a:pt x="988" y="2538"/>
                    </a:lnTo>
                    <a:lnTo>
                      <a:pt x="988" y="2961"/>
                    </a:lnTo>
                    <a:lnTo>
                      <a:pt x="988" y="3454"/>
                    </a:lnTo>
                    <a:lnTo>
                      <a:pt x="776" y="3032"/>
                    </a:lnTo>
                    <a:lnTo>
                      <a:pt x="706" y="2609"/>
                    </a:lnTo>
                    <a:lnTo>
                      <a:pt x="706" y="2115"/>
                    </a:lnTo>
                    <a:lnTo>
                      <a:pt x="776" y="1622"/>
                    </a:lnTo>
                    <a:close/>
                    <a:moveTo>
                      <a:pt x="706" y="1"/>
                    </a:moveTo>
                    <a:lnTo>
                      <a:pt x="565" y="71"/>
                    </a:lnTo>
                    <a:lnTo>
                      <a:pt x="353" y="424"/>
                    </a:lnTo>
                    <a:lnTo>
                      <a:pt x="212" y="917"/>
                    </a:lnTo>
                    <a:lnTo>
                      <a:pt x="71" y="1481"/>
                    </a:lnTo>
                    <a:lnTo>
                      <a:pt x="1" y="2679"/>
                    </a:lnTo>
                    <a:lnTo>
                      <a:pt x="1" y="3102"/>
                    </a:lnTo>
                    <a:lnTo>
                      <a:pt x="71" y="3384"/>
                    </a:lnTo>
                    <a:lnTo>
                      <a:pt x="142" y="3595"/>
                    </a:lnTo>
                    <a:lnTo>
                      <a:pt x="424" y="3877"/>
                    </a:lnTo>
                    <a:lnTo>
                      <a:pt x="706" y="4159"/>
                    </a:lnTo>
                    <a:lnTo>
                      <a:pt x="988" y="4371"/>
                    </a:lnTo>
                    <a:lnTo>
                      <a:pt x="1340" y="4512"/>
                    </a:lnTo>
                    <a:lnTo>
                      <a:pt x="1622" y="4582"/>
                    </a:lnTo>
                    <a:lnTo>
                      <a:pt x="1763" y="4512"/>
                    </a:lnTo>
                    <a:lnTo>
                      <a:pt x="1833" y="4441"/>
                    </a:lnTo>
                    <a:lnTo>
                      <a:pt x="1974" y="4300"/>
                    </a:lnTo>
                    <a:lnTo>
                      <a:pt x="1974" y="4159"/>
                    </a:lnTo>
                    <a:lnTo>
                      <a:pt x="2045" y="3736"/>
                    </a:lnTo>
                    <a:lnTo>
                      <a:pt x="2045" y="3173"/>
                    </a:lnTo>
                    <a:lnTo>
                      <a:pt x="1974" y="2538"/>
                    </a:lnTo>
                    <a:lnTo>
                      <a:pt x="1833" y="1833"/>
                    </a:lnTo>
                    <a:lnTo>
                      <a:pt x="1622" y="1199"/>
                    </a:lnTo>
                    <a:lnTo>
                      <a:pt x="1410" y="635"/>
                    </a:lnTo>
                    <a:lnTo>
                      <a:pt x="1129" y="212"/>
                    </a:lnTo>
                    <a:lnTo>
                      <a:pt x="988" y="71"/>
                    </a:lnTo>
                    <a:lnTo>
                      <a:pt x="847" y="1"/>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4169450" y="2900650"/>
                <a:ext cx="88125" cy="104000"/>
              </a:xfrm>
              <a:custGeom>
                <a:avLst/>
                <a:gdLst/>
                <a:ahLst/>
                <a:cxnLst/>
                <a:rect l="l" t="t" r="r" b="b"/>
                <a:pathLst>
                  <a:path w="3525" h="4160" extrusionOk="0">
                    <a:moveTo>
                      <a:pt x="3031" y="1"/>
                    </a:moveTo>
                    <a:lnTo>
                      <a:pt x="2960" y="142"/>
                    </a:lnTo>
                    <a:lnTo>
                      <a:pt x="2749" y="494"/>
                    </a:lnTo>
                    <a:lnTo>
                      <a:pt x="2326" y="1692"/>
                    </a:lnTo>
                    <a:lnTo>
                      <a:pt x="2044" y="2327"/>
                    </a:lnTo>
                    <a:lnTo>
                      <a:pt x="1692" y="2891"/>
                    </a:lnTo>
                    <a:lnTo>
                      <a:pt x="1339" y="3314"/>
                    </a:lnTo>
                    <a:lnTo>
                      <a:pt x="1128" y="3455"/>
                    </a:lnTo>
                    <a:lnTo>
                      <a:pt x="846" y="3596"/>
                    </a:lnTo>
                    <a:lnTo>
                      <a:pt x="1128" y="2679"/>
                    </a:lnTo>
                    <a:lnTo>
                      <a:pt x="1410" y="1974"/>
                    </a:lnTo>
                    <a:lnTo>
                      <a:pt x="1903" y="1270"/>
                    </a:lnTo>
                    <a:lnTo>
                      <a:pt x="2538" y="565"/>
                    </a:lnTo>
                    <a:lnTo>
                      <a:pt x="2538" y="494"/>
                    </a:lnTo>
                    <a:lnTo>
                      <a:pt x="2467" y="565"/>
                    </a:lnTo>
                    <a:lnTo>
                      <a:pt x="1833" y="847"/>
                    </a:lnTo>
                    <a:lnTo>
                      <a:pt x="1128" y="1270"/>
                    </a:lnTo>
                    <a:lnTo>
                      <a:pt x="846" y="1481"/>
                    </a:lnTo>
                    <a:lnTo>
                      <a:pt x="705" y="1692"/>
                    </a:lnTo>
                    <a:lnTo>
                      <a:pt x="353" y="2256"/>
                    </a:lnTo>
                    <a:lnTo>
                      <a:pt x="71" y="2891"/>
                    </a:lnTo>
                    <a:lnTo>
                      <a:pt x="0" y="3243"/>
                    </a:lnTo>
                    <a:lnTo>
                      <a:pt x="0" y="3596"/>
                    </a:lnTo>
                    <a:lnTo>
                      <a:pt x="141" y="3878"/>
                    </a:lnTo>
                    <a:lnTo>
                      <a:pt x="353" y="4089"/>
                    </a:lnTo>
                    <a:lnTo>
                      <a:pt x="635" y="4159"/>
                    </a:lnTo>
                    <a:lnTo>
                      <a:pt x="916" y="4159"/>
                    </a:lnTo>
                    <a:lnTo>
                      <a:pt x="1269" y="4018"/>
                    </a:lnTo>
                    <a:lnTo>
                      <a:pt x="1551" y="3878"/>
                    </a:lnTo>
                    <a:lnTo>
                      <a:pt x="1903" y="3596"/>
                    </a:lnTo>
                    <a:lnTo>
                      <a:pt x="2185" y="3243"/>
                    </a:lnTo>
                    <a:lnTo>
                      <a:pt x="2820" y="2468"/>
                    </a:lnTo>
                    <a:lnTo>
                      <a:pt x="3242" y="1622"/>
                    </a:lnTo>
                    <a:lnTo>
                      <a:pt x="3383" y="1199"/>
                    </a:lnTo>
                    <a:lnTo>
                      <a:pt x="3454" y="847"/>
                    </a:lnTo>
                    <a:lnTo>
                      <a:pt x="3524" y="494"/>
                    </a:lnTo>
                    <a:lnTo>
                      <a:pt x="3454" y="283"/>
                    </a:lnTo>
                    <a:lnTo>
                      <a:pt x="3313" y="71"/>
                    </a:lnTo>
                    <a:lnTo>
                      <a:pt x="3101" y="1"/>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4217025" y="3024000"/>
                <a:ext cx="146275" cy="104000"/>
              </a:xfrm>
              <a:custGeom>
                <a:avLst/>
                <a:gdLst/>
                <a:ahLst/>
                <a:cxnLst/>
                <a:rect l="l" t="t" r="r" b="b"/>
                <a:pathLst>
                  <a:path w="5851" h="4160" extrusionOk="0">
                    <a:moveTo>
                      <a:pt x="987" y="1"/>
                    </a:moveTo>
                    <a:lnTo>
                      <a:pt x="635" y="71"/>
                    </a:lnTo>
                    <a:lnTo>
                      <a:pt x="494" y="142"/>
                    </a:lnTo>
                    <a:lnTo>
                      <a:pt x="705" y="142"/>
                    </a:lnTo>
                    <a:lnTo>
                      <a:pt x="917" y="212"/>
                    </a:lnTo>
                    <a:lnTo>
                      <a:pt x="1198" y="283"/>
                    </a:lnTo>
                    <a:lnTo>
                      <a:pt x="1833" y="635"/>
                    </a:lnTo>
                    <a:lnTo>
                      <a:pt x="2467" y="1129"/>
                    </a:lnTo>
                    <a:lnTo>
                      <a:pt x="3665" y="2186"/>
                    </a:lnTo>
                    <a:lnTo>
                      <a:pt x="4441" y="2961"/>
                    </a:lnTo>
                    <a:lnTo>
                      <a:pt x="3947" y="2961"/>
                    </a:lnTo>
                    <a:lnTo>
                      <a:pt x="3242" y="2820"/>
                    </a:lnTo>
                    <a:lnTo>
                      <a:pt x="2467" y="2609"/>
                    </a:lnTo>
                    <a:lnTo>
                      <a:pt x="1692" y="2327"/>
                    </a:lnTo>
                    <a:lnTo>
                      <a:pt x="987" y="1904"/>
                    </a:lnTo>
                    <a:lnTo>
                      <a:pt x="423" y="1481"/>
                    </a:lnTo>
                    <a:lnTo>
                      <a:pt x="212" y="1269"/>
                    </a:lnTo>
                    <a:lnTo>
                      <a:pt x="71" y="988"/>
                    </a:lnTo>
                    <a:lnTo>
                      <a:pt x="0" y="706"/>
                    </a:lnTo>
                    <a:lnTo>
                      <a:pt x="0" y="988"/>
                    </a:lnTo>
                    <a:lnTo>
                      <a:pt x="71" y="1481"/>
                    </a:lnTo>
                    <a:lnTo>
                      <a:pt x="282" y="1974"/>
                    </a:lnTo>
                    <a:lnTo>
                      <a:pt x="635" y="2468"/>
                    </a:lnTo>
                    <a:lnTo>
                      <a:pt x="1057" y="2891"/>
                    </a:lnTo>
                    <a:lnTo>
                      <a:pt x="1480" y="3243"/>
                    </a:lnTo>
                    <a:lnTo>
                      <a:pt x="2044" y="3525"/>
                    </a:lnTo>
                    <a:lnTo>
                      <a:pt x="2538" y="3807"/>
                    </a:lnTo>
                    <a:lnTo>
                      <a:pt x="3101" y="4018"/>
                    </a:lnTo>
                    <a:lnTo>
                      <a:pt x="3665" y="4089"/>
                    </a:lnTo>
                    <a:lnTo>
                      <a:pt x="4229" y="4159"/>
                    </a:lnTo>
                    <a:lnTo>
                      <a:pt x="4723" y="4159"/>
                    </a:lnTo>
                    <a:lnTo>
                      <a:pt x="5146" y="4018"/>
                    </a:lnTo>
                    <a:lnTo>
                      <a:pt x="5498" y="3807"/>
                    </a:lnTo>
                    <a:lnTo>
                      <a:pt x="5709" y="3455"/>
                    </a:lnTo>
                    <a:lnTo>
                      <a:pt x="5850" y="3032"/>
                    </a:lnTo>
                    <a:lnTo>
                      <a:pt x="5850" y="2750"/>
                    </a:lnTo>
                    <a:lnTo>
                      <a:pt x="5780" y="2397"/>
                    </a:lnTo>
                    <a:lnTo>
                      <a:pt x="5568" y="2115"/>
                    </a:lnTo>
                    <a:lnTo>
                      <a:pt x="5286" y="1763"/>
                    </a:lnTo>
                    <a:lnTo>
                      <a:pt x="5005" y="1481"/>
                    </a:lnTo>
                    <a:lnTo>
                      <a:pt x="4582" y="1199"/>
                    </a:lnTo>
                    <a:lnTo>
                      <a:pt x="3736" y="635"/>
                    </a:lnTo>
                    <a:lnTo>
                      <a:pt x="2749" y="283"/>
                    </a:lnTo>
                    <a:lnTo>
                      <a:pt x="1762" y="1"/>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 name="Google Shape;48;p2"/>
            <p:cNvGrpSpPr/>
            <p:nvPr/>
          </p:nvGrpSpPr>
          <p:grpSpPr>
            <a:xfrm>
              <a:off x="1923250" y="773800"/>
              <a:ext cx="290750" cy="361250"/>
              <a:chOff x="4217025" y="773800"/>
              <a:chExt cx="290750" cy="361250"/>
            </a:xfrm>
          </p:grpSpPr>
          <p:sp>
            <p:nvSpPr>
              <p:cNvPr id="49" name="Google Shape;49;p2"/>
              <p:cNvSpPr/>
              <p:nvPr/>
            </p:nvSpPr>
            <p:spPr>
              <a:xfrm>
                <a:off x="4231125" y="773800"/>
                <a:ext cx="56400" cy="135700"/>
              </a:xfrm>
              <a:custGeom>
                <a:avLst/>
                <a:gdLst/>
                <a:ahLst/>
                <a:cxnLst/>
                <a:rect l="l" t="t" r="r" b="b"/>
                <a:pathLst>
                  <a:path w="2256" h="5428" extrusionOk="0">
                    <a:moveTo>
                      <a:pt x="423" y="1128"/>
                    </a:moveTo>
                    <a:lnTo>
                      <a:pt x="846" y="1762"/>
                    </a:lnTo>
                    <a:lnTo>
                      <a:pt x="1057" y="2397"/>
                    </a:lnTo>
                    <a:lnTo>
                      <a:pt x="1198" y="3102"/>
                    </a:lnTo>
                    <a:lnTo>
                      <a:pt x="1198" y="3806"/>
                    </a:lnTo>
                    <a:lnTo>
                      <a:pt x="987" y="3524"/>
                    </a:lnTo>
                    <a:lnTo>
                      <a:pt x="775" y="3243"/>
                    </a:lnTo>
                    <a:lnTo>
                      <a:pt x="634" y="2961"/>
                    </a:lnTo>
                    <a:lnTo>
                      <a:pt x="493" y="2608"/>
                    </a:lnTo>
                    <a:lnTo>
                      <a:pt x="423" y="1903"/>
                    </a:lnTo>
                    <a:lnTo>
                      <a:pt x="423" y="1128"/>
                    </a:lnTo>
                    <a:close/>
                    <a:moveTo>
                      <a:pt x="0" y="0"/>
                    </a:moveTo>
                    <a:lnTo>
                      <a:pt x="0" y="776"/>
                    </a:lnTo>
                    <a:lnTo>
                      <a:pt x="71" y="2467"/>
                    </a:lnTo>
                    <a:lnTo>
                      <a:pt x="212" y="3454"/>
                    </a:lnTo>
                    <a:lnTo>
                      <a:pt x="353" y="4300"/>
                    </a:lnTo>
                    <a:lnTo>
                      <a:pt x="493" y="4652"/>
                    </a:lnTo>
                    <a:lnTo>
                      <a:pt x="705" y="5005"/>
                    </a:lnTo>
                    <a:lnTo>
                      <a:pt x="916" y="5216"/>
                    </a:lnTo>
                    <a:lnTo>
                      <a:pt x="1128" y="5357"/>
                    </a:lnTo>
                    <a:lnTo>
                      <a:pt x="1480" y="5428"/>
                    </a:lnTo>
                    <a:lnTo>
                      <a:pt x="1762" y="5357"/>
                    </a:lnTo>
                    <a:lnTo>
                      <a:pt x="1974" y="5216"/>
                    </a:lnTo>
                    <a:lnTo>
                      <a:pt x="2115" y="4934"/>
                    </a:lnTo>
                    <a:lnTo>
                      <a:pt x="2185" y="4582"/>
                    </a:lnTo>
                    <a:lnTo>
                      <a:pt x="2256" y="4229"/>
                    </a:lnTo>
                    <a:lnTo>
                      <a:pt x="2185" y="3736"/>
                    </a:lnTo>
                    <a:lnTo>
                      <a:pt x="2115" y="3243"/>
                    </a:lnTo>
                    <a:lnTo>
                      <a:pt x="1974" y="2749"/>
                    </a:lnTo>
                    <a:lnTo>
                      <a:pt x="1833" y="2185"/>
                    </a:lnTo>
                    <a:lnTo>
                      <a:pt x="1621" y="1692"/>
                    </a:lnTo>
                    <a:lnTo>
                      <a:pt x="1339" y="1269"/>
                    </a:lnTo>
                    <a:lnTo>
                      <a:pt x="1057" y="846"/>
                    </a:lnTo>
                    <a:lnTo>
                      <a:pt x="705" y="423"/>
                    </a:lnTo>
                    <a:lnTo>
                      <a:pt x="353" y="141"/>
                    </a:lnTo>
                    <a:lnTo>
                      <a:pt x="0" y="0"/>
                    </a:lnTo>
                    <a:close/>
                  </a:path>
                </a:pathLst>
              </a:custGeom>
              <a:solidFill>
                <a:srgbClr val="B6D7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291025" y="858375"/>
                <a:ext cx="216750" cy="109275"/>
              </a:xfrm>
              <a:custGeom>
                <a:avLst/>
                <a:gdLst/>
                <a:ahLst/>
                <a:cxnLst/>
                <a:rect l="l" t="t" r="r" b="b"/>
                <a:pathLst>
                  <a:path w="8670" h="4371" extrusionOk="0">
                    <a:moveTo>
                      <a:pt x="5851" y="1904"/>
                    </a:moveTo>
                    <a:lnTo>
                      <a:pt x="5075" y="2397"/>
                    </a:lnTo>
                    <a:lnTo>
                      <a:pt x="4300" y="2820"/>
                    </a:lnTo>
                    <a:lnTo>
                      <a:pt x="3525" y="3102"/>
                    </a:lnTo>
                    <a:lnTo>
                      <a:pt x="2749" y="3313"/>
                    </a:lnTo>
                    <a:lnTo>
                      <a:pt x="1199" y="3595"/>
                    </a:lnTo>
                    <a:lnTo>
                      <a:pt x="2326" y="3031"/>
                    </a:lnTo>
                    <a:lnTo>
                      <a:pt x="3454" y="2608"/>
                    </a:lnTo>
                    <a:lnTo>
                      <a:pt x="4652" y="2186"/>
                    </a:lnTo>
                    <a:lnTo>
                      <a:pt x="5851" y="1904"/>
                    </a:lnTo>
                    <a:close/>
                    <a:moveTo>
                      <a:pt x="8388" y="0"/>
                    </a:moveTo>
                    <a:lnTo>
                      <a:pt x="8177" y="141"/>
                    </a:lnTo>
                    <a:lnTo>
                      <a:pt x="7472" y="423"/>
                    </a:lnTo>
                    <a:lnTo>
                      <a:pt x="6344" y="776"/>
                    </a:lnTo>
                    <a:lnTo>
                      <a:pt x="3454" y="1833"/>
                    </a:lnTo>
                    <a:lnTo>
                      <a:pt x="2045" y="2397"/>
                    </a:lnTo>
                    <a:lnTo>
                      <a:pt x="1410" y="2679"/>
                    </a:lnTo>
                    <a:lnTo>
                      <a:pt x="846" y="2961"/>
                    </a:lnTo>
                    <a:lnTo>
                      <a:pt x="423" y="3243"/>
                    </a:lnTo>
                    <a:lnTo>
                      <a:pt x="141" y="3595"/>
                    </a:lnTo>
                    <a:lnTo>
                      <a:pt x="1" y="3877"/>
                    </a:lnTo>
                    <a:lnTo>
                      <a:pt x="1" y="4018"/>
                    </a:lnTo>
                    <a:lnTo>
                      <a:pt x="1" y="4159"/>
                    </a:lnTo>
                    <a:lnTo>
                      <a:pt x="71" y="4230"/>
                    </a:lnTo>
                    <a:lnTo>
                      <a:pt x="282" y="4300"/>
                    </a:lnTo>
                    <a:lnTo>
                      <a:pt x="776" y="4371"/>
                    </a:lnTo>
                    <a:lnTo>
                      <a:pt x="1481" y="4300"/>
                    </a:lnTo>
                    <a:lnTo>
                      <a:pt x="2256" y="4230"/>
                    </a:lnTo>
                    <a:lnTo>
                      <a:pt x="3807" y="3877"/>
                    </a:lnTo>
                    <a:lnTo>
                      <a:pt x="4793" y="3525"/>
                    </a:lnTo>
                    <a:lnTo>
                      <a:pt x="5498" y="3313"/>
                    </a:lnTo>
                    <a:lnTo>
                      <a:pt x="6203" y="2961"/>
                    </a:lnTo>
                    <a:lnTo>
                      <a:pt x="6908" y="2608"/>
                    </a:lnTo>
                    <a:lnTo>
                      <a:pt x="7542" y="2186"/>
                    </a:lnTo>
                    <a:lnTo>
                      <a:pt x="7895" y="1692"/>
                    </a:lnTo>
                    <a:lnTo>
                      <a:pt x="8459" y="776"/>
                    </a:lnTo>
                    <a:lnTo>
                      <a:pt x="8600" y="423"/>
                    </a:lnTo>
                    <a:lnTo>
                      <a:pt x="8670" y="141"/>
                    </a:lnTo>
                    <a:lnTo>
                      <a:pt x="8600" y="0"/>
                    </a:lnTo>
                    <a:close/>
                  </a:path>
                </a:pathLst>
              </a:custGeom>
              <a:solidFill>
                <a:srgbClr val="B6D7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4217025" y="1004625"/>
                <a:ext cx="68750" cy="130425"/>
              </a:xfrm>
              <a:custGeom>
                <a:avLst/>
                <a:gdLst/>
                <a:ahLst/>
                <a:cxnLst/>
                <a:rect l="l" t="t" r="r" b="b"/>
                <a:pathLst>
                  <a:path w="2750" h="5217" extrusionOk="0">
                    <a:moveTo>
                      <a:pt x="1974" y="1"/>
                    </a:moveTo>
                    <a:lnTo>
                      <a:pt x="2115" y="142"/>
                    </a:lnTo>
                    <a:lnTo>
                      <a:pt x="2044" y="565"/>
                    </a:lnTo>
                    <a:lnTo>
                      <a:pt x="1833" y="1551"/>
                    </a:lnTo>
                    <a:lnTo>
                      <a:pt x="1480" y="2679"/>
                    </a:lnTo>
                    <a:lnTo>
                      <a:pt x="1269" y="3172"/>
                    </a:lnTo>
                    <a:lnTo>
                      <a:pt x="1057" y="3525"/>
                    </a:lnTo>
                    <a:lnTo>
                      <a:pt x="987" y="2891"/>
                    </a:lnTo>
                    <a:lnTo>
                      <a:pt x="1057" y="1833"/>
                    </a:lnTo>
                    <a:lnTo>
                      <a:pt x="1128" y="1340"/>
                    </a:lnTo>
                    <a:lnTo>
                      <a:pt x="1269" y="847"/>
                    </a:lnTo>
                    <a:lnTo>
                      <a:pt x="1410" y="494"/>
                    </a:lnTo>
                    <a:lnTo>
                      <a:pt x="1551" y="424"/>
                    </a:lnTo>
                    <a:lnTo>
                      <a:pt x="1621" y="353"/>
                    </a:lnTo>
                    <a:lnTo>
                      <a:pt x="1621" y="353"/>
                    </a:lnTo>
                    <a:lnTo>
                      <a:pt x="1410" y="424"/>
                    </a:lnTo>
                    <a:lnTo>
                      <a:pt x="1198" y="565"/>
                    </a:lnTo>
                    <a:lnTo>
                      <a:pt x="987" y="847"/>
                    </a:lnTo>
                    <a:lnTo>
                      <a:pt x="776" y="1128"/>
                    </a:lnTo>
                    <a:lnTo>
                      <a:pt x="423" y="1763"/>
                    </a:lnTo>
                    <a:lnTo>
                      <a:pt x="141" y="2538"/>
                    </a:lnTo>
                    <a:lnTo>
                      <a:pt x="0" y="3313"/>
                    </a:lnTo>
                    <a:lnTo>
                      <a:pt x="0" y="4018"/>
                    </a:lnTo>
                    <a:lnTo>
                      <a:pt x="0" y="4371"/>
                    </a:lnTo>
                    <a:lnTo>
                      <a:pt x="71" y="4653"/>
                    </a:lnTo>
                    <a:lnTo>
                      <a:pt x="212" y="4864"/>
                    </a:lnTo>
                    <a:lnTo>
                      <a:pt x="353" y="5005"/>
                    </a:lnTo>
                    <a:lnTo>
                      <a:pt x="705" y="5146"/>
                    </a:lnTo>
                    <a:lnTo>
                      <a:pt x="987" y="5217"/>
                    </a:lnTo>
                    <a:lnTo>
                      <a:pt x="1269" y="5076"/>
                    </a:lnTo>
                    <a:lnTo>
                      <a:pt x="1551" y="4935"/>
                    </a:lnTo>
                    <a:lnTo>
                      <a:pt x="1833" y="4653"/>
                    </a:lnTo>
                    <a:lnTo>
                      <a:pt x="2044" y="4300"/>
                    </a:lnTo>
                    <a:lnTo>
                      <a:pt x="2326" y="3877"/>
                    </a:lnTo>
                    <a:lnTo>
                      <a:pt x="2467" y="3454"/>
                    </a:lnTo>
                    <a:lnTo>
                      <a:pt x="2608" y="2961"/>
                    </a:lnTo>
                    <a:lnTo>
                      <a:pt x="2749" y="2468"/>
                    </a:lnTo>
                    <a:lnTo>
                      <a:pt x="2749" y="1974"/>
                    </a:lnTo>
                    <a:lnTo>
                      <a:pt x="2749" y="1481"/>
                    </a:lnTo>
                    <a:lnTo>
                      <a:pt x="2679" y="1058"/>
                    </a:lnTo>
                    <a:lnTo>
                      <a:pt x="2538" y="635"/>
                    </a:lnTo>
                    <a:lnTo>
                      <a:pt x="2326" y="283"/>
                    </a:lnTo>
                    <a:lnTo>
                      <a:pt x="1974" y="1"/>
                    </a:lnTo>
                    <a:close/>
                  </a:path>
                </a:pathLst>
              </a:custGeom>
              <a:solidFill>
                <a:srgbClr val="B6D7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 name="Google Shape;52;p2"/>
            <p:cNvGrpSpPr/>
            <p:nvPr/>
          </p:nvGrpSpPr>
          <p:grpSpPr>
            <a:xfrm>
              <a:off x="959375" y="2320925"/>
              <a:ext cx="149800" cy="299575"/>
              <a:chOff x="3253150" y="2320925"/>
              <a:chExt cx="149800" cy="299575"/>
            </a:xfrm>
          </p:grpSpPr>
          <p:sp>
            <p:nvSpPr>
              <p:cNvPr id="53" name="Google Shape;53;p2"/>
              <p:cNvSpPr/>
              <p:nvPr/>
            </p:nvSpPr>
            <p:spPr>
              <a:xfrm>
                <a:off x="3290150" y="2476000"/>
                <a:ext cx="112800" cy="144500"/>
              </a:xfrm>
              <a:custGeom>
                <a:avLst/>
                <a:gdLst/>
                <a:ahLst/>
                <a:cxnLst/>
                <a:rect l="l" t="t" r="r" b="b"/>
                <a:pathLst>
                  <a:path w="4512" h="5780" extrusionOk="0">
                    <a:moveTo>
                      <a:pt x="2397" y="1480"/>
                    </a:moveTo>
                    <a:lnTo>
                      <a:pt x="1622" y="2467"/>
                    </a:lnTo>
                    <a:lnTo>
                      <a:pt x="1199" y="3101"/>
                    </a:lnTo>
                    <a:lnTo>
                      <a:pt x="917" y="3665"/>
                    </a:lnTo>
                    <a:lnTo>
                      <a:pt x="1270" y="2749"/>
                    </a:lnTo>
                    <a:lnTo>
                      <a:pt x="1481" y="2397"/>
                    </a:lnTo>
                    <a:lnTo>
                      <a:pt x="1763" y="2044"/>
                    </a:lnTo>
                    <a:lnTo>
                      <a:pt x="2045" y="1762"/>
                    </a:lnTo>
                    <a:lnTo>
                      <a:pt x="2397" y="1480"/>
                    </a:lnTo>
                    <a:close/>
                    <a:moveTo>
                      <a:pt x="3455" y="1762"/>
                    </a:moveTo>
                    <a:lnTo>
                      <a:pt x="3384" y="2115"/>
                    </a:lnTo>
                    <a:lnTo>
                      <a:pt x="3173" y="2608"/>
                    </a:lnTo>
                    <a:lnTo>
                      <a:pt x="2820" y="3172"/>
                    </a:lnTo>
                    <a:lnTo>
                      <a:pt x="2468" y="3806"/>
                    </a:lnTo>
                    <a:lnTo>
                      <a:pt x="2045" y="4370"/>
                    </a:lnTo>
                    <a:lnTo>
                      <a:pt x="1833" y="4511"/>
                    </a:lnTo>
                    <a:lnTo>
                      <a:pt x="1622" y="4723"/>
                    </a:lnTo>
                    <a:lnTo>
                      <a:pt x="1411" y="4793"/>
                    </a:lnTo>
                    <a:lnTo>
                      <a:pt x="1199" y="4793"/>
                    </a:lnTo>
                    <a:lnTo>
                      <a:pt x="1058" y="4652"/>
                    </a:lnTo>
                    <a:lnTo>
                      <a:pt x="917" y="4511"/>
                    </a:lnTo>
                    <a:lnTo>
                      <a:pt x="1270" y="4229"/>
                    </a:lnTo>
                    <a:lnTo>
                      <a:pt x="1622" y="3877"/>
                    </a:lnTo>
                    <a:lnTo>
                      <a:pt x="1904" y="3524"/>
                    </a:lnTo>
                    <a:lnTo>
                      <a:pt x="2186" y="3101"/>
                    </a:lnTo>
                    <a:lnTo>
                      <a:pt x="3455" y="1762"/>
                    </a:lnTo>
                    <a:close/>
                    <a:moveTo>
                      <a:pt x="2609" y="0"/>
                    </a:moveTo>
                    <a:lnTo>
                      <a:pt x="2397" y="71"/>
                    </a:lnTo>
                    <a:lnTo>
                      <a:pt x="2186" y="212"/>
                    </a:lnTo>
                    <a:lnTo>
                      <a:pt x="2045" y="423"/>
                    </a:lnTo>
                    <a:lnTo>
                      <a:pt x="1833" y="705"/>
                    </a:lnTo>
                    <a:lnTo>
                      <a:pt x="1763" y="987"/>
                    </a:lnTo>
                    <a:lnTo>
                      <a:pt x="1763" y="1057"/>
                    </a:lnTo>
                    <a:lnTo>
                      <a:pt x="1833" y="1057"/>
                    </a:lnTo>
                    <a:lnTo>
                      <a:pt x="2045" y="1128"/>
                    </a:lnTo>
                    <a:lnTo>
                      <a:pt x="2256" y="1057"/>
                    </a:lnTo>
                    <a:lnTo>
                      <a:pt x="2820" y="916"/>
                    </a:lnTo>
                    <a:lnTo>
                      <a:pt x="3032" y="846"/>
                    </a:lnTo>
                    <a:lnTo>
                      <a:pt x="2609" y="1198"/>
                    </a:lnTo>
                    <a:lnTo>
                      <a:pt x="2115" y="1410"/>
                    </a:lnTo>
                    <a:lnTo>
                      <a:pt x="1199" y="1974"/>
                    </a:lnTo>
                    <a:lnTo>
                      <a:pt x="847" y="2256"/>
                    </a:lnTo>
                    <a:lnTo>
                      <a:pt x="494" y="2608"/>
                    </a:lnTo>
                    <a:lnTo>
                      <a:pt x="212" y="3101"/>
                    </a:lnTo>
                    <a:lnTo>
                      <a:pt x="1" y="3665"/>
                    </a:lnTo>
                    <a:lnTo>
                      <a:pt x="1" y="4229"/>
                    </a:lnTo>
                    <a:lnTo>
                      <a:pt x="71" y="4723"/>
                    </a:lnTo>
                    <a:lnTo>
                      <a:pt x="212" y="5145"/>
                    </a:lnTo>
                    <a:lnTo>
                      <a:pt x="494" y="5498"/>
                    </a:lnTo>
                    <a:lnTo>
                      <a:pt x="847" y="5709"/>
                    </a:lnTo>
                    <a:lnTo>
                      <a:pt x="1340" y="5780"/>
                    </a:lnTo>
                    <a:lnTo>
                      <a:pt x="1833" y="5709"/>
                    </a:lnTo>
                    <a:lnTo>
                      <a:pt x="2397" y="5427"/>
                    </a:lnTo>
                    <a:lnTo>
                      <a:pt x="2891" y="5005"/>
                    </a:lnTo>
                    <a:lnTo>
                      <a:pt x="3455" y="4441"/>
                    </a:lnTo>
                    <a:lnTo>
                      <a:pt x="3877" y="3736"/>
                    </a:lnTo>
                    <a:lnTo>
                      <a:pt x="4230" y="2960"/>
                    </a:lnTo>
                    <a:lnTo>
                      <a:pt x="4371" y="2608"/>
                    </a:lnTo>
                    <a:lnTo>
                      <a:pt x="4441" y="2185"/>
                    </a:lnTo>
                    <a:lnTo>
                      <a:pt x="4512" y="1833"/>
                    </a:lnTo>
                    <a:lnTo>
                      <a:pt x="4441" y="1480"/>
                    </a:lnTo>
                    <a:lnTo>
                      <a:pt x="4371" y="1128"/>
                    </a:lnTo>
                    <a:lnTo>
                      <a:pt x="4230" y="775"/>
                    </a:lnTo>
                    <a:lnTo>
                      <a:pt x="4018" y="494"/>
                    </a:lnTo>
                    <a:lnTo>
                      <a:pt x="3666" y="282"/>
                    </a:lnTo>
                    <a:lnTo>
                      <a:pt x="3384" y="141"/>
                    </a:lnTo>
                    <a:lnTo>
                      <a:pt x="3102" y="0"/>
                    </a:lnTo>
                    <a:close/>
                  </a:path>
                </a:pathLst>
              </a:custGeom>
              <a:solidFill>
                <a:srgbClr val="F7B2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3253150" y="2320925"/>
                <a:ext cx="100475" cy="130425"/>
              </a:xfrm>
              <a:custGeom>
                <a:avLst/>
                <a:gdLst/>
                <a:ahLst/>
                <a:cxnLst/>
                <a:rect l="l" t="t" r="r" b="b"/>
                <a:pathLst>
                  <a:path w="4019" h="5217" extrusionOk="0">
                    <a:moveTo>
                      <a:pt x="2045" y="1128"/>
                    </a:moveTo>
                    <a:lnTo>
                      <a:pt x="2186" y="1199"/>
                    </a:lnTo>
                    <a:lnTo>
                      <a:pt x="2397" y="1410"/>
                    </a:lnTo>
                    <a:lnTo>
                      <a:pt x="2609" y="1763"/>
                    </a:lnTo>
                    <a:lnTo>
                      <a:pt x="2750" y="2256"/>
                    </a:lnTo>
                    <a:lnTo>
                      <a:pt x="2820" y="2749"/>
                    </a:lnTo>
                    <a:lnTo>
                      <a:pt x="2750" y="3243"/>
                    </a:lnTo>
                    <a:lnTo>
                      <a:pt x="2679" y="3525"/>
                    </a:lnTo>
                    <a:lnTo>
                      <a:pt x="2609" y="3736"/>
                    </a:lnTo>
                    <a:lnTo>
                      <a:pt x="2256" y="3243"/>
                    </a:lnTo>
                    <a:lnTo>
                      <a:pt x="1904" y="2608"/>
                    </a:lnTo>
                    <a:lnTo>
                      <a:pt x="1763" y="2327"/>
                    </a:lnTo>
                    <a:lnTo>
                      <a:pt x="1622" y="1974"/>
                    </a:lnTo>
                    <a:lnTo>
                      <a:pt x="1622" y="1692"/>
                    </a:lnTo>
                    <a:lnTo>
                      <a:pt x="1692" y="1410"/>
                    </a:lnTo>
                    <a:lnTo>
                      <a:pt x="1833" y="1269"/>
                    </a:lnTo>
                    <a:lnTo>
                      <a:pt x="1904" y="1128"/>
                    </a:lnTo>
                    <a:close/>
                    <a:moveTo>
                      <a:pt x="846" y="1481"/>
                    </a:moveTo>
                    <a:lnTo>
                      <a:pt x="987" y="1692"/>
                    </a:lnTo>
                    <a:lnTo>
                      <a:pt x="1128" y="2045"/>
                    </a:lnTo>
                    <a:lnTo>
                      <a:pt x="1199" y="2679"/>
                    </a:lnTo>
                    <a:lnTo>
                      <a:pt x="1340" y="3454"/>
                    </a:lnTo>
                    <a:lnTo>
                      <a:pt x="1481" y="3807"/>
                    </a:lnTo>
                    <a:lnTo>
                      <a:pt x="1622" y="4089"/>
                    </a:lnTo>
                    <a:lnTo>
                      <a:pt x="776" y="3454"/>
                    </a:lnTo>
                    <a:lnTo>
                      <a:pt x="706" y="3243"/>
                    </a:lnTo>
                    <a:lnTo>
                      <a:pt x="635" y="2961"/>
                    </a:lnTo>
                    <a:lnTo>
                      <a:pt x="635" y="2467"/>
                    </a:lnTo>
                    <a:lnTo>
                      <a:pt x="706" y="1974"/>
                    </a:lnTo>
                    <a:lnTo>
                      <a:pt x="846" y="1481"/>
                    </a:lnTo>
                    <a:close/>
                    <a:moveTo>
                      <a:pt x="2397" y="1"/>
                    </a:moveTo>
                    <a:lnTo>
                      <a:pt x="1974" y="71"/>
                    </a:lnTo>
                    <a:lnTo>
                      <a:pt x="1481" y="141"/>
                    </a:lnTo>
                    <a:lnTo>
                      <a:pt x="1058" y="423"/>
                    </a:lnTo>
                    <a:lnTo>
                      <a:pt x="706" y="705"/>
                    </a:lnTo>
                    <a:lnTo>
                      <a:pt x="424" y="1128"/>
                    </a:lnTo>
                    <a:lnTo>
                      <a:pt x="212" y="1551"/>
                    </a:lnTo>
                    <a:lnTo>
                      <a:pt x="71" y="2045"/>
                    </a:lnTo>
                    <a:lnTo>
                      <a:pt x="1" y="2538"/>
                    </a:lnTo>
                    <a:lnTo>
                      <a:pt x="1" y="3102"/>
                    </a:lnTo>
                    <a:lnTo>
                      <a:pt x="71" y="3595"/>
                    </a:lnTo>
                    <a:lnTo>
                      <a:pt x="212" y="4018"/>
                    </a:lnTo>
                    <a:lnTo>
                      <a:pt x="424" y="4441"/>
                    </a:lnTo>
                    <a:lnTo>
                      <a:pt x="706" y="4793"/>
                    </a:lnTo>
                    <a:lnTo>
                      <a:pt x="1058" y="5005"/>
                    </a:lnTo>
                    <a:lnTo>
                      <a:pt x="1481" y="5146"/>
                    </a:lnTo>
                    <a:lnTo>
                      <a:pt x="1974" y="5216"/>
                    </a:lnTo>
                    <a:lnTo>
                      <a:pt x="2468" y="5075"/>
                    </a:lnTo>
                    <a:lnTo>
                      <a:pt x="2891" y="4934"/>
                    </a:lnTo>
                    <a:lnTo>
                      <a:pt x="3172" y="4652"/>
                    </a:lnTo>
                    <a:lnTo>
                      <a:pt x="3454" y="4300"/>
                    </a:lnTo>
                    <a:lnTo>
                      <a:pt x="3736" y="3948"/>
                    </a:lnTo>
                    <a:lnTo>
                      <a:pt x="3877" y="3525"/>
                    </a:lnTo>
                    <a:lnTo>
                      <a:pt x="4018" y="3102"/>
                    </a:lnTo>
                    <a:lnTo>
                      <a:pt x="4018" y="2608"/>
                    </a:lnTo>
                    <a:lnTo>
                      <a:pt x="4018" y="2186"/>
                    </a:lnTo>
                    <a:lnTo>
                      <a:pt x="4018" y="1692"/>
                    </a:lnTo>
                    <a:lnTo>
                      <a:pt x="3877" y="1269"/>
                    </a:lnTo>
                    <a:lnTo>
                      <a:pt x="3666" y="917"/>
                    </a:lnTo>
                    <a:lnTo>
                      <a:pt x="3454" y="564"/>
                    </a:lnTo>
                    <a:lnTo>
                      <a:pt x="3172" y="282"/>
                    </a:lnTo>
                    <a:lnTo>
                      <a:pt x="2820" y="141"/>
                    </a:lnTo>
                    <a:lnTo>
                      <a:pt x="2397" y="1"/>
                    </a:lnTo>
                    <a:close/>
                  </a:path>
                </a:pathLst>
              </a:custGeom>
              <a:solidFill>
                <a:srgbClr val="F7B2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 name="Google Shape;55;p2"/>
            <p:cNvGrpSpPr/>
            <p:nvPr/>
          </p:nvGrpSpPr>
          <p:grpSpPr>
            <a:xfrm>
              <a:off x="1193750" y="3986125"/>
              <a:ext cx="766525" cy="1452000"/>
              <a:chOff x="3487525" y="3986125"/>
              <a:chExt cx="766525" cy="1452000"/>
            </a:xfrm>
          </p:grpSpPr>
          <p:sp>
            <p:nvSpPr>
              <p:cNvPr id="56" name="Google Shape;56;p2"/>
              <p:cNvSpPr/>
              <p:nvPr/>
            </p:nvSpPr>
            <p:spPr>
              <a:xfrm>
                <a:off x="3506900" y="3986125"/>
                <a:ext cx="747150" cy="1452000"/>
              </a:xfrm>
              <a:custGeom>
                <a:avLst/>
                <a:gdLst/>
                <a:ahLst/>
                <a:cxnLst/>
                <a:rect l="l" t="t" r="r" b="b"/>
                <a:pathLst>
                  <a:path w="29886" h="58080" extrusionOk="0">
                    <a:moveTo>
                      <a:pt x="20441" y="33974"/>
                    </a:moveTo>
                    <a:lnTo>
                      <a:pt x="21568" y="34608"/>
                    </a:lnTo>
                    <a:lnTo>
                      <a:pt x="23189" y="35665"/>
                    </a:lnTo>
                    <a:lnTo>
                      <a:pt x="24035" y="36229"/>
                    </a:lnTo>
                    <a:lnTo>
                      <a:pt x="24670" y="36793"/>
                    </a:lnTo>
                    <a:lnTo>
                      <a:pt x="25092" y="37216"/>
                    </a:lnTo>
                    <a:lnTo>
                      <a:pt x="25233" y="37427"/>
                    </a:lnTo>
                    <a:lnTo>
                      <a:pt x="25233" y="37568"/>
                    </a:lnTo>
                    <a:lnTo>
                      <a:pt x="23048" y="35947"/>
                    </a:lnTo>
                    <a:lnTo>
                      <a:pt x="20441" y="33974"/>
                    </a:lnTo>
                    <a:close/>
                    <a:moveTo>
                      <a:pt x="917" y="0"/>
                    </a:moveTo>
                    <a:lnTo>
                      <a:pt x="776" y="141"/>
                    </a:lnTo>
                    <a:lnTo>
                      <a:pt x="635" y="282"/>
                    </a:lnTo>
                    <a:lnTo>
                      <a:pt x="564" y="564"/>
                    </a:lnTo>
                    <a:lnTo>
                      <a:pt x="353" y="1198"/>
                    </a:lnTo>
                    <a:lnTo>
                      <a:pt x="212" y="2044"/>
                    </a:lnTo>
                    <a:lnTo>
                      <a:pt x="0" y="3595"/>
                    </a:lnTo>
                    <a:lnTo>
                      <a:pt x="0" y="4511"/>
                    </a:lnTo>
                    <a:lnTo>
                      <a:pt x="71" y="5216"/>
                    </a:lnTo>
                    <a:lnTo>
                      <a:pt x="141" y="5921"/>
                    </a:lnTo>
                    <a:lnTo>
                      <a:pt x="494" y="7331"/>
                    </a:lnTo>
                    <a:lnTo>
                      <a:pt x="987" y="8740"/>
                    </a:lnTo>
                    <a:lnTo>
                      <a:pt x="1551" y="10009"/>
                    </a:lnTo>
                    <a:lnTo>
                      <a:pt x="2326" y="11419"/>
                    </a:lnTo>
                    <a:lnTo>
                      <a:pt x="3243" y="12758"/>
                    </a:lnTo>
                    <a:lnTo>
                      <a:pt x="4159" y="14097"/>
                    </a:lnTo>
                    <a:lnTo>
                      <a:pt x="5216" y="15366"/>
                    </a:lnTo>
                    <a:lnTo>
                      <a:pt x="5710" y="15930"/>
                    </a:lnTo>
                    <a:lnTo>
                      <a:pt x="6344" y="16635"/>
                    </a:lnTo>
                    <a:lnTo>
                      <a:pt x="7683" y="18115"/>
                    </a:lnTo>
                    <a:lnTo>
                      <a:pt x="8388" y="18890"/>
                    </a:lnTo>
                    <a:lnTo>
                      <a:pt x="8952" y="19665"/>
                    </a:lnTo>
                    <a:lnTo>
                      <a:pt x="9375" y="20370"/>
                    </a:lnTo>
                    <a:lnTo>
                      <a:pt x="9586" y="20723"/>
                    </a:lnTo>
                    <a:lnTo>
                      <a:pt x="9657" y="21146"/>
                    </a:lnTo>
                    <a:lnTo>
                      <a:pt x="9727" y="21568"/>
                    </a:lnTo>
                    <a:lnTo>
                      <a:pt x="9657" y="21991"/>
                    </a:lnTo>
                    <a:lnTo>
                      <a:pt x="9586" y="22485"/>
                    </a:lnTo>
                    <a:lnTo>
                      <a:pt x="9375" y="22978"/>
                    </a:lnTo>
                    <a:lnTo>
                      <a:pt x="9022" y="24035"/>
                    </a:lnTo>
                    <a:lnTo>
                      <a:pt x="8811" y="24599"/>
                    </a:lnTo>
                    <a:lnTo>
                      <a:pt x="8670" y="25163"/>
                    </a:lnTo>
                    <a:lnTo>
                      <a:pt x="8599" y="25798"/>
                    </a:lnTo>
                    <a:lnTo>
                      <a:pt x="8599" y="26432"/>
                    </a:lnTo>
                    <a:lnTo>
                      <a:pt x="8599" y="27912"/>
                    </a:lnTo>
                    <a:lnTo>
                      <a:pt x="8599" y="29251"/>
                    </a:lnTo>
                    <a:lnTo>
                      <a:pt x="8529" y="29886"/>
                    </a:lnTo>
                    <a:lnTo>
                      <a:pt x="8317" y="30449"/>
                    </a:lnTo>
                    <a:lnTo>
                      <a:pt x="8247" y="30590"/>
                    </a:lnTo>
                    <a:lnTo>
                      <a:pt x="8106" y="30802"/>
                    </a:lnTo>
                    <a:lnTo>
                      <a:pt x="7683" y="31084"/>
                    </a:lnTo>
                    <a:lnTo>
                      <a:pt x="6626" y="31859"/>
                    </a:lnTo>
                    <a:lnTo>
                      <a:pt x="6132" y="32212"/>
                    </a:lnTo>
                    <a:lnTo>
                      <a:pt x="5780" y="32634"/>
                    </a:lnTo>
                    <a:lnTo>
                      <a:pt x="5639" y="32846"/>
                    </a:lnTo>
                    <a:lnTo>
                      <a:pt x="5639" y="33128"/>
                    </a:lnTo>
                    <a:lnTo>
                      <a:pt x="5639" y="33339"/>
                    </a:lnTo>
                    <a:lnTo>
                      <a:pt x="5710" y="33621"/>
                    </a:lnTo>
                    <a:lnTo>
                      <a:pt x="5850" y="33762"/>
                    </a:lnTo>
                    <a:lnTo>
                      <a:pt x="6132" y="33762"/>
                    </a:lnTo>
                    <a:lnTo>
                      <a:pt x="6344" y="33692"/>
                    </a:lnTo>
                    <a:lnTo>
                      <a:pt x="6696" y="33480"/>
                    </a:lnTo>
                    <a:lnTo>
                      <a:pt x="7119" y="33057"/>
                    </a:lnTo>
                    <a:lnTo>
                      <a:pt x="7894" y="32141"/>
                    </a:lnTo>
                    <a:lnTo>
                      <a:pt x="8388" y="31507"/>
                    </a:lnTo>
                    <a:lnTo>
                      <a:pt x="8388" y="31859"/>
                    </a:lnTo>
                    <a:lnTo>
                      <a:pt x="8176" y="32353"/>
                    </a:lnTo>
                    <a:lnTo>
                      <a:pt x="7754" y="33480"/>
                    </a:lnTo>
                    <a:lnTo>
                      <a:pt x="7542" y="34115"/>
                    </a:lnTo>
                    <a:lnTo>
                      <a:pt x="7401" y="34608"/>
                    </a:lnTo>
                    <a:lnTo>
                      <a:pt x="7401" y="34820"/>
                    </a:lnTo>
                    <a:lnTo>
                      <a:pt x="7401" y="35031"/>
                    </a:lnTo>
                    <a:lnTo>
                      <a:pt x="7472" y="35172"/>
                    </a:lnTo>
                    <a:lnTo>
                      <a:pt x="7613" y="35242"/>
                    </a:lnTo>
                    <a:lnTo>
                      <a:pt x="7965" y="35242"/>
                    </a:lnTo>
                    <a:lnTo>
                      <a:pt x="8106" y="35172"/>
                    </a:lnTo>
                    <a:lnTo>
                      <a:pt x="8176" y="35031"/>
                    </a:lnTo>
                    <a:lnTo>
                      <a:pt x="8388" y="34749"/>
                    </a:lnTo>
                    <a:lnTo>
                      <a:pt x="8458" y="34326"/>
                    </a:lnTo>
                    <a:lnTo>
                      <a:pt x="8529" y="33410"/>
                    </a:lnTo>
                    <a:lnTo>
                      <a:pt x="8599" y="32705"/>
                    </a:lnTo>
                    <a:lnTo>
                      <a:pt x="8740" y="33410"/>
                    </a:lnTo>
                    <a:lnTo>
                      <a:pt x="8952" y="33903"/>
                    </a:lnTo>
                    <a:lnTo>
                      <a:pt x="9163" y="34256"/>
                    </a:lnTo>
                    <a:lnTo>
                      <a:pt x="9375" y="34397"/>
                    </a:lnTo>
                    <a:lnTo>
                      <a:pt x="9516" y="34397"/>
                    </a:lnTo>
                    <a:lnTo>
                      <a:pt x="9586" y="34326"/>
                    </a:lnTo>
                    <a:lnTo>
                      <a:pt x="9657" y="34256"/>
                    </a:lnTo>
                    <a:lnTo>
                      <a:pt x="9727" y="34044"/>
                    </a:lnTo>
                    <a:lnTo>
                      <a:pt x="9798" y="33551"/>
                    </a:lnTo>
                    <a:lnTo>
                      <a:pt x="9657" y="32775"/>
                    </a:lnTo>
                    <a:lnTo>
                      <a:pt x="10079" y="33410"/>
                    </a:lnTo>
                    <a:lnTo>
                      <a:pt x="10643" y="34256"/>
                    </a:lnTo>
                    <a:lnTo>
                      <a:pt x="10925" y="34608"/>
                    </a:lnTo>
                    <a:lnTo>
                      <a:pt x="11207" y="34890"/>
                    </a:lnTo>
                    <a:lnTo>
                      <a:pt x="11419" y="34960"/>
                    </a:lnTo>
                    <a:lnTo>
                      <a:pt x="11701" y="34960"/>
                    </a:lnTo>
                    <a:lnTo>
                      <a:pt x="11842" y="34890"/>
                    </a:lnTo>
                    <a:lnTo>
                      <a:pt x="11912" y="34749"/>
                    </a:lnTo>
                    <a:lnTo>
                      <a:pt x="11983" y="34538"/>
                    </a:lnTo>
                    <a:lnTo>
                      <a:pt x="11983" y="34397"/>
                    </a:lnTo>
                    <a:lnTo>
                      <a:pt x="11842" y="34185"/>
                    </a:lnTo>
                    <a:lnTo>
                      <a:pt x="11560" y="33762"/>
                    </a:lnTo>
                    <a:lnTo>
                      <a:pt x="11207" y="33269"/>
                    </a:lnTo>
                    <a:lnTo>
                      <a:pt x="10291" y="32494"/>
                    </a:lnTo>
                    <a:lnTo>
                      <a:pt x="9657" y="31930"/>
                    </a:lnTo>
                    <a:lnTo>
                      <a:pt x="10643" y="32494"/>
                    </a:lnTo>
                    <a:lnTo>
                      <a:pt x="11771" y="33198"/>
                    </a:lnTo>
                    <a:lnTo>
                      <a:pt x="12194" y="33339"/>
                    </a:lnTo>
                    <a:lnTo>
                      <a:pt x="12335" y="33339"/>
                    </a:lnTo>
                    <a:lnTo>
                      <a:pt x="12335" y="33269"/>
                    </a:lnTo>
                    <a:lnTo>
                      <a:pt x="12335" y="33128"/>
                    </a:lnTo>
                    <a:lnTo>
                      <a:pt x="12124" y="32916"/>
                    </a:lnTo>
                    <a:lnTo>
                      <a:pt x="11489" y="32141"/>
                    </a:lnTo>
                    <a:lnTo>
                      <a:pt x="11137" y="31789"/>
                    </a:lnTo>
                    <a:lnTo>
                      <a:pt x="10784" y="31577"/>
                    </a:lnTo>
                    <a:lnTo>
                      <a:pt x="10220" y="31295"/>
                    </a:lnTo>
                    <a:lnTo>
                      <a:pt x="10009" y="31154"/>
                    </a:lnTo>
                    <a:lnTo>
                      <a:pt x="9727" y="30943"/>
                    </a:lnTo>
                    <a:lnTo>
                      <a:pt x="9516" y="30590"/>
                    </a:lnTo>
                    <a:lnTo>
                      <a:pt x="9304" y="30027"/>
                    </a:lnTo>
                    <a:lnTo>
                      <a:pt x="9234" y="29604"/>
                    </a:lnTo>
                    <a:lnTo>
                      <a:pt x="9163" y="29181"/>
                    </a:lnTo>
                    <a:lnTo>
                      <a:pt x="9234" y="28123"/>
                    </a:lnTo>
                    <a:lnTo>
                      <a:pt x="9445" y="26291"/>
                    </a:lnTo>
                    <a:lnTo>
                      <a:pt x="10079" y="27348"/>
                    </a:lnTo>
                    <a:lnTo>
                      <a:pt x="10573" y="28123"/>
                    </a:lnTo>
                    <a:lnTo>
                      <a:pt x="11066" y="28899"/>
                    </a:lnTo>
                    <a:lnTo>
                      <a:pt x="11560" y="29392"/>
                    </a:lnTo>
                    <a:lnTo>
                      <a:pt x="11771" y="29533"/>
                    </a:lnTo>
                    <a:lnTo>
                      <a:pt x="11983" y="29604"/>
                    </a:lnTo>
                    <a:lnTo>
                      <a:pt x="12194" y="29533"/>
                    </a:lnTo>
                    <a:lnTo>
                      <a:pt x="12335" y="29322"/>
                    </a:lnTo>
                    <a:lnTo>
                      <a:pt x="12405" y="28969"/>
                    </a:lnTo>
                    <a:lnTo>
                      <a:pt x="12405" y="28476"/>
                    </a:lnTo>
                    <a:lnTo>
                      <a:pt x="12335" y="28194"/>
                    </a:lnTo>
                    <a:lnTo>
                      <a:pt x="12194" y="27842"/>
                    </a:lnTo>
                    <a:lnTo>
                      <a:pt x="11560" y="27066"/>
                    </a:lnTo>
                    <a:lnTo>
                      <a:pt x="10855" y="26361"/>
                    </a:lnTo>
                    <a:lnTo>
                      <a:pt x="10573" y="26009"/>
                    </a:lnTo>
                    <a:lnTo>
                      <a:pt x="10361" y="25798"/>
                    </a:lnTo>
                    <a:lnTo>
                      <a:pt x="9939" y="25586"/>
                    </a:lnTo>
                    <a:lnTo>
                      <a:pt x="9727" y="25516"/>
                    </a:lnTo>
                    <a:lnTo>
                      <a:pt x="9657" y="25375"/>
                    </a:lnTo>
                    <a:lnTo>
                      <a:pt x="9586" y="25234"/>
                    </a:lnTo>
                    <a:lnTo>
                      <a:pt x="9516" y="25022"/>
                    </a:lnTo>
                    <a:lnTo>
                      <a:pt x="9657" y="24670"/>
                    </a:lnTo>
                    <a:lnTo>
                      <a:pt x="9939" y="23260"/>
                    </a:lnTo>
                    <a:lnTo>
                      <a:pt x="10150" y="21850"/>
                    </a:lnTo>
                    <a:lnTo>
                      <a:pt x="11842" y="24388"/>
                    </a:lnTo>
                    <a:lnTo>
                      <a:pt x="12899" y="25938"/>
                    </a:lnTo>
                    <a:lnTo>
                      <a:pt x="13886" y="27630"/>
                    </a:lnTo>
                    <a:lnTo>
                      <a:pt x="14731" y="29322"/>
                    </a:lnTo>
                    <a:lnTo>
                      <a:pt x="15154" y="30168"/>
                    </a:lnTo>
                    <a:lnTo>
                      <a:pt x="15436" y="30943"/>
                    </a:lnTo>
                    <a:lnTo>
                      <a:pt x="15648" y="31718"/>
                    </a:lnTo>
                    <a:lnTo>
                      <a:pt x="15718" y="32353"/>
                    </a:lnTo>
                    <a:lnTo>
                      <a:pt x="15718" y="32987"/>
                    </a:lnTo>
                    <a:lnTo>
                      <a:pt x="15577" y="33551"/>
                    </a:lnTo>
                    <a:lnTo>
                      <a:pt x="15507" y="33762"/>
                    </a:lnTo>
                    <a:lnTo>
                      <a:pt x="15225" y="33974"/>
                    </a:lnTo>
                    <a:lnTo>
                      <a:pt x="14520" y="34679"/>
                    </a:lnTo>
                    <a:lnTo>
                      <a:pt x="12405" y="36229"/>
                    </a:lnTo>
                    <a:lnTo>
                      <a:pt x="11348" y="37075"/>
                    </a:lnTo>
                    <a:lnTo>
                      <a:pt x="10502" y="37780"/>
                    </a:lnTo>
                    <a:lnTo>
                      <a:pt x="10220" y="38132"/>
                    </a:lnTo>
                    <a:lnTo>
                      <a:pt x="9939" y="38414"/>
                    </a:lnTo>
                    <a:lnTo>
                      <a:pt x="9868" y="38626"/>
                    </a:lnTo>
                    <a:lnTo>
                      <a:pt x="9868" y="38767"/>
                    </a:lnTo>
                    <a:lnTo>
                      <a:pt x="9939" y="38837"/>
                    </a:lnTo>
                    <a:lnTo>
                      <a:pt x="10079" y="38908"/>
                    </a:lnTo>
                    <a:lnTo>
                      <a:pt x="10432" y="38837"/>
                    </a:lnTo>
                    <a:lnTo>
                      <a:pt x="10855" y="38696"/>
                    </a:lnTo>
                    <a:lnTo>
                      <a:pt x="11278" y="38485"/>
                    </a:lnTo>
                    <a:lnTo>
                      <a:pt x="12687" y="37709"/>
                    </a:lnTo>
                    <a:lnTo>
                      <a:pt x="12687" y="37709"/>
                    </a:lnTo>
                    <a:lnTo>
                      <a:pt x="12264" y="38767"/>
                    </a:lnTo>
                    <a:lnTo>
                      <a:pt x="11912" y="39542"/>
                    </a:lnTo>
                    <a:lnTo>
                      <a:pt x="11560" y="40247"/>
                    </a:lnTo>
                    <a:lnTo>
                      <a:pt x="10996" y="41163"/>
                    </a:lnTo>
                    <a:lnTo>
                      <a:pt x="10643" y="41586"/>
                    </a:lnTo>
                    <a:lnTo>
                      <a:pt x="10291" y="41938"/>
                    </a:lnTo>
                    <a:lnTo>
                      <a:pt x="10150" y="42150"/>
                    </a:lnTo>
                    <a:lnTo>
                      <a:pt x="10009" y="42361"/>
                    </a:lnTo>
                    <a:lnTo>
                      <a:pt x="10009" y="42573"/>
                    </a:lnTo>
                    <a:lnTo>
                      <a:pt x="10150" y="42855"/>
                    </a:lnTo>
                    <a:lnTo>
                      <a:pt x="10291" y="43066"/>
                    </a:lnTo>
                    <a:lnTo>
                      <a:pt x="10502" y="43137"/>
                    </a:lnTo>
                    <a:lnTo>
                      <a:pt x="10643" y="43207"/>
                    </a:lnTo>
                    <a:lnTo>
                      <a:pt x="10784" y="43137"/>
                    </a:lnTo>
                    <a:lnTo>
                      <a:pt x="11066" y="42925"/>
                    </a:lnTo>
                    <a:lnTo>
                      <a:pt x="11348" y="42502"/>
                    </a:lnTo>
                    <a:lnTo>
                      <a:pt x="11912" y="41656"/>
                    </a:lnTo>
                    <a:lnTo>
                      <a:pt x="12124" y="41445"/>
                    </a:lnTo>
                    <a:lnTo>
                      <a:pt x="12194" y="41375"/>
                    </a:lnTo>
                    <a:lnTo>
                      <a:pt x="12264" y="41375"/>
                    </a:lnTo>
                    <a:lnTo>
                      <a:pt x="12124" y="41656"/>
                    </a:lnTo>
                    <a:lnTo>
                      <a:pt x="12053" y="42079"/>
                    </a:lnTo>
                    <a:lnTo>
                      <a:pt x="12053" y="42432"/>
                    </a:lnTo>
                    <a:lnTo>
                      <a:pt x="12124" y="42855"/>
                    </a:lnTo>
                    <a:lnTo>
                      <a:pt x="12194" y="43137"/>
                    </a:lnTo>
                    <a:lnTo>
                      <a:pt x="12335" y="43348"/>
                    </a:lnTo>
                    <a:lnTo>
                      <a:pt x="12476" y="43419"/>
                    </a:lnTo>
                    <a:lnTo>
                      <a:pt x="12546" y="43348"/>
                    </a:lnTo>
                    <a:lnTo>
                      <a:pt x="12617" y="43137"/>
                    </a:lnTo>
                    <a:lnTo>
                      <a:pt x="12617" y="42855"/>
                    </a:lnTo>
                    <a:lnTo>
                      <a:pt x="12617" y="42220"/>
                    </a:lnTo>
                    <a:lnTo>
                      <a:pt x="12617" y="41656"/>
                    </a:lnTo>
                    <a:lnTo>
                      <a:pt x="12687" y="41445"/>
                    </a:lnTo>
                    <a:lnTo>
                      <a:pt x="12758" y="41375"/>
                    </a:lnTo>
                    <a:lnTo>
                      <a:pt x="12969" y="41938"/>
                    </a:lnTo>
                    <a:lnTo>
                      <a:pt x="13322" y="42573"/>
                    </a:lnTo>
                    <a:lnTo>
                      <a:pt x="13463" y="42855"/>
                    </a:lnTo>
                    <a:lnTo>
                      <a:pt x="13745" y="43066"/>
                    </a:lnTo>
                    <a:lnTo>
                      <a:pt x="14027" y="43137"/>
                    </a:lnTo>
                    <a:lnTo>
                      <a:pt x="14379" y="43066"/>
                    </a:lnTo>
                    <a:lnTo>
                      <a:pt x="14661" y="42855"/>
                    </a:lnTo>
                    <a:lnTo>
                      <a:pt x="14802" y="42714"/>
                    </a:lnTo>
                    <a:lnTo>
                      <a:pt x="14802" y="42502"/>
                    </a:lnTo>
                    <a:lnTo>
                      <a:pt x="14731" y="42361"/>
                    </a:lnTo>
                    <a:lnTo>
                      <a:pt x="14308" y="41938"/>
                    </a:lnTo>
                    <a:lnTo>
                      <a:pt x="14168" y="41797"/>
                    </a:lnTo>
                    <a:lnTo>
                      <a:pt x="14097" y="41656"/>
                    </a:lnTo>
                    <a:lnTo>
                      <a:pt x="13674" y="40529"/>
                    </a:lnTo>
                    <a:lnTo>
                      <a:pt x="13392" y="39824"/>
                    </a:lnTo>
                    <a:lnTo>
                      <a:pt x="13251" y="39119"/>
                    </a:lnTo>
                    <a:lnTo>
                      <a:pt x="13181" y="38837"/>
                    </a:lnTo>
                    <a:lnTo>
                      <a:pt x="13181" y="38485"/>
                    </a:lnTo>
                    <a:lnTo>
                      <a:pt x="13251" y="38203"/>
                    </a:lnTo>
                    <a:lnTo>
                      <a:pt x="13322" y="37921"/>
                    </a:lnTo>
                    <a:lnTo>
                      <a:pt x="13533" y="37639"/>
                    </a:lnTo>
                    <a:lnTo>
                      <a:pt x="13745" y="37427"/>
                    </a:lnTo>
                    <a:lnTo>
                      <a:pt x="14097" y="37216"/>
                    </a:lnTo>
                    <a:lnTo>
                      <a:pt x="14520" y="37075"/>
                    </a:lnTo>
                    <a:lnTo>
                      <a:pt x="14872" y="38273"/>
                    </a:lnTo>
                    <a:lnTo>
                      <a:pt x="15154" y="39049"/>
                    </a:lnTo>
                    <a:lnTo>
                      <a:pt x="15436" y="39824"/>
                    </a:lnTo>
                    <a:lnTo>
                      <a:pt x="15789" y="40458"/>
                    </a:lnTo>
                    <a:lnTo>
                      <a:pt x="16000" y="40599"/>
                    </a:lnTo>
                    <a:lnTo>
                      <a:pt x="16141" y="40670"/>
                    </a:lnTo>
                    <a:lnTo>
                      <a:pt x="16353" y="40599"/>
                    </a:lnTo>
                    <a:lnTo>
                      <a:pt x="16493" y="40458"/>
                    </a:lnTo>
                    <a:lnTo>
                      <a:pt x="16705" y="40106"/>
                    </a:lnTo>
                    <a:lnTo>
                      <a:pt x="16846" y="39612"/>
                    </a:lnTo>
                    <a:lnTo>
                      <a:pt x="16846" y="39260"/>
                    </a:lnTo>
                    <a:lnTo>
                      <a:pt x="16705" y="38908"/>
                    </a:lnTo>
                    <a:lnTo>
                      <a:pt x="16493" y="38414"/>
                    </a:lnTo>
                    <a:lnTo>
                      <a:pt x="16282" y="37991"/>
                    </a:lnTo>
                    <a:lnTo>
                      <a:pt x="15718" y="37075"/>
                    </a:lnTo>
                    <a:lnTo>
                      <a:pt x="15507" y="36723"/>
                    </a:lnTo>
                    <a:lnTo>
                      <a:pt x="15366" y="36370"/>
                    </a:lnTo>
                    <a:lnTo>
                      <a:pt x="15154" y="35454"/>
                    </a:lnTo>
                    <a:lnTo>
                      <a:pt x="15154" y="35172"/>
                    </a:lnTo>
                    <a:lnTo>
                      <a:pt x="15154" y="34890"/>
                    </a:lnTo>
                    <a:lnTo>
                      <a:pt x="15295" y="34608"/>
                    </a:lnTo>
                    <a:lnTo>
                      <a:pt x="15436" y="34256"/>
                    </a:lnTo>
                    <a:lnTo>
                      <a:pt x="16071" y="33269"/>
                    </a:lnTo>
                    <a:lnTo>
                      <a:pt x="16775" y="35031"/>
                    </a:lnTo>
                    <a:lnTo>
                      <a:pt x="17410" y="36793"/>
                    </a:lnTo>
                    <a:lnTo>
                      <a:pt x="17903" y="38626"/>
                    </a:lnTo>
                    <a:lnTo>
                      <a:pt x="18115" y="39542"/>
                    </a:lnTo>
                    <a:lnTo>
                      <a:pt x="18256" y="40458"/>
                    </a:lnTo>
                    <a:lnTo>
                      <a:pt x="18326" y="41445"/>
                    </a:lnTo>
                    <a:lnTo>
                      <a:pt x="18326" y="41656"/>
                    </a:lnTo>
                    <a:lnTo>
                      <a:pt x="18326" y="41868"/>
                    </a:lnTo>
                    <a:lnTo>
                      <a:pt x="18185" y="41938"/>
                    </a:lnTo>
                    <a:lnTo>
                      <a:pt x="18044" y="42079"/>
                    </a:lnTo>
                    <a:lnTo>
                      <a:pt x="17551" y="42643"/>
                    </a:lnTo>
                    <a:lnTo>
                      <a:pt x="17198" y="42996"/>
                    </a:lnTo>
                    <a:lnTo>
                      <a:pt x="16634" y="43419"/>
                    </a:lnTo>
                    <a:lnTo>
                      <a:pt x="16071" y="43842"/>
                    </a:lnTo>
                    <a:lnTo>
                      <a:pt x="15648" y="44123"/>
                    </a:lnTo>
                    <a:lnTo>
                      <a:pt x="15225" y="44194"/>
                    </a:lnTo>
                    <a:lnTo>
                      <a:pt x="14661" y="44335"/>
                    </a:lnTo>
                    <a:lnTo>
                      <a:pt x="13322" y="44687"/>
                    </a:lnTo>
                    <a:lnTo>
                      <a:pt x="12687" y="44899"/>
                    </a:lnTo>
                    <a:lnTo>
                      <a:pt x="12124" y="45181"/>
                    </a:lnTo>
                    <a:lnTo>
                      <a:pt x="11912" y="45392"/>
                    </a:lnTo>
                    <a:lnTo>
                      <a:pt x="11771" y="45604"/>
                    </a:lnTo>
                    <a:lnTo>
                      <a:pt x="11630" y="45815"/>
                    </a:lnTo>
                    <a:lnTo>
                      <a:pt x="11630" y="46097"/>
                    </a:lnTo>
                    <a:lnTo>
                      <a:pt x="11630" y="46238"/>
                    </a:lnTo>
                    <a:lnTo>
                      <a:pt x="11701" y="46308"/>
                    </a:lnTo>
                    <a:lnTo>
                      <a:pt x="12053" y="46308"/>
                    </a:lnTo>
                    <a:lnTo>
                      <a:pt x="12476" y="46238"/>
                    </a:lnTo>
                    <a:lnTo>
                      <a:pt x="12969" y="46097"/>
                    </a:lnTo>
                    <a:lnTo>
                      <a:pt x="14027" y="45745"/>
                    </a:lnTo>
                    <a:lnTo>
                      <a:pt x="14661" y="45533"/>
                    </a:lnTo>
                    <a:lnTo>
                      <a:pt x="14379" y="46097"/>
                    </a:lnTo>
                    <a:lnTo>
                      <a:pt x="14027" y="46802"/>
                    </a:lnTo>
                    <a:lnTo>
                      <a:pt x="13674" y="47436"/>
                    </a:lnTo>
                    <a:lnTo>
                      <a:pt x="13463" y="47718"/>
                    </a:lnTo>
                    <a:lnTo>
                      <a:pt x="13251" y="47930"/>
                    </a:lnTo>
                    <a:lnTo>
                      <a:pt x="13040" y="48141"/>
                    </a:lnTo>
                    <a:lnTo>
                      <a:pt x="12758" y="48212"/>
                    </a:lnTo>
                    <a:lnTo>
                      <a:pt x="12194" y="48353"/>
                    </a:lnTo>
                    <a:lnTo>
                      <a:pt x="11912" y="48493"/>
                    </a:lnTo>
                    <a:lnTo>
                      <a:pt x="11701" y="48634"/>
                    </a:lnTo>
                    <a:lnTo>
                      <a:pt x="11489" y="48846"/>
                    </a:lnTo>
                    <a:lnTo>
                      <a:pt x="11348" y="49128"/>
                    </a:lnTo>
                    <a:lnTo>
                      <a:pt x="11278" y="49692"/>
                    </a:lnTo>
                    <a:lnTo>
                      <a:pt x="11278" y="49903"/>
                    </a:lnTo>
                    <a:lnTo>
                      <a:pt x="11348" y="49974"/>
                    </a:lnTo>
                    <a:lnTo>
                      <a:pt x="11419" y="50044"/>
                    </a:lnTo>
                    <a:lnTo>
                      <a:pt x="11560" y="50044"/>
                    </a:lnTo>
                    <a:lnTo>
                      <a:pt x="11842" y="49974"/>
                    </a:lnTo>
                    <a:lnTo>
                      <a:pt x="12124" y="49762"/>
                    </a:lnTo>
                    <a:lnTo>
                      <a:pt x="12476" y="49480"/>
                    </a:lnTo>
                    <a:lnTo>
                      <a:pt x="12969" y="48916"/>
                    </a:lnTo>
                    <a:lnTo>
                      <a:pt x="12969" y="49551"/>
                    </a:lnTo>
                    <a:lnTo>
                      <a:pt x="13040" y="49903"/>
                    </a:lnTo>
                    <a:lnTo>
                      <a:pt x="13181" y="50185"/>
                    </a:lnTo>
                    <a:lnTo>
                      <a:pt x="13322" y="50467"/>
                    </a:lnTo>
                    <a:lnTo>
                      <a:pt x="13533" y="50608"/>
                    </a:lnTo>
                    <a:lnTo>
                      <a:pt x="13815" y="50608"/>
                    </a:lnTo>
                    <a:lnTo>
                      <a:pt x="14097" y="50397"/>
                    </a:lnTo>
                    <a:lnTo>
                      <a:pt x="14238" y="50256"/>
                    </a:lnTo>
                    <a:lnTo>
                      <a:pt x="14308" y="50044"/>
                    </a:lnTo>
                    <a:lnTo>
                      <a:pt x="14308" y="49480"/>
                    </a:lnTo>
                    <a:lnTo>
                      <a:pt x="14238" y="48916"/>
                    </a:lnTo>
                    <a:lnTo>
                      <a:pt x="14238" y="48634"/>
                    </a:lnTo>
                    <a:lnTo>
                      <a:pt x="14308" y="48423"/>
                    </a:lnTo>
                    <a:lnTo>
                      <a:pt x="14520" y="48987"/>
                    </a:lnTo>
                    <a:lnTo>
                      <a:pt x="14872" y="49833"/>
                    </a:lnTo>
                    <a:lnTo>
                      <a:pt x="15084" y="50256"/>
                    </a:lnTo>
                    <a:lnTo>
                      <a:pt x="15366" y="50608"/>
                    </a:lnTo>
                    <a:lnTo>
                      <a:pt x="15648" y="50890"/>
                    </a:lnTo>
                    <a:lnTo>
                      <a:pt x="15930" y="50890"/>
                    </a:lnTo>
                    <a:lnTo>
                      <a:pt x="16141" y="50819"/>
                    </a:lnTo>
                    <a:lnTo>
                      <a:pt x="16282" y="50749"/>
                    </a:lnTo>
                    <a:lnTo>
                      <a:pt x="16423" y="50608"/>
                    </a:lnTo>
                    <a:lnTo>
                      <a:pt x="16423" y="50467"/>
                    </a:lnTo>
                    <a:lnTo>
                      <a:pt x="16423" y="50115"/>
                    </a:lnTo>
                    <a:lnTo>
                      <a:pt x="16212" y="49762"/>
                    </a:lnTo>
                    <a:lnTo>
                      <a:pt x="15718" y="49128"/>
                    </a:lnTo>
                    <a:lnTo>
                      <a:pt x="15436" y="48705"/>
                    </a:lnTo>
                    <a:lnTo>
                      <a:pt x="15084" y="47789"/>
                    </a:lnTo>
                    <a:lnTo>
                      <a:pt x="15013" y="47436"/>
                    </a:lnTo>
                    <a:lnTo>
                      <a:pt x="14943" y="47084"/>
                    </a:lnTo>
                    <a:lnTo>
                      <a:pt x="14943" y="46731"/>
                    </a:lnTo>
                    <a:lnTo>
                      <a:pt x="15084" y="46379"/>
                    </a:lnTo>
                    <a:lnTo>
                      <a:pt x="15295" y="45956"/>
                    </a:lnTo>
                    <a:lnTo>
                      <a:pt x="15648" y="45392"/>
                    </a:lnTo>
                    <a:lnTo>
                      <a:pt x="16071" y="44758"/>
                    </a:lnTo>
                    <a:lnTo>
                      <a:pt x="16634" y="44123"/>
                    </a:lnTo>
                    <a:lnTo>
                      <a:pt x="16634" y="44123"/>
                    </a:lnTo>
                    <a:lnTo>
                      <a:pt x="16282" y="45745"/>
                    </a:lnTo>
                    <a:lnTo>
                      <a:pt x="16212" y="46520"/>
                    </a:lnTo>
                    <a:lnTo>
                      <a:pt x="16141" y="47366"/>
                    </a:lnTo>
                    <a:lnTo>
                      <a:pt x="16212" y="46943"/>
                    </a:lnTo>
                    <a:lnTo>
                      <a:pt x="16423" y="46379"/>
                    </a:lnTo>
                    <a:lnTo>
                      <a:pt x="17128" y="44899"/>
                    </a:lnTo>
                    <a:lnTo>
                      <a:pt x="17551" y="44123"/>
                    </a:lnTo>
                    <a:lnTo>
                      <a:pt x="17974" y="43419"/>
                    </a:lnTo>
                    <a:lnTo>
                      <a:pt x="18326" y="42925"/>
                    </a:lnTo>
                    <a:lnTo>
                      <a:pt x="18678" y="42643"/>
                    </a:lnTo>
                    <a:lnTo>
                      <a:pt x="18960" y="44123"/>
                    </a:lnTo>
                    <a:lnTo>
                      <a:pt x="19172" y="45745"/>
                    </a:lnTo>
                    <a:lnTo>
                      <a:pt x="19313" y="46520"/>
                    </a:lnTo>
                    <a:lnTo>
                      <a:pt x="19313" y="47295"/>
                    </a:lnTo>
                    <a:lnTo>
                      <a:pt x="19242" y="48000"/>
                    </a:lnTo>
                    <a:lnTo>
                      <a:pt x="19031" y="48634"/>
                    </a:lnTo>
                    <a:lnTo>
                      <a:pt x="18256" y="50185"/>
                    </a:lnTo>
                    <a:lnTo>
                      <a:pt x="17762" y="51101"/>
                    </a:lnTo>
                    <a:lnTo>
                      <a:pt x="17621" y="51383"/>
                    </a:lnTo>
                    <a:lnTo>
                      <a:pt x="17621" y="51454"/>
                    </a:lnTo>
                    <a:lnTo>
                      <a:pt x="18044" y="51031"/>
                    </a:lnTo>
                    <a:lnTo>
                      <a:pt x="18538" y="50538"/>
                    </a:lnTo>
                    <a:lnTo>
                      <a:pt x="18960" y="50115"/>
                    </a:lnTo>
                    <a:lnTo>
                      <a:pt x="19383" y="49621"/>
                    </a:lnTo>
                    <a:lnTo>
                      <a:pt x="19383" y="50890"/>
                    </a:lnTo>
                    <a:lnTo>
                      <a:pt x="19313" y="51313"/>
                    </a:lnTo>
                    <a:lnTo>
                      <a:pt x="19172" y="51524"/>
                    </a:lnTo>
                    <a:lnTo>
                      <a:pt x="19031" y="51736"/>
                    </a:lnTo>
                    <a:lnTo>
                      <a:pt x="18749" y="52018"/>
                    </a:lnTo>
                    <a:lnTo>
                      <a:pt x="18397" y="52300"/>
                    </a:lnTo>
                    <a:lnTo>
                      <a:pt x="17974" y="52793"/>
                    </a:lnTo>
                    <a:lnTo>
                      <a:pt x="17480" y="53286"/>
                    </a:lnTo>
                    <a:lnTo>
                      <a:pt x="16846" y="53780"/>
                    </a:lnTo>
                    <a:lnTo>
                      <a:pt x="16564" y="54062"/>
                    </a:lnTo>
                    <a:lnTo>
                      <a:pt x="16423" y="54344"/>
                    </a:lnTo>
                    <a:lnTo>
                      <a:pt x="16282" y="54696"/>
                    </a:lnTo>
                    <a:lnTo>
                      <a:pt x="16282" y="55119"/>
                    </a:lnTo>
                    <a:lnTo>
                      <a:pt x="16705" y="54837"/>
                    </a:lnTo>
                    <a:lnTo>
                      <a:pt x="17692" y="54273"/>
                    </a:lnTo>
                    <a:lnTo>
                      <a:pt x="19172" y="53498"/>
                    </a:lnTo>
                    <a:lnTo>
                      <a:pt x="18678" y="54203"/>
                    </a:lnTo>
                    <a:lnTo>
                      <a:pt x="18044" y="55260"/>
                    </a:lnTo>
                    <a:lnTo>
                      <a:pt x="17762" y="55824"/>
                    </a:lnTo>
                    <a:lnTo>
                      <a:pt x="17692" y="56317"/>
                    </a:lnTo>
                    <a:lnTo>
                      <a:pt x="17621" y="56529"/>
                    </a:lnTo>
                    <a:lnTo>
                      <a:pt x="17692" y="56670"/>
                    </a:lnTo>
                    <a:lnTo>
                      <a:pt x="17762" y="56881"/>
                    </a:lnTo>
                    <a:lnTo>
                      <a:pt x="17903" y="56952"/>
                    </a:lnTo>
                    <a:lnTo>
                      <a:pt x="18044" y="57022"/>
                    </a:lnTo>
                    <a:lnTo>
                      <a:pt x="18185" y="56952"/>
                    </a:lnTo>
                    <a:lnTo>
                      <a:pt x="18397" y="56670"/>
                    </a:lnTo>
                    <a:lnTo>
                      <a:pt x="18608" y="56247"/>
                    </a:lnTo>
                    <a:lnTo>
                      <a:pt x="18819" y="55683"/>
                    </a:lnTo>
                    <a:lnTo>
                      <a:pt x="19172" y="54485"/>
                    </a:lnTo>
                    <a:lnTo>
                      <a:pt x="19313" y="53991"/>
                    </a:lnTo>
                    <a:lnTo>
                      <a:pt x="19454" y="53709"/>
                    </a:lnTo>
                    <a:lnTo>
                      <a:pt x="19383" y="54696"/>
                    </a:lnTo>
                    <a:lnTo>
                      <a:pt x="19313" y="55965"/>
                    </a:lnTo>
                    <a:lnTo>
                      <a:pt x="19383" y="56529"/>
                    </a:lnTo>
                    <a:lnTo>
                      <a:pt x="19524" y="57022"/>
                    </a:lnTo>
                    <a:lnTo>
                      <a:pt x="19665" y="57234"/>
                    </a:lnTo>
                    <a:lnTo>
                      <a:pt x="19806" y="57375"/>
                    </a:lnTo>
                    <a:lnTo>
                      <a:pt x="20018" y="57445"/>
                    </a:lnTo>
                    <a:lnTo>
                      <a:pt x="20229" y="57515"/>
                    </a:lnTo>
                    <a:lnTo>
                      <a:pt x="20441" y="57515"/>
                    </a:lnTo>
                    <a:lnTo>
                      <a:pt x="20582" y="57445"/>
                    </a:lnTo>
                    <a:lnTo>
                      <a:pt x="20723" y="57304"/>
                    </a:lnTo>
                    <a:lnTo>
                      <a:pt x="20793" y="57093"/>
                    </a:lnTo>
                    <a:lnTo>
                      <a:pt x="20863" y="56670"/>
                    </a:lnTo>
                    <a:lnTo>
                      <a:pt x="20793" y="56106"/>
                    </a:lnTo>
                    <a:lnTo>
                      <a:pt x="20652" y="55542"/>
                    </a:lnTo>
                    <a:lnTo>
                      <a:pt x="20793" y="55965"/>
                    </a:lnTo>
                    <a:lnTo>
                      <a:pt x="21075" y="56670"/>
                    </a:lnTo>
                    <a:lnTo>
                      <a:pt x="21427" y="57304"/>
                    </a:lnTo>
                    <a:lnTo>
                      <a:pt x="21780" y="57797"/>
                    </a:lnTo>
                    <a:lnTo>
                      <a:pt x="21921" y="57938"/>
                    </a:lnTo>
                    <a:lnTo>
                      <a:pt x="22132" y="58009"/>
                    </a:lnTo>
                    <a:lnTo>
                      <a:pt x="22344" y="58079"/>
                    </a:lnTo>
                    <a:lnTo>
                      <a:pt x="22626" y="58009"/>
                    </a:lnTo>
                    <a:lnTo>
                      <a:pt x="22767" y="57868"/>
                    </a:lnTo>
                    <a:lnTo>
                      <a:pt x="22907" y="57727"/>
                    </a:lnTo>
                    <a:lnTo>
                      <a:pt x="22978" y="57515"/>
                    </a:lnTo>
                    <a:lnTo>
                      <a:pt x="22978" y="57304"/>
                    </a:lnTo>
                    <a:lnTo>
                      <a:pt x="22907" y="56811"/>
                    </a:lnTo>
                    <a:lnTo>
                      <a:pt x="22696" y="56247"/>
                    </a:lnTo>
                    <a:lnTo>
                      <a:pt x="22414" y="55683"/>
                    </a:lnTo>
                    <a:lnTo>
                      <a:pt x="22062" y="55189"/>
                    </a:lnTo>
                    <a:lnTo>
                      <a:pt x="21568" y="54344"/>
                    </a:lnTo>
                    <a:lnTo>
                      <a:pt x="22626" y="54837"/>
                    </a:lnTo>
                    <a:lnTo>
                      <a:pt x="23330" y="55049"/>
                    </a:lnTo>
                    <a:lnTo>
                      <a:pt x="23894" y="55049"/>
                    </a:lnTo>
                    <a:lnTo>
                      <a:pt x="23894" y="54908"/>
                    </a:lnTo>
                    <a:lnTo>
                      <a:pt x="23894" y="54767"/>
                    </a:lnTo>
                    <a:lnTo>
                      <a:pt x="23824" y="54626"/>
                    </a:lnTo>
                    <a:lnTo>
                      <a:pt x="23471" y="54132"/>
                    </a:lnTo>
                    <a:lnTo>
                      <a:pt x="22907" y="53568"/>
                    </a:lnTo>
                    <a:lnTo>
                      <a:pt x="22132" y="52864"/>
                    </a:lnTo>
                    <a:lnTo>
                      <a:pt x="21639" y="52370"/>
                    </a:lnTo>
                    <a:lnTo>
                      <a:pt x="21286" y="51947"/>
                    </a:lnTo>
                    <a:lnTo>
                      <a:pt x="21075" y="51454"/>
                    </a:lnTo>
                    <a:lnTo>
                      <a:pt x="20934" y="51031"/>
                    </a:lnTo>
                    <a:lnTo>
                      <a:pt x="20934" y="50538"/>
                    </a:lnTo>
                    <a:lnTo>
                      <a:pt x="20863" y="49974"/>
                    </a:lnTo>
                    <a:lnTo>
                      <a:pt x="20863" y="48564"/>
                    </a:lnTo>
                    <a:lnTo>
                      <a:pt x="20793" y="47013"/>
                    </a:lnTo>
                    <a:lnTo>
                      <a:pt x="20652" y="45463"/>
                    </a:lnTo>
                    <a:lnTo>
                      <a:pt x="20441" y="43912"/>
                    </a:lnTo>
                    <a:lnTo>
                      <a:pt x="20159" y="42361"/>
                    </a:lnTo>
                    <a:lnTo>
                      <a:pt x="20159" y="42361"/>
                    </a:lnTo>
                    <a:lnTo>
                      <a:pt x="20652" y="42502"/>
                    </a:lnTo>
                    <a:lnTo>
                      <a:pt x="21004" y="42714"/>
                    </a:lnTo>
                    <a:lnTo>
                      <a:pt x="21216" y="42925"/>
                    </a:lnTo>
                    <a:lnTo>
                      <a:pt x="21357" y="43137"/>
                    </a:lnTo>
                    <a:lnTo>
                      <a:pt x="21568" y="43348"/>
                    </a:lnTo>
                    <a:lnTo>
                      <a:pt x="21780" y="43489"/>
                    </a:lnTo>
                    <a:lnTo>
                      <a:pt x="22132" y="43630"/>
                    </a:lnTo>
                    <a:lnTo>
                      <a:pt x="22626" y="43701"/>
                    </a:lnTo>
                    <a:lnTo>
                      <a:pt x="22414" y="45181"/>
                    </a:lnTo>
                    <a:lnTo>
                      <a:pt x="22344" y="45886"/>
                    </a:lnTo>
                    <a:lnTo>
                      <a:pt x="22344" y="46308"/>
                    </a:lnTo>
                    <a:lnTo>
                      <a:pt x="22414" y="46661"/>
                    </a:lnTo>
                    <a:lnTo>
                      <a:pt x="23048" y="45604"/>
                    </a:lnTo>
                    <a:lnTo>
                      <a:pt x="23683" y="44335"/>
                    </a:lnTo>
                    <a:lnTo>
                      <a:pt x="24176" y="44828"/>
                    </a:lnTo>
                    <a:lnTo>
                      <a:pt x="24599" y="45392"/>
                    </a:lnTo>
                    <a:lnTo>
                      <a:pt x="25022" y="45956"/>
                    </a:lnTo>
                    <a:lnTo>
                      <a:pt x="25445" y="46520"/>
                    </a:lnTo>
                    <a:lnTo>
                      <a:pt x="25092" y="46520"/>
                    </a:lnTo>
                    <a:lnTo>
                      <a:pt x="24881" y="46590"/>
                    </a:lnTo>
                    <a:lnTo>
                      <a:pt x="24740" y="46731"/>
                    </a:lnTo>
                    <a:lnTo>
                      <a:pt x="24458" y="47084"/>
                    </a:lnTo>
                    <a:lnTo>
                      <a:pt x="24176" y="47577"/>
                    </a:lnTo>
                    <a:lnTo>
                      <a:pt x="23965" y="48071"/>
                    </a:lnTo>
                    <a:lnTo>
                      <a:pt x="23965" y="48493"/>
                    </a:lnTo>
                    <a:lnTo>
                      <a:pt x="23965" y="48634"/>
                    </a:lnTo>
                    <a:lnTo>
                      <a:pt x="24035" y="48705"/>
                    </a:lnTo>
                    <a:lnTo>
                      <a:pt x="24106" y="48775"/>
                    </a:lnTo>
                    <a:lnTo>
                      <a:pt x="24247" y="48775"/>
                    </a:lnTo>
                    <a:lnTo>
                      <a:pt x="24458" y="48705"/>
                    </a:lnTo>
                    <a:lnTo>
                      <a:pt x="24599" y="48493"/>
                    </a:lnTo>
                    <a:lnTo>
                      <a:pt x="25022" y="47930"/>
                    </a:lnTo>
                    <a:lnTo>
                      <a:pt x="25374" y="47295"/>
                    </a:lnTo>
                    <a:lnTo>
                      <a:pt x="25515" y="46802"/>
                    </a:lnTo>
                    <a:lnTo>
                      <a:pt x="25656" y="47013"/>
                    </a:lnTo>
                    <a:lnTo>
                      <a:pt x="25656" y="47225"/>
                    </a:lnTo>
                    <a:lnTo>
                      <a:pt x="25656" y="47648"/>
                    </a:lnTo>
                    <a:lnTo>
                      <a:pt x="25586" y="48071"/>
                    </a:lnTo>
                    <a:lnTo>
                      <a:pt x="25374" y="48493"/>
                    </a:lnTo>
                    <a:lnTo>
                      <a:pt x="25304" y="48916"/>
                    </a:lnTo>
                    <a:lnTo>
                      <a:pt x="25233" y="49269"/>
                    </a:lnTo>
                    <a:lnTo>
                      <a:pt x="25233" y="49621"/>
                    </a:lnTo>
                    <a:lnTo>
                      <a:pt x="25374" y="49833"/>
                    </a:lnTo>
                    <a:lnTo>
                      <a:pt x="25515" y="49974"/>
                    </a:lnTo>
                    <a:lnTo>
                      <a:pt x="25656" y="50044"/>
                    </a:lnTo>
                    <a:lnTo>
                      <a:pt x="25868" y="50115"/>
                    </a:lnTo>
                    <a:lnTo>
                      <a:pt x="25938" y="50115"/>
                    </a:lnTo>
                    <a:lnTo>
                      <a:pt x="26079" y="50044"/>
                    </a:lnTo>
                    <a:lnTo>
                      <a:pt x="26291" y="49833"/>
                    </a:lnTo>
                    <a:lnTo>
                      <a:pt x="26432" y="49410"/>
                    </a:lnTo>
                    <a:lnTo>
                      <a:pt x="26643" y="48564"/>
                    </a:lnTo>
                    <a:lnTo>
                      <a:pt x="26784" y="48212"/>
                    </a:lnTo>
                    <a:lnTo>
                      <a:pt x="26925" y="48071"/>
                    </a:lnTo>
                    <a:lnTo>
                      <a:pt x="27137" y="48775"/>
                    </a:lnTo>
                    <a:lnTo>
                      <a:pt x="27559" y="49903"/>
                    </a:lnTo>
                    <a:lnTo>
                      <a:pt x="27771" y="50326"/>
                    </a:lnTo>
                    <a:lnTo>
                      <a:pt x="27912" y="50467"/>
                    </a:lnTo>
                    <a:lnTo>
                      <a:pt x="28053" y="50608"/>
                    </a:lnTo>
                    <a:lnTo>
                      <a:pt x="28123" y="50608"/>
                    </a:lnTo>
                    <a:lnTo>
                      <a:pt x="28264" y="50538"/>
                    </a:lnTo>
                    <a:lnTo>
                      <a:pt x="28335" y="50326"/>
                    </a:lnTo>
                    <a:lnTo>
                      <a:pt x="28476" y="50044"/>
                    </a:lnTo>
                    <a:lnTo>
                      <a:pt x="28476" y="49692"/>
                    </a:lnTo>
                    <a:lnTo>
                      <a:pt x="28335" y="49410"/>
                    </a:lnTo>
                    <a:lnTo>
                      <a:pt x="28123" y="48987"/>
                    </a:lnTo>
                    <a:lnTo>
                      <a:pt x="27912" y="48634"/>
                    </a:lnTo>
                    <a:lnTo>
                      <a:pt x="27348" y="47930"/>
                    </a:lnTo>
                    <a:lnTo>
                      <a:pt x="27137" y="47577"/>
                    </a:lnTo>
                    <a:lnTo>
                      <a:pt x="26996" y="47295"/>
                    </a:lnTo>
                    <a:lnTo>
                      <a:pt x="26996" y="47295"/>
                    </a:lnTo>
                    <a:lnTo>
                      <a:pt x="27841" y="48071"/>
                    </a:lnTo>
                    <a:lnTo>
                      <a:pt x="28335" y="48493"/>
                    </a:lnTo>
                    <a:lnTo>
                      <a:pt x="28828" y="48916"/>
                    </a:lnTo>
                    <a:lnTo>
                      <a:pt x="29251" y="49198"/>
                    </a:lnTo>
                    <a:lnTo>
                      <a:pt x="29533" y="49198"/>
                    </a:lnTo>
                    <a:lnTo>
                      <a:pt x="29533" y="48987"/>
                    </a:lnTo>
                    <a:lnTo>
                      <a:pt x="29533" y="48775"/>
                    </a:lnTo>
                    <a:lnTo>
                      <a:pt x="29251" y="47859"/>
                    </a:lnTo>
                    <a:lnTo>
                      <a:pt x="29040" y="47507"/>
                    </a:lnTo>
                    <a:lnTo>
                      <a:pt x="28828" y="47295"/>
                    </a:lnTo>
                    <a:lnTo>
                      <a:pt x="28546" y="47084"/>
                    </a:lnTo>
                    <a:lnTo>
                      <a:pt x="28194" y="46872"/>
                    </a:lnTo>
                    <a:lnTo>
                      <a:pt x="27559" y="46590"/>
                    </a:lnTo>
                    <a:lnTo>
                      <a:pt x="27207" y="46449"/>
                    </a:lnTo>
                    <a:lnTo>
                      <a:pt x="26925" y="46308"/>
                    </a:lnTo>
                    <a:lnTo>
                      <a:pt x="26361" y="45745"/>
                    </a:lnTo>
                    <a:lnTo>
                      <a:pt x="25797" y="45040"/>
                    </a:lnTo>
                    <a:lnTo>
                      <a:pt x="25233" y="44335"/>
                    </a:lnTo>
                    <a:lnTo>
                      <a:pt x="24599" y="43701"/>
                    </a:lnTo>
                    <a:lnTo>
                      <a:pt x="25586" y="43842"/>
                    </a:lnTo>
                    <a:lnTo>
                      <a:pt x="26996" y="44053"/>
                    </a:lnTo>
                    <a:lnTo>
                      <a:pt x="28264" y="44053"/>
                    </a:lnTo>
                    <a:lnTo>
                      <a:pt x="28687" y="43982"/>
                    </a:lnTo>
                    <a:lnTo>
                      <a:pt x="28828" y="43912"/>
                    </a:lnTo>
                    <a:lnTo>
                      <a:pt x="28899" y="43771"/>
                    </a:lnTo>
                    <a:lnTo>
                      <a:pt x="28899" y="43630"/>
                    </a:lnTo>
                    <a:lnTo>
                      <a:pt x="28828" y="43489"/>
                    </a:lnTo>
                    <a:lnTo>
                      <a:pt x="28617" y="43278"/>
                    </a:lnTo>
                    <a:lnTo>
                      <a:pt x="28405" y="43137"/>
                    </a:lnTo>
                    <a:lnTo>
                      <a:pt x="27700" y="42925"/>
                    </a:lnTo>
                    <a:lnTo>
                      <a:pt x="26996" y="42714"/>
                    </a:lnTo>
                    <a:lnTo>
                      <a:pt x="25374" y="42432"/>
                    </a:lnTo>
                    <a:lnTo>
                      <a:pt x="24388" y="42361"/>
                    </a:lnTo>
                    <a:lnTo>
                      <a:pt x="23048" y="42220"/>
                    </a:lnTo>
                    <a:lnTo>
                      <a:pt x="22414" y="42150"/>
                    </a:lnTo>
                    <a:lnTo>
                      <a:pt x="21850" y="42079"/>
                    </a:lnTo>
                    <a:lnTo>
                      <a:pt x="21216" y="41938"/>
                    </a:lnTo>
                    <a:lnTo>
                      <a:pt x="20723" y="41727"/>
                    </a:lnTo>
                    <a:lnTo>
                      <a:pt x="20300" y="41375"/>
                    </a:lnTo>
                    <a:lnTo>
                      <a:pt x="19877" y="40952"/>
                    </a:lnTo>
                    <a:lnTo>
                      <a:pt x="19524" y="40176"/>
                    </a:lnTo>
                    <a:lnTo>
                      <a:pt x="19172" y="39260"/>
                    </a:lnTo>
                    <a:lnTo>
                      <a:pt x="18890" y="38273"/>
                    </a:lnTo>
                    <a:lnTo>
                      <a:pt x="18678" y="37216"/>
                    </a:lnTo>
                    <a:lnTo>
                      <a:pt x="18185" y="35172"/>
                    </a:lnTo>
                    <a:lnTo>
                      <a:pt x="17974" y="34185"/>
                    </a:lnTo>
                    <a:lnTo>
                      <a:pt x="17692" y="33339"/>
                    </a:lnTo>
                    <a:lnTo>
                      <a:pt x="18185" y="33410"/>
                    </a:lnTo>
                    <a:lnTo>
                      <a:pt x="18678" y="33621"/>
                    </a:lnTo>
                    <a:lnTo>
                      <a:pt x="19101" y="33903"/>
                    </a:lnTo>
                    <a:lnTo>
                      <a:pt x="19454" y="34256"/>
                    </a:lnTo>
                    <a:lnTo>
                      <a:pt x="20229" y="35101"/>
                    </a:lnTo>
                    <a:lnTo>
                      <a:pt x="20582" y="35524"/>
                    </a:lnTo>
                    <a:lnTo>
                      <a:pt x="21004" y="35947"/>
                    </a:lnTo>
                    <a:lnTo>
                      <a:pt x="21780" y="36723"/>
                    </a:lnTo>
                    <a:lnTo>
                      <a:pt x="22344" y="37286"/>
                    </a:lnTo>
                    <a:lnTo>
                      <a:pt x="22978" y="37780"/>
                    </a:lnTo>
                    <a:lnTo>
                      <a:pt x="23542" y="38203"/>
                    </a:lnTo>
                    <a:lnTo>
                      <a:pt x="24176" y="38485"/>
                    </a:lnTo>
                    <a:lnTo>
                      <a:pt x="24388" y="38555"/>
                    </a:lnTo>
                    <a:lnTo>
                      <a:pt x="24670" y="38555"/>
                    </a:lnTo>
                    <a:lnTo>
                      <a:pt x="24881" y="38485"/>
                    </a:lnTo>
                    <a:lnTo>
                      <a:pt x="25092" y="38344"/>
                    </a:lnTo>
                    <a:lnTo>
                      <a:pt x="25022" y="38767"/>
                    </a:lnTo>
                    <a:lnTo>
                      <a:pt x="25092" y="39119"/>
                    </a:lnTo>
                    <a:lnTo>
                      <a:pt x="25304" y="39260"/>
                    </a:lnTo>
                    <a:lnTo>
                      <a:pt x="25515" y="39331"/>
                    </a:lnTo>
                    <a:lnTo>
                      <a:pt x="25727" y="39260"/>
                    </a:lnTo>
                    <a:lnTo>
                      <a:pt x="25868" y="38978"/>
                    </a:lnTo>
                    <a:lnTo>
                      <a:pt x="26009" y="38555"/>
                    </a:lnTo>
                    <a:lnTo>
                      <a:pt x="26009" y="37921"/>
                    </a:lnTo>
                    <a:lnTo>
                      <a:pt x="26291" y="38344"/>
                    </a:lnTo>
                    <a:lnTo>
                      <a:pt x="26855" y="38978"/>
                    </a:lnTo>
                    <a:lnTo>
                      <a:pt x="27137" y="39260"/>
                    </a:lnTo>
                    <a:lnTo>
                      <a:pt x="27418" y="39401"/>
                    </a:lnTo>
                    <a:lnTo>
                      <a:pt x="27559" y="39401"/>
                    </a:lnTo>
                    <a:lnTo>
                      <a:pt x="27630" y="39331"/>
                    </a:lnTo>
                    <a:lnTo>
                      <a:pt x="27700" y="39260"/>
                    </a:lnTo>
                    <a:lnTo>
                      <a:pt x="27771" y="39049"/>
                    </a:lnTo>
                    <a:lnTo>
                      <a:pt x="27771" y="38837"/>
                    </a:lnTo>
                    <a:lnTo>
                      <a:pt x="27771" y="38696"/>
                    </a:lnTo>
                    <a:lnTo>
                      <a:pt x="27630" y="38414"/>
                    </a:lnTo>
                    <a:lnTo>
                      <a:pt x="27348" y="38132"/>
                    </a:lnTo>
                    <a:lnTo>
                      <a:pt x="27066" y="37921"/>
                    </a:lnTo>
                    <a:lnTo>
                      <a:pt x="26784" y="37709"/>
                    </a:lnTo>
                    <a:lnTo>
                      <a:pt x="26502" y="37498"/>
                    </a:lnTo>
                    <a:lnTo>
                      <a:pt x="26432" y="37216"/>
                    </a:lnTo>
                    <a:lnTo>
                      <a:pt x="26361" y="37075"/>
                    </a:lnTo>
                    <a:lnTo>
                      <a:pt x="26432" y="36864"/>
                    </a:lnTo>
                    <a:lnTo>
                      <a:pt x="26996" y="37286"/>
                    </a:lnTo>
                    <a:lnTo>
                      <a:pt x="27489" y="37568"/>
                    </a:lnTo>
                    <a:lnTo>
                      <a:pt x="27982" y="37780"/>
                    </a:lnTo>
                    <a:lnTo>
                      <a:pt x="28476" y="37921"/>
                    </a:lnTo>
                    <a:lnTo>
                      <a:pt x="28899" y="37991"/>
                    </a:lnTo>
                    <a:lnTo>
                      <a:pt x="29110" y="37991"/>
                    </a:lnTo>
                    <a:lnTo>
                      <a:pt x="29322" y="37921"/>
                    </a:lnTo>
                    <a:lnTo>
                      <a:pt x="29462" y="37850"/>
                    </a:lnTo>
                    <a:lnTo>
                      <a:pt x="29603" y="37709"/>
                    </a:lnTo>
                    <a:lnTo>
                      <a:pt x="29674" y="37498"/>
                    </a:lnTo>
                    <a:lnTo>
                      <a:pt x="29674" y="37357"/>
                    </a:lnTo>
                    <a:lnTo>
                      <a:pt x="29603" y="37216"/>
                    </a:lnTo>
                    <a:lnTo>
                      <a:pt x="29462" y="37075"/>
                    </a:lnTo>
                    <a:lnTo>
                      <a:pt x="29110" y="36793"/>
                    </a:lnTo>
                    <a:lnTo>
                      <a:pt x="28617" y="36652"/>
                    </a:lnTo>
                    <a:lnTo>
                      <a:pt x="27489" y="36441"/>
                    </a:lnTo>
                    <a:lnTo>
                      <a:pt x="26714" y="36229"/>
                    </a:lnTo>
                    <a:lnTo>
                      <a:pt x="27277" y="36229"/>
                    </a:lnTo>
                    <a:lnTo>
                      <a:pt x="28194" y="36159"/>
                    </a:lnTo>
                    <a:lnTo>
                      <a:pt x="29040" y="36018"/>
                    </a:lnTo>
                    <a:lnTo>
                      <a:pt x="29322" y="35877"/>
                    </a:lnTo>
                    <a:lnTo>
                      <a:pt x="29533" y="35736"/>
                    </a:lnTo>
                    <a:lnTo>
                      <a:pt x="29744" y="35313"/>
                    </a:lnTo>
                    <a:lnTo>
                      <a:pt x="29815" y="35031"/>
                    </a:lnTo>
                    <a:lnTo>
                      <a:pt x="29885" y="34820"/>
                    </a:lnTo>
                    <a:lnTo>
                      <a:pt x="29815" y="34608"/>
                    </a:lnTo>
                    <a:lnTo>
                      <a:pt x="29744" y="34467"/>
                    </a:lnTo>
                    <a:lnTo>
                      <a:pt x="29462" y="34397"/>
                    </a:lnTo>
                    <a:lnTo>
                      <a:pt x="29110" y="34397"/>
                    </a:lnTo>
                    <a:lnTo>
                      <a:pt x="28335" y="34679"/>
                    </a:lnTo>
                    <a:lnTo>
                      <a:pt x="27066" y="35101"/>
                    </a:lnTo>
                    <a:lnTo>
                      <a:pt x="26432" y="35383"/>
                    </a:lnTo>
                    <a:lnTo>
                      <a:pt x="26009" y="35665"/>
                    </a:lnTo>
                    <a:lnTo>
                      <a:pt x="25868" y="35806"/>
                    </a:lnTo>
                    <a:lnTo>
                      <a:pt x="25797" y="35877"/>
                    </a:lnTo>
                    <a:lnTo>
                      <a:pt x="25797" y="36008"/>
                    </a:lnTo>
                    <a:lnTo>
                      <a:pt x="25797" y="36008"/>
                    </a:lnTo>
                    <a:lnTo>
                      <a:pt x="24952" y="35524"/>
                    </a:lnTo>
                    <a:lnTo>
                      <a:pt x="23965" y="34890"/>
                    </a:lnTo>
                    <a:lnTo>
                      <a:pt x="22978" y="34185"/>
                    </a:lnTo>
                    <a:lnTo>
                      <a:pt x="21991" y="33621"/>
                    </a:lnTo>
                    <a:lnTo>
                      <a:pt x="23260" y="33621"/>
                    </a:lnTo>
                    <a:lnTo>
                      <a:pt x="24106" y="33692"/>
                    </a:lnTo>
                    <a:lnTo>
                      <a:pt x="24952" y="33692"/>
                    </a:lnTo>
                    <a:lnTo>
                      <a:pt x="25727" y="33621"/>
                    </a:lnTo>
                    <a:lnTo>
                      <a:pt x="26079" y="33551"/>
                    </a:lnTo>
                    <a:lnTo>
                      <a:pt x="26432" y="33480"/>
                    </a:lnTo>
                    <a:lnTo>
                      <a:pt x="26643" y="33339"/>
                    </a:lnTo>
                    <a:lnTo>
                      <a:pt x="26855" y="33198"/>
                    </a:lnTo>
                    <a:lnTo>
                      <a:pt x="26996" y="32916"/>
                    </a:lnTo>
                    <a:lnTo>
                      <a:pt x="26996" y="32705"/>
                    </a:lnTo>
                    <a:lnTo>
                      <a:pt x="26925" y="32423"/>
                    </a:lnTo>
                    <a:lnTo>
                      <a:pt x="26784" y="32282"/>
                    </a:lnTo>
                    <a:lnTo>
                      <a:pt x="26502" y="32141"/>
                    </a:lnTo>
                    <a:lnTo>
                      <a:pt x="25233" y="32141"/>
                    </a:lnTo>
                    <a:lnTo>
                      <a:pt x="24247" y="32353"/>
                    </a:lnTo>
                    <a:lnTo>
                      <a:pt x="22203" y="32775"/>
                    </a:lnTo>
                    <a:lnTo>
                      <a:pt x="21427" y="32987"/>
                    </a:lnTo>
                    <a:lnTo>
                      <a:pt x="20934" y="33057"/>
                    </a:lnTo>
                    <a:lnTo>
                      <a:pt x="19172" y="32775"/>
                    </a:lnTo>
                    <a:lnTo>
                      <a:pt x="17903" y="32634"/>
                    </a:lnTo>
                    <a:lnTo>
                      <a:pt x="17480" y="32564"/>
                    </a:lnTo>
                    <a:lnTo>
                      <a:pt x="17410" y="32564"/>
                    </a:lnTo>
                    <a:lnTo>
                      <a:pt x="17410" y="32634"/>
                    </a:lnTo>
                    <a:lnTo>
                      <a:pt x="17269" y="32423"/>
                    </a:lnTo>
                    <a:lnTo>
                      <a:pt x="17057" y="32141"/>
                    </a:lnTo>
                    <a:lnTo>
                      <a:pt x="16775" y="31295"/>
                    </a:lnTo>
                    <a:lnTo>
                      <a:pt x="16493" y="30449"/>
                    </a:lnTo>
                    <a:lnTo>
                      <a:pt x="16212" y="29745"/>
                    </a:lnTo>
                    <a:lnTo>
                      <a:pt x="15225" y="27630"/>
                    </a:lnTo>
                    <a:lnTo>
                      <a:pt x="14097" y="25586"/>
                    </a:lnTo>
                    <a:lnTo>
                      <a:pt x="12899" y="23542"/>
                    </a:lnTo>
                    <a:lnTo>
                      <a:pt x="11630" y="21568"/>
                    </a:lnTo>
                    <a:lnTo>
                      <a:pt x="14379" y="21568"/>
                    </a:lnTo>
                    <a:lnTo>
                      <a:pt x="14802" y="21639"/>
                    </a:lnTo>
                    <a:lnTo>
                      <a:pt x="15154" y="21850"/>
                    </a:lnTo>
                    <a:lnTo>
                      <a:pt x="15366" y="21991"/>
                    </a:lnTo>
                    <a:lnTo>
                      <a:pt x="15577" y="22203"/>
                    </a:lnTo>
                    <a:lnTo>
                      <a:pt x="15930" y="22767"/>
                    </a:lnTo>
                    <a:lnTo>
                      <a:pt x="16282" y="23472"/>
                    </a:lnTo>
                    <a:lnTo>
                      <a:pt x="16564" y="24176"/>
                    </a:lnTo>
                    <a:lnTo>
                      <a:pt x="16846" y="24952"/>
                    </a:lnTo>
                    <a:lnTo>
                      <a:pt x="17198" y="25586"/>
                    </a:lnTo>
                    <a:lnTo>
                      <a:pt x="17551" y="26079"/>
                    </a:lnTo>
                    <a:lnTo>
                      <a:pt x="17762" y="26291"/>
                    </a:lnTo>
                    <a:lnTo>
                      <a:pt x="17974" y="26432"/>
                    </a:lnTo>
                    <a:lnTo>
                      <a:pt x="18397" y="26502"/>
                    </a:lnTo>
                    <a:lnTo>
                      <a:pt x="18608" y="26502"/>
                    </a:lnTo>
                    <a:lnTo>
                      <a:pt x="18749" y="26432"/>
                    </a:lnTo>
                    <a:lnTo>
                      <a:pt x="18819" y="26220"/>
                    </a:lnTo>
                    <a:lnTo>
                      <a:pt x="18749" y="25938"/>
                    </a:lnTo>
                    <a:lnTo>
                      <a:pt x="18608" y="25586"/>
                    </a:lnTo>
                    <a:lnTo>
                      <a:pt x="18115" y="24740"/>
                    </a:lnTo>
                    <a:lnTo>
                      <a:pt x="17480" y="23894"/>
                    </a:lnTo>
                    <a:lnTo>
                      <a:pt x="16775" y="23049"/>
                    </a:lnTo>
                    <a:lnTo>
                      <a:pt x="16141" y="22344"/>
                    </a:lnTo>
                    <a:lnTo>
                      <a:pt x="15789" y="21991"/>
                    </a:lnTo>
                    <a:lnTo>
                      <a:pt x="16634" y="22203"/>
                    </a:lnTo>
                    <a:lnTo>
                      <a:pt x="17551" y="22485"/>
                    </a:lnTo>
                    <a:lnTo>
                      <a:pt x="18467" y="22908"/>
                    </a:lnTo>
                    <a:lnTo>
                      <a:pt x="18819" y="23190"/>
                    </a:lnTo>
                    <a:lnTo>
                      <a:pt x="19172" y="23401"/>
                    </a:lnTo>
                    <a:lnTo>
                      <a:pt x="19665" y="23965"/>
                    </a:lnTo>
                    <a:lnTo>
                      <a:pt x="19806" y="24176"/>
                    </a:lnTo>
                    <a:lnTo>
                      <a:pt x="19806" y="24388"/>
                    </a:lnTo>
                    <a:lnTo>
                      <a:pt x="19877" y="24599"/>
                    </a:lnTo>
                    <a:lnTo>
                      <a:pt x="20018" y="24881"/>
                    </a:lnTo>
                    <a:lnTo>
                      <a:pt x="20088" y="25375"/>
                    </a:lnTo>
                    <a:lnTo>
                      <a:pt x="20229" y="25938"/>
                    </a:lnTo>
                    <a:lnTo>
                      <a:pt x="20300" y="26220"/>
                    </a:lnTo>
                    <a:lnTo>
                      <a:pt x="20370" y="26502"/>
                    </a:lnTo>
                    <a:lnTo>
                      <a:pt x="20582" y="26643"/>
                    </a:lnTo>
                    <a:lnTo>
                      <a:pt x="20863" y="26784"/>
                    </a:lnTo>
                    <a:lnTo>
                      <a:pt x="21004" y="26714"/>
                    </a:lnTo>
                    <a:lnTo>
                      <a:pt x="21145" y="26714"/>
                    </a:lnTo>
                    <a:lnTo>
                      <a:pt x="21286" y="26573"/>
                    </a:lnTo>
                    <a:lnTo>
                      <a:pt x="21357" y="26502"/>
                    </a:lnTo>
                    <a:lnTo>
                      <a:pt x="21357" y="26220"/>
                    </a:lnTo>
                    <a:lnTo>
                      <a:pt x="21357" y="25868"/>
                    </a:lnTo>
                    <a:lnTo>
                      <a:pt x="21075" y="25163"/>
                    </a:lnTo>
                    <a:lnTo>
                      <a:pt x="20863" y="24670"/>
                    </a:lnTo>
                    <a:lnTo>
                      <a:pt x="21004" y="24811"/>
                    </a:lnTo>
                    <a:lnTo>
                      <a:pt x="21216" y="25022"/>
                    </a:lnTo>
                    <a:lnTo>
                      <a:pt x="21568" y="25657"/>
                    </a:lnTo>
                    <a:lnTo>
                      <a:pt x="21850" y="25938"/>
                    </a:lnTo>
                    <a:lnTo>
                      <a:pt x="22062" y="26079"/>
                    </a:lnTo>
                    <a:lnTo>
                      <a:pt x="22344" y="26220"/>
                    </a:lnTo>
                    <a:lnTo>
                      <a:pt x="22485" y="26150"/>
                    </a:lnTo>
                    <a:lnTo>
                      <a:pt x="22555" y="26079"/>
                    </a:lnTo>
                    <a:lnTo>
                      <a:pt x="22696" y="25938"/>
                    </a:lnTo>
                    <a:lnTo>
                      <a:pt x="22767" y="25868"/>
                    </a:lnTo>
                    <a:lnTo>
                      <a:pt x="22767" y="25727"/>
                    </a:lnTo>
                    <a:lnTo>
                      <a:pt x="22696" y="25657"/>
                    </a:lnTo>
                    <a:lnTo>
                      <a:pt x="22555" y="25445"/>
                    </a:lnTo>
                    <a:lnTo>
                      <a:pt x="22273" y="25234"/>
                    </a:lnTo>
                    <a:lnTo>
                      <a:pt x="21709" y="24811"/>
                    </a:lnTo>
                    <a:lnTo>
                      <a:pt x="21568" y="24599"/>
                    </a:lnTo>
                    <a:lnTo>
                      <a:pt x="21568" y="24529"/>
                    </a:lnTo>
                    <a:lnTo>
                      <a:pt x="21568" y="24388"/>
                    </a:lnTo>
                    <a:lnTo>
                      <a:pt x="21991" y="24670"/>
                    </a:lnTo>
                    <a:lnTo>
                      <a:pt x="22837" y="25093"/>
                    </a:lnTo>
                    <a:lnTo>
                      <a:pt x="23189" y="25234"/>
                    </a:lnTo>
                    <a:lnTo>
                      <a:pt x="23542" y="25234"/>
                    </a:lnTo>
                    <a:lnTo>
                      <a:pt x="23612" y="25163"/>
                    </a:lnTo>
                    <a:lnTo>
                      <a:pt x="23683" y="25093"/>
                    </a:lnTo>
                    <a:lnTo>
                      <a:pt x="23683" y="24881"/>
                    </a:lnTo>
                    <a:lnTo>
                      <a:pt x="23683" y="24670"/>
                    </a:lnTo>
                    <a:lnTo>
                      <a:pt x="23471" y="24317"/>
                    </a:lnTo>
                    <a:lnTo>
                      <a:pt x="23260" y="24106"/>
                    </a:lnTo>
                    <a:lnTo>
                      <a:pt x="22907" y="24035"/>
                    </a:lnTo>
                    <a:lnTo>
                      <a:pt x="22555" y="23965"/>
                    </a:lnTo>
                    <a:lnTo>
                      <a:pt x="21780" y="23965"/>
                    </a:lnTo>
                    <a:lnTo>
                      <a:pt x="21498" y="23894"/>
                    </a:lnTo>
                    <a:lnTo>
                      <a:pt x="21216" y="23753"/>
                    </a:lnTo>
                    <a:lnTo>
                      <a:pt x="22203" y="23472"/>
                    </a:lnTo>
                    <a:lnTo>
                      <a:pt x="22907" y="23260"/>
                    </a:lnTo>
                    <a:lnTo>
                      <a:pt x="23542" y="23049"/>
                    </a:lnTo>
                    <a:lnTo>
                      <a:pt x="24035" y="22767"/>
                    </a:lnTo>
                    <a:lnTo>
                      <a:pt x="24176" y="22626"/>
                    </a:lnTo>
                    <a:lnTo>
                      <a:pt x="24247" y="22555"/>
                    </a:lnTo>
                    <a:lnTo>
                      <a:pt x="24176" y="22414"/>
                    </a:lnTo>
                    <a:lnTo>
                      <a:pt x="23965" y="22344"/>
                    </a:lnTo>
                    <a:lnTo>
                      <a:pt x="23612" y="22273"/>
                    </a:lnTo>
                    <a:lnTo>
                      <a:pt x="23119" y="22203"/>
                    </a:lnTo>
                    <a:lnTo>
                      <a:pt x="22837" y="22203"/>
                    </a:lnTo>
                    <a:lnTo>
                      <a:pt x="22485" y="22344"/>
                    </a:lnTo>
                    <a:lnTo>
                      <a:pt x="22132" y="22555"/>
                    </a:lnTo>
                    <a:lnTo>
                      <a:pt x="21850" y="22767"/>
                    </a:lnTo>
                    <a:lnTo>
                      <a:pt x="21286" y="23190"/>
                    </a:lnTo>
                    <a:lnTo>
                      <a:pt x="21004" y="23331"/>
                    </a:lnTo>
                    <a:lnTo>
                      <a:pt x="20723" y="23331"/>
                    </a:lnTo>
                    <a:lnTo>
                      <a:pt x="20300" y="23260"/>
                    </a:lnTo>
                    <a:lnTo>
                      <a:pt x="19806" y="23049"/>
                    </a:lnTo>
                    <a:lnTo>
                      <a:pt x="18749" y="22485"/>
                    </a:lnTo>
                    <a:lnTo>
                      <a:pt x="17692" y="21921"/>
                    </a:lnTo>
                    <a:lnTo>
                      <a:pt x="17198" y="21639"/>
                    </a:lnTo>
                    <a:lnTo>
                      <a:pt x="16775" y="21498"/>
                    </a:lnTo>
                    <a:lnTo>
                      <a:pt x="17833" y="21568"/>
                    </a:lnTo>
                    <a:lnTo>
                      <a:pt x="19313" y="21639"/>
                    </a:lnTo>
                    <a:lnTo>
                      <a:pt x="20088" y="21568"/>
                    </a:lnTo>
                    <a:lnTo>
                      <a:pt x="20723" y="21498"/>
                    </a:lnTo>
                    <a:lnTo>
                      <a:pt x="20934" y="21357"/>
                    </a:lnTo>
                    <a:lnTo>
                      <a:pt x="21145" y="21216"/>
                    </a:lnTo>
                    <a:lnTo>
                      <a:pt x="21216" y="21075"/>
                    </a:lnTo>
                    <a:lnTo>
                      <a:pt x="21286" y="20864"/>
                    </a:lnTo>
                    <a:lnTo>
                      <a:pt x="21216" y="20582"/>
                    </a:lnTo>
                    <a:lnTo>
                      <a:pt x="21075" y="20441"/>
                    </a:lnTo>
                    <a:lnTo>
                      <a:pt x="20863" y="20300"/>
                    </a:lnTo>
                    <a:lnTo>
                      <a:pt x="20582" y="20159"/>
                    </a:lnTo>
                    <a:lnTo>
                      <a:pt x="19806" y="20088"/>
                    </a:lnTo>
                    <a:lnTo>
                      <a:pt x="18890" y="20159"/>
                    </a:lnTo>
                    <a:lnTo>
                      <a:pt x="17974" y="20229"/>
                    </a:lnTo>
                    <a:lnTo>
                      <a:pt x="17128" y="20370"/>
                    </a:lnTo>
                    <a:lnTo>
                      <a:pt x="16000" y="20582"/>
                    </a:lnTo>
                    <a:lnTo>
                      <a:pt x="14731" y="20864"/>
                    </a:lnTo>
                    <a:lnTo>
                      <a:pt x="13463" y="21075"/>
                    </a:lnTo>
                    <a:lnTo>
                      <a:pt x="12758" y="21146"/>
                    </a:lnTo>
                    <a:lnTo>
                      <a:pt x="12194" y="21146"/>
                    </a:lnTo>
                    <a:lnTo>
                      <a:pt x="11630" y="21005"/>
                    </a:lnTo>
                    <a:lnTo>
                      <a:pt x="11066" y="20723"/>
                    </a:lnTo>
                    <a:lnTo>
                      <a:pt x="10361" y="20159"/>
                    </a:lnTo>
                    <a:lnTo>
                      <a:pt x="9657" y="19383"/>
                    </a:lnTo>
                    <a:lnTo>
                      <a:pt x="8952" y="18538"/>
                    </a:lnTo>
                    <a:lnTo>
                      <a:pt x="8317" y="17621"/>
                    </a:lnTo>
                    <a:lnTo>
                      <a:pt x="6978" y="15718"/>
                    </a:lnTo>
                    <a:lnTo>
                      <a:pt x="6344" y="14872"/>
                    </a:lnTo>
                    <a:lnTo>
                      <a:pt x="5780" y="14097"/>
                    </a:lnTo>
                    <a:lnTo>
                      <a:pt x="5780" y="14097"/>
                    </a:lnTo>
                    <a:lnTo>
                      <a:pt x="6203" y="14168"/>
                    </a:lnTo>
                    <a:lnTo>
                      <a:pt x="6696" y="14238"/>
                    </a:lnTo>
                    <a:lnTo>
                      <a:pt x="7613" y="14238"/>
                    </a:lnTo>
                    <a:lnTo>
                      <a:pt x="8529" y="14309"/>
                    </a:lnTo>
                    <a:lnTo>
                      <a:pt x="8952" y="14379"/>
                    </a:lnTo>
                    <a:lnTo>
                      <a:pt x="9375" y="14450"/>
                    </a:lnTo>
                    <a:lnTo>
                      <a:pt x="9798" y="14731"/>
                    </a:lnTo>
                    <a:lnTo>
                      <a:pt x="10291" y="14943"/>
                    </a:lnTo>
                    <a:lnTo>
                      <a:pt x="11207" y="15648"/>
                    </a:lnTo>
                    <a:lnTo>
                      <a:pt x="12053" y="16282"/>
                    </a:lnTo>
                    <a:lnTo>
                      <a:pt x="12546" y="16564"/>
                    </a:lnTo>
                    <a:lnTo>
                      <a:pt x="13040" y="16846"/>
                    </a:lnTo>
                    <a:lnTo>
                      <a:pt x="13745" y="17128"/>
                    </a:lnTo>
                    <a:lnTo>
                      <a:pt x="14238" y="17339"/>
                    </a:lnTo>
                    <a:lnTo>
                      <a:pt x="14731" y="17410"/>
                    </a:lnTo>
                    <a:lnTo>
                      <a:pt x="15154" y="17480"/>
                    </a:lnTo>
                    <a:lnTo>
                      <a:pt x="15295" y="17410"/>
                    </a:lnTo>
                    <a:lnTo>
                      <a:pt x="15436" y="17339"/>
                    </a:lnTo>
                    <a:lnTo>
                      <a:pt x="15507" y="17198"/>
                    </a:lnTo>
                    <a:lnTo>
                      <a:pt x="15507" y="17057"/>
                    </a:lnTo>
                    <a:lnTo>
                      <a:pt x="15507" y="16846"/>
                    </a:lnTo>
                    <a:lnTo>
                      <a:pt x="15436" y="16564"/>
                    </a:lnTo>
                    <a:lnTo>
                      <a:pt x="15295" y="16353"/>
                    </a:lnTo>
                    <a:lnTo>
                      <a:pt x="15154" y="16212"/>
                    </a:lnTo>
                    <a:lnTo>
                      <a:pt x="14731" y="15930"/>
                    </a:lnTo>
                    <a:lnTo>
                      <a:pt x="14238" y="15648"/>
                    </a:lnTo>
                    <a:lnTo>
                      <a:pt x="13604" y="15436"/>
                    </a:lnTo>
                    <a:lnTo>
                      <a:pt x="12335" y="14943"/>
                    </a:lnTo>
                    <a:lnTo>
                      <a:pt x="11419" y="14591"/>
                    </a:lnTo>
                    <a:lnTo>
                      <a:pt x="14238" y="14802"/>
                    </a:lnTo>
                    <a:lnTo>
                      <a:pt x="14661" y="15577"/>
                    </a:lnTo>
                    <a:lnTo>
                      <a:pt x="15295" y="15930"/>
                    </a:lnTo>
                    <a:lnTo>
                      <a:pt x="16000" y="16353"/>
                    </a:lnTo>
                    <a:lnTo>
                      <a:pt x="16423" y="16494"/>
                    </a:lnTo>
                    <a:lnTo>
                      <a:pt x="16775" y="16635"/>
                    </a:lnTo>
                    <a:lnTo>
                      <a:pt x="17198" y="16635"/>
                    </a:lnTo>
                    <a:lnTo>
                      <a:pt x="17551" y="16564"/>
                    </a:lnTo>
                    <a:lnTo>
                      <a:pt x="18044" y="16423"/>
                    </a:lnTo>
                    <a:lnTo>
                      <a:pt x="18326" y="16212"/>
                    </a:lnTo>
                    <a:lnTo>
                      <a:pt x="18538" y="16071"/>
                    </a:lnTo>
                    <a:lnTo>
                      <a:pt x="18538" y="15930"/>
                    </a:lnTo>
                    <a:lnTo>
                      <a:pt x="18467" y="15859"/>
                    </a:lnTo>
                    <a:lnTo>
                      <a:pt x="18326" y="15718"/>
                    </a:lnTo>
                    <a:lnTo>
                      <a:pt x="17833" y="15577"/>
                    </a:lnTo>
                    <a:lnTo>
                      <a:pt x="16423" y="15225"/>
                    </a:lnTo>
                    <a:lnTo>
                      <a:pt x="15859" y="15013"/>
                    </a:lnTo>
                    <a:lnTo>
                      <a:pt x="15648" y="14943"/>
                    </a:lnTo>
                    <a:lnTo>
                      <a:pt x="15507" y="14802"/>
                    </a:lnTo>
                    <a:lnTo>
                      <a:pt x="16212" y="14802"/>
                    </a:lnTo>
                    <a:lnTo>
                      <a:pt x="16775" y="14731"/>
                    </a:lnTo>
                    <a:lnTo>
                      <a:pt x="17057" y="14591"/>
                    </a:lnTo>
                    <a:lnTo>
                      <a:pt x="17128" y="14520"/>
                    </a:lnTo>
                    <a:lnTo>
                      <a:pt x="17198" y="14379"/>
                    </a:lnTo>
                    <a:lnTo>
                      <a:pt x="17128" y="14309"/>
                    </a:lnTo>
                    <a:lnTo>
                      <a:pt x="17057" y="14168"/>
                    </a:lnTo>
                    <a:lnTo>
                      <a:pt x="16705" y="14027"/>
                    </a:lnTo>
                    <a:lnTo>
                      <a:pt x="16141" y="13886"/>
                    </a:lnTo>
                    <a:lnTo>
                      <a:pt x="15366" y="13815"/>
                    </a:lnTo>
                    <a:lnTo>
                      <a:pt x="15507" y="13674"/>
                    </a:lnTo>
                    <a:lnTo>
                      <a:pt x="15718" y="13533"/>
                    </a:lnTo>
                    <a:lnTo>
                      <a:pt x="16282" y="13181"/>
                    </a:lnTo>
                    <a:lnTo>
                      <a:pt x="16846" y="12969"/>
                    </a:lnTo>
                    <a:lnTo>
                      <a:pt x="17057" y="12899"/>
                    </a:lnTo>
                    <a:lnTo>
                      <a:pt x="17198" y="12899"/>
                    </a:lnTo>
                    <a:lnTo>
                      <a:pt x="16634" y="12617"/>
                    </a:lnTo>
                    <a:lnTo>
                      <a:pt x="16212" y="12546"/>
                    </a:lnTo>
                    <a:lnTo>
                      <a:pt x="15789" y="12687"/>
                    </a:lnTo>
                    <a:lnTo>
                      <a:pt x="15507" y="12828"/>
                    </a:lnTo>
                    <a:lnTo>
                      <a:pt x="14943" y="13392"/>
                    </a:lnTo>
                    <a:lnTo>
                      <a:pt x="14661" y="13604"/>
                    </a:lnTo>
                    <a:lnTo>
                      <a:pt x="14308" y="13745"/>
                    </a:lnTo>
                    <a:lnTo>
                      <a:pt x="13886" y="13815"/>
                    </a:lnTo>
                    <a:lnTo>
                      <a:pt x="13463" y="13886"/>
                    </a:lnTo>
                    <a:lnTo>
                      <a:pt x="12476" y="13815"/>
                    </a:lnTo>
                    <a:lnTo>
                      <a:pt x="11560" y="13745"/>
                    </a:lnTo>
                    <a:lnTo>
                      <a:pt x="10643" y="13674"/>
                    </a:lnTo>
                    <a:lnTo>
                      <a:pt x="11701" y="13251"/>
                    </a:lnTo>
                    <a:lnTo>
                      <a:pt x="12405" y="12969"/>
                    </a:lnTo>
                    <a:lnTo>
                      <a:pt x="13040" y="12687"/>
                    </a:lnTo>
                    <a:lnTo>
                      <a:pt x="13533" y="12335"/>
                    </a:lnTo>
                    <a:lnTo>
                      <a:pt x="13674" y="12124"/>
                    </a:lnTo>
                    <a:lnTo>
                      <a:pt x="13745" y="11983"/>
                    </a:lnTo>
                    <a:lnTo>
                      <a:pt x="13745" y="11771"/>
                    </a:lnTo>
                    <a:lnTo>
                      <a:pt x="13674" y="11560"/>
                    </a:lnTo>
                    <a:lnTo>
                      <a:pt x="13392" y="11348"/>
                    </a:lnTo>
                    <a:lnTo>
                      <a:pt x="13040" y="11207"/>
                    </a:lnTo>
                    <a:lnTo>
                      <a:pt x="12899" y="11137"/>
                    </a:lnTo>
                    <a:lnTo>
                      <a:pt x="12687" y="11137"/>
                    </a:lnTo>
                    <a:lnTo>
                      <a:pt x="12264" y="11348"/>
                    </a:lnTo>
                    <a:lnTo>
                      <a:pt x="11771" y="11701"/>
                    </a:lnTo>
                    <a:lnTo>
                      <a:pt x="11207" y="12194"/>
                    </a:lnTo>
                    <a:lnTo>
                      <a:pt x="10220" y="13110"/>
                    </a:lnTo>
                    <a:lnTo>
                      <a:pt x="9798" y="13463"/>
                    </a:lnTo>
                    <a:lnTo>
                      <a:pt x="9445" y="13604"/>
                    </a:lnTo>
                    <a:lnTo>
                      <a:pt x="8881" y="13745"/>
                    </a:lnTo>
                    <a:lnTo>
                      <a:pt x="7190" y="13745"/>
                    </a:lnTo>
                    <a:lnTo>
                      <a:pt x="6626" y="13674"/>
                    </a:lnTo>
                    <a:lnTo>
                      <a:pt x="6203" y="13533"/>
                    </a:lnTo>
                    <a:lnTo>
                      <a:pt x="5780" y="13392"/>
                    </a:lnTo>
                    <a:lnTo>
                      <a:pt x="5357" y="13181"/>
                    </a:lnTo>
                    <a:lnTo>
                      <a:pt x="5005" y="12969"/>
                    </a:lnTo>
                    <a:lnTo>
                      <a:pt x="4300" y="12335"/>
                    </a:lnTo>
                    <a:lnTo>
                      <a:pt x="3665" y="11630"/>
                    </a:lnTo>
                    <a:lnTo>
                      <a:pt x="3102" y="10784"/>
                    </a:lnTo>
                    <a:lnTo>
                      <a:pt x="2608" y="9868"/>
                    </a:lnTo>
                    <a:lnTo>
                      <a:pt x="2115" y="8952"/>
                    </a:lnTo>
                    <a:lnTo>
                      <a:pt x="1762" y="8035"/>
                    </a:lnTo>
                    <a:lnTo>
                      <a:pt x="1621" y="7542"/>
                    </a:lnTo>
                    <a:lnTo>
                      <a:pt x="1410" y="6485"/>
                    </a:lnTo>
                    <a:lnTo>
                      <a:pt x="987" y="3665"/>
                    </a:lnTo>
                    <a:lnTo>
                      <a:pt x="846" y="2256"/>
                    </a:lnTo>
                    <a:lnTo>
                      <a:pt x="776" y="1058"/>
                    </a:lnTo>
                    <a:lnTo>
                      <a:pt x="776" y="564"/>
                    </a:lnTo>
                    <a:lnTo>
                      <a:pt x="846" y="282"/>
                    </a:lnTo>
                    <a:lnTo>
                      <a:pt x="917" y="71"/>
                    </a:lnTo>
                    <a:lnTo>
                      <a:pt x="987" y="0"/>
                    </a:lnTo>
                    <a:close/>
                  </a:path>
                </a:pathLst>
              </a:custGeom>
              <a:solidFill>
                <a:srgbClr val="D9E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3501600" y="4357925"/>
                <a:ext cx="151575" cy="297825"/>
              </a:xfrm>
              <a:custGeom>
                <a:avLst/>
                <a:gdLst/>
                <a:ahLst/>
                <a:cxnLst/>
                <a:rect l="l" t="t" r="r" b="b"/>
                <a:pathLst>
                  <a:path w="6063" h="11913" extrusionOk="0">
                    <a:moveTo>
                      <a:pt x="4935" y="0"/>
                    </a:moveTo>
                    <a:lnTo>
                      <a:pt x="3737" y="1410"/>
                    </a:lnTo>
                    <a:lnTo>
                      <a:pt x="3314" y="2326"/>
                    </a:lnTo>
                    <a:lnTo>
                      <a:pt x="2891" y="3243"/>
                    </a:lnTo>
                    <a:lnTo>
                      <a:pt x="2609" y="4230"/>
                    </a:lnTo>
                    <a:lnTo>
                      <a:pt x="2397" y="5216"/>
                    </a:lnTo>
                    <a:lnTo>
                      <a:pt x="1833" y="6908"/>
                    </a:lnTo>
                    <a:lnTo>
                      <a:pt x="1270" y="8459"/>
                    </a:lnTo>
                    <a:lnTo>
                      <a:pt x="494" y="9939"/>
                    </a:lnTo>
                    <a:lnTo>
                      <a:pt x="142" y="10855"/>
                    </a:lnTo>
                    <a:lnTo>
                      <a:pt x="1" y="11137"/>
                    </a:lnTo>
                    <a:lnTo>
                      <a:pt x="71" y="11348"/>
                    </a:lnTo>
                    <a:lnTo>
                      <a:pt x="353" y="11419"/>
                    </a:lnTo>
                    <a:lnTo>
                      <a:pt x="635" y="11348"/>
                    </a:lnTo>
                    <a:lnTo>
                      <a:pt x="847" y="11137"/>
                    </a:lnTo>
                    <a:lnTo>
                      <a:pt x="988" y="10785"/>
                    </a:lnTo>
                    <a:lnTo>
                      <a:pt x="917" y="11207"/>
                    </a:lnTo>
                    <a:lnTo>
                      <a:pt x="917" y="11348"/>
                    </a:lnTo>
                    <a:lnTo>
                      <a:pt x="988" y="11419"/>
                    </a:lnTo>
                    <a:lnTo>
                      <a:pt x="1058" y="11489"/>
                    </a:lnTo>
                    <a:lnTo>
                      <a:pt x="1129" y="11489"/>
                    </a:lnTo>
                    <a:lnTo>
                      <a:pt x="1411" y="11348"/>
                    </a:lnTo>
                    <a:lnTo>
                      <a:pt x="1904" y="10996"/>
                    </a:lnTo>
                    <a:lnTo>
                      <a:pt x="2045" y="10855"/>
                    </a:lnTo>
                    <a:lnTo>
                      <a:pt x="2045" y="10714"/>
                    </a:lnTo>
                    <a:lnTo>
                      <a:pt x="2468" y="10503"/>
                    </a:lnTo>
                    <a:lnTo>
                      <a:pt x="2609" y="10503"/>
                    </a:lnTo>
                    <a:lnTo>
                      <a:pt x="2750" y="10573"/>
                    </a:lnTo>
                    <a:lnTo>
                      <a:pt x="2891" y="10644"/>
                    </a:lnTo>
                    <a:lnTo>
                      <a:pt x="2961" y="10785"/>
                    </a:lnTo>
                    <a:lnTo>
                      <a:pt x="3102" y="11278"/>
                    </a:lnTo>
                    <a:lnTo>
                      <a:pt x="3314" y="11630"/>
                    </a:lnTo>
                    <a:lnTo>
                      <a:pt x="3596" y="11842"/>
                    </a:lnTo>
                    <a:lnTo>
                      <a:pt x="3807" y="11912"/>
                    </a:lnTo>
                    <a:lnTo>
                      <a:pt x="4159" y="11771"/>
                    </a:lnTo>
                    <a:lnTo>
                      <a:pt x="4159" y="11630"/>
                    </a:lnTo>
                    <a:lnTo>
                      <a:pt x="4018" y="11278"/>
                    </a:lnTo>
                    <a:lnTo>
                      <a:pt x="3525" y="10503"/>
                    </a:lnTo>
                    <a:lnTo>
                      <a:pt x="3032" y="9586"/>
                    </a:lnTo>
                    <a:lnTo>
                      <a:pt x="2891" y="9234"/>
                    </a:lnTo>
                    <a:lnTo>
                      <a:pt x="2820" y="8881"/>
                    </a:lnTo>
                    <a:lnTo>
                      <a:pt x="3032" y="8952"/>
                    </a:lnTo>
                    <a:lnTo>
                      <a:pt x="3173" y="9022"/>
                    </a:lnTo>
                    <a:lnTo>
                      <a:pt x="3525" y="9304"/>
                    </a:lnTo>
                    <a:lnTo>
                      <a:pt x="3807" y="9727"/>
                    </a:lnTo>
                    <a:lnTo>
                      <a:pt x="4018" y="10150"/>
                    </a:lnTo>
                    <a:lnTo>
                      <a:pt x="4300" y="10644"/>
                    </a:lnTo>
                    <a:lnTo>
                      <a:pt x="4512" y="10996"/>
                    </a:lnTo>
                    <a:lnTo>
                      <a:pt x="4794" y="11207"/>
                    </a:lnTo>
                    <a:lnTo>
                      <a:pt x="4935" y="11278"/>
                    </a:lnTo>
                    <a:lnTo>
                      <a:pt x="5146" y="11278"/>
                    </a:lnTo>
                    <a:lnTo>
                      <a:pt x="5499" y="11137"/>
                    </a:lnTo>
                    <a:lnTo>
                      <a:pt x="5781" y="10926"/>
                    </a:lnTo>
                    <a:lnTo>
                      <a:pt x="5851" y="10714"/>
                    </a:lnTo>
                    <a:lnTo>
                      <a:pt x="5851" y="10362"/>
                    </a:lnTo>
                    <a:lnTo>
                      <a:pt x="5781" y="10080"/>
                    </a:lnTo>
                    <a:lnTo>
                      <a:pt x="5640" y="9727"/>
                    </a:lnTo>
                    <a:lnTo>
                      <a:pt x="5358" y="9163"/>
                    </a:lnTo>
                    <a:lnTo>
                      <a:pt x="5146" y="8881"/>
                    </a:lnTo>
                    <a:lnTo>
                      <a:pt x="4794" y="8600"/>
                    </a:lnTo>
                    <a:lnTo>
                      <a:pt x="4018" y="8106"/>
                    </a:lnTo>
                    <a:lnTo>
                      <a:pt x="3314" y="7754"/>
                    </a:lnTo>
                    <a:lnTo>
                      <a:pt x="3032" y="7613"/>
                    </a:lnTo>
                    <a:lnTo>
                      <a:pt x="2961" y="7472"/>
                    </a:lnTo>
                    <a:lnTo>
                      <a:pt x="2820" y="7049"/>
                    </a:lnTo>
                    <a:lnTo>
                      <a:pt x="2891" y="6485"/>
                    </a:lnTo>
                    <a:lnTo>
                      <a:pt x="3032" y="5851"/>
                    </a:lnTo>
                    <a:lnTo>
                      <a:pt x="3173" y="5146"/>
                    </a:lnTo>
                    <a:lnTo>
                      <a:pt x="3666" y="3807"/>
                    </a:lnTo>
                    <a:lnTo>
                      <a:pt x="4018" y="2820"/>
                    </a:lnTo>
                    <a:lnTo>
                      <a:pt x="4300" y="4018"/>
                    </a:lnTo>
                    <a:lnTo>
                      <a:pt x="4512" y="4793"/>
                    </a:lnTo>
                    <a:lnTo>
                      <a:pt x="4794" y="5569"/>
                    </a:lnTo>
                    <a:lnTo>
                      <a:pt x="5146" y="6203"/>
                    </a:lnTo>
                    <a:lnTo>
                      <a:pt x="5287" y="6344"/>
                    </a:lnTo>
                    <a:lnTo>
                      <a:pt x="5428" y="6485"/>
                    </a:lnTo>
                    <a:lnTo>
                      <a:pt x="5569" y="6485"/>
                    </a:lnTo>
                    <a:lnTo>
                      <a:pt x="5781" y="6344"/>
                    </a:lnTo>
                    <a:lnTo>
                      <a:pt x="5922" y="6062"/>
                    </a:lnTo>
                    <a:lnTo>
                      <a:pt x="6062" y="5639"/>
                    </a:lnTo>
                    <a:lnTo>
                      <a:pt x="6062" y="5428"/>
                    </a:lnTo>
                    <a:lnTo>
                      <a:pt x="5922" y="5075"/>
                    </a:lnTo>
                    <a:lnTo>
                      <a:pt x="5569" y="4159"/>
                    </a:lnTo>
                    <a:lnTo>
                      <a:pt x="5146" y="3313"/>
                    </a:lnTo>
                    <a:lnTo>
                      <a:pt x="4935" y="2679"/>
                    </a:lnTo>
                    <a:lnTo>
                      <a:pt x="4794" y="1974"/>
                    </a:lnTo>
                    <a:lnTo>
                      <a:pt x="4723" y="1340"/>
                    </a:lnTo>
                    <a:lnTo>
                      <a:pt x="4794" y="776"/>
                    </a:lnTo>
                    <a:lnTo>
                      <a:pt x="4935" y="0"/>
                    </a:lnTo>
                    <a:close/>
                  </a:path>
                </a:pathLst>
              </a:custGeom>
              <a:solidFill>
                <a:srgbClr val="D9E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3487525" y="4421350"/>
                <a:ext cx="82825" cy="112800"/>
              </a:xfrm>
              <a:custGeom>
                <a:avLst/>
                <a:gdLst/>
                <a:ahLst/>
                <a:cxnLst/>
                <a:rect l="l" t="t" r="r" b="b"/>
                <a:pathLst>
                  <a:path w="3313" h="4512" extrusionOk="0">
                    <a:moveTo>
                      <a:pt x="3031" y="1"/>
                    </a:moveTo>
                    <a:lnTo>
                      <a:pt x="2749" y="71"/>
                    </a:lnTo>
                    <a:lnTo>
                      <a:pt x="2326" y="353"/>
                    </a:lnTo>
                    <a:lnTo>
                      <a:pt x="1762" y="776"/>
                    </a:lnTo>
                    <a:lnTo>
                      <a:pt x="1269" y="1199"/>
                    </a:lnTo>
                    <a:lnTo>
                      <a:pt x="705" y="1833"/>
                    </a:lnTo>
                    <a:lnTo>
                      <a:pt x="282" y="2468"/>
                    </a:lnTo>
                    <a:lnTo>
                      <a:pt x="70" y="2750"/>
                    </a:lnTo>
                    <a:lnTo>
                      <a:pt x="0" y="3032"/>
                    </a:lnTo>
                    <a:lnTo>
                      <a:pt x="0" y="3596"/>
                    </a:lnTo>
                    <a:lnTo>
                      <a:pt x="70" y="3878"/>
                    </a:lnTo>
                    <a:lnTo>
                      <a:pt x="211" y="4230"/>
                    </a:lnTo>
                    <a:lnTo>
                      <a:pt x="352" y="4441"/>
                    </a:lnTo>
                    <a:lnTo>
                      <a:pt x="423" y="4512"/>
                    </a:lnTo>
                    <a:lnTo>
                      <a:pt x="634" y="4512"/>
                    </a:lnTo>
                    <a:lnTo>
                      <a:pt x="775" y="4371"/>
                    </a:lnTo>
                    <a:lnTo>
                      <a:pt x="987" y="4018"/>
                    </a:lnTo>
                    <a:lnTo>
                      <a:pt x="1903" y="2609"/>
                    </a:lnTo>
                    <a:lnTo>
                      <a:pt x="2467" y="1693"/>
                    </a:lnTo>
                    <a:lnTo>
                      <a:pt x="2960" y="917"/>
                    </a:lnTo>
                    <a:lnTo>
                      <a:pt x="3242" y="283"/>
                    </a:lnTo>
                    <a:lnTo>
                      <a:pt x="3313" y="71"/>
                    </a:lnTo>
                    <a:lnTo>
                      <a:pt x="3242" y="1"/>
                    </a:lnTo>
                    <a:close/>
                  </a:path>
                </a:pathLst>
              </a:custGeom>
              <a:solidFill>
                <a:srgbClr val="D9E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3621425" y="4657475"/>
                <a:ext cx="89900" cy="84625"/>
              </a:xfrm>
              <a:custGeom>
                <a:avLst/>
                <a:gdLst/>
                <a:ahLst/>
                <a:cxnLst/>
                <a:rect l="l" t="t" r="r" b="b"/>
                <a:pathLst>
                  <a:path w="3596" h="3385" extrusionOk="0">
                    <a:moveTo>
                      <a:pt x="3595" y="1"/>
                    </a:moveTo>
                    <a:lnTo>
                      <a:pt x="3102" y="71"/>
                    </a:lnTo>
                    <a:lnTo>
                      <a:pt x="2538" y="283"/>
                    </a:lnTo>
                    <a:lnTo>
                      <a:pt x="2045" y="565"/>
                    </a:lnTo>
                    <a:lnTo>
                      <a:pt x="1551" y="917"/>
                    </a:lnTo>
                    <a:lnTo>
                      <a:pt x="1058" y="1340"/>
                    </a:lnTo>
                    <a:lnTo>
                      <a:pt x="635" y="1763"/>
                    </a:lnTo>
                    <a:lnTo>
                      <a:pt x="353" y="2256"/>
                    </a:lnTo>
                    <a:lnTo>
                      <a:pt x="142" y="2679"/>
                    </a:lnTo>
                    <a:lnTo>
                      <a:pt x="1" y="2961"/>
                    </a:lnTo>
                    <a:lnTo>
                      <a:pt x="1" y="3173"/>
                    </a:lnTo>
                    <a:lnTo>
                      <a:pt x="1" y="3314"/>
                    </a:lnTo>
                    <a:lnTo>
                      <a:pt x="71" y="3384"/>
                    </a:lnTo>
                    <a:lnTo>
                      <a:pt x="353" y="3384"/>
                    </a:lnTo>
                    <a:lnTo>
                      <a:pt x="706" y="3173"/>
                    </a:lnTo>
                    <a:lnTo>
                      <a:pt x="1410" y="2609"/>
                    </a:lnTo>
                    <a:lnTo>
                      <a:pt x="1692" y="2397"/>
                    </a:lnTo>
                    <a:lnTo>
                      <a:pt x="2115" y="1904"/>
                    </a:lnTo>
                    <a:lnTo>
                      <a:pt x="2609" y="1058"/>
                    </a:lnTo>
                    <a:lnTo>
                      <a:pt x="3173" y="353"/>
                    </a:lnTo>
                    <a:lnTo>
                      <a:pt x="3384" y="142"/>
                    </a:lnTo>
                    <a:lnTo>
                      <a:pt x="3595" y="1"/>
                    </a:lnTo>
                    <a:close/>
                  </a:path>
                </a:pathLst>
              </a:custGeom>
              <a:solidFill>
                <a:srgbClr val="D9E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0" name="Google Shape;60;p2"/>
            <p:cNvSpPr/>
            <p:nvPr/>
          </p:nvSpPr>
          <p:spPr>
            <a:xfrm>
              <a:off x="1660700" y="3957925"/>
              <a:ext cx="244950" cy="246725"/>
            </a:xfrm>
            <a:custGeom>
              <a:avLst/>
              <a:gdLst/>
              <a:ahLst/>
              <a:cxnLst/>
              <a:rect l="l" t="t" r="r" b="b"/>
              <a:pathLst>
                <a:path w="9798" h="9869" extrusionOk="0">
                  <a:moveTo>
                    <a:pt x="4582" y="635"/>
                  </a:moveTo>
                  <a:lnTo>
                    <a:pt x="4864" y="705"/>
                  </a:lnTo>
                  <a:lnTo>
                    <a:pt x="5145" y="846"/>
                  </a:lnTo>
                  <a:lnTo>
                    <a:pt x="5357" y="1058"/>
                  </a:lnTo>
                  <a:lnTo>
                    <a:pt x="5498" y="1269"/>
                  </a:lnTo>
                  <a:lnTo>
                    <a:pt x="5568" y="1481"/>
                  </a:lnTo>
                  <a:lnTo>
                    <a:pt x="5568" y="1763"/>
                  </a:lnTo>
                  <a:lnTo>
                    <a:pt x="5568" y="2045"/>
                  </a:lnTo>
                  <a:lnTo>
                    <a:pt x="5357" y="2679"/>
                  </a:lnTo>
                  <a:lnTo>
                    <a:pt x="4864" y="3807"/>
                  </a:lnTo>
                  <a:lnTo>
                    <a:pt x="4723" y="4230"/>
                  </a:lnTo>
                  <a:lnTo>
                    <a:pt x="4652" y="4441"/>
                  </a:lnTo>
                  <a:lnTo>
                    <a:pt x="4723" y="4582"/>
                  </a:lnTo>
                  <a:lnTo>
                    <a:pt x="3736" y="3948"/>
                  </a:lnTo>
                  <a:lnTo>
                    <a:pt x="2890" y="3243"/>
                  </a:lnTo>
                  <a:lnTo>
                    <a:pt x="2679" y="3031"/>
                  </a:lnTo>
                  <a:lnTo>
                    <a:pt x="2538" y="2820"/>
                  </a:lnTo>
                  <a:lnTo>
                    <a:pt x="2467" y="2538"/>
                  </a:lnTo>
                  <a:lnTo>
                    <a:pt x="2467" y="2326"/>
                  </a:lnTo>
                  <a:lnTo>
                    <a:pt x="2538" y="2045"/>
                  </a:lnTo>
                  <a:lnTo>
                    <a:pt x="2608" y="1833"/>
                  </a:lnTo>
                  <a:lnTo>
                    <a:pt x="2890" y="1340"/>
                  </a:lnTo>
                  <a:lnTo>
                    <a:pt x="3313" y="987"/>
                  </a:lnTo>
                  <a:lnTo>
                    <a:pt x="3806" y="705"/>
                  </a:lnTo>
                  <a:lnTo>
                    <a:pt x="4370" y="635"/>
                  </a:lnTo>
                  <a:close/>
                  <a:moveTo>
                    <a:pt x="7753" y="2820"/>
                  </a:moveTo>
                  <a:lnTo>
                    <a:pt x="8106" y="2890"/>
                  </a:lnTo>
                  <a:lnTo>
                    <a:pt x="8388" y="2961"/>
                  </a:lnTo>
                  <a:lnTo>
                    <a:pt x="8599" y="3102"/>
                  </a:lnTo>
                  <a:lnTo>
                    <a:pt x="8740" y="3313"/>
                  </a:lnTo>
                  <a:lnTo>
                    <a:pt x="8881" y="3525"/>
                  </a:lnTo>
                  <a:lnTo>
                    <a:pt x="8952" y="3807"/>
                  </a:lnTo>
                  <a:lnTo>
                    <a:pt x="8952" y="4089"/>
                  </a:lnTo>
                  <a:lnTo>
                    <a:pt x="8952" y="4371"/>
                  </a:lnTo>
                  <a:lnTo>
                    <a:pt x="8952" y="4652"/>
                  </a:lnTo>
                  <a:lnTo>
                    <a:pt x="8811" y="4864"/>
                  </a:lnTo>
                  <a:lnTo>
                    <a:pt x="8740" y="5146"/>
                  </a:lnTo>
                  <a:lnTo>
                    <a:pt x="8529" y="5357"/>
                  </a:lnTo>
                  <a:lnTo>
                    <a:pt x="8317" y="5498"/>
                  </a:lnTo>
                  <a:lnTo>
                    <a:pt x="8106" y="5639"/>
                  </a:lnTo>
                  <a:lnTo>
                    <a:pt x="7824" y="5710"/>
                  </a:lnTo>
                  <a:lnTo>
                    <a:pt x="7471" y="5639"/>
                  </a:lnTo>
                  <a:lnTo>
                    <a:pt x="7049" y="5569"/>
                  </a:lnTo>
                  <a:lnTo>
                    <a:pt x="6696" y="5428"/>
                  </a:lnTo>
                  <a:lnTo>
                    <a:pt x="6414" y="5287"/>
                  </a:lnTo>
                  <a:lnTo>
                    <a:pt x="6203" y="5075"/>
                  </a:lnTo>
                  <a:lnTo>
                    <a:pt x="6132" y="4864"/>
                  </a:lnTo>
                  <a:lnTo>
                    <a:pt x="5991" y="4582"/>
                  </a:lnTo>
                  <a:lnTo>
                    <a:pt x="5991" y="4371"/>
                  </a:lnTo>
                  <a:lnTo>
                    <a:pt x="6062" y="4089"/>
                  </a:lnTo>
                  <a:lnTo>
                    <a:pt x="6132" y="3807"/>
                  </a:lnTo>
                  <a:lnTo>
                    <a:pt x="6273" y="3595"/>
                  </a:lnTo>
                  <a:lnTo>
                    <a:pt x="6414" y="3384"/>
                  </a:lnTo>
                  <a:lnTo>
                    <a:pt x="6626" y="3172"/>
                  </a:lnTo>
                  <a:lnTo>
                    <a:pt x="6908" y="3031"/>
                  </a:lnTo>
                  <a:lnTo>
                    <a:pt x="7189" y="2890"/>
                  </a:lnTo>
                  <a:lnTo>
                    <a:pt x="7471" y="2820"/>
                  </a:lnTo>
                  <a:close/>
                  <a:moveTo>
                    <a:pt x="5921" y="5992"/>
                  </a:moveTo>
                  <a:lnTo>
                    <a:pt x="6555" y="6133"/>
                  </a:lnTo>
                  <a:lnTo>
                    <a:pt x="7260" y="6415"/>
                  </a:lnTo>
                  <a:lnTo>
                    <a:pt x="7824" y="6767"/>
                  </a:lnTo>
                  <a:lnTo>
                    <a:pt x="8035" y="6978"/>
                  </a:lnTo>
                  <a:lnTo>
                    <a:pt x="8176" y="7190"/>
                  </a:lnTo>
                  <a:lnTo>
                    <a:pt x="8317" y="7401"/>
                  </a:lnTo>
                  <a:lnTo>
                    <a:pt x="8317" y="7613"/>
                  </a:lnTo>
                  <a:lnTo>
                    <a:pt x="8247" y="7824"/>
                  </a:lnTo>
                  <a:lnTo>
                    <a:pt x="8035" y="8036"/>
                  </a:lnTo>
                  <a:lnTo>
                    <a:pt x="7683" y="8318"/>
                  </a:lnTo>
                  <a:lnTo>
                    <a:pt x="7260" y="8529"/>
                  </a:lnTo>
                  <a:lnTo>
                    <a:pt x="6837" y="8670"/>
                  </a:lnTo>
                  <a:lnTo>
                    <a:pt x="6414" y="8741"/>
                  </a:lnTo>
                  <a:lnTo>
                    <a:pt x="5991" y="8741"/>
                  </a:lnTo>
                  <a:lnTo>
                    <a:pt x="5639" y="8670"/>
                  </a:lnTo>
                  <a:lnTo>
                    <a:pt x="5286" y="8529"/>
                  </a:lnTo>
                  <a:lnTo>
                    <a:pt x="4934" y="8388"/>
                  </a:lnTo>
                  <a:lnTo>
                    <a:pt x="4652" y="8177"/>
                  </a:lnTo>
                  <a:lnTo>
                    <a:pt x="4441" y="7965"/>
                  </a:lnTo>
                  <a:lnTo>
                    <a:pt x="4300" y="7683"/>
                  </a:lnTo>
                  <a:lnTo>
                    <a:pt x="4229" y="7401"/>
                  </a:lnTo>
                  <a:lnTo>
                    <a:pt x="4300" y="7119"/>
                  </a:lnTo>
                  <a:lnTo>
                    <a:pt x="4370" y="6767"/>
                  </a:lnTo>
                  <a:lnTo>
                    <a:pt x="4652" y="6415"/>
                  </a:lnTo>
                  <a:lnTo>
                    <a:pt x="5004" y="6062"/>
                  </a:lnTo>
                  <a:lnTo>
                    <a:pt x="5145" y="5992"/>
                  </a:lnTo>
                  <a:close/>
                  <a:moveTo>
                    <a:pt x="4229" y="5498"/>
                  </a:moveTo>
                  <a:lnTo>
                    <a:pt x="3877" y="6767"/>
                  </a:lnTo>
                  <a:lnTo>
                    <a:pt x="3313" y="7965"/>
                  </a:lnTo>
                  <a:lnTo>
                    <a:pt x="3031" y="8459"/>
                  </a:lnTo>
                  <a:lnTo>
                    <a:pt x="2608" y="8670"/>
                  </a:lnTo>
                  <a:lnTo>
                    <a:pt x="2256" y="8811"/>
                  </a:lnTo>
                  <a:lnTo>
                    <a:pt x="1903" y="8811"/>
                  </a:lnTo>
                  <a:lnTo>
                    <a:pt x="1551" y="8600"/>
                  </a:lnTo>
                  <a:lnTo>
                    <a:pt x="1269" y="8318"/>
                  </a:lnTo>
                  <a:lnTo>
                    <a:pt x="1057" y="7895"/>
                  </a:lnTo>
                  <a:lnTo>
                    <a:pt x="916" y="7401"/>
                  </a:lnTo>
                  <a:lnTo>
                    <a:pt x="916" y="6978"/>
                  </a:lnTo>
                  <a:lnTo>
                    <a:pt x="987" y="6697"/>
                  </a:lnTo>
                  <a:lnTo>
                    <a:pt x="1057" y="6415"/>
                  </a:lnTo>
                  <a:lnTo>
                    <a:pt x="1128" y="6203"/>
                  </a:lnTo>
                  <a:lnTo>
                    <a:pt x="1339" y="5992"/>
                  </a:lnTo>
                  <a:lnTo>
                    <a:pt x="1480" y="5851"/>
                  </a:lnTo>
                  <a:lnTo>
                    <a:pt x="1974" y="5639"/>
                  </a:lnTo>
                  <a:lnTo>
                    <a:pt x="2538" y="5498"/>
                  </a:lnTo>
                  <a:close/>
                  <a:moveTo>
                    <a:pt x="4652" y="0"/>
                  </a:moveTo>
                  <a:lnTo>
                    <a:pt x="4018" y="141"/>
                  </a:lnTo>
                  <a:lnTo>
                    <a:pt x="3383" y="423"/>
                  </a:lnTo>
                  <a:lnTo>
                    <a:pt x="2749" y="776"/>
                  </a:lnTo>
                  <a:lnTo>
                    <a:pt x="2185" y="1269"/>
                  </a:lnTo>
                  <a:lnTo>
                    <a:pt x="1833" y="1833"/>
                  </a:lnTo>
                  <a:lnTo>
                    <a:pt x="1692" y="2115"/>
                  </a:lnTo>
                  <a:lnTo>
                    <a:pt x="1551" y="2397"/>
                  </a:lnTo>
                  <a:lnTo>
                    <a:pt x="1551" y="2679"/>
                  </a:lnTo>
                  <a:lnTo>
                    <a:pt x="1551" y="3031"/>
                  </a:lnTo>
                  <a:lnTo>
                    <a:pt x="1692" y="3313"/>
                  </a:lnTo>
                  <a:lnTo>
                    <a:pt x="1833" y="3595"/>
                  </a:lnTo>
                  <a:lnTo>
                    <a:pt x="2044" y="3877"/>
                  </a:lnTo>
                  <a:lnTo>
                    <a:pt x="2397" y="4089"/>
                  </a:lnTo>
                  <a:lnTo>
                    <a:pt x="2820" y="4371"/>
                  </a:lnTo>
                  <a:lnTo>
                    <a:pt x="3313" y="4582"/>
                  </a:lnTo>
                  <a:lnTo>
                    <a:pt x="3947" y="4793"/>
                  </a:lnTo>
                  <a:lnTo>
                    <a:pt x="4652" y="4934"/>
                  </a:lnTo>
                  <a:lnTo>
                    <a:pt x="4511" y="5075"/>
                  </a:lnTo>
                  <a:lnTo>
                    <a:pt x="4300" y="5146"/>
                  </a:lnTo>
                  <a:lnTo>
                    <a:pt x="3736" y="5146"/>
                  </a:lnTo>
                  <a:lnTo>
                    <a:pt x="3031" y="5005"/>
                  </a:lnTo>
                  <a:lnTo>
                    <a:pt x="2256" y="4864"/>
                  </a:lnTo>
                  <a:lnTo>
                    <a:pt x="1480" y="4864"/>
                  </a:lnTo>
                  <a:lnTo>
                    <a:pt x="1128" y="5005"/>
                  </a:lnTo>
                  <a:lnTo>
                    <a:pt x="846" y="5146"/>
                  </a:lnTo>
                  <a:lnTo>
                    <a:pt x="564" y="5357"/>
                  </a:lnTo>
                  <a:lnTo>
                    <a:pt x="282" y="5710"/>
                  </a:lnTo>
                  <a:lnTo>
                    <a:pt x="141" y="6203"/>
                  </a:lnTo>
                  <a:lnTo>
                    <a:pt x="0" y="6767"/>
                  </a:lnTo>
                  <a:lnTo>
                    <a:pt x="0" y="7260"/>
                  </a:lnTo>
                  <a:lnTo>
                    <a:pt x="71" y="7683"/>
                  </a:lnTo>
                  <a:lnTo>
                    <a:pt x="141" y="8106"/>
                  </a:lnTo>
                  <a:lnTo>
                    <a:pt x="282" y="8459"/>
                  </a:lnTo>
                  <a:lnTo>
                    <a:pt x="494" y="8811"/>
                  </a:lnTo>
                  <a:lnTo>
                    <a:pt x="705" y="9093"/>
                  </a:lnTo>
                  <a:lnTo>
                    <a:pt x="987" y="9375"/>
                  </a:lnTo>
                  <a:lnTo>
                    <a:pt x="1269" y="9586"/>
                  </a:lnTo>
                  <a:lnTo>
                    <a:pt x="1621" y="9727"/>
                  </a:lnTo>
                  <a:lnTo>
                    <a:pt x="1974" y="9798"/>
                  </a:lnTo>
                  <a:lnTo>
                    <a:pt x="2326" y="9868"/>
                  </a:lnTo>
                  <a:lnTo>
                    <a:pt x="2679" y="9798"/>
                  </a:lnTo>
                  <a:lnTo>
                    <a:pt x="3031" y="9657"/>
                  </a:lnTo>
                  <a:lnTo>
                    <a:pt x="3383" y="9445"/>
                  </a:lnTo>
                  <a:lnTo>
                    <a:pt x="3736" y="9163"/>
                  </a:lnTo>
                  <a:lnTo>
                    <a:pt x="4018" y="8741"/>
                  </a:lnTo>
                  <a:lnTo>
                    <a:pt x="4018" y="8952"/>
                  </a:lnTo>
                  <a:lnTo>
                    <a:pt x="4088" y="9163"/>
                  </a:lnTo>
                  <a:lnTo>
                    <a:pt x="4229" y="9375"/>
                  </a:lnTo>
                  <a:lnTo>
                    <a:pt x="4300" y="9516"/>
                  </a:lnTo>
                  <a:lnTo>
                    <a:pt x="4723" y="9727"/>
                  </a:lnTo>
                  <a:lnTo>
                    <a:pt x="5145" y="9798"/>
                  </a:lnTo>
                  <a:lnTo>
                    <a:pt x="5709" y="9798"/>
                  </a:lnTo>
                  <a:lnTo>
                    <a:pt x="6273" y="9727"/>
                  </a:lnTo>
                  <a:lnTo>
                    <a:pt x="6837" y="9586"/>
                  </a:lnTo>
                  <a:lnTo>
                    <a:pt x="7401" y="9375"/>
                  </a:lnTo>
                  <a:lnTo>
                    <a:pt x="7965" y="9093"/>
                  </a:lnTo>
                  <a:lnTo>
                    <a:pt x="8458" y="8741"/>
                  </a:lnTo>
                  <a:lnTo>
                    <a:pt x="8811" y="8388"/>
                  </a:lnTo>
                  <a:lnTo>
                    <a:pt x="9093" y="7965"/>
                  </a:lnTo>
                  <a:lnTo>
                    <a:pt x="9234" y="7542"/>
                  </a:lnTo>
                  <a:lnTo>
                    <a:pt x="9234" y="7331"/>
                  </a:lnTo>
                  <a:lnTo>
                    <a:pt x="9163" y="7190"/>
                  </a:lnTo>
                  <a:lnTo>
                    <a:pt x="9093" y="6978"/>
                  </a:lnTo>
                  <a:lnTo>
                    <a:pt x="8952" y="6767"/>
                  </a:lnTo>
                  <a:lnTo>
                    <a:pt x="8740" y="6556"/>
                  </a:lnTo>
                  <a:lnTo>
                    <a:pt x="8458" y="6344"/>
                  </a:lnTo>
                  <a:lnTo>
                    <a:pt x="8811" y="6203"/>
                  </a:lnTo>
                  <a:lnTo>
                    <a:pt x="9093" y="5992"/>
                  </a:lnTo>
                  <a:lnTo>
                    <a:pt x="9374" y="5710"/>
                  </a:lnTo>
                  <a:lnTo>
                    <a:pt x="9515" y="5357"/>
                  </a:lnTo>
                  <a:lnTo>
                    <a:pt x="9656" y="5005"/>
                  </a:lnTo>
                  <a:lnTo>
                    <a:pt x="9727" y="4652"/>
                  </a:lnTo>
                  <a:lnTo>
                    <a:pt x="9797" y="4230"/>
                  </a:lnTo>
                  <a:lnTo>
                    <a:pt x="9797" y="3877"/>
                  </a:lnTo>
                  <a:lnTo>
                    <a:pt x="9727" y="3525"/>
                  </a:lnTo>
                  <a:lnTo>
                    <a:pt x="9656" y="3172"/>
                  </a:lnTo>
                  <a:lnTo>
                    <a:pt x="9515" y="2890"/>
                  </a:lnTo>
                  <a:lnTo>
                    <a:pt x="9374" y="2679"/>
                  </a:lnTo>
                  <a:lnTo>
                    <a:pt x="9163" y="2467"/>
                  </a:lnTo>
                  <a:lnTo>
                    <a:pt x="8952" y="2256"/>
                  </a:lnTo>
                  <a:lnTo>
                    <a:pt x="8740" y="2186"/>
                  </a:lnTo>
                  <a:lnTo>
                    <a:pt x="8458" y="2045"/>
                  </a:lnTo>
                  <a:lnTo>
                    <a:pt x="7965" y="1974"/>
                  </a:lnTo>
                  <a:lnTo>
                    <a:pt x="7401" y="2115"/>
                  </a:lnTo>
                  <a:lnTo>
                    <a:pt x="6837" y="2397"/>
                  </a:lnTo>
                  <a:lnTo>
                    <a:pt x="6273" y="2749"/>
                  </a:lnTo>
                  <a:lnTo>
                    <a:pt x="6344" y="2186"/>
                  </a:lnTo>
                  <a:lnTo>
                    <a:pt x="6344" y="1692"/>
                  </a:lnTo>
                  <a:lnTo>
                    <a:pt x="6273" y="1269"/>
                  </a:lnTo>
                  <a:lnTo>
                    <a:pt x="6132" y="917"/>
                  </a:lnTo>
                  <a:lnTo>
                    <a:pt x="5991" y="635"/>
                  </a:lnTo>
                  <a:lnTo>
                    <a:pt x="5780" y="353"/>
                  </a:lnTo>
                  <a:lnTo>
                    <a:pt x="5498" y="212"/>
                  </a:lnTo>
                  <a:lnTo>
                    <a:pt x="5286" y="71"/>
                  </a:lnTo>
                  <a:lnTo>
                    <a:pt x="4934" y="71"/>
                  </a:lnTo>
                  <a:lnTo>
                    <a:pt x="4652" y="0"/>
                  </a:lnTo>
                  <a:close/>
                </a:path>
              </a:pathLst>
            </a:custGeom>
            <a:solidFill>
              <a:srgbClr val="ED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971725" y="3707700"/>
              <a:ext cx="220275" cy="341875"/>
            </a:xfrm>
            <a:custGeom>
              <a:avLst/>
              <a:gdLst/>
              <a:ahLst/>
              <a:cxnLst/>
              <a:rect l="l" t="t" r="r" b="b"/>
              <a:pathLst>
                <a:path w="8811" h="13675" extrusionOk="0">
                  <a:moveTo>
                    <a:pt x="5075" y="6838"/>
                  </a:moveTo>
                  <a:lnTo>
                    <a:pt x="5921" y="7261"/>
                  </a:lnTo>
                  <a:lnTo>
                    <a:pt x="6907" y="7824"/>
                  </a:lnTo>
                  <a:lnTo>
                    <a:pt x="7330" y="8177"/>
                  </a:lnTo>
                  <a:lnTo>
                    <a:pt x="7683" y="8529"/>
                  </a:lnTo>
                  <a:lnTo>
                    <a:pt x="8035" y="8952"/>
                  </a:lnTo>
                  <a:lnTo>
                    <a:pt x="8247" y="9375"/>
                  </a:lnTo>
                  <a:lnTo>
                    <a:pt x="8247" y="9375"/>
                  </a:lnTo>
                  <a:lnTo>
                    <a:pt x="7330" y="8811"/>
                  </a:lnTo>
                  <a:lnTo>
                    <a:pt x="6485" y="8318"/>
                  </a:lnTo>
                  <a:lnTo>
                    <a:pt x="6132" y="8036"/>
                  </a:lnTo>
                  <a:lnTo>
                    <a:pt x="5709" y="7684"/>
                  </a:lnTo>
                  <a:lnTo>
                    <a:pt x="5357" y="7331"/>
                  </a:lnTo>
                  <a:lnTo>
                    <a:pt x="5075" y="6838"/>
                  </a:lnTo>
                  <a:close/>
                  <a:moveTo>
                    <a:pt x="3877" y="7261"/>
                  </a:moveTo>
                  <a:lnTo>
                    <a:pt x="4370" y="10009"/>
                  </a:lnTo>
                  <a:lnTo>
                    <a:pt x="4652" y="11701"/>
                  </a:lnTo>
                  <a:lnTo>
                    <a:pt x="4722" y="12406"/>
                  </a:lnTo>
                  <a:lnTo>
                    <a:pt x="4159" y="11983"/>
                  </a:lnTo>
                  <a:lnTo>
                    <a:pt x="3947" y="9657"/>
                  </a:lnTo>
                  <a:lnTo>
                    <a:pt x="3877" y="7261"/>
                  </a:lnTo>
                  <a:close/>
                  <a:moveTo>
                    <a:pt x="3383" y="1"/>
                  </a:moveTo>
                  <a:lnTo>
                    <a:pt x="3242" y="71"/>
                  </a:lnTo>
                  <a:lnTo>
                    <a:pt x="3172" y="212"/>
                  </a:lnTo>
                  <a:lnTo>
                    <a:pt x="3101" y="494"/>
                  </a:lnTo>
                  <a:lnTo>
                    <a:pt x="2960" y="1199"/>
                  </a:lnTo>
                  <a:lnTo>
                    <a:pt x="2890" y="2115"/>
                  </a:lnTo>
                  <a:lnTo>
                    <a:pt x="2749" y="4018"/>
                  </a:lnTo>
                  <a:lnTo>
                    <a:pt x="2678" y="5358"/>
                  </a:lnTo>
                  <a:lnTo>
                    <a:pt x="2678" y="6133"/>
                  </a:lnTo>
                  <a:lnTo>
                    <a:pt x="2608" y="7120"/>
                  </a:lnTo>
                  <a:lnTo>
                    <a:pt x="2608" y="8177"/>
                  </a:lnTo>
                  <a:lnTo>
                    <a:pt x="2537" y="9305"/>
                  </a:lnTo>
                  <a:lnTo>
                    <a:pt x="2326" y="10432"/>
                  </a:lnTo>
                  <a:lnTo>
                    <a:pt x="2185" y="10926"/>
                  </a:lnTo>
                  <a:lnTo>
                    <a:pt x="2044" y="11419"/>
                  </a:lnTo>
                  <a:lnTo>
                    <a:pt x="1833" y="11842"/>
                  </a:lnTo>
                  <a:lnTo>
                    <a:pt x="1551" y="12265"/>
                  </a:lnTo>
                  <a:lnTo>
                    <a:pt x="1269" y="12547"/>
                  </a:lnTo>
                  <a:lnTo>
                    <a:pt x="916" y="12829"/>
                  </a:lnTo>
                  <a:lnTo>
                    <a:pt x="916" y="12758"/>
                  </a:lnTo>
                  <a:lnTo>
                    <a:pt x="916" y="12547"/>
                  </a:lnTo>
                  <a:lnTo>
                    <a:pt x="1057" y="11772"/>
                  </a:lnTo>
                  <a:lnTo>
                    <a:pt x="1551" y="9375"/>
                  </a:lnTo>
                  <a:lnTo>
                    <a:pt x="1903" y="8106"/>
                  </a:lnTo>
                  <a:lnTo>
                    <a:pt x="2256" y="7049"/>
                  </a:lnTo>
                  <a:lnTo>
                    <a:pt x="2537" y="6274"/>
                  </a:lnTo>
                  <a:lnTo>
                    <a:pt x="2678" y="6062"/>
                  </a:lnTo>
                  <a:lnTo>
                    <a:pt x="2537" y="6203"/>
                  </a:lnTo>
                  <a:lnTo>
                    <a:pt x="2185" y="6767"/>
                  </a:lnTo>
                  <a:lnTo>
                    <a:pt x="1762" y="7613"/>
                  </a:lnTo>
                  <a:lnTo>
                    <a:pt x="1339" y="8600"/>
                  </a:lnTo>
                  <a:lnTo>
                    <a:pt x="493" y="10573"/>
                  </a:lnTo>
                  <a:lnTo>
                    <a:pt x="71" y="11631"/>
                  </a:lnTo>
                  <a:lnTo>
                    <a:pt x="0" y="12335"/>
                  </a:lnTo>
                  <a:lnTo>
                    <a:pt x="0" y="12899"/>
                  </a:lnTo>
                  <a:lnTo>
                    <a:pt x="0" y="13252"/>
                  </a:lnTo>
                  <a:lnTo>
                    <a:pt x="141" y="13534"/>
                  </a:lnTo>
                  <a:lnTo>
                    <a:pt x="282" y="13604"/>
                  </a:lnTo>
                  <a:lnTo>
                    <a:pt x="493" y="13675"/>
                  </a:lnTo>
                  <a:lnTo>
                    <a:pt x="705" y="13604"/>
                  </a:lnTo>
                  <a:lnTo>
                    <a:pt x="987" y="13393"/>
                  </a:lnTo>
                  <a:lnTo>
                    <a:pt x="1551" y="12899"/>
                  </a:lnTo>
                  <a:lnTo>
                    <a:pt x="2115" y="12124"/>
                  </a:lnTo>
                  <a:lnTo>
                    <a:pt x="2608" y="11278"/>
                  </a:lnTo>
                  <a:lnTo>
                    <a:pt x="2960" y="10432"/>
                  </a:lnTo>
                  <a:lnTo>
                    <a:pt x="3101" y="11419"/>
                  </a:lnTo>
                  <a:lnTo>
                    <a:pt x="3242" y="12124"/>
                  </a:lnTo>
                  <a:lnTo>
                    <a:pt x="3454" y="12758"/>
                  </a:lnTo>
                  <a:lnTo>
                    <a:pt x="3736" y="13252"/>
                  </a:lnTo>
                  <a:lnTo>
                    <a:pt x="3947" y="13463"/>
                  </a:lnTo>
                  <a:lnTo>
                    <a:pt x="4159" y="13604"/>
                  </a:lnTo>
                  <a:lnTo>
                    <a:pt x="4370" y="13675"/>
                  </a:lnTo>
                  <a:lnTo>
                    <a:pt x="4582" y="13675"/>
                  </a:lnTo>
                  <a:lnTo>
                    <a:pt x="4863" y="13604"/>
                  </a:lnTo>
                  <a:lnTo>
                    <a:pt x="5145" y="13393"/>
                  </a:lnTo>
                  <a:lnTo>
                    <a:pt x="5357" y="13252"/>
                  </a:lnTo>
                  <a:lnTo>
                    <a:pt x="5498" y="12970"/>
                  </a:lnTo>
                  <a:lnTo>
                    <a:pt x="5568" y="12758"/>
                  </a:lnTo>
                  <a:lnTo>
                    <a:pt x="5639" y="12476"/>
                  </a:lnTo>
                  <a:lnTo>
                    <a:pt x="5639" y="11772"/>
                  </a:lnTo>
                  <a:lnTo>
                    <a:pt x="5639" y="11067"/>
                  </a:lnTo>
                  <a:lnTo>
                    <a:pt x="5357" y="9657"/>
                  </a:lnTo>
                  <a:lnTo>
                    <a:pt x="5145" y="8600"/>
                  </a:lnTo>
                  <a:lnTo>
                    <a:pt x="5498" y="8882"/>
                  </a:lnTo>
                  <a:lnTo>
                    <a:pt x="5921" y="9093"/>
                  </a:lnTo>
                  <a:lnTo>
                    <a:pt x="6696" y="9516"/>
                  </a:lnTo>
                  <a:lnTo>
                    <a:pt x="7471" y="9939"/>
                  </a:lnTo>
                  <a:lnTo>
                    <a:pt x="7894" y="10221"/>
                  </a:lnTo>
                  <a:lnTo>
                    <a:pt x="8176" y="10503"/>
                  </a:lnTo>
                  <a:lnTo>
                    <a:pt x="8317" y="10644"/>
                  </a:lnTo>
                  <a:lnTo>
                    <a:pt x="8458" y="10714"/>
                  </a:lnTo>
                  <a:lnTo>
                    <a:pt x="8599" y="10714"/>
                  </a:lnTo>
                  <a:lnTo>
                    <a:pt x="8670" y="10644"/>
                  </a:lnTo>
                  <a:lnTo>
                    <a:pt x="8740" y="10362"/>
                  </a:lnTo>
                  <a:lnTo>
                    <a:pt x="8811" y="10009"/>
                  </a:lnTo>
                  <a:lnTo>
                    <a:pt x="8811" y="9023"/>
                  </a:lnTo>
                  <a:lnTo>
                    <a:pt x="8670" y="8388"/>
                  </a:lnTo>
                  <a:lnTo>
                    <a:pt x="8529" y="8106"/>
                  </a:lnTo>
                  <a:lnTo>
                    <a:pt x="8317" y="7895"/>
                  </a:lnTo>
                  <a:lnTo>
                    <a:pt x="7894" y="7402"/>
                  </a:lnTo>
                  <a:lnTo>
                    <a:pt x="7330" y="7049"/>
                  </a:lnTo>
                  <a:lnTo>
                    <a:pt x="6696" y="6697"/>
                  </a:lnTo>
                  <a:lnTo>
                    <a:pt x="5498" y="6062"/>
                  </a:lnTo>
                  <a:lnTo>
                    <a:pt x="5004" y="5710"/>
                  </a:lnTo>
                  <a:lnTo>
                    <a:pt x="4582" y="5287"/>
                  </a:lnTo>
                  <a:lnTo>
                    <a:pt x="4441" y="5076"/>
                  </a:lnTo>
                  <a:lnTo>
                    <a:pt x="4300" y="4794"/>
                  </a:lnTo>
                  <a:lnTo>
                    <a:pt x="4229" y="4159"/>
                  </a:lnTo>
                  <a:lnTo>
                    <a:pt x="4229" y="3384"/>
                  </a:lnTo>
                  <a:lnTo>
                    <a:pt x="4229" y="2609"/>
                  </a:lnTo>
                  <a:lnTo>
                    <a:pt x="4229" y="1904"/>
                  </a:lnTo>
                  <a:lnTo>
                    <a:pt x="4159" y="1199"/>
                  </a:lnTo>
                  <a:lnTo>
                    <a:pt x="4088" y="847"/>
                  </a:lnTo>
                  <a:lnTo>
                    <a:pt x="3947" y="565"/>
                  </a:lnTo>
                  <a:lnTo>
                    <a:pt x="3736" y="283"/>
                  </a:lnTo>
                  <a:lnTo>
                    <a:pt x="3524" y="71"/>
                  </a:lnTo>
                  <a:lnTo>
                    <a:pt x="3383" y="1"/>
                  </a:lnTo>
                  <a:close/>
                </a:path>
              </a:pathLst>
            </a:custGeom>
            <a:solidFill>
              <a:srgbClr val="F7CA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2016625" y="4890075"/>
              <a:ext cx="119850" cy="586800"/>
            </a:xfrm>
            <a:custGeom>
              <a:avLst/>
              <a:gdLst/>
              <a:ahLst/>
              <a:cxnLst/>
              <a:rect l="l" t="t" r="r" b="b"/>
              <a:pathLst>
                <a:path w="4794" h="23472" extrusionOk="0">
                  <a:moveTo>
                    <a:pt x="2750" y="6626"/>
                  </a:moveTo>
                  <a:lnTo>
                    <a:pt x="3173" y="8177"/>
                  </a:lnTo>
                  <a:lnTo>
                    <a:pt x="3455" y="9728"/>
                  </a:lnTo>
                  <a:lnTo>
                    <a:pt x="3666" y="11208"/>
                  </a:lnTo>
                  <a:lnTo>
                    <a:pt x="3736" y="12758"/>
                  </a:lnTo>
                  <a:lnTo>
                    <a:pt x="3666" y="14239"/>
                  </a:lnTo>
                  <a:lnTo>
                    <a:pt x="3455" y="15789"/>
                  </a:lnTo>
                  <a:lnTo>
                    <a:pt x="3102" y="17340"/>
                  </a:lnTo>
                  <a:lnTo>
                    <a:pt x="2609" y="18891"/>
                  </a:lnTo>
                  <a:lnTo>
                    <a:pt x="2115" y="17481"/>
                  </a:lnTo>
                  <a:lnTo>
                    <a:pt x="1692" y="16142"/>
                  </a:lnTo>
                  <a:lnTo>
                    <a:pt x="1411" y="14802"/>
                  </a:lnTo>
                  <a:lnTo>
                    <a:pt x="1199" y="13534"/>
                  </a:lnTo>
                  <a:lnTo>
                    <a:pt x="1199" y="12195"/>
                  </a:lnTo>
                  <a:lnTo>
                    <a:pt x="1340" y="10855"/>
                  </a:lnTo>
                  <a:lnTo>
                    <a:pt x="1622" y="9516"/>
                  </a:lnTo>
                  <a:lnTo>
                    <a:pt x="2115" y="8036"/>
                  </a:lnTo>
                  <a:lnTo>
                    <a:pt x="1974" y="9939"/>
                  </a:lnTo>
                  <a:lnTo>
                    <a:pt x="1904" y="12970"/>
                  </a:lnTo>
                  <a:lnTo>
                    <a:pt x="1904" y="14450"/>
                  </a:lnTo>
                  <a:lnTo>
                    <a:pt x="1974" y="15719"/>
                  </a:lnTo>
                  <a:lnTo>
                    <a:pt x="2045" y="16142"/>
                  </a:lnTo>
                  <a:lnTo>
                    <a:pt x="2186" y="16494"/>
                  </a:lnTo>
                  <a:lnTo>
                    <a:pt x="2327" y="16635"/>
                  </a:lnTo>
                  <a:lnTo>
                    <a:pt x="2468" y="16635"/>
                  </a:lnTo>
                  <a:lnTo>
                    <a:pt x="2679" y="16424"/>
                  </a:lnTo>
                  <a:lnTo>
                    <a:pt x="2820" y="16001"/>
                  </a:lnTo>
                  <a:lnTo>
                    <a:pt x="2961" y="15507"/>
                  </a:lnTo>
                  <a:lnTo>
                    <a:pt x="3102" y="14943"/>
                  </a:lnTo>
                  <a:lnTo>
                    <a:pt x="3173" y="13463"/>
                  </a:lnTo>
                  <a:lnTo>
                    <a:pt x="3173" y="11842"/>
                  </a:lnTo>
                  <a:lnTo>
                    <a:pt x="3102" y="10221"/>
                  </a:lnTo>
                  <a:lnTo>
                    <a:pt x="2961" y="8670"/>
                  </a:lnTo>
                  <a:lnTo>
                    <a:pt x="2750" y="6626"/>
                  </a:lnTo>
                  <a:close/>
                  <a:moveTo>
                    <a:pt x="2256" y="1"/>
                  </a:moveTo>
                  <a:lnTo>
                    <a:pt x="2115" y="776"/>
                  </a:lnTo>
                  <a:lnTo>
                    <a:pt x="2045" y="1481"/>
                  </a:lnTo>
                  <a:lnTo>
                    <a:pt x="2045" y="2961"/>
                  </a:lnTo>
                  <a:lnTo>
                    <a:pt x="2045" y="4371"/>
                  </a:lnTo>
                  <a:lnTo>
                    <a:pt x="1974" y="5076"/>
                  </a:lnTo>
                  <a:lnTo>
                    <a:pt x="1904" y="5851"/>
                  </a:lnTo>
                  <a:lnTo>
                    <a:pt x="1692" y="6697"/>
                  </a:lnTo>
                  <a:lnTo>
                    <a:pt x="1411" y="7472"/>
                  </a:lnTo>
                  <a:lnTo>
                    <a:pt x="776" y="9093"/>
                  </a:lnTo>
                  <a:lnTo>
                    <a:pt x="494" y="9869"/>
                  </a:lnTo>
                  <a:lnTo>
                    <a:pt x="283" y="10644"/>
                  </a:lnTo>
                  <a:lnTo>
                    <a:pt x="71" y="11490"/>
                  </a:lnTo>
                  <a:lnTo>
                    <a:pt x="1" y="12406"/>
                  </a:lnTo>
                  <a:lnTo>
                    <a:pt x="1" y="13181"/>
                  </a:lnTo>
                  <a:lnTo>
                    <a:pt x="71" y="13886"/>
                  </a:lnTo>
                  <a:lnTo>
                    <a:pt x="142" y="14661"/>
                  </a:lnTo>
                  <a:lnTo>
                    <a:pt x="353" y="15366"/>
                  </a:lnTo>
                  <a:lnTo>
                    <a:pt x="776" y="16846"/>
                  </a:lnTo>
                  <a:lnTo>
                    <a:pt x="1270" y="18256"/>
                  </a:lnTo>
                  <a:lnTo>
                    <a:pt x="1622" y="19102"/>
                  </a:lnTo>
                  <a:lnTo>
                    <a:pt x="1833" y="19736"/>
                  </a:lnTo>
                  <a:lnTo>
                    <a:pt x="1833" y="20018"/>
                  </a:lnTo>
                  <a:lnTo>
                    <a:pt x="1833" y="20371"/>
                  </a:lnTo>
                  <a:lnTo>
                    <a:pt x="1622" y="21146"/>
                  </a:lnTo>
                  <a:lnTo>
                    <a:pt x="1551" y="21357"/>
                  </a:lnTo>
                  <a:lnTo>
                    <a:pt x="1411" y="21639"/>
                  </a:lnTo>
                  <a:lnTo>
                    <a:pt x="988" y="22274"/>
                  </a:lnTo>
                  <a:lnTo>
                    <a:pt x="565" y="22838"/>
                  </a:lnTo>
                  <a:lnTo>
                    <a:pt x="494" y="23049"/>
                  </a:lnTo>
                  <a:lnTo>
                    <a:pt x="494" y="23261"/>
                  </a:lnTo>
                  <a:lnTo>
                    <a:pt x="635" y="23402"/>
                  </a:lnTo>
                  <a:lnTo>
                    <a:pt x="706" y="23402"/>
                  </a:lnTo>
                  <a:lnTo>
                    <a:pt x="776" y="23472"/>
                  </a:lnTo>
                  <a:lnTo>
                    <a:pt x="917" y="23402"/>
                  </a:lnTo>
                  <a:lnTo>
                    <a:pt x="1129" y="23261"/>
                  </a:lnTo>
                  <a:lnTo>
                    <a:pt x="1411" y="22979"/>
                  </a:lnTo>
                  <a:lnTo>
                    <a:pt x="2045" y="21992"/>
                  </a:lnTo>
                  <a:lnTo>
                    <a:pt x="2679" y="20794"/>
                  </a:lnTo>
                  <a:lnTo>
                    <a:pt x="3243" y="19454"/>
                  </a:lnTo>
                  <a:lnTo>
                    <a:pt x="3736" y="18256"/>
                  </a:lnTo>
                  <a:lnTo>
                    <a:pt x="4371" y="16635"/>
                  </a:lnTo>
                  <a:lnTo>
                    <a:pt x="4653" y="15014"/>
                  </a:lnTo>
                  <a:lnTo>
                    <a:pt x="4794" y="13463"/>
                  </a:lnTo>
                  <a:lnTo>
                    <a:pt x="4794" y="11913"/>
                  </a:lnTo>
                  <a:lnTo>
                    <a:pt x="4653" y="10362"/>
                  </a:lnTo>
                  <a:lnTo>
                    <a:pt x="4441" y="8882"/>
                  </a:lnTo>
                  <a:lnTo>
                    <a:pt x="4089" y="7331"/>
                  </a:lnTo>
                  <a:lnTo>
                    <a:pt x="3666" y="5851"/>
                  </a:lnTo>
                  <a:lnTo>
                    <a:pt x="3243" y="4300"/>
                  </a:lnTo>
                  <a:lnTo>
                    <a:pt x="3243" y="3807"/>
                  </a:lnTo>
                  <a:lnTo>
                    <a:pt x="3173" y="3173"/>
                  </a:lnTo>
                  <a:lnTo>
                    <a:pt x="2820" y="1692"/>
                  </a:lnTo>
                  <a:lnTo>
                    <a:pt x="2468" y="424"/>
                  </a:lnTo>
                  <a:lnTo>
                    <a:pt x="2327" y="71"/>
                  </a:lnTo>
                  <a:lnTo>
                    <a:pt x="2256" y="1"/>
                  </a:lnTo>
                  <a:close/>
                </a:path>
              </a:pathLst>
            </a:custGeom>
            <a:solidFill>
              <a:srgbClr val="BDCC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3" name="Google Shape;63;p2"/>
            <p:cNvGrpSpPr/>
            <p:nvPr/>
          </p:nvGrpSpPr>
          <p:grpSpPr>
            <a:xfrm>
              <a:off x="1216650" y="5036325"/>
              <a:ext cx="169175" cy="269650"/>
              <a:chOff x="3510425" y="5036325"/>
              <a:chExt cx="169175" cy="269650"/>
            </a:xfrm>
          </p:grpSpPr>
          <p:sp>
            <p:nvSpPr>
              <p:cNvPr id="64" name="Google Shape;64;p2"/>
              <p:cNvSpPr/>
              <p:nvPr/>
            </p:nvSpPr>
            <p:spPr>
              <a:xfrm>
                <a:off x="3510425" y="5105050"/>
                <a:ext cx="86350" cy="77575"/>
              </a:xfrm>
              <a:custGeom>
                <a:avLst/>
                <a:gdLst/>
                <a:ahLst/>
                <a:cxnLst/>
                <a:rect l="l" t="t" r="r" b="b"/>
                <a:pathLst>
                  <a:path w="3454" h="3103" extrusionOk="0">
                    <a:moveTo>
                      <a:pt x="2185" y="1"/>
                    </a:moveTo>
                    <a:lnTo>
                      <a:pt x="1762" y="142"/>
                    </a:lnTo>
                    <a:lnTo>
                      <a:pt x="1269" y="424"/>
                    </a:lnTo>
                    <a:lnTo>
                      <a:pt x="846" y="706"/>
                    </a:lnTo>
                    <a:lnTo>
                      <a:pt x="494" y="1129"/>
                    </a:lnTo>
                    <a:lnTo>
                      <a:pt x="212" y="1551"/>
                    </a:lnTo>
                    <a:lnTo>
                      <a:pt x="71" y="1904"/>
                    </a:lnTo>
                    <a:lnTo>
                      <a:pt x="0" y="2327"/>
                    </a:lnTo>
                    <a:lnTo>
                      <a:pt x="71" y="2468"/>
                    </a:lnTo>
                    <a:lnTo>
                      <a:pt x="141" y="2679"/>
                    </a:lnTo>
                    <a:lnTo>
                      <a:pt x="282" y="2820"/>
                    </a:lnTo>
                    <a:lnTo>
                      <a:pt x="494" y="2891"/>
                    </a:lnTo>
                    <a:lnTo>
                      <a:pt x="705" y="3032"/>
                    </a:lnTo>
                    <a:lnTo>
                      <a:pt x="1058" y="3102"/>
                    </a:lnTo>
                    <a:lnTo>
                      <a:pt x="2256" y="3102"/>
                    </a:lnTo>
                    <a:lnTo>
                      <a:pt x="2538" y="2961"/>
                    </a:lnTo>
                    <a:lnTo>
                      <a:pt x="2820" y="2750"/>
                    </a:lnTo>
                    <a:lnTo>
                      <a:pt x="3031" y="2468"/>
                    </a:lnTo>
                    <a:lnTo>
                      <a:pt x="3313" y="1974"/>
                    </a:lnTo>
                    <a:lnTo>
                      <a:pt x="3454" y="1622"/>
                    </a:lnTo>
                    <a:lnTo>
                      <a:pt x="3384" y="917"/>
                    </a:lnTo>
                    <a:lnTo>
                      <a:pt x="3313" y="635"/>
                    </a:lnTo>
                    <a:lnTo>
                      <a:pt x="3243" y="424"/>
                    </a:lnTo>
                    <a:lnTo>
                      <a:pt x="3102" y="212"/>
                    </a:lnTo>
                    <a:lnTo>
                      <a:pt x="2961" y="142"/>
                    </a:lnTo>
                    <a:lnTo>
                      <a:pt x="2820" y="1"/>
                    </a:lnTo>
                    <a:close/>
                  </a:path>
                </a:pathLst>
              </a:custGeom>
              <a:solidFill>
                <a:srgbClr val="F9CB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3602050" y="5157925"/>
                <a:ext cx="66975" cy="63450"/>
              </a:xfrm>
              <a:custGeom>
                <a:avLst/>
                <a:gdLst/>
                <a:ahLst/>
                <a:cxnLst/>
                <a:rect l="l" t="t" r="r" b="b"/>
                <a:pathLst>
                  <a:path w="2679" h="2538" extrusionOk="0">
                    <a:moveTo>
                      <a:pt x="1269" y="0"/>
                    </a:moveTo>
                    <a:lnTo>
                      <a:pt x="846" y="71"/>
                    </a:lnTo>
                    <a:lnTo>
                      <a:pt x="423" y="353"/>
                    </a:lnTo>
                    <a:lnTo>
                      <a:pt x="141" y="705"/>
                    </a:lnTo>
                    <a:lnTo>
                      <a:pt x="71" y="917"/>
                    </a:lnTo>
                    <a:lnTo>
                      <a:pt x="0" y="1128"/>
                    </a:lnTo>
                    <a:lnTo>
                      <a:pt x="0" y="1410"/>
                    </a:lnTo>
                    <a:lnTo>
                      <a:pt x="71" y="1692"/>
                    </a:lnTo>
                    <a:lnTo>
                      <a:pt x="212" y="1974"/>
                    </a:lnTo>
                    <a:lnTo>
                      <a:pt x="353" y="2185"/>
                    </a:lnTo>
                    <a:lnTo>
                      <a:pt x="564" y="2397"/>
                    </a:lnTo>
                    <a:lnTo>
                      <a:pt x="846" y="2467"/>
                    </a:lnTo>
                    <a:lnTo>
                      <a:pt x="1058" y="2538"/>
                    </a:lnTo>
                    <a:lnTo>
                      <a:pt x="1551" y="2538"/>
                    </a:lnTo>
                    <a:lnTo>
                      <a:pt x="1833" y="2467"/>
                    </a:lnTo>
                    <a:lnTo>
                      <a:pt x="2044" y="2326"/>
                    </a:lnTo>
                    <a:lnTo>
                      <a:pt x="2256" y="2185"/>
                    </a:lnTo>
                    <a:lnTo>
                      <a:pt x="2397" y="1974"/>
                    </a:lnTo>
                    <a:lnTo>
                      <a:pt x="2538" y="1762"/>
                    </a:lnTo>
                    <a:lnTo>
                      <a:pt x="2608" y="1481"/>
                    </a:lnTo>
                    <a:lnTo>
                      <a:pt x="2679" y="1199"/>
                    </a:lnTo>
                    <a:lnTo>
                      <a:pt x="2608" y="917"/>
                    </a:lnTo>
                    <a:lnTo>
                      <a:pt x="2467" y="564"/>
                    </a:lnTo>
                    <a:lnTo>
                      <a:pt x="2326" y="353"/>
                    </a:lnTo>
                    <a:lnTo>
                      <a:pt x="2115" y="212"/>
                    </a:lnTo>
                    <a:lnTo>
                      <a:pt x="1904" y="71"/>
                    </a:lnTo>
                    <a:lnTo>
                      <a:pt x="1692" y="0"/>
                    </a:lnTo>
                    <a:close/>
                  </a:path>
                </a:pathLst>
              </a:custGeom>
              <a:solidFill>
                <a:srgbClr val="F9CB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3538625" y="5221350"/>
                <a:ext cx="82825" cy="84625"/>
              </a:xfrm>
              <a:custGeom>
                <a:avLst/>
                <a:gdLst/>
                <a:ahLst/>
                <a:cxnLst/>
                <a:rect l="l" t="t" r="r" b="b"/>
                <a:pathLst>
                  <a:path w="3313" h="3385" extrusionOk="0">
                    <a:moveTo>
                      <a:pt x="1621" y="1"/>
                    </a:moveTo>
                    <a:lnTo>
                      <a:pt x="1269" y="71"/>
                    </a:lnTo>
                    <a:lnTo>
                      <a:pt x="987" y="212"/>
                    </a:lnTo>
                    <a:lnTo>
                      <a:pt x="775" y="424"/>
                    </a:lnTo>
                    <a:lnTo>
                      <a:pt x="493" y="635"/>
                    </a:lnTo>
                    <a:lnTo>
                      <a:pt x="352" y="847"/>
                    </a:lnTo>
                    <a:lnTo>
                      <a:pt x="141" y="1129"/>
                    </a:lnTo>
                    <a:lnTo>
                      <a:pt x="71" y="1410"/>
                    </a:lnTo>
                    <a:lnTo>
                      <a:pt x="0" y="1763"/>
                    </a:lnTo>
                    <a:lnTo>
                      <a:pt x="0" y="2045"/>
                    </a:lnTo>
                    <a:lnTo>
                      <a:pt x="71" y="2327"/>
                    </a:lnTo>
                    <a:lnTo>
                      <a:pt x="211" y="2679"/>
                    </a:lnTo>
                    <a:lnTo>
                      <a:pt x="423" y="2891"/>
                    </a:lnTo>
                    <a:lnTo>
                      <a:pt x="705" y="3173"/>
                    </a:lnTo>
                    <a:lnTo>
                      <a:pt x="987" y="3314"/>
                    </a:lnTo>
                    <a:lnTo>
                      <a:pt x="1339" y="3384"/>
                    </a:lnTo>
                    <a:lnTo>
                      <a:pt x="1974" y="3384"/>
                    </a:lnTo>
                    <a:lnTo>
                      <a:pt x="2256" y="3243"/>
                    </a:lnTo>
                    <a:lnTo>
                      <a:pt x="2537" y="3032"/>
                    </a:lnTo>
                    <a:lnTo>
                      <a:pt x="2749" y="2820"/>
                    </a:lnTo>
                    <a:lnTo>
                      <a:pt x="2960" y="2538"/>
                    </a:lnTo>
                    <a:lnTo>
                      <a:pt x="3172" y="2256"/>
                    </a:lnTo>
                    <a:lnTo>
                      <a:pt x="3242" y="1974"/>
                    </a:lnTo>
                    <a:lnTo>
                      <a:pt x="3313" y="1692"/>
                    </a:lnTo>
                    <a:lnTo>
                      <a:pt x="3313" y="1340"/>
                    </a:lnTo>
                    <a:lnTo>
                      <a:pt x="3313" y="1058"/>
                    </a:lnTo>
                    <a:lnTo>
                      <a:pt x="3172" y="776"/>
                    </a:lnTo>
                    <a:lnTo>
                      <a:pt x="2960" y="494"/>
                    </a:lnTo>
                    <a:lnTo>
                      <a:pt x="2608" y="283"/>
                    </a:lnTo>
                    <a:lnTo>
                      <a:pt x="2256" y="142"/>
                    </a:lnTo>
                    <a:lnTo>
                      <a:pt x="1974" y="1"/>
                    </a:lnTo>
                    <a:close/>
                  </a:path>
                </a:pathLst>
              </a:custGeom>
              <a:solidFill>
                <a:srgbClr val="F9CB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3640825" y="5036325"/>
                <a:ext cx="38775" cy="42325"/>
              </a:xfrm>
              <a:custGeom>
                <a:avLst/>
                <a:gdLst/>
                <a:ahLst/>
                <a:cxnLst/>
                <a:rect l="l" t="t" r="r" b="b"/>
                <a:pathLst>
                  <a:path w="1551" h="1693" extrusionOk="0">
                    <a:moveTo>
                      <a:pt x="493" y="1"/>
                    </a:moveTo>
                    <a:lnTo>
                      <a:pt x="282" y="71"/>
                    </a:lnTo>
                    <a:lnTo>
                      <a:pt x="141" y="142"/>
                    </a:lnTo>
                    <a:lnTo>
                      <a:pt x="71" y="283"/>
                    </a:lnTo>
                    <a:lnTo>
                      <a:pt x="0" y="635"/>
                    </a:lnTo>
                    <a:lnTo>
                      <a:pt x="0" y="988"/>
                    </a:lnTo>
                    <a:lnTo>
                      <a:pt x="141" y="1270"/>
                    </a:lnTo>
                    <a:lnTo>
                      <a:pt x="353" y="1552"/>
                    </a:lnTo>
                    <a:lnTo>
                      <a:pt x="564" y="1693"/>
                    </a:lnTo>
                    <a:lnTo>
                      <a:pt x="705" y="1693"/>
                    </a:lnTo>
                    <a:lnTo>
                      <a:pt x="775" y="1622"/>
                    </a:lnTo>
                    <a:lnTo>
                      <a:pt x="987" y="1481"/>
                    </a:lnTo>
                    <a:lnTo>
                      <a:pt x="1269" y="1199"/>
                    </a:lnTo>
                    <a:lnTo>
                      <a:pt x="1410" y="917"/>
                    </a:lnTo>
                    <a:lnTo>
                      <a:pt x="1551" y="635"/>
                    </a:lnTo>
                    <a:lnTo>
                      <a:pt x="1551" y="353"/>
                    </a:lnTo>
                    <a:lnTo>
                      <a:pt x="1410" y="142"/>
                    </a:lnTo>
                    <a:lnTo>
                      <a:pt x="1198" y="1"/>
                    </a:lnTo>
                    <a:close/>
                  </a:path>
                </a:pathLst>
              </a:custGeom>
              <a:solidFill>
                <a:srgbClr val="F9CB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68" name="Google Shape;68;p2"/>
          <p:cNvGrpSpPr/>
          <p:nvPr/>
        </p:nvGrpSpPr>
        <p:grpSpPr>
          <a:xfrm rot="5400000">
            <a:off x="7853022" y="-2267573"/>
            <a:ext cx="1868209" cy="7012940"/>
            <a:chOff x="818425" y="238125"/>
            <a:chExt cx="1395575" cy="5238750"/>
          </a:xfrm>
        </p:grpSpPr>
        <p:sp>
          <p:nvSpPr>
            <p:cNvPr id="69" name="Google Shape;69;p2"/>
            <p:cNvSpPr/>
            <p:nvPr/>
          </p:nvSpPr>
          <p:spPr>
            <a:xfrm>
              <a:off x="1253650" y="245150"/>
              <a:ext cx="731300" cy="1178875"/>
            </a:xfrm>
            <a:custGeom>
              <a:avLst/>
              <a:gdLst/>
              <a:ahLst/>
              <a:cxnLst/>
              <a:rect l="l" t="t" r="r" b="b"/>
              <a:pathLst>
                <a:path w="29252" h="47155" extrusionOk="0">
                  <a:moveTo>
                    <a:pt x="17692" y="8600"/>
                  </a:moveTo>
                  <a:lnTo>
                    <a:pt x="14872" y="9305"/>
                  </a:lnTo>
                  <a:lnTo>
                    <a:pt x="11771" y="10080"/>
                  </a:lnTo>
                  <a:lnTo>
                    <a:pt x="8811" y="10856"/>
                  </a:lnTo>
                  <a:lnTo>
                    <a:pt x="7542" y="11278"/>
                  </a:lnTo>
                  <a:lnTo>
                    <a:pt x="6485" y="11631"/>
                  </a:lnTo>
                  <a:lnTo>
                    <a:pt x="9234" y="10503"/>
                  </a:lnTo>
                  <a:lnTo>
                    <a:pt x="10573" y="10010"/>
                  </a:lnTo>
                  <a:lnTo>
                    <a:pt x="11983" y="9587"/>
                  </a:lnTo>
                  <a:lnTo>
                    <a:pt x="13392" y="9164"/>
                  </a:lnTo>
                  <a:lnTo>
                    <a:pt x="14802" y="8882"/>
                  </a:lnTo>
                  <a:lnTo>
                    <a:pt x="16282" y="8671"/>
                  </a:lnTo>
                  <a:lnTo>
                    <a:pt x="17692" y="8600"/>
                  </a:lnTo>
                  <a:close/>
                  <a:moveTo>
                    <a:pt x="20652" y="3102"/>
                  </a:moveTo>
                  <a:lnTo>
                    <a:pt x="20934" y="3173"/>
                  </a:lnTo>
                  <a:lnTo>
                    <a:pt x="21709" y="3455"/>
                  </a:lnTo>
                  <a:lnTo>
                    <a:pt x="22414" y="3807"/>
                  </a:lnTo>
                  <a:lnTo>
                    <a:pt x="23049" y="4160"/>
                  </a:lnTo>
                  <a:lnTo>
                    <a:pt x="23683" y="4582"/>
                  </a:lnTo>
                  <a:lnTo>
                    <a:pt x="24247" y="5076"/>
                  </a:lnTo>
                  <a:lnTo>
                    <a:pt x="24740" y="5569"/>
                  </a:lnTo>
                  <a:lnTo>
                    <a:pt x="25234" y="6133"/>
                  </a:lnTo>
                  <a:lnTo>
                    <a:pt x="25656" y="6697"/>
                  </a:lnTo>
                  <a:lnTo>
                    <a:pt x="26079" y="7331"/>
                  </a:lnTo>
                  <a:lnTo>
                    <a:pt x="26432" y="7966"/>
                  </a:lnTo>
                  <a:lnTo>
                    <a:pt x="26714" y="8671"/>
                  </a:lnTo>
                  <a:lnTo>
                    <a:pt x="26996" y="9305"/>
                  </a:lnTo>
                  <a:lnTo>
                    <a:pt x="27278" y="10080"/>
                  </a:lnTo>
                  <a:lnTo>
                    <a:pt x="27489" y="10856"/>
                  </a:lnTo>
                  <a:lnTo>
                    <a:pt x="27771" y="12406"/>
                  </a:lnTo>
                  <a:lnTo>
                    <a:pt x="27348" y="11631"/>
                  </a:lnTo>
                  <a:lnTo>
                    <a:pt x="26996" y="10856"/>
                  </a:lnTo>
                  <a:lnTo>
                    <a:pt x="26502" y="10151"/>
                  </a:lnTo>
                  <a:lnTo>
                    <a:pt x="26009" y="9516"/>
                  </a:lnTo>
                  <a:lnTo>
                    <a:pt x="25022" y="8177"/>
                  </a:lnTo>
                  <a:lnTo>
                    <a:pt x="23894" y="6908"/>
                  </a:lnTo>
                  <a:lnTo>
                    <a:pt x="22837" y="5851"/>
                  </a:lnTo>
                  <a:lnTo>
                    <a:pt x="21850" y="4723"/>
                  </a:lnTo>
                  <a:lnTo>
                    <a:pt x="21427" y="4300"/>
                  </a:lnTo>
                  <a:lnTo>
                    <a:pt x="20864" y="3666"/>
                  </a:lnTo>
                  <a:lnTo>
                    <a:pt x="20652" y="3384"/>
                  </a:lnTo>
                  <a:lnTo>
                    <a:pt x="20511" y="3173"/>
                  </a:lnTo>
                  <a:lnTo>
                    <a:pt x="20582" y="3102"/>
                  </a:lnTo>
                  <a:close/>
                  <a:moveTo>
                    <a:pt x="18185" y="9516"/>
                  </a:moveTo>
                  <a:lnTo>
                    <a:pt x="17480" y="10151"/>
                  </a:lnTo>
                  <a:lnTo>
                    <a:pt x="16776" y="10715"/>
                  </a:lnTo>
                  <a:lnTo>
                    <a:pt x="15930" y="11208"/>
                  </a:lnTo>
                  <a:lnTo>
                    <a:pt x="15084" y="11560"/>
                  </a:lnTo>
                  <a:lnTo>
                    <a:pt x="14238" y="11913"/>
                  </a:lnTo>
                  <a:lnTo>
                    <a:pt x="13322" y="12124"/>
                  </a:lnTo>
                  <a:lnTo>
                    <a:pt x="12406" y="12336"/>
                  </a:lnTo>
                  <a:lnTo>
                    <a:pt x="11489" y="12477"/>
                  </a:lnTo>
                  <a:lnTo>
                    <a:pt x="9586" y="12688"/>
                  </a:lnTo>
                  <a:lnTo>
                    <a:pt x="7754" y="12759"/>
                  </a:lnTo>
                  <a:lnTo>
                    <a:pt x="5851" y="12759"/>
                  </a:lnTo>
                  <a:lnTo>
                    <a:pt x="4018" y="12829"/>
                  </a:lnTo>
                  <a:lnTo>
                    <a:pt x="4582" y="12547"/>
                  </a:lnTo>
                  <a:lnTo>
                    <a:pt x="5287" y="12336"/>
                  </a:lnTo>
                  <a:lnTo>
                    <a:pt x="6062" y="12195"/>
                  </a:lnTo>
                  <a:lnTo>
                    <a:pt x="6978" y="12054"/>
                  </a:lnTo>
                  <a:lnTo>
                    <a:pt x="8670" y="11913"/>
                  </a:lnTo>
                  <a:lnTo>
                    <a:pt x="9445" y="11842"/>
                  </a:lnTo>
                  <a:lnTo>
                    <a:pt x="10150" y="11701"/>
                  </a:lnTo>
                  <a:lnTo>
                    <a:pt x="12124" y="11278"/>
                  </a:lnTo>
                  <a:lnTo>
                    <a:pt x="14168" y="10715"/>
                  </a:lnTo>
                  <a:lnTo>
                    <a:pt x="16212" y="10151"/>
                  </a:lnTo>
                  <a:lnTo>
                    <a:pt x="18185" y="9516"/>
                  </a:lnTo>
                  <a:close/>
                  <a:moveTo>
                    <a:pt x="20511" y="3948"/>
                  </a:moveTo>
                  <a:lnTo>
                    <a:pt x="20864" y="4512"/>
                  </a:lnTo>
                  <a:lnTo>
                    <a:pt x="21216" y="5146"/>
                  </a:lnTo>
                  <a:lnTo>
                    <a:pt x="22062" y="6204"/>
                  </a:lnTo>
                  <a:lnTo>
                    <a:pt x="23824" y="8248"/>
                  </a:lnTo>
                  <a:lnTo>
                    <a:pt x="24881" y="9587"/>
                  </a:lnTo>
                  <a:lnTo>
                    <a:pt x="25797" y="10996"/>
                  </a:lnTo>
                  <a:lnTo>
                    <a:pt x="26220" y="11701"/>
                  </a:lnTo>
                  <a:lnTo>
                    <a:pt x="26573" y="12477"/>
                  </a:lnTo>
                  <a:lnTo>
                    <a:pt x="26925" y="13252"/>
                  </a:lnTo>
                  <a:lnTo>
                    <a:pt x="27207" y="14027"/>
                  </a:lnTo>
                  <a:lnTo>
                    <a:pt x="25022" y="11701"/>
                  </a:lnTo>
                  <a:lnTo>
                    <a:pt x="24035" y="10574"/>
                  </a:lnTo>
                  <a:lnTo>
                    <a:pt x="23119" y="9375"/>
                  </a:lnTo>
                  <a:lnTo>
                    <a:pt x="22344" y="8177"/>
                  </a:lnTo>
                  <a:lnTo>
                    <a:pt x="21568" y="6908"/>
                  </a:lnTo>
                  <a:lnTo>
                    <a:pt x="21286" y="6204"/>
                  </a:lnTo>
                  <a:lnTo>
                    <a:pt x="21005" y="5499"/>
                  </a:lnTo>
                  <a:lnTo>
                    <a:pt x="20723" y="4723"/>
                  </a:lnTo>
                  <a:lnTo>
                    <a:pt x="20511" y="3948"/>
                  </a:lnTo>
                  <a:close/>
                  <a:moveTo>
                    <a:pt x="12194" y="25657"/>
                  </a:moveTo>
                  <a:lnTo>
                    <a:pt x="9375" y="26855"/>
                  </a:lnTo>
                  <a:lnTo>
                    <a:pt x="6485" y="28195"/>
                  </a:lnTo>
                  <a:lnTo>
                    <a:pt x="4441" y="29181"/>
                  </a:lnTo>
                  <a:lnTo>
                    <a:pt x="2467" y="30098"/>
                  </a:lnTo>
                  <a:lnTo>
                    <a:pt x="3525" y="29252"/>
                  </a:lnTo>
                  <a:lnTo>
                    <a:pt x="4582" y="28406"/>
                  </a:lnTo>
                  <a:lnTo>
                    <a:pt x="5780" y="27701"/>
                  </a:lnTo>
                  <a:lnTo>
                    <a:pt x="6978" y="26996"/>
                  </a:lnTo>
                  <a:lnTo>
                    <a:pt x="8177" y="26503"/>
                  </a:lnTo>
                  <a:lnTo>
                    <a:pt x="9516" y="26080"/>
                  </a:lnTo>
                  <a:lnTo>
                    <a:pt x="10855" y="25798"/>
                  </a:lnTo>
                  <a:lnTo>
                    <a:pt x="12194" y="25657"/>
                  </a:lnTo>
                  <a:close/>
                  <a:moveTo>
                    <a:pt x="12194" y="26855"/>
                  </a:moveTo>
                  <a:lnTo>
                    <a:pt x="11207" y="27701"/>
                  </a:lnTo>
                  <a:lnTo>
                    <a:pt x="10221" y="28477"/>
                  </a:lnTo>
                  <a:lnTo>
                    <a:pt x="9234" y="29181"/>
                  </a:lnTo>
                  <a:lnTo>
                    <a:pt x="8106" y="29816"/>
                  </a:lnTo>
                  <a:lnTo>
                    <a:pt x="7260" y="30239"/>
                  </a:lnTo>
                  <a:lnTo>
                    <a:pt x="6414" y="30591"/>
                  </a:lnTo>
                  <a:lnTo>
                    <a:pt x="5498" y="30873"/>
                  </a:lnTo>
                  <a:lnTo>
                    <a:pt x="4582" y="31155"/>
                  </a:lnTo>
                  <a:lnTo>
                    <a:pt x="3666" y="31296"/>
                  </a:lnTo>
                  <a:lnTo>
                    <a:pt x="2679" y="31437"/>
                  </a:lnTo>
                  <a:lnTo>
                    <a:pt x="1763" y="31578"/>
                  </a:lnTo>
                  <a:lnTo>
                    <a:pt x="846" y="31578"/>
                  </a:lnTo>
                  <a:lnTo>
                    <a:pt x="1269" y="31296"/>
                  </a:lnTo>
                  <a:lnTo>
                    <a:pt x="1833" y="31014"/>
                  </a:lnTo>
                  <a:lnTo>
                    <a:pt x="3172" y="30521"/>
                  </a:lnTo>
                  <a:lnTo>
                    <a:pt x="4652" y="30027"/>
                  </a:lnTo>
                  <a:lnTo>
                    <a:pt x="5780" y="29675"/>
                  </a:lnTo>
                  <a:lnTo>
                    <a:pt x="9022" y="28265"/>
                  </a:lnTo>
                  <a:lnTo>
                    <a:pt x="12194" y="26855"/>
                  </a:lnTo>
                  <a:close/>
                  <a:moveTo>
                    <a:pt x="17762" y="20300"/>
                  </a:moveTo>
                  <a:lnTo>
                    <a:pt x="18608" y="21851"/>
                  </a:lnTo>
                  <a:lnTo>
                    <a:pt x="19383" y="23402"/>
                  </a:lnTo>
                  <a:lnTo>
                    <a:pt x="20018" y="25023"/>
                  </a:lnTo>
                  <a:lnTo>
                    <a:pt x="20652" y="26644"/>
                  </a:lnTo>
                  <a:lnTo>
                    <a:pt x="21780" y="29886"/>
                  </a:lnTo>
                  <a:lnTo>
                    <a:pt x="22485" y="31507"/>
                  </a:lnTo>
                  <a:lnTo>
                    <a:pt x="23190" y="33129"/>
                  </a:lnTo>
                  <a:lnTo>
                    <a:pt x="22414" y="32565"/>
                  </a:lnTo>
                  <a:lnTo>
                    <a:pt x="21639" y="31930"/>
                  </a:lnTo>
                  <a:lnTo>
                    <a:pt x="21005" y="31296"/>
                  </a:lnTo>
                  <a:lnTo>
                    <a:pt x="20370" y="30662"/>
                  </a:lnTo>
                  <a:lnTo>
                    <a:pt x="19806" y="29957"/>
                  </a:lnTo>
                  <a:lnTo>
                    <a:pt x="19313" y="29322"/>
                  </a:lnTo>
                  <a:lnTo>
                    <a:pt x="18890" y="28547"/>
                  </a:lnTo>
                  <a:lnTo>
                    <a:pt x="18467" y="27842"/>
                  </a:lnTo>
                  <a:lnTo>
                    <a:pt x="18115" y="26996"/>
                  </a:lnTo>
                  <a:lnTo>
                    <a:pt x="17833" y="26221"/>
                  </a:lnTo>
                  <a:lnTo>
                    <a:pt x="17621" y="25375"/>
                  </a:lnTo>
                  <a:lnTo>
                    <a:pt x="17480" y="24529"/>
                  </a:lnTo>
                  <a:lnTo>
                    <a:pt x="17410" y="23613"/>
                  </a:lnTo>
                  <a:lnTo>
                    <a:pt x="17339" y="22697"/>
                  </a:lnTo>
                  <a:lnTo>
                    <a:pt x="17339" y="21710"/>
                  </a:lnTo>
                  <a:lnTo>
                    <a:pt x="17480" y="20723"/>
                  </a:lnTo>
                  <a:lnTo>
                    <a:pt x="17480" y="21569"/>
                  </a:lnTo>
                  <a:lnTo>
                    <a:pt x="17480" y="22415"/>
                  </a:lnTo>
                  <a:lnTo>
                    <a:pt x="17551" y="23190"/>
                  </a:lnTo>
                  <a:lnTo>
                    <a:pt x="17692" y="24036"/>
                  </a:lnTo>
                  <a:lnTo>
                    <a:pt x="18115" y="25587"/>
                  </a:lnTo>
                  <a:lnTo>
                    <a:pt x="18608" y="27137"/>
                  </a:lnTo>
                  <a:lnTo>
                    <a:pt x="19172" y="28618"/>
                  </a:lnTo>
                  <a:lnTo>
                    <a:pt x="19524" y="29393"/>
                  </a:lnTo>
                  <a:lnTo>
                    <a:pt x="19736" y="29675"/>
                  </a:lnTo>
                  <a:lnTo>
                    <a:pt x="19877" y="29745"/>
                  </a:lnTo>
                  <a:lnTo>
                    <a:pt x="20159" y="29816"/>
                  </a:lnTo>
                  <a:lnTo>
                    <a:pt x="20511" y="29886"/>
                  </a:lnTo>
                  <a:lnTo>
                    <a:pt x="20652" y="29886"/>
                  </a:lnTo>
                  <a:lnTo>
                    <a:pt x="20723" y="29745"/>
                  </a:lnTo>
                  <a:lnTo>
                    <a:pt x="20793" y="29604"/>
                  </a:lnTo>
                  <a:lnTo>
                    <a:pt x="20723" y="29393"/>
                  </a:lnTo>
                  <a:lnTo>
                    <a:pt x="19806" y="27137"/>
                  </a:lnTo>
                  <a:lnTo>
                    <a:pt x="19031" y="24882"/>
                  </a:lnTo>
                  <a:lnTo>
                    <a:pt x="18397" y="22626"/>
                  </a:lnTo>
                  <a:lnTo>
                    <a:pt x="17762" y="20300"/>
                  </a:lnTo>
                  <a:close/>
                  <a:moveTo>
                    <a:pt x="10503" y="36723"/>
                  </a:moveTo>
                  <a:lnTo>
                    <a:pt x="10080" y="37569"/>
                  </a:lnTo>
                  <a:lnTo>
                    <a:pt x="9516" y="38697"/>
                  </a:lnTo>
                  <a:lnTo>
                    <a:pt x="9304" y="39261"/>
                  </a:lnTo>
                  <a:lnTo>
                    <a:pt x="9163" y="39825"/>
                  </a:lnTo>
                  <a:lnTo>
                    <a:pt x="9093" y="40036"/>
                  </a:lnTo>
                  <a:lnTo>
                    <a:pt x="9163" y="40248"/>
                  </a:lnTo>
                  <a:lnTo>
                    <a:pt x="9234" y="40388"/>
                  </a:lnTo>
                  <a:lnTo>
                    <a:pt x="9304" y="40529"/>
                  </a:lnTo>
                  <a:lnTo>
                    <a:pt x="9516" y="40600"/>
                  </a:lnTo>
                  <a:lnTo>
                    <a:pt x="9657" y="40529"/>
                  </a:lnTo>
                  <a:lnTo>
                    <a:pt x="9868" y="40459"/>
                  </a:lnTo>
                  <a:lnTo>
                    <a:pt x="10009" y="40248"/>
                  </a:lnTo>
                  <a:lnTo>
                    <a:pt x="10362" y="39754"/>
                  </a:lnTo>
                  <a:lnTo>
                    <a:pt x="10714" y="39120"/>
                  </a:lnTo>
                  <a:lnTo>
                    <a:pt x="11278" y="37851"/>
                  </a:lnTo>
                  <a:lnTo>
                    <a:pt x="11630" y="37005"/>
                  </a:lnTo>
                  <a:lnTo>
                    <a:pt x="12053" y="37569"/>
                  </a:lnTo>
                  <a:lnTo>
                    <a:pt x="12406" y="38274"/>
                  </a:lnTo>
                  <a:lnTo>
                    <a:pt x="12547" y="38626"/>
                  </a:lnTo>
                  <a:lnTo>
                    <a:pt x="12617" y="38979"/>
                  </a:lnTo>
                  <a:lnTo>
                    <a:pt x="12617" y="39331"/>
                  </a:lnTo>
                  <a:lnTo>
                    <a:pt x="12617" y="39684"/>
                  </a:lnTo>
                  <a:lnTo>
                    <a:pt x="12476" y="40248"/>
                  </a:lnTo>
                  <a:lnTo>
                    <a:pt x="12265" y="40741"/>
                  </a:lnTo>
                  <a:lnTo>
                    <a:pt x="11983" y="41305"/>
                  </a:lnTo>
                  <a:lnTo>
                    <a:pt x="11630" y="41869"/>
                  </a:lnTo>
                  <a:lnTo>
                    <a:pt x="11207" y="42433"/>
                  </a:lnTo>
                  <a:lnTo>
                    <a:pt x="10714" y="42996"/>
                  </a:lnTo>
                  <a:lnTo>
                    <a:pt x="9657" y="44054"/>
                  </a:lnTo>
                  <a:lnTo>
                    <a:pt x="8458" y="45040"/>
                  </a:lnTo>
                  <a:lnTo>
                    <a:pt x="7824" y="45463"/>
                  </a:lnTo>
                  <a:lnTo>
                    <a:pt x="7260" y="45816"/>
                  </a:lnTo>
                  <a:lnTo>
                    <a:pt x="6626" y="46098"/>
                  </a:lnTo>
                  <a:lnTo>
                    <a:pt x="6062" y="46380"/>
                  </a:lnTo>
                  <a:lnTo>
                    <a:pt x="5498" y="46521"/>
                  </a:lnTo>
                  <a:lnTo>
                    <a:pt x="5005" y="46591"/>
                  </a:lnTo>
                  <a:lnTo>
                    <a:pt x="5287" y="45181"/>
                  </a:lnTo>
                  <a:lnTo>
                    <a:pt x="5639" y="43772"/>
                  </a:lnTo>
                  <a:lnTo>
                    <a:pt x="6062" y="42292"/>
                  </a:lnTo>
                  <a:lnTo>
                    <a:pt x="6626" y="40952"/>
                  </a:lnTo>
                  <a:lnTo>
                    <a:pt x="6978" y="40248"/>
                  </a:lnTo>
                  <a:lnTo>
                    <a:pt x="7331" y="39613"/>
                  </a:lnTo>
                  <a:lnTo>
                    <a:pt x="7754" y="39049"/>
                  </a:lnTo>
                  <a:lnTo>
                    <a:pt x="8177" y="38485"/>
                  </a:lnTo>
                  <a:lnTo>
                    <a:pt x="8670" y="37992"/>
                  </a:lnTo>
                  <a:lnTo>
                    <a:pt x="9234" y="37499"/>
                  </a:lnTo>
                  <a:lnTo>
                    <a:pt x="9868" y="37076"/>
                  </a:lnTo>
                  <a:lnTo>
                    <a:pt x="10503" y="36723"/>
                  </a:lnTo>
                  <a:close/>
                  <a:moveTo>
                    <a:pt x="19947" y="1"/>
                  </a:moveTo>
                  <a:lnTo>
                    <a:pt x="19877" y="706"/>
                  </a:lnTo>
                  <a:lnTo>
                    <a:pt x="19806" y="1552"/>
                  </a:lnTo>
                  <a:lnTo>
                    <a:pt x="19665" y="3455"/>
                  </a:lnTo>
                  <a:lnTo>
                    <a:pt x="19595" y="4441"/>
                  </a:lnTo>
                  <a:lnTo>
                    <a:pt x="19454" y="5358"/>
                  </a:lnTo>
                  <a:lnTo>
                    <a:pt x="19242" y="6133"/>
                  </a:lnTo>
                  <a:lnTo>
                    <a:pt x="19102" y="6485"/>
                  </a:lnTo>
                  <a:lnTo>
                    <a:pt x="18961" y="6767"/>
                  </a:lnTo>
                  <a:lnTo>
                    <a:pt x="18679" y="7120"/>
                  </a:lnTo>
                  <a:lnTo>
                    <a:pt x="18397" y="7331"/>
                  </a:lnTo>
                  <a:lnTo>
                    <a:pt x="18115" y="7472"/>
                  </a:lnTo>
                  <a:lnTo>
                    <a:pt x="17833" y="7543"/>
                  </a:lnTo>
                  <a:lnTo>
                    <a:pt x="16071" y="7543"/>
                  </a:lnTo>
                  <a:lnTo>
                    <a:pt x="15225" y="7613"/>
                  </a:lnTo>
                  <a:lnTo>
                    <a:pt x="14379" y="7754"/>
                  </a:lnTo>
                  <a:lnTo>
                    <a:pt x="12687" y="8177"/>
                  </a:lnTo>
                  <a:lnTo>
                    <a:pt x="10362" y="8882"/>
                  </a:lnTo>
                  <a:lnTo>
                    <a:pt x="8881" y="9305"/>
                  </a:lnTo>
                  <a:lnTo>
                    <a:pt x="7472" y="9869"/>
                  </a:lnTo>
                  <a:lnTo>
                    <a:pt x="6062" y="10503"/>
                  </a:lnTo>
                  <a:lnTo>
                    <a:pt x="5357" y="10856"/>
                  </a:lnTo>
                  <a:lnTo>
                    <a:pt x="4793" y="11208"/>
                  </a:lnTo>
                  <a:lnTo>
                    <a:pt x="4229" y="11631"/>
                  </a:lnTo>
                  <a:lnTo>
                    <a:pt x="3736" y="12054"/>
                  </a:lnTo>
                  <a:lnTo>
                    <a:pt x="3313" y="12477"/>
                  </a:lnTo>
                  <a:lnTo>
                    <a:pt x="3031" y="12900"/>
                  </a:lnTo>
                  <a:lnTo>
                    <a:pt x="2820" y="12970"/>
                  </a:lnTo>
                  <a:lnTo>
                    <a:pt x="2749" y="13182"/>
                  </a:lnTo>
                  <a:lnTo>
                    <a:pt x="2820" y="13675"/>
                  </a:lnTo>
                  <a:lnTo>
                    <a:pt x="3031" y="13604"/>
                  </a:lnTo>
                  <a:lnTo>
                    <a:pt x="5921" y="13604"/>
                  </a:lnTo>
                  <a:lnTo>
                    <a:pt x="9586" y="13675"/>
                  </a:lnTo>
                  <a:lnTo>
                    <a:pt x="10714" y="13604"/>
                  </a:lnTo>
                  <a:lnTo>
                    <a:pt x="11912" y="13463"/>
                  </a:lnTo>
                  <a:lnTo>
                    <a:pt x="13110" y="13252"/>
                  </a:lnTo>
                  <a:lnTo>
                    <a:pt x="14238" y="12970"/>
                  </a:lnTo>
                  <a:lnTo>
                    <a:pt x="15366" y="12618"/>
                  </a:lnTo>
                  <a:lnTo>
                    <a:pt x="16494" y="12124"/>
                  </a:lnTo>
                  <a:lnTo>
                    <a:pt x="17480" y="11490"/>
                  </a:lnTo>
                  <a:lnTo>
                    <a:pt x="17974" y="11137"/>
                  </a:lnTo>
                  <a:lnTo>
                    <a:pt x="18397" y="10785"/>
                  </a:lnTo>
                  <a:lnTo>
                    <a:pt x="17974" y="14098"/>
                  </a:lnTo>
                  <a:lnTo>
                    <a:pt x="17621" y="16212"/>
                  </a:lnTo>
                  <a:lnTo>
                    <a:pt x="17269" y="18327"/>
                  </a:lnTo>
                  <a:lnTo>
                    <a:pt x="16776" y="20441"/>
                  </a:lnTo>
                  <a:lnTo>
                    <a:pt x="16494" y="21428"/>
                  </a:lnTo>
                  <a:lnTo>
                    <a:pt x="16212" y="22274"/>
                  </a:lnTo>
                  <a:lnTo>
                    <a:pt x="15859" y="23120"/>
                  </a:lnTo>
                  <a:lnTo>
                    <a:pt x="15436" y="23825"/>
                  </a:lnTo>
                  <a:lnTo>
                    <a:pt x="15013" y="24389"/>
                  </a:lnTo>
                  <a:lnTo>
                    <a:pt x="14591" y="24811"/>
                  </a:lnTo>
                  <a:lnTo>
                    <a:pt x="14309" y="24952"/>
                  </a:lnTo>
                  <a:lnTo>
                    <a:pt x="14027" y="25093"/>
                  </a:lnTo>
                  <a:lnTo>
                    <a:pt x="13322" y="25234"/>
                  </a:lnTo>
                  <a:lnTo>
                    <a:pt x="12617" y="25305"/>
                  </a:lnTo>
                  <a:lnTo>
                    <a:pt x="10150" y="25305"/>
                  </a:lnTo>
                  <a:lnTo>
                    <a:pt x="9375" y="25375"/>
                  </a:lnTo>
                  <a:lnTo>
                    <a:pt x="8670" y="25516"/>
                  </a:lnTo>
                  <a:lnTo>
                    <a:pt x="7824" y="25798"/>
                  </a:lnTo>
                  <a:lnTo>
                    <a:pt x="6978" y="26151"/>
                  </a:lnTo>
                  <a:lnTo>
                    <a:pt x="6203" y="26503"/>
                  </a:lnTo>
                  <a:lnTo>
                    <a:pt x="5428" y="26926"/>
                  </a:lnTo>
                  <a:lnTo>
                    <a:pt x="4652" y="27349"/>
                  </a:lnTo>
                  <a:lnTo>
                    <a:pt x="3948" y="27842"/>
                  </a:lnTo>
                  <a:lnTo>
                    <a:pt x="2538" y="28970"/>
                  </a:lnTo>
                  <a:lnTo>
                    <a:pt x="1481" y="29816"/>
                  </a:lnTo>
                  <a:lnTo>
                    <a:pt x="705" y="30521"/>
                  </a:lnTo>
                  <a:lnTo>
                    <a:pt x="212" y="31085"/>
                  </a:lnTo>
                  <a:lnTo>
                    <a:pt x="71" y="31366"/>
                  </a:lnTo>
                  <a:lnTo>
                    <a:pt x="0" y="31507"/>
                  </a:lnTo>
                  <a:lnTo>
                    <a:pt x="0" y="31648"/>
                  </a:lnTo>
                  <a:lnTo>
                    <a:pt x="141" y="31789"/>
                  </a:lnTo>
                  <a:lnTo>
                    <a:pt x="353" y="31930"/>
                  </a:lnTo>
                  <a:lnTo>
                    <a:pt x="635" y="32001"/>
                  </a:lnTo>
                  <a:lnTo>
                    <a:pt x="1622" y="32071"/>
                  </a:lnTo>
                  <a:lnTo>
                    <a:pt x="2961" y="32001"/>
                  </a:lnTo>
                  <a:lnTo>
                    <a:pt x="3807" y="31930"/>
                  </a:lnTo>
                  <a:lnTo>
                    <a:pt x="4652" y="31860"/>
                  </a:lnTo>
                  <a:lnTo>
                    <a:pt x="5498" y="31648"/>
                  </a:lnTo>
                  <a:lnTo>
                    <a:pt x="6273" y="31437"/>
                  </a:lnTo>
                  <a:lnTo>
                    <a:pt x="7049" y="31226"/>
                  </a:lnTo>
                  <a:lnTo>
                    <a:pt x="7824" y="30873"/>
                  </a:lnTo>
                  <a:lnTo>
                    <a:pt x="9304" y="30168"/>
                  </a:lnTo>
                  <a:lnTo>
                    <a:pt x="10784" y="29322"/>
                  </a:lnTo>
                  <a:lnTo>
                    <a:pt x="12124" y="28336"/>
                  </a:lnTo>
                  <a:lnTo>
                    <a:pt x="13392" y="27278"/>
                  </a:lnTo>
                  <a:lnTo>
                    <a:pt x="14661" y="26151"/>
                  </a:lnTo>
                  <a:lnTo>
                    <a:pt x="13956" y="28265"/>
                  </a:lnTo>
                  <a:lnTo>
                    <a:pt x="13322" y="30450"/>
                  </a:lnTo>
                  <a:lnTo>
                    <a:pt x="12899" y="31507"/>
                  </a:lnTo>
                  <a:lnTo>
                    <a:pt x="12476" y="32565"/>
                  </a:lnTo>
                  <a:lnTo>
                    <a:pt x="12053" y="33551"/>
                  </a:lnTo>
                  <a:lnTo>
                    <a:pt x="11489" y="34468"/>
                  </a:lnTo>
                  <a:lnTo>
                    <a:pt x="11137" y="35032"/>
                  </a:lnTo>
                  <a:lnTo>
                    <a:pt x="10714" y="35455"/>
                  </a:lnTo>
                  <a:lnTo>
                    <a:pt x="10221" y="35877"/>
                  </a:lnTo>
                  <a:lnTo>
                    <a:pt x="9727" y="36159"/>
                  </a:lnTo>
                  <a:lnTo>
                    <a:pt x="8740" y="36864"/>
                  </a:lnTo>
                  <a:lnTo>
                    <a:pt x="8247" y="37287"/>
                  </a:lnTo>
                  <a:lnTo>
                    <a:pt x="7683" y="37781"/>
                  </a:lnTo>
                  <a:lnTo>
                    <a:pt x="7331" y="38133"/>
                  </a:lnTo>
                  <a:lnTo>
                    <a:pt x="6978" y="38697"/>
                  </a:lnTo>
                  <a:lnTo>
                    <a:pt x="6133" y="40107"/>
                  </a:lnTo>
                  <a:lnTo>
                    <a:pt x="5216" y="41798"/>
                  </a:lnTo>
                  <a:lnTo>
                    <a:pt x="4864" y="42644"/>
                  </a:lnTo>
                  <a:lnTo>
                    <a:pt x="4511" y="43490"/>
                  </a:lnTo>
                  <a:lnTo>
                    <a:pt x="4300" y="44336"/>
                  </a:lnTo>
                  <a:lnTo>
                    <a:pt x="4159" y="45111"/>
                  </a:lnTo>
                  <a:lnTo>
                    <a:pt x="4159" y="45816"/>
                  </a:lnTo>
                  <a:lnTo>
                    <a:pt x="4159" y="46098"/>
                  </a:lnTo>
                  <a:lnTo>
                    <a:pt x="4229" y="46380"/>
                  </a:lnTo>
                  <a:lnTo>
                    <a:pt x="4370" y="46591"/>
                  </a:lnTo>
                  <a:lnTo>
                    <a:pt x="4511" y="46803"/>
                  </a:lnTo>
                  <a:lnTo>
                    <a:pt x="4723" y="46944"/>
                  </a:lnTo>
                  <a:lnTo>
                    <a:pt x="4934" y="47084"/>
                  </a:lnTo>
                  <a:lnTo>
                    <a:pt x="5216" y="47155"/>
                  </a:lnTo>
                  <a:lnTo>
                    <a:pt x="5992" y="47155"/>
                  </a:lnTo>
                  <a:lnTo>
                    <a:pt x="6414" y="47014"/>
                  </a:lnTo>
                  <a:lnTo>
                    <a:pt x="7049" y="46803"/>
                  </a:lnTo>
                  <a:lnTo>
                    <a:pt x="7683" y="46521"/>
                  </a:lnTo>
                  <a:lnTo>
                    <a:pt x="8388" y="46168"/>
                  </a:lnTo>
                  <a:lnTo>
                    <a:pt x="9093" y="45745"/>
                  </a:lnTo>
                  <a:lnTo>
                    <a:pt x="9798" y="45252"/>
                  </a:lnTo>
                  <a:lnTo>
                    <a:pt x="10432" y="44688"/>
                  </a:lnTo>
                  <a:lnTo>
                    <a:pt x="11066" y="44124"/>
                  </a:lnTo>
                  <a:lnTo>
                    <a:pt x="11630" y="43490"/>
                  </a:lnTo>
                  <a:lnTo>
                    <a:pt x="12194" y="42855"/>
                  </a:lnTo>
                  <a:lnTo>
                    <a:pt x="12687" y="42151"/>
                  </a:lnTo>
                  <a:lnTo>
                    <a:pt x="13040" y="41446"/>
                  </a:lnTo>
                  <a:lnTo>
                    <a:pt x="13392" y="40741"/>
                  </a:lnTo>
                  <a:lnTo>
                    <a:pt x="13604" y="40036"/>
                  </a:lnTo>
                  <a:lnTo>
                    <a:pt x="13674" y="39261"/>
                  </a:lnTo>
                  <a:lnTo>
                    <a:pt x="13674" y="38556"/>
                  </a:lnTo>
                  <a:lnTo>
                    <a:pt x="13533" y="37851"/>
                  </a:lnTo>
                  <a:lnTo>
                    <a:pt x="13392" y="37640"/>
                  </a:lnTo>
                  <a:lnTo>
                    <a:pt x="13181" y="37358"/>
                  </a:lnTo>
                  <a:lnTo>
                    <a:pt x="12758" y="36794"/>
                  </a:lnTo>
                  <a:lnTo>
                    <a:pt x="12335" y="36300"/>
                  </a:lnTo>
                  <a:lnTo>
                    <a:pt x="12194" y="36018"/>
                  </a:lnTo>
                  <a:lnTo>
                    <a:pt x="12124" y="35807"/>
                  </a:lnTo>
                  <a:lnTo>
                    <a:pt x="12194" y="35455"/>
                  </a:lnTo>
                  <a:lnTo>
                    <a:pt x="12335" y="34961"/>
                  </a:lnTo>
                  <a:lnTo>
                    <a:pt x="12828" y="33763"/>
                  </a:lnTo>
                  <a:lnTo>
                    <a:pt x="13815" y="31719"/>
                  </a:lnTo>
                  <a:lnTo>
                    <a:pt x="14591" y="29675"/>
                  </a:lnTo>
                  <a:lnTo>
                    <a:pt x="15295" y="27560"/>
                  </a:lnTo>
                  <a:lnTo>
                    <a:pt x="16000" y="25516"/>
                  </a:lnTo>
                  <a:lnTo>
                    <a:pt x="16635" y="23402"/>
                  </a:lnTo>
                  <a:lnTo>
                    <a:pt x="16635" y="24177"/>
                  </a:lnTo>
                  <a:lnTo>
                    <a:pt x="16705" y="24952"/>
                  </a:lnTo>
                  <a:lnTo>
                    <a:pt x="16846" y="25728"/>
                  </a:lnTo>
                  <a:lnTo>
                    <a:pt x="16987" y="26503"/>
                  </a:lnTo>
                  <a:lnTo>
                    <a:pt x="17198" y="27208"/>
                  </a:lnTo>
                  <a:lnTo>
                    <a:pt x="17480" y="27983"/>
                  </a:lnTo>
                  <a:lnTo>
                    <a:pt x="17762" y="28688"/>
                  </a:lnTo>
                  <a:lnTo>
                    <a:pt x="18115" y="29393"/>
                  </a:lnTo>
                  <a:lnTo>
                    <a:pt x="18538" y="30027"/>
                  </a:lnTo>
                  <a:lnTo>
                    <a:pt x="18961" y="30662"/>
                  </a:lnTo>
                  <a:lnTo>
                    <a:pt x="19454" y="31296"/>
                  </a:lnTo>
                  <a:lnTo>
                    <a:pt x="20018" y="31860"/>
                  </a:lnTo>
                  <a:lnTo>
                    <a:pt x="20582" y="32353"/>
                  </a:lnTo>
                  <a:lnTo>
                    <a:pt x="21216" y="32847"/>
                  </a:lnTo>
                  <a:lnTo>
                    <a:pt x="21850" y="33270"/>
                  </a:lnTo>
                  <a:lnTo>
                    <a:pt x="22555" y="33622"/>
                  </a:lnTo>
                  <a:lnTo>
                    <a:pt x="23049" y="33904"/>
                  </a:lnTo>
                  <a:lnTo>
                    <a:pt x="23612" y="34045"/>
                  </a:lnTo>
                  <a:lnTo>
                    <a:pt x="23894" y="34115"/>
                  </a:lnTo>
                  <a:lnTo>
                    <a:pt x="24106" y="34115"/>
                  </a:lnTo>
                  <a:lnTo>
                    <a:pt x="24317" y="34045"/>
                  </a:lnTo>
                  <a:lnTo>
                    <a:pt x="24458" y="33833"/>
                  </a:lnTo>
                  <a:lnTo>
                    <a:pt x="24458" y="33692"/>
                  </a:lnTo>
                  <a:lnTo>
                    <a:pt x="24458" y="33411"/>
                  </a:lnTo>
                  <a:lnTo>
                    <a:pt x="24247" y="32635"/>
                  </a:lnTo>
                  <a:lnTo>
                    <a:pt x="23965" y="31719"/>
                  </a:lnTo>
                  <a:lnTo>
                    <a:pt x="23542" y="30591"/>
                  </a:lnTo>
                  <a:lnTo>
                    <a:pt x="22767" y="28547"/>
                  </a:lnTo>
                  <a:lnTo>
                    <a:pt x="22203" y="27137"/>
                  </a:lnTo>
                  <a:lnTo>
                    <a:pt x="21780" y="25798"/>
                  </a:lnTo>
                  <a:lnTo>
                    <a:pt x="21216" y="24389"/>
                  </a:lnTo>
                  <a:lnTo>
                    <a:pt x="20652" y="23120"/>
                  </a:lnTo>
                  <a:lnTo>
                    <a:pt x="19877" y="21851"/>
                  </a:lnTo>
                  <a:lnTo>
                    <a:pt x="19454" y="21146"/>
                  </a:lnTo>
                  <a:lnTo>
                    <a:pt x="19102" y="20653"/>
                  </a:lnTo>
                  <a:lnTo>
                    <a:pt x="18467" y="19878"/>
                  </a:lnTo>
                  <a:lnTo>
                    <a:pt x="18256" y="19455"/>
                  </a:lnTo>
                  <a:lnTo>
                    <a:pt x="18115" y="19032"/>
                  </a:lnTo>
                  <a:lnTo>
                    <a:pt x="18044" y="18468"/>
                  </a:lnTo>
                  <a:lnTo>
                    <a:pt x="18044" y="17763"/>
                  </a:lnTo>
                  <a:lnTo>
                    <a:pt x="18185" y="16283"/>
                  </a:lnTo>
                  <a:lnTo>
                    <a:pt x="18397" y="14732"/>
                  </a:lnTo>
                  <a:lnTo>
                    <a:pt x="19031" y="11701"/>
                  </a:lnTo>
                  <a:lnTo>
                    <a:pt x="19595" y="8671"/>
                  </a:lnTo>
                  <a:lnTo>
                    <a:pt x="19877" y="7120"/>
                  </a:lnTo>
                  <a:lnTo>
                    <a:pt x="20018" y="5640"/>
                  </a:lnTo>
                  <a:lnTo>
                    <a:pt x="20370" y="6767"/>
                  </a:lnTo>
                  <a:lnTo>
                    <a:pt x="20793" y="7825"/>
                  </a:lnTo>
                  <a:lnTo>
                    <a:pt x="21286" y="8741"/>
                  </a:lnTo>
                  <a:lnTo>
                    <a:pt x="21921" y="9587"/>
                  </a:lnTo>
                  <a:lnTo>
                    <a:pt x="22555" y="10433"/>
                  </a:lnTo>
                  <a:lnTo>
                    <a:pt x="23331" y="11278"/>
                  </a:lnTo>
                  <a:lnTo>
                    <a:pt x="24811" y="12900"/>
                  </a:lnTo>
                  <a:lnTo>
                    <a:pt x="25868" y="14239"/>
                  </a:lnTo>
                  <a:lnTo>
                    <a:pt x="26432" y="14944"/>
                  </a:lnTo>
                  <a:lnTo>
                    <a:pt x="27066" y="15507"/>
                  </a:lnTo>
                  <a:lnTo>
                    <a:pt x="27348" y="15789"/>
                  </a:lnTo>
                  <a:lnTo>
                    <a:pt x="27701" y="15930"/>
                  </a:lnTo>
                  <a:lnTo>
                    <a:pt x="27982" y="16001"/>
                  </a:lnTo>
                  <a:lnTo>
                    <a:pt x="28194" y="15930"/>
                  </a:lnTo>
                  <a:lnTo>
                    <a:pt x="28476" y="15860"/>
                  </a:lnTo>
                  <a:lnTo>
                    <a:pt x="28687" y="15578"/>
                  </a:lnTo>
                  <a:lnTo>
                    <a:pt x="28899" y="15226"/>
                  </a:lnTo>
                  <a:lnTo>
                    <a:pt x="29110" y="14662"/>
                  </a:lnTo>
                  <a:lnTo>
                    <a:pt x="29181" y="14168"/>
                  </a:lnTo>
                  <a:lnTo>
                    <a:pt x="29251" y="13675"/>
                  </a:lnTo>
                  <a:lnTo>
                    <a:pt x="29251" y="13111"/>
                  </a:lnTo>
                  <a:lnTo>
                    <a:pt x="29181" y="12477"/>
                  </a:lnTo>
                  <a:lnTo>
                    <a:pt x="28969" y="11278"/>
                  </a:lnTo>
                  <a:lnTo>
                    <a:pt x="28617" y="10080"/>
                  </a:lnTo>
                  <a:lnTo>
                    <a:pt x="28123" y="8811"/>
                  </a:lnTo>
                  <a:lnTo>
                    <a:pt x="27630" y="7684"/>
                  </a:lnTo>
                  <a:lnTo>
                    <a:pt x="27066" y="6626"/>
                  </a:lnTo>
                  <a:lnTo>
                    <a:pt x="26573" y="5781"/>
                  </a:lnTo>
                  <a:lnTo>
                    <a:pt x="26150" y="5217"/>
                  </a:lnTo>
                  <a:lnTo>
                    <a:pt x="25516" y="4512"/>
                  </a:lnTo>
                  <a:lnTo>
                    <a:pt x="24670" y="3807"/>
                  </a:lnTo>
                  <a:lnTo>
                    <a:pt x="23753" y="3102"/>
                  </a:lnTo>
                  <a:lnTo>
                    <a:pt x="22767" y="2538"/>
                  </a:lnTo>
                  <a:lnTo>
                    <a:pt x="22273" y="2256"/>
                  </a:lnTo>
                  <a:lnTo>
                    <a:pt x="21780" y="2115"/>
                  </a:lnTo>
                  <a:lnTo>
                    <a:pt x="21357" y="2045"/>
                  </a:lnTo>
                  <a:lnTo>
                    <a:pt x="20934" y="2045"/>
                  </a:lnTo>
                  <a:lnTo>
                    <a:pt x="20511" y="2186"/>
                  </a:lnTo>
                  <a:lnTo>
                    <a:pt x="20229" y="2397"/>
                  </a:lnTo>
                  <a:lnTo>
                    <a:pt x="20088" y="1129"/>
                  </a:lnTo>
                  <a:lnTo>
                    <a:pt x="19947" y="1"/>
                  </a:lnTo>
                  <a:close/>
                </a:path>
              </a:pathLst>
            </a:custGeom>
            <a:solidFill>
              <a:srgbClr val="BDCC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0" name="Google Shape;70;p2"/>
            <p:cNvGrpSpPr/>
            <p:nvPr/>
          </p:nvGrpSpPr>
          <p:grpSpPr>
            <a:xfrm>
              <a:off x="818425" y="1334150"/>
              <a:ext cx="925100" cy="1370950"/>
              <a:chOff x="3112200" y="1334150"/>
              <a:chExt cx="925100" cy="1370950"/>
            </a:xfrm>
          </p:grpSpPr>
          <p:sp>
            <p:nvSpPr>
              <p:cNvPr id="71" name="Google Shape;71;p2"/>
              <p:cNvSpPr/>
              <p:nvPr/>
            </p:nvSpPr>
            <p:spPr>
              <a:xfrm>
                <a:off x="3173850" y="1334150"/>
                <a:ext cx="819400" cy="1279300"/>
              </a:xfrm>
              <a:custGeom>
                <a:avLst/>
                <a:gdLst/>
                <a:ahLst/>
                <a:cxnLst/>
                <a:rect l="l" t="t" r="r" b="b"/>
                <a:pathLst>
                  <a:path w="32776" h="51172" extrusionOk="0">
                    <a:moveTo>
                      <a:pt x="15155" y="0"/>
                    </a:moveTo>
                    <a:lnTo>
                      <a:pt x="15026" y="431"/>
                    </a:lnTo>
                    <a:lnTo>
                      <a:pt x="15084" y="353"/>
                    </a:lnTo>
                    <a:lnTo>
                      <a:pt x="15155" y="0"/>
                    </a:lnTo>
                    <a:close/>
                    <a:moveTo>
                      <a:pt x="15026" y="431"/>
                    </a:moveTo>
                    <a:lnTo>
                      <a:pt x="14873" y="635"/>
                    </a:lnTo>
                    <a:lnTo>
                      <a:pt x="14380" y="1339"/>
                    </a:lnTo>
                    <a:lnTo>
                      <a:pt x="13957" y="2044"/>
                    </a:lnTo>
                    <a:lnTo>
                      <a:pt x="13745" y="2397"/>
                    </a:lnTo>
                    <a:lnTo>
                      <a:pt x="13604" y="2820"/>
                    </a:lnTo>
                    <a:lnTo>
                      <a:pt x="13252" y="3947"/>
                    </a:lnTo>
                    <a:lnTo>
                      <a:pt x="13040" y="5146"/>
                    </a:lnTo>
                    <a:lnTo>
                      <a:pt x="12970" y="6273"/>
                    </a:lnTo>
                    <a:lnTo>
                      <a:pt x="12899" y="7472"/>
                    </a:lnTo>
                    <a:lnTo>
                      <a:pt x="12970" y="8670"/>
                    </a:lnTo>
                    <a:lnTo>
                      <a:pt x="13181" y="9798"/>
                    </a:lnTo>
                    <a:lnTo>
                      <a:pt x="13463" y="10996"/>
                    </a:lnTo>
                    <a:lnTo>
                      <a:pt x="13816" y="12124"/>
                    </a:lnTo>
                    <a:lnTo>
                      <a:pt x="14098" y="13251"/>
                    </a:lnTo>
                    <a:lnTo>
                      <a:pt x="14380" y="14379"/>
                    </a:lnTo>
                    <a:lnTo>
                      <a:pt x="14591" y="15436"/>
                    </a:lnTo>
                    <a:lnTo>
                      <a:pt x="14662" y="16564"/>
                    </a:lnTo>
                    <a:lnTo>
                      <a:pt x="14662" y="17128"/>
                    </a:lnTo>
                    <a:lnTo>
                      <a:pt x="14591" y="17692"/>
                    </a:lnTo>
                    <a:lnTo>
                      <a:pt x="14380" y="18115"/>
                    </a:lnTo>
                    <a:lnTo>
                      <a:pt x="14168" y="18538"/>
                    </a:lnTo>
                    <a:lnTo>
                      <a:pt x="13886" y="18820"/>
                    </a:lnTo>
                    <a:lnTo>
                      <a:pt x="13604" y="19172"/>
                    </a:lnTo>
                    <a:lnTo>
                      <a:pt x="13252" y="19383"/>
                    </a:lnTo>
                    <a:lnTo>
                      <a:pt x="12829" y="19595"/>
                    </a:lnTo>
                    <a:lnTo>
                      <a:pt x="11983" y="19947"/>
                    </a:lnTo>
                    <a:lnTo>
                      <a:pt x="10996" y="20229"/>
                    </a:lnTo>
                    <a:lnTo>
                      <a:pt x="9023" y="20652"/>
                    </a:lnTo>
                    <a:lnTo>
                      <a:pt x="7190" y="21146"/>
                    </a:lnTo>
                    <a:lnTo>
                      <a:pt x="4018" y="22132"/>
                    </a:lnTo>
                    <a:lnTo>
                      <a:pt x="2468" y="22696"/>
                    </a:lnTo>
                    <a:lnTo>
                      <a:pt x="1129" y="23260"/>
                    </a:lnTo>
                    <a:lnTo>
                      <a:pt x="635" y="23472"/>
                    </a:lnTo>
                    <a:lnTo>
                      <a:pt x="212" y="23754"/>
                    </a:lnTo>
                    <a:lnTo>
                      <a:pt x="1" y="23965"/>
                    </a:lnTo>
                    <a:lnTo>
                      <a:pt x="1" y="24035"/>
                    </a:lnTo>
                    <a:lnTo>
                      <a:pt x="1" y="24106"/>
                    </a:lnTo>
                    <a:lnTo>
                      <a:pt x="494" y="23965"/>
                    </a:lnTo>
                    <a:lnTo>
                      <a:pt x="1763" y="23613"/>
                    </a:lnTo>
                    <a:lnTo>
                      <a:pt x="5851" y="22555"/>
                    </a:lnTo>
                    <a:lnTo>
                      <a:pt x="10080" y="21568"/>
                    </a:lnTo>
                    <a:lnTo>
                      <a:pt x="12477" y="21075"/>
                    </a:lnTo>
                    <a:lnTo>
                      <a:pt x="11490" y="23331"/>
                    </a:lnTo>
                    <a:lnTo>
                      <a:pt x="10785" y="25163"/>
                    </a:lnTo>
                    <a:lnTo>
                      <a:pt x="10010" y="27207"/>
                    </a:lnTo>
                    <a:lnTo>
                      <a:pt x="9305" y="29251"/>
                    </a:lnTo>
                    <a:lnTo>
                      <a:pt x="8811" y="31013"/>
                    </a:lnTo>
                    <a:lnTo>
                      <a:pt x="8670" y="31718"/>
                    </a:lnTo>
                    <a:lnTo>
                      <a:pt x="8670" y="32353"/>
                    </a:lnTo>
                    <a:lnTo>
                      <a:pt x="8670" y="32705"/>
                    </a:lnTo>
                    <a:lnTo>
                      <a:pt x="8741" y="32846"/>
                    </a:lnTo>
                    <a:lnTo>
                      <a:pt x="8882" y="32916"/>
                    </a:lnTo>
                    <a:lnTo>
                      <a:pt x="8952" y="32916"/>
                    </a:lnTo>
                    <a:lnTo>
                      <a:pt x="9093" y="32705"/>
                    </a:lnTo>
                    <a:lnTo>
                      <a:pt x="9446" y="32071"/>
                    </a:lnTo>
                    <a:lnTo>
                      <a:pt x="10362" y="29815"/>
                    </a:lnTo>
                    <a:lnTo>
                      <a:pt x="11701" y="26220"/>
                    </a:lnTo>
                    <a:lnTo>
                      <a:pt x="11983" y="27207"/>
                    </a:lnTo>
                    <a:lnTo>
                      <a:pt x="12265" y="28265"/>
                    </a:lnTo>
                    <a:lnTo>
                      <a:pt x="12617" y="29322"/>
                    </a:lnTo>
                    <a:lnTo>
                      <a:pt x="12758" y="30379"/>
                    </a:lnTo>
                    <a:lnTo>
                      <a:pt x="13181" y="32071"/>
                    </a:lnTo>
                    <a:lnTo>
                      <a:pt x="12970" y="32141"/>
                    </a:lnTo>
                    <a:lnTo>
                      <a:pt x="12829" y="32282"/>
                    </a:lnTo>
                    <a:lnTo>
                      <a:pt x="12758" y="32494"/>
                    </a:lnTo>
                    <a:lnTo>
                      <a:pt x="12688" y="32705"/>
                    </a:lnTo>
                    <a:lnTo>
                      <a:pt x="12899" y="33339"/>
                    </a:lnTo>
                    <a:lnTo>
                      <a:pt x="13040" y="33621"/>
                    </a:lnTo>
                    <a:lnTo>
                      <a:pt x="13181" y="33762"/>
                    </a:lnTo>
                    <a:lnTo>
                      <a:pt x="13322" y="33903"/>
                    </a:lnTo>
                    <a:lnTo>
                      <a:pt x="13604" y="33903"/>
                    </a:lnTo>
                    <a:lnTo>
                      <a:pt x="13675" y="33833"/>
                    </a:lnTo>
                    <a:lnTo>
                      <a:pt x="13957" y="33621"/>
                    </a:lnTo>
                    <a:lnTo>
                      <a:pt x="14168" y="33269"/>
                    </a:lnTo>
                    <a:lnTo>
                      <a:pt x="14380" y="32705"/>
                    </a:lnTo>
                    <a:lnTo>
                      <a:pt x="14450" y="32141"/>
                    </a:lnTo>
                    <a:lnTo>
                      <a:pt x="14450" y="31718"/>
                    </a:lnTo>
                    <a:lnTo>
                      <a:pt x="14380" y="31225"/>
                    </a:lnTo>
                    <a:lnTo>
                      <a:pt x="14309" y="30802"/>
                    </a:lnTo>
                    <a:lnTo>
                      <a:pt x="14168" y="30379"/>
                    </a:lnTo>
                    <a:lnTo>
                      <a:pt x="13745" y="29533"/>
                    </a:lnTo>
                    <a:lnTo>
                      <a:pt x="13322" y="28687"/>
                    </a:lnTo>
                    <a:lnTo>
                      <a:pt x="12829" y="27842"/>
                    </a:lnTo>
                    <a:lnTo>
                      <a:pt x="12477" y="27066"/>
                    </a:lnTo>
                    <a:lnTo>
                      <a:pt x="12124" y="26220"/>
                    </a:lnTo>
                    <a:lnTo>
                      <a:pt x="12054" y="25868"/>
                    </a:lnTo>
                    <a:lnTo>
                      <a:pt x="11983" y="25445"/>
                    </a:lnTo>
                    <a:lnTo>
                      <a:pt x="11983" y="25093"/>
                    </a:lnTo>
                    <a:lnTo>
                      <a:pt x="12054" y="24740"/>
                    </a:lnTo>
                    <a:lnTo>
                      <a:pt x="12336" y="23824"/>
                    </a:lnTo>
                    <a:lnTo>
                      <a:pt x="12829" y="22908"/>
                    </a:lnTo>
                    <a:lnTo>
                      <a:pt x="13322" y="21921"/>
                    </a:lnTo>
                    <a:lnTo>
                      <a:pt x="13886" y="20934"/>
                    </a:lnTo>
                    <a:lnTo>
                      <a:pt x="14521" y="20088"/>
                    </a:lnTo>
                    <a:lnTo>
                      <a:pt x="15507" y="18749"/>
                    </a:lnTo>
                    <a:lnTo>
                      <a:pt x="16706" y="21709"/>
                    </a:lnTo>
                    <a:lnTo>
                      <a:pt x="17974" y="24670"/>
                    </a:lnTo>
                    <a:lnTo>
                      <a:pt x="20653" y="30520"/>
                    </a:lnTo>
                    <a:lnTo>
                      <a:pt x="21428" y="32212"/>
                    </a:lnTo>
                    <a:lnTo>
                      <a:pt x="21639" y="32846"/>
                    </a:lnTo>
                    <a:lnTo>
                      <a:pt x="21710" y="33410"/>
                    </a:lnTo>
                    <a:lnTo>
                      <a:pt x="21710" y="33974"/>
                    </a:lnTo>
                    <a:lnTo>
                      <a:pt x="21569" y="34538"/>
                    </a:lnTo>
                    <a:lnTo>
                      <a:pt x="21216" y="35242"/>
                    </a:lnTo>
                    <a:lnTo>
                      <a:pt x="20794" y="36088"/>
                    </a:lnTo>
                    <a:lnTo>
                      <a:pt x="20300" y="37146"/>
                    </a:lnTo>
                    <a:lnTo>
                      <a:pt x="19877" y="38203"/>
                    </a:lnTo>
                    <a:lnTo>
                      <a:pt x="19666" y="38626"/>
                    </a:lnTo>
                    <a:lnTo>
                      <a:pt x="19384" y="39119"/>
                    </a:lnTo>
                    <a:lnTo>
                      <a:pt x="19032" y="39472"/>
                    </a:lnTo>
                    <a:lnTo>
                      <a:pt x="18609" y="39824"/>
                    </a:lnTo>
                    <a:lnTo>
                      <a:pt x="18186" y="40035"/>
                    </a:lnTo>
                    <a:lnTo>
                      <a:pt x="17692" y="40317"/>
                    </a:lnTo>
                    <a:lnTo>
                      <a:pt x="16565" y="40811"/>
                    </a:lnTo>
                    <a:lnTo>
                      <a:pt x="14521" y="41586"/>
                    </a:lnTo>
                    <a:lnTo>
                      <a:pt x="14239" y="41586"/>
                    </a:lnTo>
                    <a:lnTo>
                      <a:pt x="13957" y="41516"/>
                    </a:lnTo>
                    <a:lnTo>
                      <a:pt x="13322" y="41445"/>
                    </a:lnTo>
                    <a:lnTo>
                      <a:pt x="13040" y="41516"/>
                    </a:lnTo>
                    <a:lnTo>
                      <a:pt x="12829" y="41657"/>
                    </a:lnTo>
                    <a:lnTo>
                      <a:pt x="12758" y="41798"/>
                    </a:lnTo>
                    <a:lnTo>
                      <a:pt x="12688" y="41938"/>
                    </a:lnTo>
                    <a:lnTo>
                      <a:pt x="12688" y="42432"/>
                    </a:lnTo>
                    <a:lnTo>
                      <a:pt x="12758" y="42784"/>
                    </a:lnTo>
                    <a:lnTo>
                      <a:pt x="12899" y="42996"/>
                    </a:lnTo>
                    <a:lnTo>
                      <a:pt x="13181" y="43066"/>
                    </a:lnTo>
                    <a:lnTo>
                      <a:pt x="13604" y="43137"/>
                    </a:lnTo>
                    <a:lnTo>
                      <a:pt x="14027" y="43066"/>
                    </a:lnTo>
                    <a:lnTo>
                      <a:pt x="14450" y="42925"/>
                    </a:lnTo>
                    <a:lnTo>
                      <a:pt x="15507" y="42502"/>
                    </a:lnTo>
                    <a:lnTo>
                      <a:pt x="16635" y="42009"/>
                    </a:lnTo>
                    <a:lnTo>
                      <a:pt x="17622" y="41516"/>
                    </a:lnTo>
                    <a:lnTo>
                      <a:pt x="18468" y="41093"/>
                    </a:lnTo>
                    <a:lnTo>
                      <a:pt x="19032" y="40881"/>
                    </a:lnTo>
                    <a:lnTo>
                      <a:pt x="18820" y="41868"/>
                    </a:lnTo>
                    <a:lnTo>
                      <a:pt x="18750" y="43066"/>
                    </a:lnTo>
                    <a:lnTo>
                      <a:pt x="18609" y="44194"/>
                    </a:lnTo>
                    <a:lnTo>
                      <a:pt x="18538" y="44687"/>
                    </a:lnTo>
                    <a:lnTo>
                      <a:pt x="18327" y="45181"/>
                    </a:lnTo>
                    <a:lnTo>
                      <a:pt x="18186" y="45463"/>
                    </a:lnTo>
                    <a:lnTo>
                      <a:pt x="18045" y="45745"/>
                    </a:lnTo>
                    <a:lnTo>
                      <a:pt x="17551" y="46238"/>
                    </a:lnTo>
                    <a:lnTo>
                      <a:pt x="17410" y="46449"/>
                    </a:lnTo>
                    <a:lnTo>
                      <a:pt x="17199" y="46802"/>
                    </a:lnTo>
                    <a:lnTo>
                      <a:pt x="17128" y="47084"/>
                    </a:lnTo>
                    <a:lnTo>
                      <a:pt x="17058" y="47436"/>
                    </a:lnTo>
                    <a:lnTo>
                      <a:pt x="17058" y="47859"/>
                    </a:lnTo>
                    <a:lnTo>
                      <a:pt x="17128" y="48212"/>
                    </a:lnTo>
                    <a:lnTo>
                      <a:pt x="17269" y="48494"/>
                    </a:lnTo>
                    <a:lnTo>
                      <a:pt x="17410" y="48705"/>
                    </a:lnTo>
                    <a:lnTo>
                      <a:pt x="17551" y="48846"/>
                    </a:lnTo>
                    <a:lnTo>
                      <a:pt x="17763" y="48987"/>
                    </a:lnTo>
                    <a:lnTo>
                      <a:pt x="18256" y="48987"/>
                    </a:lnTo>
                    <a:lnTo>
                      <a:pt x="18750" y="48846"/>
                    </a:lnTo>
                    <a:lnTo>
                      <a:pt x="19243" y="48494"/>
                    </a:lnTo>
                    <a:lnTo>
                      <a:pt x="19666" y="48071"/>
                    </a:lnTo>
                    <a:lnTo>
                      <a:pt x="20018" y="47507"/>
                    </a:lnTo>
                    <a:lnTo>
                      <a:pt x="20018" y="47366"/>
                    </a:lnTo>
                    <a:lnTo>
                      <a:pt x="20018" y="47154"/>
                    </a:lnTo>
                    <a:lnTo>
                      <a:pt x="19948" y="46943"/>
                    </a:lnTo>
                    <a:lnTo>
                      <a:pt x="19877" y="46661"/>
                    </a:lnTo>
                    <a:lnTo>
                      <a:pt x="19807" y="46379"/>
                    </a:lnTo>
                    <a:lnTo>
                      <a:pt x="19807" y="45745"/>
                    </a:lnTo>
                    <a:lnTo>
                      <a:pt x="19736" y="44969"/>
                    </a:lnTo>
                    <a:lnTo>
                      <a:pt x="19666" y="44123"/>
                    </a:lnTo>
                    <a:lnTo>
                      <a:pt x="19736" y="43348"/>
                    </a:lnTo>
                    <a:lnTo>
                      <a:pt x="19877" y="42150"/>
                    </a:lnTo>
                    <a:lnTo>
                      <a:pt x="20159" y="41022"/>
                    </a:lnTo>
                    <a:lnTo>
                      <a:pt x="20794" y="38767"/>
                    </a:lnTo>
                    <a:lnTo>
                      <a:pt x="21498" y="36511"/>
                    </a:lnTo>
                    <a:lnTo>
                      <a:pt x="22344" y="34326"/>
                    </a:lnTo>
                    <a:lnTo>
                      <a:pt x="23190" y="36441"/>
                    </a:lnTo>
                    <a:lnTo>
                      <a:pt x="24036" y="38555"/>
                    </a:lnTo>
                    <a:lnTo>
                      <a:pt x="24811" y="40740"/>
                    </a:lnTo>
                    <a:lnTo>
                      <a:pt x="25446" y="42925"/>
                    </a:lnTo>
                    <a:lnTo>
                      <a:pt x="25516" y="43630"/>
                    </a:lnTo>
                    <a:lnTo>
                      <a:pt x="25657" y="44687"/>
                    </a:lnTo>
                    <a:lnTo>
                      <a:pt x="25868" y="47366"/>
                    </a:lnTo>
                    <a:lnTo>
                      <a:pt x="26080" y="48775"/>
                    </a:lnTo>
                    <a:lnTo>
                      <a:pt x="26221" y="49903"/>
                    </a:lnTo>
                    <a:lnTo>
                      <a:pt x="26432" y="50819"/>
                    </a:lnTo>
                    <a:lnTo>
                      <a:pt x="26573" y="51031"/>
                    </a:lnTo>
                    <a:lnTo>
                      <a:pt x="26714" y="51172"/>
                    </a:lnTo>
                    <a:lnTo>
                      <a:pt x="27208" y="51172"/>
                    </a:lnTo>
                    <a:lnTo>
                      <a:pt x="27349" y="51031"/>
                    </a:lnTo>
                    <a:lnTo>
                      <a:pt x="27490" y="50890"/>
                    </a:lnTo>
                    <a:lnTo>
                      <a:pt x="27630" y="50608"/>
                    </a:lnTo>
                    <a:lnTo>
                      <a:pt x="27701" y="50326"/>
                    </a:lnTo>
                    <a:lnTo>
                      <a:pt x="27771" y="49480"/>
                    </a:lnTo>
                    <a:lnTo>
                      <a:pt x="27771" y="48494"/>
                    </a:lnTo>
                    <a:lnTo>
                      <a:pt x="27630" y="47366"/>
                    </a:lnTo>
                    <a:lnTo>
                      <a:pt x="27490" y="46168"/>
                    </a:lnTo>
                    <a:lnTo>
                      <a:pt x="27208" y="44828"/>
                    </a:lnTo>
                    <a:lnTo>
                      <a:pt x="26644" y="42150"/>
                    </a:lnTo>
                    <a:lnTo>
                      <a:pt x="25939" y="39753"/>
                    </a:lnTo>
                    <a:lnTo>
                      <a:pt x="25375" y="37850"/>
                    </a:lnTo>
                    <a:lnTo>
                      <a:pt x="25023" y="36793"/>
                    </a:lnTo>
                    <a:lnTo>
                      <a:pt x="25023" y="36793"/>
                    </a:lnTo>
                    <a:lnTo>
                      <a:pt x="25586" y="37075"/>
                    </a:lnTo>
                    <a:lnTo>
                      <a:pt x="26080" y="37216"/>
                    </a:lnTo>
                    <a:lnTo>
                      <a:pt x="27208" y="37568"/>
                    </a:lnTo>
                    <a:lnTo>
                      <a:pt x="27701" y="37780"/>
                    </a:lnTo>
                    <a:lnTo>
                      <a:pt x="28265" y="37991"/>
                    </a:lnTo>
                    <a:lnTo>
                      <a:pt x="28758" y="38273"/>
                    </a:lnTo>
                    <a:lnTo>
                      <a:pt x="29252" y="38626"/>
                    </a:lnTo>
                    <a:lnTo>
                      <a:pt x="29675" y="39049"/>
                    </a:lnTo>
                    <a:lnTo>
                      <a:pt x="30168" y="39683"/>
                    </a:lnTo>
                    <a:lnTo>
                      <a:pt x="30732" y="40247"/>
                    </a:lnTo>
                    <a:lnTo>
                      <a:pt x="30943" y="40388"/>
                    </a:lnTo>
                    <a:lnTo>
                      <a:pt x="31225" y="40458"/>
                    </a:lnTo>
                    <a:lnTo>
                      <a:pt x="31719" y="40458"/>
                    </a:lnTo>
                    <a:lnTo>
                      <a:pt x="31930" y="40388"/>
                    </a:lnTo>
                    <a:lnTo>
                      <a:pt x="32071" y="40317"/>
                    </a:lnTo>
                    <a:lnTo>
                      <a:pt x="32282" y="40176"/>
                    </a:lnTo>
                    <a:lnTo>
                      <a:pt x="32423" y="40035"/>
                    </a:lnTo>
                    <a:lnTo>
                      <a:pt x="32564" y="39824"/>
                    </a:lnTo>
                    <a:lnTo>
                      <a:pt x="32635" y="39542"/>
                    </a:lnTo>
                    <a:lnTo>
                      <a:pt x="32776" y="38908"/>
                    </a:lnTo>
                    <a:lnTo>
                      <a:pt x="32705" y="38696"/>
                    </a:lnTo>
                    <a:lnTo>
                      <a:pt x="32705" y="38555"/>
                    </a:lnTo>
                    <a:lnTo>
                      <a:pt x="32635" y="38414"/>
                    </a:lnTo>
                    <a:lnTo>
                      <a:pt x="32494" y="38344"/>
                    </a:lnTo>
                    <a:lnTo>
                      <a:pt x="32212" y="38273"/>
                    </a:lnTo>
                    <a:lnTo>
                      <a:pt x="31860" y="38273"/>
                    </a:lnTo>
                    <a:lnTo>
                      <a:pt x="31437" y="38344"/>
                    </a:lnTo>
                    <a:lnTo>
                      <a:pt x="31084" y="38414"/>
                    </a:lnTo>
                    <a:lnTo>
                      <a:pt x="30802" y="38414"/>
                    </a:lnTo>
                    <a:lnTo>
                      <a:pt x="30450" y="38273"/>
                    </a:lnTo>
                    <a:lnTo>
                      <a:pt x="30097" y="38062"/>
                    </a:lnTo>
                    <a:lnTo>
                      <a:pt x="29252" y="37568"/>
                    </a:lnTo>
                    <a:lnTo>
                      <a:pt x="28406" y="37075"/>
                    </a:lnTo>
                    <a:lnTo>
                      <a:pt x="27912" y="36864"/>
                    </a:lnTo>
                    <a:lnTo>
                      <a:pt x="27490" y="36723"/>
                    </a:lnTo>
                    <a:lnTo>
                      <a:pt x="26855" y="36582"/>
                    </a:lnTo>
                    <a:lnTo>
                      <a:pt x="26080" y="36511"/>
                    </a:lnTo>
                    <a:lnTo>
                      <a:pt x="25305" y="36370"/>
                    </a:lnTo>
                    <a:lnTo>
                      <a:pt x="25023" y="36300"/>
                    </a:lnTo>
                    <a:lnTo>
                      <a:pt x="24811" y="36229"/>
                    </a:lnTo>
                    <a:lnTo>
                      <a:pt x="24600" y="36018"/>
                    </a:lnTo>
                    <a:lnTo>
                      <a:pt x="24459" y="35736"/>
                    </a:lnTo>
                    <a:lnTo>
                      <a:pt x="24177" y="35031"/>
                    </a:lnTo>
                    <a:lnTo>
                      <a:pt x="23683" y="33621"/>
                    </a:lnTo>
                    <a:lnTo>
                      <a:pt x="18186" y="21568"/>
                    </a:lnTo>
                    <a:lnTo>
                      <a:pt x="19032" y="21639"/>
                    </a:lnTo>
                    <a:lnTo>
                      <a:pt x="19877" y="21709"/>
                    </a:lnTo>
                    <a:lnTo>
                      <a:pt x="20653" y="21921"/>
                    </a:lnTo>
                    <a:lnTo>
                      <a:pt x="21428" y="22132"/>
                    </a:lnTo>
                    <a:lnTo>
                      <a:pt x="22203" y="22414"/>
                    </a:lnTo>
                    <a:lnTo>
                      <a:pt x="22838" y="22837"/>
                    </a:lnTo>
                    <a:lnTo>
                      <a:pt x="23401" y="23260"/>
                    </a:lnTo>
                    <a:lnTo>
                      <a:pt x="23824" y="23824"/>
                    </a:lnTo>
                    <a:lnTo>
                      <a:pt x="24529" y="25022"/>
                    </a:lnTo>
                    <a:lnTo>
                      <a:pt x="25446" y="26925"/>
                    </a:lnTo>
                    <a:lnTo>
                      <a:pt x="26291" y="28758"/>
                    </a:lnTo>
                    <a:lnTo>
                      <a:pt x="26573" y="29392"/>
                    </a:lnTo>
                    <a:lnTo>
                      <a:pt x="26644" y="29815"/>
                    </a:lnTo>
                    <a:lnTo>
                      <a:pt x="26644" y="29040"/>
                    </a:lnTo>
                    <a:lnTo>
                      <a:pt x="26503" y="28265"/>
                    </a:lnTo>
                    <a:lnTo>
                      <a:pt x="26291" y="27489"/>
                    </a:lnTo>
                    <a:lnTo>
                      <a:pt x="26080" y="26714"/>
                    </a:lnTo>
                    <a:lnTo>
                      <a:pt x="25586" y="25093"/>
                    </a:lnTo>
                    <a:lnTo>
                      <a:pt x="25023" y="23683"/>
                    </a:lnTo>
                    <a:lnTo>
                      <a:pt x="26291" y="24317"/>
                    </a:lnTo>
                    <a:lnTo>
                      <a:pt x="28547" y="25445"/>
                    </a:lnTo>
                    <a:lnTo>
                      <a:pt x="29815" y="26009"/>
                    </a:lnTo>
                    <a:lnTo>
                      <a:pt x="30873" y="26432"/>
                    </a:lnTo>
                    <a:lnTo>
                      <a:pt x="31578" y="26714"/>
                    </a:lnTo>
                    <a:lnTo>
                      <a:pt x="31860" y="26714"/>
                    </a:lnTo>
                    <a:lnTo>
                      <a:pt x="31930" y="26643"/>
                    </a:lnTo>
                    <a:lnTo>
                      <a:pt x="31930" y="26502"/>
                    </a:lnTo>
                    <a:lnTo>
                      <a:pt x="31930" y="26361"/>
                    </a:lnTo>
                    <a:lnTo>
                      <a:pt x="31648" y="26079"/>
                    </a:lnTo>
                    <a:lnTo>
                      <a:pt x="31155" y="25657"/>
                    </a:lnTo>
                    <a:lnTo>
                      <a:pt x="30520" y="25234"/>
                    </a:lnTo>
                    <a:lnTo>
                      <a:pt x="28829" y="24317"/>
                    </a:lnTo>
                    <a:lnTo>
                      <a:pt x="26785" y="23331"/>
                    </a:lnTo>
                    <a:lnTo>
                      <a:pt x="24741" y="22485"/>
                    </a:lnTo>
                    <a:lnTo>
                      <a:pt x="22767" y="21709"/>
                    </a:lnTo>
                    <a:lnTo>
                      <a:pt x="21216" y="21146"/>
                    </a:lnTo>
                    <a:lnTo>
                      <a:pt x="20371" y="20864"/>
                    </a:lnTo>
                    <a:lnTo>
                      <a:pt x="19525" y="20793"/>
                    </a:lnTo>
                    <a:lnTo>
                      <a:pt x="18820" y="20723"/>
                    </a:lnTo>
                    <a:lnTo>
                      <a:pt x="18468" y="20652"/>
                    </a:lnTo>
                    <a:lnTo>
                      <a:pt x="18186" y="20511"/>
                    </a:lnTo>
                    <a:lnTo>
                      <a:pt x="17833" y="20370"/>
                    </a:lnTo>
                    <a:lnTo>
                      <a:pt x="17551" y="20159"/>
                    </a:lnTo>
                    <a:lnTo>
                      <a:pt x="17340" y="19877"/>
                    </a:lnTo>
                    <a:lnTo>
                      <a:pt x="17199" y="19595"/>
                    </a:lnTo>
                    <a:lnTo>
                      <a:pt x="16917" y="18820"/>
                    </a:lnTo>
                    <a:lnTo>
                      <a:pt x="16424" y="17410"/>
                    </a:lnTo>
                    <a:lnTo>
                      <a:pt x="15789" y="15718"/>
                    </a:lnTo>
                    <a:lnTo>
                      <a:pt x="15155" y="13956"/>
                    </a:lnTo>
                    <a:lnTo>
                      <a:pt x="14662" y="12194"/>
                    </a:lnTo>
                    <a:lnTo>
                      <a:pt x="14309" y="10432"/>
                    </a:lnTo>
                    <a:lnTo>
                      <a:pt x="16283" y="10855"/>
                    </a:lnTo>
                    <a:lnTo>
                      <a:pt x="19807" y="11701"/>
                    </a:lnTo>
                    <a:lnTo>
                      <a:pt x="23120" y="12546"/>
                    </a:lnTo>
                    <a:lnTo>
                      <a:pt x="24177" y="12828"/>
                    </a:lnTo>
                    <a:lnTo>
                      <a:pt x="24529" y="12969"/>
                    </a:lnTo>
                    <a:lnTo>
                      <a:pt x="24600" y="12899"/>
                    </a:lnTo>
                    <a:lnTo>
                      <a:pt x="24529" y="12758"/>
                    </a:lnTo>
                    <a:lnTo>
                      <a:pt x="24318" y="12546"/>
                    </a:lnTo>
                    <a:lnTo>
                      <a:pt x="23965" y="12265"/>
                    </a:lnTo>
                    <a:lnTo>
                      <a:pt x="23401" y="12053"/>
                    </a:lnTo>
                    <a:lnTo>
                      <a:pt x="22062" y="11560"/>
                    </a:lnTo>
                    <a:lnTo>
                      <a:pt x="20441" y="11066"/>
                    </a:lnTo>
                    <a:lnTo>
                      <a:pt x="17269" y="10221"/>
                    </a:lnTo>
                    <a:lnTo>
                      <a:pt x="16142" y="9868"/>
                    </a:lnTo>
                    <a:lnTo>
                      <a:pt x="15507" y="9727"/>
                    </a:lnTo>
                    <a:lnTo>
                      <a:pt x="15296" y="9727"/>
                    </a:lnTo>
                    <a:lnTo>
                      <a:pt x="15084" y="9657"/>
                    </a:lnTo>
                    <a:lnTo>
                      <a:pt x="14873" y="9516"/>
                    </a:lnTo>
                    <a:lnTo>
                      <a:pt x="14732" y="9304"/>
                    </a:lnTo>
                    <a:lnTo>
                      <a:pt x="14450" y="8740"/>
                    </a:lnTo>
                    <a:lnTo>
                      <a:pt x="14239" y="8035"/>
                    </a:lnTo>
                    <a:lnTo>
                      <a:pt x="14098" y="7331"/>
                    </a:lnTo>
                    <a:lnTo>
                      <a:pt x="13957" y="6626"/>
                    </a:lnTo>
                    <a:lnTo>
                      <a:pt x="13886" y="5639"/>
                    </a:lnTo>
                    <a:lnTo>
                      <a:pt x="13957" y="4864"/>
                    </a:lnTo>
                    <a:lnTo>
                      <a:pt x="14027" y="4159"/>
                    </a:lnTo>
                    <a:lnTo>
                      <a:pt x="14380" y="2749"/>
                    </a:lnTo>
                    <a:lnTo>
                      <a:pt x="14732" y="1410"/>
                    </a:lnTo>
                    <a:lnTo>
                      <a:pt x="15026" y="431"/>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3757125" y="2555275"/>
                <a:ext cx="58150" cy="59950"/>
              </a:xfrm>
              <a:custGeom>
                <a:avLst/>
                <a:gdLst/>
                <a:ahLst/>
                <a:cxnLst/>
                <a:rect l="l" t="t" r="r" b="b"/>
                <a:pathLst>
                  <a:path w="2326" h="2398" extrusionOk="0">
                    <a:moveTo>
                      <a:pt x="846" y="1"/>
                    </a:moveTo>
                    <a:lnTo>
                      <a:pt x="564" y="71"/>
                    </a:lnTo>
                    <a:lnTo>
                      <a:pt x="423" y="212"/>
                    </a:lnTo>
                    <a:lnTo>
                      <a:pt x="211" y="424"/>
                    </a:lnTo>
                    <a:lnTo>
                      <a:pt x="141" y="565"/>
                    </a:lnTo>
                    <a:lnTo>
                      <a:pt x="0" y="776"/>
                    </a:lnTo>
                    <a:lnTo>
                      <a:pt x="0" y="1199"/>
                    </a:lnTo>
                    <a:lnTo>
                      <a:pt x="70" y="1693"/>
                    </a:lnTo>
                    <a:lnTo>
                      <a:pt x="141" y="1834"/>
                    </a:lnTo>
                    <a:lnTo>
                      <a:pt x="282" y="2045"/>
                    </a:lnTo>
                    <a:lnTo>
                      <a:pt x="423" y="2186"/>
                    </a:lnTo>
                    <a:lnTo>
                      <a:pt x="634" y="2327"/>
                    </a:lnTo>
                    <a:lnTo>
                      <a:pt x="916" y="2397"/>
                    </a:lnTo>
                    <a:lnTo>
                      <a:pt x="1198" y="2397"/>
                    </a:lnTo>
                    <a:lnTo>
                      <a:pt x="1410" y="2327"/>
                    </a:lnTo>
                    <a:lnTo>
                      <a:pt x="1692" y="2256"/>
                    </a:lnTo>
                    <a:lnTo>
                      <a:pt x="1903" y="2115"/>
                    </a:lnTo>
                    <a:lnTo>
                      <a:pt x="2044" y="1974"/>
                    </a:lnTo>
                    <a:lnTo>
                      <a:pt x="2185" y="1834"/>
                    </a:lnTo>
                    <a:lnTo>
                      <a:pt x="2255" y="1622"/>
                    </a:lnTo>
                    <a:lnTo>
                      <a:pt x="2326" y="1129"/>
                    </a:lnTo>
                    <a:lnTo>
                      <a:pt x="2185" y="706"/>
                    </a:lnTo>
                    <a:lnTo>
                      <a:pt x="2115" y="494"/>
                    </a:lnTo>
                    <a:lnTo>
                      <a:pt x="1974" y="353"/>
                    </a:lnTo>
                    <a:lnTo>
                      <a:pt x="1833" y="212"/>
                    </a:lnTo>
                    <a:lnTo>
                      <a:pt x="1621" y="71"/>
                    </a:lnTo>
                    <a:lnTo>
                      <a:pt x="1339" y="1"/>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3764150" y="2631050"/>
                <a:ext cx="75800" cy="74050"/>
              </a:xfrm>
              <a:custGeom>
                <a:avLst/>
                <a:gdLst/>
                <a:ahLst/>
                <a:cxnLst/>
                <a:rect l="l" t="t" r="r" b="b"/>
                <a:pathLst>
                  <a:path w="3032" h="2962" extrusionOk="0">
                    <a:moveTo>
                      <a:pt x="1199" y="1"/>
                    </a:moveTo>
                    <a:lnTo>
                      <a:pt x="917" y="71"/>
                    </a:lnTo>
                    <a:lnTo>
                      <a:pt x="635" y="212"/>
                    </a:lnTo>
                    <a:lnTo>
                      <a:pt x="424" y="424"/>
                    </a:lnTo>
                    <a:lnTo>
                      <a:pt x="212" y="706"/>
                    </a:lnTo>
                    <a:lnTo>
                      <a:pt x="71" y="988"/>
                    </a:lnTo>
                    <a:lnTo>
                      <a:pt x="1" y="1269"/>
                    </a:lnTo>
                    <a:lnTo>
                      <a:pt x="1" y="1551"/>
                    </a:lnTo>
                    <a:lnTo>
                      <a:pt x="71" y="1763"/>
                    </a:lnTo>
                    <a:lnTo>
                      <a:pt x="142" y="2045"/>
                    </a:lnTo>
                    <a:lnTo>
                      <a:pt x="353" y="2327"/>
                    </a:lnTo>
                    <a:lnTo>
                      <a:pt x="494" y="2538"/>
                    </a:lnTo>
                    <a:lnTo>
                      <a:pt x="706" y="2679"/>
                    </a:lnTo>
                    <a:lnTo>
                      <a:pt x="988" y="2820"/>
                    </a:lnTo>
                    <a:lnTo>
                      <a:pt x="1270" y="2961"/>
                    </a:lnTo>
                    <a:lnTo>
                      <a:pt x="1834" y="2961"/>
                    </a:lnTo>
                    <a:lnTo>
                      <a:pt x="2115" y="2891"/>
                    </a:lnTo>
                    <a:lnTo>
                      <a:pt x="2327" y="2750"/>
                    </a:lnTo>
                    <a:lnTo>
                      <a:pt x="2609" y="2538"/>
                    </a:lnTo>
                    <a:lnTo>
                      <a:pt x="2820" y="2256"/>
                    </a:lnTo>
                    <a:lnTo>
                      <a:pt x="2961" y="1974"/>
                    </a:lnTo>
                    <a:lnTo>
                      <a:pt x="3032" y="1763"/>
                    </a:lnTo>
                    <a:lnTo>
                      <a:pt x="3032" y="1481"/>
                    </a:lnTo>
                    <a:lnTo>
                      <a:pt x="2961" y="1199"/>
                    </a:lnTo>
                    <a:lnTo>
                      <a:pt x="2820" y="917"/>
                    </a:lnTo>
                    <a:lnTo>
                      <a:pt x="2679" y="635"/>
                    </a:lnTo>
                    <a:lnTo>
                      <a:pt x="2468" y="424"/>
                    </a:lnTo>
                    <a:lnTo>
                      <a:pt x="2256" y="283"/>
                    </a:lnTo>
                    <a:lnTo>
                      <a:pt x="2045" y="142"/>
                    </a:lnTo>
                    <a:lnTo>
                      <a:pt x="1763" y="1"/>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3852275" y="2620475"/>
                <a:ext cx="65200" cy="68750"/>
              </a:xfrm>
              <a:custGeom>
                <a:avLst/>
                <a:gdLst/>
                <a:ahLst/>
                <a:cxnLst/>
                <a:rect l="l" t="t" r="r" b="b"/>
                <a:pathLst>
                  <a:path w="2608" h="2750" extrusionOk="0">
                    <a:moveTo>
                      <a:pt x="1128" y="1"/>
                    </a:moveTo>
                    <a:lnTo>
                      <a:pt x="705" y="142"/>
                    </a:lnTo>
                    <a:lnTo>
                      <a:pt x="493" y="283"/>
                    </a:lnTo>
                    <a:lnTo>
                      <a:pt x="353" y="424"/>
                    </a:lnTo>
                    <a:lnTo>
                      <a:pt x="212" y="635"/>
                    </a:lnTo>
                    <a:lnTo>
                      <a:pt x="71" y="847"/>
                    </a:lnTo>
                    <a:lnTo>
                      <a:pt x="0" y="1129"/>
                    </a:lnTo>
                    <a:lnTo>
                      <a:pt x="71" y="1411"/>
                    </a:lnTo>
                    <a:lnTo>
                      <a:pt x="71" y="1763"/>
                    </a:lnTo>
                    <a:lnTo>
                      <a:pt x="212" y="2045"/>
                    </a:lnTo>
                    <a:lnTo>
                      <a:pt x="353" y="2256"/>
                    </a:lnTo>
                    <a:lnTo>
                      <a:pt x="564" y="2468"/>
                    </a:lnTo>
                    <a:lnTo>
                      <a:pt x="775" y="2609"/>
                    </a:lnTo>
                    <a:lnTo>
                      <a:pt x="987" y="2679"/>
                    </a:lnTo>
                    <a:lnTo>
                      <a:pt x="1269" y="2750"/>
                    </a:lnTo>
                    <a:lnTo>
                      <a:pt x="1692" y="2750"/>
                    </a:lnTo>
                    <a:lnTo>
                      <a:pt x="1974" y="2609"/>
                    </a:lnTo>
                    <a:lnTo>
                      <a:pt x="2115" y="2538"/>
                    </a:lnTo>
                    <a:lnTo>
                      <a:pt x="2326" y="2327"/>
                    </a:lnTo>
                    <a:lnTo>
                      <a:pt x="2467" y="2115"/>
                    </a:lnTo>
                    <a:lnTo>
                      <a:pt x="2538" y="1904"/>
                    </a:lnTo>
                    <a:lnTo>
                      <a:pt x="2608" y="1552"/>
                    </a:lnTo>
                    <a:lnTo>
                      <a:pt x="2608" y="1199"/>
                    </a:lnTo>
                    <a:lnTo>
                      <a:pt x="2538" y="917"/>
                    </a:lnTo>
                    <a:lnTo>
                      <a:pt x="2397" y="635"/>
                    </a:lnTo>
                    <a:lnTo>
                      <a:pt x="2256" y="424"/>
                    </a:lnTo>
                    <a:lnTo>
                      <a:pt x="2044" y="283"/>
                    </a:lnTo>
                    <a:lnTo>
                      <a:pt x="1833" y="142"/>
                    </a:lnTo>
                    <a:lnTo>
                      <a:pt x="1621" y="71"/>
                    </a:lnTo>
                    <a:lnTo>
                      <a:pt x="1128" y="1"/>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3883975" y="2544725"/>
                <a:ext cx="67000" cy="68725"/>
              </a:xfrm>
              <a:custGeom>
                <a:avLst/>
                <a:gdLst/>
                <a:ahLst/>
                <a:cxnLst/>
                <a:rect l="l" t="t" r="r" b="b"/>
                <a:pathLst>
                  <a:path w="2680" h="2749" extrusionOk="0">
                    <a:moveTo>
                      <a:pt x="1270" y="0"/>
                    </a:moveTo>
                    <a:lnTo>
                      <a:pt x="917" y="71"/>
                    </a:lnTo>
                    <a:lnTo>
                      <a:pt x="706" y="211"/>
                    </a:lnTo>
                    <a:lnTo>
                      <a:pt x="424" y="352"/>
                    </a:lnTo>
                    <a:lnTo>
                      <a:pt x="283" y="564"/>
                    </a:lnTo>
                    <a:lnTo>
                      <a:pt x="142" y="846"/>
                    </a:lnTo>
                    <a:lnTo>
                      <a:pt x="71" y="1057"/>
                    </a:lnTo>
                    <a:lnTo>
                      <a:pt x="1" y="1339"/>
                    </a:lnTo>
                    <a:lnTo>
                      <a:pt x="1" y="1621"/>
                    </a:lnTo>
                    <a:lnTo>
                      <a:pt x="71" y="1833"/>
                    </a:lnTo>
                    <a:lnTo>
                      <a:pt x="142" y="2115"/>
                    </a:lnTo>
                    <a:lnTo>
                      <a:pt x="283" y="2326"/>
                    </a:lnTo>
                    <a:lnTo>
                      <a:pt x="494" y="2467"/>
                    </a:lnTo>
                    <a:lnTo>
                      <a:pt x="706" y="2608"/>
                    </a:lnTo>
                    <a:lnTo>
                      <a:pt x="917" y="2749"/>
                    </a:lnTo>
                    <a:lnTo>
                      <a:pt x="1551" y="2749"/>
                    </a:lnTo>
                    <a:lnTo>
                      <a:pt x="1833" y="2608"/>
                    </a:lnTo>
                    <a:lnTo>
                      <a:pt x="2115" y="2537"/>
                    </a:lnTo>
                    <a:lnTo>
                      <a:pt x="2327" y="2326"/>
                    </a:lnTo>
                    <a:lnTo>
                      <a:pt x="2468" y="2185"/>
                    </a:lnTo>
                    <a:lnTo>
                      <a:pt x="2538" y="1974"/>
                    </a:lnTo>
                    <a:lnTo>
                      <a:pt x="2609" y="1762"/>
                    </a:lnTo>
                    <a:lnTo>
                      <a:pt x="2679" y="1269"/>
                    </a:lnTo>
                    <a:lnTo>
                      <a:pt x="2538" y="846"/>
                    </a:lnTo>
                    <a:lnTo>
                      <a:pt x="2256" y="423"/>
                    </a:lnTo>
                    <a:lnTo>
                      <a:pt x="2045" y="282"/>
                    </a:lnTo>
                    <a:lnTo>
                      <a:pt x="1833" y="141"/>
                    </a:lnTo>
                    <a:lnTo>
                      <a:pt x="1551" y="0"/>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3876925" y="2454850"/>
                <a:ext cx="56425" cy="61700"/>
              </a:xfrm>
              <a:custGeom>
                <a:avLst/>
                <a:gdLst/>
                <a:ahLst/>
                <a:cxnLst/>
                <a:rect l="l" t="t" r="r" b="b"/>
                <a:pathLst>
                  <a:path w="2257" h="2468" extrusionOk="0">
                    <a:moveTo>
                      <a:pt x="1481" y="0"/>
                    </a:moveTo>
                    <a:lnTo>
                      <a:pt x="1199" y="71"/>
                    </a:lnTo>
                    <a:lnTo>
                      <a:pt x="988" y="141"/>
                    </a:lnTo>
                    <a:lnTo>
                      <a:pt x="706" y="212"/>
                    </a:lnTo>
                    <a:lnTo>
                      <a:pt x="494" y="423"/>
                    </a:lnTo>
                    <a:lnTo>
                      <a:pt x="353" y="635"/>
                    </a:lnTo>
                    <a:lnTo>
                      <a:pt x="142" y="917"/>
                    </a:lnTo>
                    <a:lnTo>
                      <a:pt x="71" y="1128"/>
                    </a:lnTo>
                    <a:lnTo>
                      <a:pt x="1" y="1410"/>
                    </a:lnTo>
                    <a:lnTo>
                      <a:pt x="1" y="1692"/>
                    </a:lnTo>
                    <a:lnTo>
                      <a:pt x="71" y="1903"/>
                    </a:lnTo>
                    <a:lnTo>
                      <a:pt x="283" y="2115"/>
                    </a:lnTo>
                    <a:lnTo>
                      <a:pt x="494" y="2326"/>
                    </a:lnTo>
                    <a:lnTo>
                      <a:pt x="847" y="2397"/>
                    </a:lnTo>
                    <a:lnTo>
                      <a:pt x="1270" y="2467"/>
                    </a:lnTo>
                    <a:lnTo>
                      <a:pt x="1552" y="2326"/>
                    </a:lnTo>
                    <a:lnTo>
                      <a:pt x="1833" y="2185"/>
                    </a:lnTo>
                    <a:lnTo>
                      <a:pt x="2045" y="1903"/>
                    </a:lnTo>
                    <a:lnTo>
                      <a:pt x="2186" y="1621"/>
                    </a:lnTo>
                    <a:lnTo>
                      <a:pt x="2256" y="1269"/>
                    </a:lnTo>
                    <a:lnTo>
                      <a:pt x="2256" y="917"/>
                    </a:lnTo>
                    <a:lnTo>
                      <a:pt x="2186" y="564"/>
                    </a:lnTo>
                    <a:lnTo>
                      <a:pt x="1974" y="282"/>
                    </a:lnTo>
                    <a:lnTo>
                      <a:pt x="1692" y="141"/>
                    </a:lnTo>
                    <a:lnTo>
                      <a:pt x="1481" y="0"/>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3674300" y="2435450"/>
                <a:ext cx="45825" cy="47625"/>
              </a:xfrm>
              <a:custGeom>
                <a:avLst/>
                <a:gdLst/>
                <a:ahLst/>
                <a:cxnLst/>
                <a:rect l="l" t="t" r="r" b="b"/>
                <a:pathLst>
                  <a:path w="1833" h="1905" extrusionOk="0">
                    <a:moveTo>
                      <a:pt x="1058" y="1"/>
                    </a:moveTo>
                    <a:lnTo>
                      <a:pt x="635" y="71"/>
                    </a:lnTo>
                    <a:lnTo>
                      <a:pt x="423" y="142"/>
                    </a:lnTo>
                    <a:lnTo>
                      <a:pt x="282" y="212"/>
                    </a:lnTo>
                    <a:lnTo>
                      <a:pt x="141" y="353"/>
                    </a:lnTo>
                    <a:lnTo>
                      <a:pt x="71" y="494"/>
                    </a:lnTo>
                    <a:lnTo>
                      <a:pt x="0" y="847"/>
                    </a:lnTo>
                    <a:lnTo>
                      <a:pt x="71" y="1199"/>
                    </a:lnTo>
                    <a:lnTo>
                      <a:pt x="212" y="1552"/>
                    </a:lnTo>
                    <a:lnTo>
                      <a:pt x="494" y="1763"/>
                    </a:lnTo>
                    <a:lnTo>
                      <a:pt x="776" y="1904"/>
                    </a:lnTo>
                    <a:lnTo>
                      <a:pt x="987" y="1904"/>
                    </a:lnTo>
                    <a:lnTo>
                      <a:pt x="1198" y="1834"/>
                    </a:lnTo>
                    <a:lnTo>
                      <a:pt x="1551" y="1622"/>
                    </a:lnTo>
                    <a:lnTo>
                      <a:pt x="1762" y="1340"/>
                    </a:lnTo>
                    <a:lnTo>
                      <a:pt x="1833" y="988"/>
                    </a:lnTo>
                    <a:lnTo>
                      <a:pt x="1762" y="635"/>
                    </a:lnTo>
                    <a:lnTo>
                      <a:pt x="1621" y="353"/>
                    </a:lnTo>
                    <a:lnTo>
                      <a:pt x="1410" y="142"/>
                    </a:lnTo>
                    <a:lnTo>
                      <a:pt x="1058" y="1"/>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3834650" y="2060125"/>
                <a:ext cx="72275" cy="61700"/>
              </a:xfrm>
              <a:custGeom>
                <a:avLst/>
                <a:gdLst/>
                <a:ahLst/>
                <a:cxnLst/>
                <a:rect l="l" t="t" r="r" b="b"/>
                <a:pathLst>
                  <a:path w="2891" h="2468" extrusionOk="0">
                    <a:moveTo>
                      <a:pt x="846" y="1"/>
                    </a:moveTo>
                    <a:lnTo>
                      <a:pt x="564" y="71"/>
                    </a:lnTo>
                    <a:lnTo>
                      <a:pt x="282" y="353"/>
                    </a:lnTo>
                    <a:lnTo>
                      <a:pt x="141" y="776"/>
                    </a:lnTo>
                    <a:lnTo>
                      <a:pt x="0" y="1340"/>
                    </a:lnTo>
                    <a:lnTo>
                      <a:pt x="71" y="1692"/>
                    </a:lnTo>
                    <a:lnTo>
                      <a:pt x="141" y="1974"/>
                    </a:lnTo>
                    <a:lnTo>
                      <a:pt x="353" y="2186"/>
                    </a:lnTo>
                    <a:lnTo>
                      <a:pt x="564" y="2327"/>
                    </a:lnTo>
                    <a:lnTo>
                      <a:pt x="846" y="2397"/>
                    </a:lnTo>
                    <a:lnTo>
                      <a:pt x="1058" y="2468"/>
                    </a:lnTo>
                    <a:lnTo>
                      <a:pt x="1339" y="2468"/>
                    </a:lnTo>
                    <a:lnTo>
                      <a:pt x="1551" y="2397"/>
                    </a:lnTo>
                    <a:lnTo>
                      <a:pt x="2115" y="2468"/>
                    </a:lnTo>
                    <a:lnTo>
                      <a:pt x="2538" y="2397"/>
                    </a:lnTo>
                    <a:lnTo>
                      <a:pt x="2749" y="2256"/>
                    </a:lnTo>
                    <a:lnTo>
                      <a:pt x="2890" y="1974"/>
                    </a:lnTo>
                    <a:lnTo>
                      <a:pt x="2820" y="1692"/>
                    </a:lnTo>
                    <a:lnTo>
                      <a:pt x="2749" y="1340"/>
                    </a:lnTo>
                    <a:lnTo>
                      <a:pt x="2538" y="988"/>
                    </a:lnTo>
                    <a:lnTo>
                      <a:pt x="2256" y="706"/>
                    </a:lnTo>
                    <a:lnTo>
                      <a:pt x="1903" y="424"/>
                    </a:lnTo>
                    <a:lnTo>
                      <a:pt x="1551" y="212"/>
                    </a:lnTo>
                    <a:lnTo>
                      <a:pt x="1198" y="71"/>
                    </a:lnTo>
                    <a:lnTo>
                      <a:pt x="846" y="1"/>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3973850" y="1963225"/>
                <a:ext cx="63450" cy="66975"/>
              </a:xfrm>
              <a:custGeom>
                <a:avLst/>
                <a:gdLst/>
                <a:ahLst/>
                <a:cxnLst/>
                <a:rect l="l" t="t" r="r" b="b"/>
                <a:pathLst>
                  <a:path w="2538" h="2679" extrusionOk="0">
                    <a:moveTo>
                      <a:pt x="1340" y="0"/>
                    </a:moveTo>
                    <a:lnTo>
                      <a:pt x="1128" y="71"/>
                    </a:lnTo>
                    <a:lnTo>
                      <a:pt x="846" y="141"/>
                    </a:lnTo>
                    <a:lnTo>
                      <a:pt x="635" y="353"/>
                    </a:lnTo>
                    <a:lnTo>
                      <a:pt x="423" y="564"/>
                    </a:lnTo>
                    <a:lnTo>
                      <a:pt x="212" y="776"/>
                    </a:lnTo>
                    <a:lnTo>
                      <a:pt x="71" y="1057"/>
                    </a:lnTo>
                    <a:lnTo>
                      <a:pt x="0" y="1339"/>
                    </a:lnTo>
                    <a:lnTo>
                      <a:pt x="0" y="1621"/>
                    </a:lnTo>
                    <a:lnTo>
                      <a:pt x="0" y="1903"/>
                    </a:lnTo>
                    <a:lnTo>
                      <a:pt x="141" y="2115"/>
                    </a:lnTo>
                    <a:lnTo>
                      <a:pt x="282" y="2326"/>
                    </a:lnTo>
                    <a:lnTo>
                      <a:pt x="564" y="2538"/>
                    </a:lnTo>
                    <a:lnTo>
                      <a:pt x="776" y="2608"/>
                    </a:lnTo>
                    <a:lnTo>
                      <a:pt x="987" y="2679"/>
                    </a:lnTo>
                    <a:lnTo>
                      <a:pt x="1410" y="2608"/>
                    </a:lnTo>
                    <a:lnTo>
                      <a:pt x="1763" y="2397"/>
                    </a:lnTo>
                    <a:lnTo>
                      <a:pt x="2115" y="2115"/>
                    </a:lnTo>
                    <a:lnTo>
                      <a:pt x="2326" y="1833"/>
                    </a:lnTo>
                    <a:lnTo>
                      <a:pt x="2467" y="1410"/>
                    </a:lnTo>
                    <a:lnTo>
                      <a:pt x="2538" y="987"/>
                    </a:lnTo>
                    <a:lnTo>
                      <a:pt x="2467" y="776"/>
                    </a:lnTo>
                    <a:lnTo>
                      <a:pt x="2397" y="635"/>
                    </a:lnTo>
                    <a:lnTo>
                      <a:pt x="2185" y="282"/>
                    </a:lnTo>
                    <a:lnTo>
                      <a:pt x="1904" y="141"/>
                    </a:lnTo>
                    <a:lnTo>
                      <a:pt x="1622" y="0"/>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3942125" y="1933250"/>
                <a:ext cx="51125" cy="42325"/>
              </a:xfrm>
              <a:custGeom>
                <a:avLst/>
                <a:gdLst/>
                <a:ahLst/>
                <a:cxnLst/>
                <a:rect l="l" t="t" r="r" b="b"/>
                <a:pathLst>
                  <a:path w="2045" h="1693" extrusionOk="0">
                    <a:moveTo>
                      <a:pt x="847" y="1"/>
                    </a:moveTo>
                    <a:lnTo>
                      <a:pt x="635" y="71"/>
                    </a:lnTo>
                    <a:lnTo>
                      <a:pt x="353" y="212"/>
                    </a:lnTo>
                    <a:lnTo>
                      <a:pt x="142" y="283"/>
                    </a:lnTo>
                    <a:lnTo>
                      <a:pt x="1" y="494"/>
                    </a:lnTo>
                    <a:lnTo>
                      <a:pt x="1" y="706"/>
                    </a:lnTo>
                    <a:lnTo>
                      <a:pt x="1" y="917"/>
                    </a:lnTo>
                    <a:lnTo>
                      <a:pt x="142" y="1199"/>
                    </a:lnTo>
                    <a:lnTo>
                      <a:pt x="424" y="1481"/>
                    </a:lnTo>
                    <a:lnTo>
                      <a:pt x="565" y="1622"/>
                    </a:lnTo>
                    <a:lnTo>
                      <a:pt x="776" y="1693"/>
                    </a:lnTo>
                    <a:lnTo>
                      <a:pt x="1199" y="1693"/>
                    </a:lnTo>
                    <a:lnTo>
                      <a:pt x="1551" y="1481"/>
                    </a:lnTo>
                    <a:lnTo>
                      <a:pt x="1833" y="1199"/>
                    </a:lnTo>
                    <a:lnTo>
                      <a:pt x="1974" y="917"/>
                    </a:lnTo>
                    <a:lnTo>
                      <a:pt x="2045" y="635"/>
                    </a:lnTo>
                    <a:lnTo>
                      <a:pt x="1974" y="424"/>
                    </a:lnTo>
                    <a:lnTo>
                      <a:pt x="1833" y="212"/>
                    </a:lnTo>
                    <a:lnTo>
                      <a:pt x="1622" y="142"/>
                    </a:lnTo>
                    <a:lnTo>
                      <a:pt x="1410" y="71"/>
                    </a:lnTo>
                    <a:lnTo>
                      <a:pt x="1129" y="1"/>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3353600" y="2167625"/>
                <a:ext cx="51125" cy="51125"/>
              </a:xfrm>
              <a:custGeom>
                <a:avLst/>
                <a:gdLst/>
                <a:ahLst/>
                <a:cxnLst/>
                <a:rect l="l" t="t" r="r" b="b"/>
                <a:pathLst>
                  <a:path w="2045" h="2045" extrusionOk="0">
                    <a:moveTo>
                      <a:pt x="846" y="0"/>
                    </a:moveTo>
                    <a:lnTo>
                      <a:pt x="635" y="71"/>
                    </a:lnTo>
                    <a:lnTo>
                      <a:pt x="494" y="141"/>
                    </a:lnTo>
                    <a:lnTo>
                      <a:pt x="282" y="353"/>
                    </a:lnTo>
                    <a:lnTo>
                      <a:pt x="141" y="494"/>
                    </a:lnTo>
                    <a:lnTo>
                      <a:pt x="71" y="705"/>
                    </a:lnTo>
                    <a:lnTo>
                      <a:pt x="0" y="917"/>
                    </a:lnTo>
                    <a:lnTo>
                      <a:pt x="0" y="1058"/>
                    </a:lnTo>
                    <a:lnTo>
                      <a:pt x="141" y="1410"/>
                    </a:lnTo>
                    <a:lnTo>
                      <a:pt x="353" y="1762"/>
                    </a:lnTo>
                    <a:lnTo>
                      <a:pt x="705" y="1974"/>
                    </a:lnTo>
                    <a:lnTo>
                      <a:pt x="1058" y="2044"/>
                    </a:lnTo>
                    <a:lnTo>
                      <a:pt x="1269" y="2044"/>
                    </a:lnTo>
                    <a:lnTo>
                      <a:pt x="1410" y="1974"/>
                    </a:lnTo>
                    <a:lnTo>
                      <a:pt x="1621" y="1833"/>
                    </a:lnTo>
                    <a:lnTo>
                      <a:pt x="1762" y="1692"/>
                    </a:lnTo>
                    <a:lnTo>
                      <a:pt x="1903" y="1551"/>
                    </a:lnTo>
                    <a:lnTo>
                      <a:pt x="2044" y="1340"/>
                    </a:lnTo>
                    <a:lnTo>
                      <a:pt x="2044" y="1128"/>
                    </a:lnTo>
                    <a:lnTo>
                      <a:pt x="2044" y="987"/>
                    </a:lnTo>
                    <a:lnTo>
                      <a:pt x="1974" y="635"/>
                    </a:lnTo>
                    <a:lnTo>
                      <a:pt x="1692" y="282"/>
                    </a:lnTo>
                    <a:lnTo>
                      <a:pt x="1410" y="71"/>
                    </a:lnTo>
                    <a:lnTo>
                      <a:pt x="1058" y="0"/>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3411750" y="2151775"/>
                <a:ext cx="31725" cy="24675"/>
              </a:xfrm>
              <a:custGeom>
                <a:avLst/>
                <a:gdLst/>
                <a:ahLst/>
                <a:cxnLst/>
                <a:rect l="l" t="t" r="r" b="b"/>
                <a:pathLst>
                  <a:path w="1269" h="987" extrusionOk="0">
                    <a:moveTo>
                      <a:pt x="705" y="0"/>
                    </a:moveTo>
                    <a:lnTo>
                      <a:pt x="423" y="71"/>
                    </a:lnTo>
                    <a:lnTo>
                      <a:pt x="141" y="282"/>
                    </a:lnTo>
                    <a:lnTo>
                      <a:pt x="71" y="352"/>
                    </a:lnTo>
                    <a:lnTo>
                      <a:pt x="0" y="493"/>
                    </a:lnTo>
                    <a:lnTo>
                      <a:pt x="71" y="564"/>
                    </a:lnTo>
                    <a:lnTo>
                      <a:pt x="141" y="705"/>
                    </a:lnTo>
                    <a:lnTo>
                      <a:pt x="282" y="846"/>
                    </a:lnTo>
                    <a:lnTo>
                      <a:pt x="564" y="916"/>
                    </a:lnTo>
                    <a:lnTo>
                      <a:pt x="776" y="987"/>
                    </a:lnTo>
                    <a:lnTo>
                      <a:pt x="987" y="987"/>
                    </a:lnTo>
                    <a:lnTo>
                      <a:pt x="1057" y="916"/>
                    </a:lnTo>
                    <a:lnTo>
                      <a:pt x="1128" y="775"/>
                    </a:lnTo>
                    <a:lnTo>
                      <a:pt x="1128" y="493"/>
                    </a:lnTo>
                    <a:lnTo>
                      <a:pt x="1198" y="282"/>
                    </a:lnTo>
                    <a:lnTo>
                      <a:pt x="1269" y="141"/>
                    </a:lnTo>
                    <a:lnTo>
                      <a:pt x="1198" y="71"/>
                    </a:lnTo>
                    <a:lnTo>
                      <a:pt x="1128" y="0"/>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3112200" y="1920925"/>
                <a:ext cx="54625" cy="54650"/>
              </a:xfrm>
              <a:custGeom>
                <a:avLst/>
                <a:gdLst/>
                <a:ahLst/>
                <a:cxnLst/>
                <a:rect l="l" t="t" r="r" b="b"/>
                <a:pathLst>
                  <a:path w="2185" h="2186" extrusionOk="0">
                    <a:moveTo>
                      <a:pt x="987" y="1"/>
                    </a:moveTo>
                    <a:lnTo>
                      <a:pt x="634" y="71"/>
                    </a:lnTo>
                    <a:lnTo>
                      <a:pt x="352" y="283"/>
                    </a:lnTo>
                    <a:lnTo>
                      <a:pt x="141" y="564"/>
                    </a:lnTo>
                    <a:lnTo>
                      <a:pt x="0" y="846"/>
                    </a:lnTo>
                    <a:lnTo>
                      <a:pt x="0" y="1199"/>
                    </a:lnTo>
                    <a:lnTo>
                      <a:pt x="70" y="1551"/>
                    </a:lnTo>
                    <a:lnTo>
                      <a:pt x="352" y="1833"/>
                    </a:lnTo>
                    <a:lnTo>
                      <a:pt x="634" y="2045"/>
                    </a:lnTo>
                    <a:lnTo>
                      <a:pt x="846" y="2115"/>
                    </a:lnTo>
                    <a:lnTo>
                      <a:pt x="1128" y="2186"/>
                    </a:lnTo>
                    <a:lnTo>
                      <a:pt x="1339" y="2115"/>
                    </a:lnTo>
                    <a:lnTo>
                      <a:pt x="1551" y="2045"/>
                    </a:lnTo>
                    <a:lnTo>
                      <a:pt x="1762" y="1904"/>
                    </a:lnTo>
                    <a:lnTo>
                      <a:pt x="1903" y="1763"/>
                    </a:lnTo>
                    <a:lnTo>
                      <a:pt x="2044" y="1551"/>
                    </a:lnTo>
                    <a:lnTo>
                      <a:pt x="2115" y="1340"/>
                    </a:lnTo>
                    <a:lnTo>
                      <a:pt x="2185" y="1128"/>
                    </a:lnTo>
                    <a:lnTo>
                      <a:pt x="2185" y="846"/>
                    </a:lnTo>
                    <a:lnTo>
                      <a:pt x="2185" y="635"/>
                    </a:lnTo>
                    <a:lnTo>
                      <a:pt x="2044" y="423"/>
                    </a:lnTo>
                    <a:lnTo>
                      <a:pt x="1903" y="283"/>
                    </a:lnTo>
                    <a:lnTo>
                      <a:pt x="1692" y="71"/>
                    </a:lnTo>
                    <a:lnTo>
                      <a:pt x="1410" y="1"/>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3150950" y="1836350"/>
                <a:ext cx="75800" cy="70500"/>
              </a:xfrm>
              <a:custGeom>
                <a:avLst/>
                <a:gdLst/>
                <a:ahLst/>
                <a:cxnLst/>
                <a:rect l="l" t="t" r="r" b="b"/>
                <a:pathLst>
                  <a:path w="3032" h="2820" extrusionOk="0">
                    <a:moveTo>
                      <a:pt x="1692" y="0"/>
                    </a:moveTo>
                    <a:lnTo>
                      <a:pt x="1410" y="71"/>
                    </a:lnTo>
                    <a:lnTo>
                      <a:pt x="1128" y="141"/>
                    </a:lnTo>
                    <a:lnTo>
                      <a:pt x="705" y="353"/>
                    </a:lnTo>
                    <a:lnTo>
                      <a:pt x="283" y="705"/>
                    </a:lnTo>
                    <a:lnTo>
                      <a:pt x="142" y="917"/>
                    </a:lnTo>
                    <a:lnTo>
                      <a:pt x="71" y="1199"/>
                    </a:lnTo>
                    <a:lnTo>
                      <a:pt x="1" y="1410"/>
                    </a:lnTo>
                    <a:lnTo>
                      <a:pt x="1" y="1692"/>
                    </a:lnTo>
                    <a:lnTo>
                      <a:pt x="71" y="1974"/>
                    </a:lnTo>
                    <a:lnTo>
                      <a:pt x="212" y="2256"/>
                    </a:lnTo>
                    <a:lnTo>
                      <a:pt x="424" y="2467"/>
                    </a:lnTo>
                    <a:lnTo>
                      <a:pt x="705" y="2679"/>
                    </a:lnTo>
                    <a:lnTo>
                      <a:pt x="987" y="2749"/>
                    </a:lnTo>
                    <a:lnTo>
                      <a:pt x="1269" y="2820"/>
                    </a:lnTo>
                    <a:lnTo>
                      <a:pt x="1551" y="2749"/>
                    </a:lnTo>
                    <a:lnTo>
                      <a:pt x="1833" y="2679"/>
                    </a:lnTo>
                    <a:lnTo>
                      <a:pt x="2115" y="2608"/>
                    </a:lnTo>
                    <a:lnTo>
                      <a:pt x="2397" y="2397"/>
                    </a:lnTo>
                    <a:lnTo>
                      <a:pt x="2609" y="2256"/>
                    </a:lnTo>
                    <a:lnTo>
                      <a:pt x="2820" y="2044"/>
                    </a:lnTo>
                    <a:lnTo>
                      <a:pt x="2961" y="1762"/>
                    </a:lnTo>
                    <a:lnTo>
                      <a:pt x="3031" y="1551"/>
                    </a:lnTo>
                    <a:lnTo>
                      <a:pt x="3031" y="1269"/>
                    </a:lnTo>
                    <a:lnTo>
                      <a:pt x="2961" y="987"/>
                    </a:lnTo>
                    <a:lnTo>
                      <a:pt x="2820" y="705"/>
                    </a:lnTo>
                    <a:lnTo>
                      <a:pt x="2609" y="423"/>
                    </a:lnTo>
                    <a:lnTo>
                      <a:pt x="2397" y="282"/>
                    </a:lnTo>
                    <a:lnTo>
                      <a:pt x="2186" y="141"/>
                    </a:lnTo>
                    <a:lnTo>
                      <a:pt x="1904" y="71"/>
                    </a:lnTo>
                    <a:lnTo>
                      <a:pt x="1692" y="0"/>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3182675" y="1952650"/>
                <a:ext cx="40550" cy="38775"/>
              </a:xfrm>
              <a:custGeom>
                <a:avLst/>
                <a:gdLst/>
                <a:ahLst/>
                <a:cxnLst/>
                <a:rect l="l" t="t" r="r" b="b"/>
                <a:pathLst>
                  <a:path w="1622" h="1551" extrusionOk="0">
                    <a:moveTo>
                      <a:pt x="423" y="0"/>
                    </a:moveTo>
                    <a:lnTo>
                      <a:pt x="141" y="212"/>
                    </a:lnTo>
                    <a:lnTo>
                      <a:pt x="71" y="353"/>
                    </a:lnTo>
                    <a:lnTo>
                      <a:pt x="0" y="494"/>
                    </a:lnTo>
                    <a:lnTo>
                      <a:pt x="0" y="705"/>
                    </a:lnTo>
                    <a:lnTo>
                      <a:pt x="0" y="917"/>
                    </a:lnTo>
                    <a:lnTo>
                      <a:pt x="141" y="1199"/>
                    </a:lnTo>
                    <a:lnTo>
                      <a:pt x="282" y="1410"/>
                    </a:lnTo>
                    <a:lnTo>
                      <a:pt x="564" y="1480"/>
                    </a:lnTo>
                    <a:lnTo>
                      <a:pt x="776" y="1551"/>
                    </a:lnTo>
                    <a:lnTo>
                      <a:pt x="1058" y="1551"/>
                    </a:lnTo>
                    <a:lnTo>
                      <a:pt x="1269" y="1410"/>
                    </a:lnTo>
                    <a:lnTo>
                      <a:pt x="1410" y="1269"/>
                    </a:lnTo>
                    <a:lnTo>
                      <a:pt x="1551" y="987"/>
                    </a:lnTo>
                    <a:lnTo>
                      <a:pt x="1621" y="776"/>
                    </a:lnTo>
                    <a:lnTo>
                      <a:pt x="1551" y="564"/>
                    </a:lnTo>
                    <a:lnTo>
                      <a:pt x="1551" y="353"/>
                    </a:lnTo>
                    <a:lnTo>
                      <a:pt x="1410" y="212"/>
                    </a:lnTo>
                    <a:lnTo>
                      <a:pt x="1128" y="0"/>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3709525" y="1667175"/>
                <a:ext cx="58175" cy="59950"/>
              </a:xfrm>
              <a:custGeom>
                <a:avLst/>
                <a:gdLst/>
                <a:ahLst/>
                <a:cxnLst/>
                <a:rect l="l" t="t" r="r" b="b"/>
                <a:pathLst>
                  <a:path w="2327" h="2398" extrusionOk="0">
                    <a:moveTo>
                      <a:pt x="1199" y="1"/>
                    </a:moveTo>
                    <a:lnTo>
                      <a:pt x="847" y="71"/>
                    </a:lnTo>
                    <a:lnTo>
                      <a:pt x="565" y="142"/>
                    </a:lnTo>
                    <a:lnTo>
                      <a:pt x="353" y="283"/>
                    </a:lnTo>
                    <a:lnTo>
                      <a:pt x="212" y="494"/>
                    </a:lnTo>
                    <a:lnTo>
                      <a:pt x="71" y="776"/>
                    </a:lnTo>
                    <a:lnTo>
                      <a:pt x="71" y="988"/>
                    </a:lnTo>
                    <a:lnTo>
                      <a:pt x="1" y="1270"/>
                    </a:lnTo>
                    <a:lnTo>
                      <a:pt x="71" y="1481"/>
                    </a:lnTo>
                    <a:lnTo>
                      <a:pt x="142" y="1763"/>
                    </a:lnTo>
                    <a:lnTo>
                      <a:pt x="283" y="1974"/>
                    </a:lnTo>
                    <a:lnTo>
                      <a:pt x="424" y="2186"/>
                    </a:lnTo>
                    <a:lnTo>
                      <a:pt x="635" y="2327"/>
                    </a:lnTo>
                    <a:lnTo>
                      <a:pt x="847" y="2397"/>
                    </a:lnTo>
                    <a:lnTo>
                      <a:pt x="1129" y="2397"/>
                    </a:lnTo>
                    <a:lnTo>
                      <a:pt x="1481" y="2327"/>
                    </a:lnTo>
                    <a:lnTo>
                      <a:pt x="1763" y="2186"/>
                    </a:lnTo>
                    <a:lnTo>
                      <a:pt x="2045" y="1904"/>
                    </a:lnTo>
                    <a:lnTo>
                      <a:pt x="2256" y="1551"/>
                    </a:lnTo>
                    <a:lnTo>
                      <a:pt x="2327" y="1199"/>
                    </a:lnTo>
                    <a:lnTo>
                      <a:pt x="2327" y="776"/>
                    </a:lnTo>
                    <a:lnTo>
                      <a:pt x="2256" y="494"/>
                    </a:lnTo>
                    <a:lnTo>
                      <a:pt x="1974" y="212"/>
                    </a:lnTo>
                    <a:lnTo>
                      <a:pt x="1763" y="142"/>
                    </a:lnTo>
                    <a:lnTo>
                      <a:pt x="1552" y="71"/>
                    </a:lnTo>
                    <a:lnTo>
                      <a:pt x="1199" y="1"/>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3767675" y="1591400"/>
                <a:ext cx="52900" cy="52900"/>
              </a:xfrm>
              <a:custGeom>
                <a:avLst/>
                <a:gdLst/>
                <a:ahLst/>
                <a:cxnLst/>
                <a:rect l="l" t="t" r="r" b="b"/>
                <a:pathLst>
                  <a:path w="2116" h="2116" extrusionOk="0">
                    <a:moveTo>
                      <a:pt x="1270" y="1"/>
                    </a:moveTo>
                    <a:lnTo>
                      <a:pt x="988" y="71"/>
                    </a:lnTo>
                    <a:lnTo>
                      <a:pt x="706" y="142"/>
                    </a:lnTo>
                    <a:lnTo>
                      <a:pt x="353" y="353"/>
                    </a:lnTo>
                    <a:lnTo>
                      <a:pt x="142" y="635"/>
                    </a:lnTo>
                    <a:lnTo>
                      <a:pt x="1" y="988"/>
                    </a:lnTo>
                    <a:lnTo>
                      <a:pt x="1" y="1270"/>
                    </a:lnTo>
                    <a:lnTo>
                      <a:pt x="71" y="1622"/>
                    </a:lnTo>
                    <a:lnTo>
                      <a:pt x="283" y="1904"/>
                    </a:lnTo>
                    <a:lnTo>
                      <a:pt x="565" y="2045"/>
                    </a:lnTo>
                    <a:lnTo>
                      <a:pt x="988" y="2116"/>
                    </a:lnTo>
                    <a:lnTo>
                      <a:pt x="1270" y="2116"/>
                    </a:lnTo>
                    <a:lnTo>
                      <a:pt x="1552" y="2045"/>
                    </a:lnTo>
                    <a:lnTo>
                      <a:pt x="1763" y="1904"/>
                    </a:lnTo>
                    <a:lnTo>
                      <a:pt x="1904" y="1763"/>
                    </a:lnTo>
                    <a:lnTo>
                      <a:pt x="2045" y="1552"/>
                    </a:lnTo>
                    <a:lnTo>
                      <a:pt x="2115" y="1340"/>
                    </a:lnTo>
                    <a:lnTo>
                      <a:pt x="2115" y="917"/>
                    </a:lnTo>
                    <a:lnTo>
                      <a:pt x="2045" y="706"/>
                    </a:lnTo>
                    <a:lnTo>
                      <a:pt x="1974" y="494"/>
                    </a:lnTo>
                    <a:lnTo>
                      <a:pt x="1833" y="283"/>
                    </a:lnTo>
                    <a:lnTo>
                      <a:pt x="1693" y="142"/>
                    </a:lnTo>
                    <a:lnTo>
                      <a:pt x="1481" y="71"/>
                    </a:lnTo>
                    <a:lnTo>
                      <a:pt x="1270" y="1"/>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3813500" y="1635475"/>
                <a:ext cx="35275" cy="40550"/>
              </a:xfrm>
              <a:custGeom>
                <a:avLst/>
                <a:gdLst/>
                <a:ahLst/>
                <a:cxnLst/>
                <a:rect l="l" t="t" r="r" b="b"/>
                <a:pathLst>
                  <a:path w="1411" h="1622" extrusionOk="0">
                    <a:moveTo>
                      <a:pt x="564" y="0"/>
                    </a:moveTo>
                    <a:lnTo>
                      <a:pt x="423" y="71"/>
                    </a:lnTo>
                    <a:lnTo>
                      <a:pt x="212" y="353"/>
                    </a:lnTo>
                    <a:lnTo>
                      <a:pt x="71" y="775"/>
                    </a:lnTo>
                    <a:lnTo>
                      <a:pt x="0" y="1198"/>
                    </a:lnTo>
                    <a:lnTo>
                      <a:pt x="71" y="1339"/>
                    </a:lnTo>
                    <a:lnTo>
                      <a:pt x="141" y="1480"/>
                    </a:lnTo>
                    <a:lnTo>
                      <a:pt x="282" y="1551"/>
                    </a:lnTo>
                    <a:lnTo>
                      <a:pt x="494" y="1621"/>
                    </a:lnTo>
                    <a:lnTo>
                      <a:pt x="705" y="1551"/>
                    </a:lnTo>
                    <a:lnTo>
                      <a:pt x="1058" y="1410"/>
                    </a:lnTo>
                    <a:lnTo>
                      <a:pt x="1269" y="1269"/>
                    </a:lnTo>
                    <a:lnTo>
                      <a:pt x="1340" y="1128"/>
                    </a:lnTo>
                    <a:lnTo>
                      <a:pt x="1410" y="916"/>
                    </a:lnTo>
                    <a:lnTo>
                      <a:pt x="1410" y="775"/>
                    </a:lnTo>
                    <a:lnTo>
                      <a:pt x="1199" y="493"/>
                    </a:lnTo>
                    <a:lnTo>
                      <a:pt x="987" y="212"/>
                    </a:lnTo>
                    <a:lnTo>
                      <a:pt x="846" y="71"/>
                    </a:lnTo>
                    <a:lnTo>
                      <a:pt x="705" y="0"/>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3774725" y="1668950"/>
                <a:ext cx="51125" cy="45825"/>
              </a:xfrm>
              <a:custGeom>
                <a:avLst/>
                <a:gdLst/>
                <a:ahLst/>
                <a:cxnLst/>
                <a:rect l="l" t="t" r="r" b="b"/>
                <a:pathLst>
                  <a:path w="2045" h="1833" extrusionOk="0">
                    <a:moveTo>
                      <a:pt x="776" y="0"/>
                    </a:moveTo>
                    <a:lnTo>
                      <a:pt x="424" y="141"/>
                    </a:lnTo>
                    <a:lnTo>
                      <a:pt x="283" y="212"/>
                    </a:lnTo>
                    <a:lnTo>
                      <a:pt x="142" y="353"/>
                    </a:lnTo>
                    <a:lnTo>
                      <a:pt x="71" y="564"/>
                    </a:lnTo>
                    <a:lnTo>
                      <a:pt x="1" y="705"/>
                    </a:lnTo>
                    <a:lnTo>
                      <a:pt x="1" y="987"/>
                    </a:lnTo>
                    <a:lnTo>
                      <a:pt x="71" y="1199"/>
                    </a:lnTo>
                    <a:lnTo>
                      <a:pt x="283" y="1480"/>
                    </a:lnTo>
                    <a:lnTo>
                      <a:pt x="565" y="1692"/>
                    </a:lnTo>
                    <a:lnTo>
                      <a:pt x="917" y="1833"/>
                    </a:lnTo>
                    <a:lnTo>
                      <a:pt x="1551" y="1833"/>
                    </a:lnTo>
                    <a:lnTo>
                      <a:pt x="1833" y="1621"/>
                    </a:lnTo>
                    <a:lnTo>
                      <a:pt x="1904" y="1480"/>
                    </a:lnTo>
                    <a:lnTo>
                      <a:pt x="1974" y="1340"/>
                    </a:lnTo>
                    <a:lnTo>
                      <a:pt x="2045" y="917"/>
                    </a:lnTo>
                    <a:lnTo>
                      <a:pt x="1974" y="635"/>
                    </a:lnTo>
                    <a:lnTo>
                      <a:pt x="1904" y="423"/>
                    </a:lnTo>
                    <a:lnTo>
                      <a:pt x="1763" y="282"/>
                    </a:lnTo>
                    <a:lnTo>
                      <a:pt x="1551" y="141"/>
                    </a:lnTo>
                    <a:lnTo>
                      <a:pt x="1199" y="0"/>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0" name="Google Shape;90;p2"/>
            <p:cNvSpPr/>
            <p:nvPr/>
          </p:nvSpPr>
          <p:spPr>
            <a:xfrm>
              <a:off x="1177875" y="2516525"/>
              <a:ext cx="652000" cy="1566525"/>
            </a:xfrm>
            <a:custGeom>
              <a:avLst/>
              <a:gdLst/>
              <a:ahLst/>
              <a:cxnLst/>
              <a:rect l="l" t="t" r="r" b="b"/>
              <a:pathLst>
                <a:path w="26080" h="62661" extrusionOk="0">
                  <a:moveTo>
                    <a:pt x="19525" y="13956"/>
                  </a:moveTo>
                  <a:lnTo>
                    <a:pt x="19807" y="14027"/>
                  </a:lnTo>
                  <a:lnTo>
                    <a:pt x="20088" y="14168"/>
                  </a:lnTo>
                  <a:lnTo>
                    <a:pt x="19595" y="14168"/>
                  </a:lnTo>
                  <a:lnTo>
                    <a:pt x="19243" y="14097"/>
                  </a:lnTo>
                  <a:lnTo>
                    <a:pt x="19313" y="14027"/>
                  </a:lnTo>
                  <a:lnTo>
                    <a:pt x="19313" y="13956"/>
                  </a:lnTo>
                  <a:close/>
                  <a:moveTo>
                    <a:pt x="16353" y="15366"/>
                  </a:moveTo>
                  <a:lnTo>
                    <a:pt x="16635" y="15507"/>
                  </a:lnTo>
                  <a:lnTo>
                    <a:pt x="16776" y="15648"/>
                  </a:lnTo>
                  <a:lnTo>
                    <a:pt x="16917" y="15930"/>
                  </a:lnTo>
                  <a:lnTo>
                    <a:pt x="16917" y="16353"/>
                  </a:lnTo>
                  <a:lnTo>
                    <a:pt x="16846" y="16423"/>
                  </a:lnTo>
                  <a:lnTo>
                    <a:pt x="16776" y="16564"/>
                  </a:lnTo>
                  <a:lnTo>
                    <a:pt x="16494" y="16705"/>
                  </a:lnTo>
                  <a:lnTo>
                    <a:pt x="16141" y="16776"/>
                  </a:lnTo>
                  <a:lnTo>
                    <a:pt x="15648" y="16846"/>
                  </a:lnTo>
                  <a:lnTo>
                    <a:pt x="14802" y="16917"/>
                  </a:lnTo>
                  <a:lnTo>
                    <a:pt x="14309" y="16846"/>
                  </a:lnTo>
                  <a:lnTo>
                    <a:pt x="13956" y="16776"/>
                  </a:lnTo>
                  <a:lnTo>
                    <a:pt x="13815" y="16635"/>
                  </a:lnTo>
                  <a:lnTo>
                    <a:pt x="13745" y="16494"/>
                  </a:lnTo>
                  <a:lnTo>
                    <a:pt x="13815" y="16282"/>
                  </a:lnTo>
                  <a:lnTo>
                    <a:pt x="14027" y="16141"/>
                  </a:lnTo>
                  <a:lnTo>
                    <a:pt x="14238" y="15930"/>
                  </a:lnTo>
                  <a:lnTo>
                    <a:pt x="14943" y="15577"/>
                  </a:lnTo>
                  <a:lnTo>
                    <a:pt x="15296" y="15436"/>
                  </a:lnTo>
                  <a:lnTo>
                    <a:pt x="15648" y="15366"/>
                  </a:lnTo>
                  <a:close/>
                  <a:moveTo>
                    <a:pt x="18397" y="17269"/>
                  </a:moveTo>
                  <a:lnTo>
                    <a:pt x="18820" y="17480"/>
                  </a:lnTo>
                  <a:lnTo>
                    <a:pt x="18890" y="17692"/>
                  </a:lnTo>
                  <a:lnTo>
                    <a:pt x="18890" y="17833"/>
                  </a:lnTo>
                  <a:lnTo>
                    <a:pt x="18820" y="17974"/>
                  </a:lnTo>
                  <a:lnTo>
                    <a:pt x="18749" y="18115"/>
                  </a:lnTo>
                  <a:lnTo>
                    <a:pt x="18326" y="18890"/>
                  </a:lnTo>
                  <a:lnTo>
                    <a:pt x="18044" y="19383"/>
                  </a:lnTo>
                  <a:lnTo>
                    <a:pt x="17763" y="19665"/>
                  </a:lnTo>
                  <a:lnTo>
                    <a:pt x="17551" y="19736"/>
                  </a:lnTo>
                  <a:lnTo>
                    <a:pt x="17340" y="19736"/>
                  </a:lnTo>
                  <a:lnTo>
                    <a:pt x="17199" y="19595"/>
                  </a:lnTo>
                  <a:lnTo>
                    <a:pt x="17128" y="19313"/>
                  </a:lnTo>
                  <a:lnTo>
                    <a:pt x="17058" y="18961"/>
                  </a:lnTo>
                  <a:lnTo>
                    <a:pt x="17128" y="18608"/>
                  </a:lnTo>
                  <a:lnTo>
                    <a:pt x="17199" y="18256"/>
                  </a:lnTo>
                  <a:lnTo>
                    <a:pt x="17340" y="17903"/>
                  </a:lnTo>
                  <a:lnTo>
                    <a:pt x="17481" y="17621"/>
                  </a:lnTo>
                  <a:lnTo>
                    <a:pt x="17763" y="17410"/>
                  </a:lnTo>
                  <a:lnTo>
                    <a:pt x="18044" y="17269"/>
                  </a:lnTo>
                  <a:close/>
                  <a:moveTo>
                    <a:pt x="13886" y="20441"/>
                  </a:moveTo>
                  <a:lnTo>
                    <a:pt x="13674" y="21005"/>
                  </a:lnTo>
                  <a:lnTo>
                    <a:pt x="13604" y="21568"/>
                  </a:lnTo>
                  <a:lnTo>
                    <a:pt x="13534" y="21850"/>
                  </a:lnTo>
                  <a:lnTo>
                    <a:pt x="13252" y="22344"/>
                  </a:lnTo>
                  <a:lnTo>
                    <a:pt x="13111" y="22555"/>
                  </a:lnTo>
                  <a:lnTo>
                    <a:pt x="12970" y="22696"/>
                  </a:lnTo>
                  <a:lnTo>
                    <a:pt x="12758" y="22767"/>
                  </a:lnTo>
                  <a:lnTo>
                    <a:pt x="12617" y="22696"/>
                  </a:lnTo>
                  <a:lnTo>
                    <a:pt x="12406" y="22485"/>
                  </a:lnTo>
                  <a:lnTo>
                    <a:pt x="12335" y="22344"/>
                  </a:lnTo>
                  <a:lnTo>
                    <a:pt x="12265" y="22132"/>
                  </a:lnTo>
                  <a:lnTo>
                    <a:pt x="12265" y="21921"/>
                  </a:lnTo>
                  <a:lnTo>
                    <a:pt x="12406" y="21639"/>
                  </a:lnTo>
                  <a:lnTo>
                    <a:pt x="12617" y="21287"/>
                  </a:lnTo>
                  <a:lnTo>
                    <a:pt x="12970" y="21005"/>
                  </a:lnTo>
                  <a:lnTo>
                    <a:pt x="13322" y="20723"/>
                  </a:lnTo>
                  <a:lnTo>
                    <a:pt x="13886" y="20441"/>
                  </a:lnTo>
                  <a:close/>
                  <a:moveTo>
                    <a:pt x="6979" y="22767"/>
                  </a:moveTo>
                  <a:lnTo>
                    <a:pt x="7401" y="22837"/>
                  </a:lnTo>
                  <a:lnTo>
                    <a:pt x="7824" y="23049"/>
                  </a:lnTo>
                  <a:lnTo>
                    <a:pt x="8247" y="23190"/>
                  </a:lnTo>
                  <a:lnTo>
                    <a:pt x="8811" y="23472"/>
                  </a:lnTo>
                  <a:lnTo>
                    <a:pt x="8600" y="23683"/>
                  </a:lnTo>
                  <a:lnTo>
                    <a:pt x="8247" y="23894"/>
                  </a:lnTo>
                  <a:lnTo>
                    <a:pt x="7754" y="24035"/>
                  </a:lnTo>
                  <a:lnTo>
                    <a:pt x="7260" y="24176"/>
                  </a:lnTo>
                  <a:lnTo>
                    <a:pt x="6767" y="24176"/>
                  </a:lnTo>
                  <a:lnTo>
                    <a:pt x="6415" y="24106"/>
                  </a:lnTo>
                  <a:lnTo>
                    <a:pt x="6274" y="23965"/>
                  </a:lnTo>
                  <a:lnTo>
                    <a:pt x="6203" y="23824"/>
                  </a:lnTo>
                  <a:lnTo>
                    <a:pt x="6133" y="23683"/>
                  </a:lnTo>
                  <a:lnTo>
                    <a:pt x="6133" y="23472"/>
                  </a:lnTo>
                  <a:lnTo>
                    <a:pt x="6203" y="23190"/>
                  </a:lnTo>
                  <a:lnTo>
                    <a:pt x="6274" y="23049"/>
                  </a:lnTo>
                  <a:lnTo>
                    <a:pt x="6415" y="22908"/>
                  </a:lnTo>
                  <a:lnTo>
                    <a:pt x="6556" y="22837"/>
                  </a:lnTo>
                  <a:lnTo>
                    <a:pt x="6979" y="22767"/>
                  </a:lnTo>
                  <a:close/>
                  <a:moveTo>
                    <a:pt x="9868" y="23965"/>
                  </a:moveTo>
                  <a:lnTo>
                    <a:pt x="9868" y="24247"/>
                  </a:lnTo>
                  <a:lnTo>
                    <a:pt x="9868" y="24458"/>
                  </a:lnTo>
                  <a:lnTo>
                    <a:pt x="9727" y="24317"/>
                  </a:lnTo>
                  <a:lnTo>
                    <a:pt x="9727" y="24247"/>
                  </a:lnTo>
                  <a:lnTo>
                    <a:pt x="9727" y="24106"/>
                  </a:lnTo>
                  <a:lnTo>
                    <a:pt x="9868" y="23965"/>
                  </a:lnTo>
                  <a:close/>
                  <a:moveTo>
                    <a:pt x="9868" y="24599"/>
                  </a:moveTo>
                  <a:lnTo>
                    <a:pt x="9939" y="26079"/>
                  </a:lnTo>
                  <a:lnTo>
                    <a:pt x="9868" y="26502"/>
                  </a:lnTo>
                  <a:lnTo>
                    <a:pt x="9798" y="26925"/>
                  </a:lnTo>
                  <a:lnTo>
                    <a:pt x="9657" y="27348"/>
                  </a:lnTo>
                  <a:lnTo>
                    <a:pt x="9445" y="27701"/>
                  </a:lnTo>
                  <a:lnTo>
                    <a:pt x="9234" y="27912"/>
                  </a:lnTo>
                  <a:lnTo>
                    <a:pt x="9023" y="27912"/>
                  </a:lnTo>
                  <a:lnTo>
                    <a:pt x="8952" y="27771"/>
                  </a:lnTo>
                  <a:lnTo>
                    <a:pt x="8882" y="27630"/>
                  </a:lnTo>
                  <a:lnTo>
                    <a:pt x="8670" y="27066"/>
                  </a:lnTo>
                  <a:lnTo>
                    <a:pt x="8670" y="26502"/>
                  </a:lnTo>
                  <a:lnTo>
                    <a:pt x="8741" y="26150"/>
                  </a:lnTo>
                  <a:lnTo>
                    <a:pt x="8952" y="25798"/>
                  </a:lnTo>
                  <a:lnTo>
                    <a:pt x="9164" y="25586"/>
                  </a:lnTo>
                  <a:lnTo>
                    <a:pt x="9657" y="25163"/>
                  </a:lnTo>
                  <a:lnTo>
                    <a:pt x="9798" y="24952"/>
                  </a:lnTo>
                  <a:lnTo>
                    <a:pt x="9868" y="24599"/>
                  </a:lnTo>
                  <a:close/>
                  <a:moveTo>
                    <a:pt x="19313" y="28335"/>
                  </a:moveTo>
                  <a:lnTo>
                    <a:pt x="19243" y="28687"/>
                  </a:lnTo>
                  <a:lnTo>
                    <a:pt x="19243" y="29040"/>
                  </a:lnTo>
                  <a:lnTo>
                    <a:pt x="19313" y="29181"/>
                  </a:lnTo>
                  <a:lnTo>
                    <a:pt x="19454" y="29322"/>
                  </a:lnTo>
                  <a:lnTo>
                    <a:pt x="19595" y="29392"/>
                  </a:lnTo>
                  <a:lnTo>
                    <a:pt x="19807" y="29392"/>
                  </a:lnTo>
                  <a:lnTo>
                    <a:pt x="19313" y="30238"/>
                  </a:lnTo>
                  <a:lnTo>
                    <a:pt x="19031" y="30661"/>
                  </a:lnTo>
                  <a:lnTo>
                    <a:pt x="18679" y="31084"/>
                  </a:lnTo>
                  <a:lnTo>
                    <a:pt x="18538" y="31013"/>
                  </a:lnTo>
                  <a:lnTo>
                    <a:pt x="18397" y="30872"/>
                  </a:lnTo>
                  <a:lnTo>
                    <a:pt x="18326" y="30731"/>
                  </a:lnTo>
                  <a:lnTo>
                    <a:pt x="18256" y="30590"/>
                  </a:lnTo>
                  <a:lnTo>
                    <a:pt x="18326" y="30168"/>
                  </a:lnTo>
                  <a:lnTo>
                    <a:pt x="18467" y="29745"/>
                  </a:lnTo>
                  <a:lnTo>
                    <a:pt x="18679" y="29251"/>
                  </a:lnTo>
                  <a:lnTo>
                    <a:pt x="18961" y="28899"/>
                  </a:lnTo>
                  <a:lnTo>
                    <a:pt x="19313" y="28335"/>
                  </a:lnTo>
                  <a:close/>
                  <a:moveTo>
                    <a:pt x="21569" y="28758"/>
                  </a:moveTo>
                  <a:lnTo>
                    <a:pt x="22062" y="28969"/>
                  </a:lnTo>
                  <a:lnTo>
                    <a:pt x="22555" y="29181"/>
                  </a:lnTo>
                  <a:lnTo>
                    <a:pt x="23049" y="29533"/>
                  </a:lnTo>
                  <a:lnTo>
                    <a:pt x="23472" y="29886"/>
                  </a:lnTo>
                  <a:lnTo>
                    <a:pt x="23754" y="30238"/>
                  </a:lnTo>
                  <a:lnTo>
                    <a:pt x="23824" y="30450"/>
                  </a:lnTo>
                  <a:lnTo>
                    <a:pt x="23824" y="30661"/>
                  </a:lnTo>
                  <a:lnTo>
                    <a:pt x="23754" y="30872"/>
                  </a:lnTo>
                  <a:lnTo>
                    <a:pt x="23613" y="31013"/>
                  </a:lnTo>
                  <a:lnTo>
                    <a:pt x="23401" y="31225"/>
                  </a:lnTo>
                  <a:lnTo>
                    <a:pt x="23190" y="31366"/>
                  </a:lnTo>
                  <a:lnTo>
                    <a:pt x="22908" y="31436"/>
                  </a:lnTo>
                  <a:lnTo>
                    <a:pt x="22696" y="31366"/>
                  </a:lnTo>
                  <a:lnTo>
                    <a:pt x="22485" y="31295"/>
                  </a:lnTo>
                  <a:lnTo>
                    <a:pt x="22203" y="31154"/>
                  </a:lnTo>
                  <a:lnTo>
                    <a:pt x="21780" y="30802"/>
                  </a:lnTo>
                  <a:lnTo>
                    <a:pt x="21428" y="30309"/>
                  </a:lnTo>
                  <a:lnTo>
                    <a:pt x="21216" y="29745"/>
                  </a:lnTo>
                  <a:lnTo>
                    <a:pt x="21146" y="29251"/>
                  </a:lnTo>
                  <a:lnTo>
                    <a:pt x="21146" y="28969"/>
                  </a:lnTo>
                  <a:lnTo>
                    <a:pt x="21216" y="28758"/>
                  </a:lnTo>
                  <a:close/>
                  <a:moveTo>
                    <a:pt x="20934" y="33410"/>
                  </a:moveTo>
                  <a:lnTo>
                    <a:pt x="21075" y="33692"/>
                  </a:lnTo>
                  <a:lnTo>
                    <a:pt x="21133" y="33749"/>
                  </a:lnTo>
                  <a:lnTo>
                    <a:pt x="21005" y="34326"/>
                  </a:lnTo>
                  <a:lnTo>
                    <a:pt x="20511" y="34467"/>
                  </a:lnTo>
                  <a:lnTo>
                    <a:pt x="20018" y="34538"/>
                  </a:lnTo>
                  <a:lnTo>
                    <a:pt x="20018" y="34538"/>
                  </a:lnTo>
                  <a:lnTo>
                    <a:pt x="20159" y="34185"/>
                  </a:lnTo>
                  <a:lnTo>
                    <a:pt x="20441" y="33903"/>
                  </a:lnTo>
                  <a:lnTo>
                    <a:pt x="20934" y="33410"/>
                  </a:lnTo>
                  <a:close/>
                  <a:moveTo>
                    <a:pt x="22767" y="34115"/>
                  </a:moveTo>
                  <a:lnTo>
                    <a:pt x="23260" y="34185"/>
                  </a:lnTo>
                  <a:lnTo>
                    <a:pt x="23754" y="34256"/>
                  </a:lnTo>
                  <a:lnTo>
                    <a:pt x="24247" y="34467"/>
                  </a:lnTo>
                  <a:lnTo>
                    <a:pt x="24670" y="34749"/>
                  </a:lnTo>
                  <a:lnTo>
                    <a:pt x="24811" y="34890"/>
                  </a:lnTo>
                  <a:lnTo>
                    <a:pt x="24881" y="35031"/>
                  </a:lnTo>
                  <a:lnTo>
                    <a:pt x="24881" y="35172"/>
                  </a:lnTo>
                  <a:lnTo>
                    <a:pt x="24811" y="35313"/>
                  </a:lnTo>
                  <a:lnTo>
                    <a:pt x="24599" y="35454"/>
                  </a:lnTo>
                  <a:lnTo>
                    <a:pt x="24247" y="35524"/>
                  </a:lnTo>
                  <a:lnTo>
                    <a:pt x="23824" y="35454"/>
                  </a:lnTo>
                  <a:lnTo>
                    <a:pt x="23613" y="35383"/>
                  </a:lnTo>
                  <a:lnTo>
                    <a:pt x="23401" y="35242"/>
                  </a:lnTo>
                  <a:lnTo>
                    <a:pt x="23190" y="35031"/>
                  </a:lnTo>
                  <a:lnTo>
                    <a:pt x="23049" y="34820"/>
                  </a:lnTo>
                  <a:lnTo>
                    <a:pt x="22837" y="34467"/>
                  </a:lnTo>
                  <a:lnTo>
                    <a:pt x="22767" y="34115"/>
                  </a:lnTo>
                  <a:close/>
                  <a:moveTo>
                    <a:pt x="7260" y="35877"/>
                  </a:moveTo>
                  <a:lnTo>
                    <a:pt x="6626" y="36723"/>
                  </a:lnTo>
                  <a:lnTo>
                    <a:pt x="5851" y="37498"/>
                  </a:lnTo>
                  <a:lnTo>
                    <a:pt x="5146" y="37991"/>
                  </a:lnTo>
                  <a:lnTo>
                    <a:pt x="4441" y="38485"/>
                  </a:lnTo>
                  <a:lnTo>
                    <a:pt x="4723" y="38273"/>
                  </a:lnTo>
                  <a:lnTo>
                    <a:pt x="4935" y="37991"/>
                  </a:lnTo>
                  <a:lnTo>
                    <a:pt x="5569" y="37216"/>
                  </a:lnTo>
                  <a:lnTo>
                    <a:pt x="5921" y="36793"/>
                  </a:lnTo>
                  <a:lnTo>
                    <a:pt x="6344" y="36370"/>
                  </a:lnTo>
                  <a:lnTo>
                    <a:pt x="6767" y="36088"/>
                  </a:lnTo>
                  <a:lnTo>
                    <a:pt x="7260" y="35877"/>
                  </a:lnTo>
                  <a:close/>
                  <a:moveTo>
                    <a:pt x="21639" y="37568"/>
                  </a:moveTo>
                  <a:lnTo>
                    <a:pt x="21569" y="37921"/>
                  </a:lnTo>
                  <a:lnTo>
                    <a:pt x="21357" y="38344"/>
                  </a:lnTo>
                  <a:lnTo>
                    <a:pt x="20934" y="38978"/>
                  </a:lnTo>
                  <a:lnTo>
                    <a:pt x="20723" y="39331"/>
                  </a:lnTo>
                  <a:lnTo>
                    <a:pt x="20511" y="39612"/>
                  </a:lnTo>
                  <a:lnTo>
                    <a:pt x="20229" y="39824"/>
                  </a:lnTo>
                  <a:lnTo>
                    <a:pt x="19948" y="40035"/>
                  </a:lnTo>
                  <a:lnTo>
                    <a:pt x="19807" y="40035"/>
                  </a:lnTo>
                  <a:lnTo>
                    <a:pt x="19736" y="39894"/>
                  </a:lnTo>
                  <a:lnTo>
                    <a:pt x="19736" y="39824"/>
                  </a:lnTo>
                  <a:lnTo>
                    <a:pt x="19807" y="39612"/>
                  </a:lnTo>
                  <a:lnTo>
                    <a:pt x="20088" y="39260"/>
                  </a:lnTo>
                  <a:lnTo>
                    <a:pt x="20441" y="38767"/>
                  </a:lnTo>
                  <a:lnTo>
                    <a:pt x="21287" y="37921"/>
                  </a:lnTo>
                  <a:lnTo>
                    <a:pt x="21639" y="37568"/>
                  </a:lnTo>
                  <a:close/>
                  <a:moveTo>
                    <a:pt x="7754" y="38203"/>
                  </a:moveTo>
                  <a:lnTo>
                    <a:pt x="7824" y="38767"/>
                  </a:lnTo>
                  <a:lnTo>
                    <a:pt x="7824" y="39331"/>
                  </a:lnTo>
                  <a:lnTo>
                    <a:pt x="7824" y="39894"/>
                  </a:lnTo>
                  <a:lnTo>
                    <a:pt x="7683" y="40388"/>
                  </a:lnTo>
                  <a:lnTo>
                    <a:pt x="7613" y="40811"/>
                  </a:lnTo>
                  <a:lnTo>
                    <a:pt x="7331" y="41163"/>
                  </a:lnTo>
                  <a:lnTo>
                    <a:pt x="7260" y="41234"/>
                  </a:lnTo>
                  <a:lnTo>
                    <a:pt x="7190" y="41163"/>
                  </a:lnTo>
                  <a:lnTo>
                    <a:pt x="7120" y="40952"/>
                  </a:lnTo>
                  <a:lnTo>
                    <a:pt x="7120" y="40529"/>
                  </a:lnTo>
                  <a:lnTo>
                    <a:pt x="7260" y="39965"/>
                  </a:lnTo>
                  <a:lnTo>
                    <a:pt x="7542" y="38837"/>
                  </a:lnTo>
                  <a:lnTo>
                    <a:pt x="7754" y="38203"/>
                  </a:lnTo>
                  <a:close/>
                  <a:moveTo>
                    <a:pt x="22908" y="38203"/>
                  </a:moveTo>
                  <a:lnTo>
                    <a:pt x="23472" y="38555"/>
                  </a:lnTo>
                  <a:lnTo>
                    <a:pt x="23824" y="38908"/>
                  </a:lnTo>
                  <a:lnTo>
                    <a:pt x="24036" y="39260"/>
                  </a:lnTo>
                  <a:lnTo>
                    <a:pt x="24106" y="39612"/>
                  </a:lnTo>
                  <a:lnTo>
                    <a:pt x="24106" y="40035"/>
                  </a:lnTo>
                  <a:lnTo>
                    <a:pt x="23965" y="40317"/>
                  </a:lnTo>
                  <a:lnTo>
                    <a:pt x="23754" y="40670"/>
                  </a:lnTo>
                  <a:lnTo>
                    <a:pt x="23542" y="40952"/>
                  </a:lnTo>
                  <a:lnTo>
                    <a:pt x="23331" y="41163"/>
                  </a:lnTo>
                  <a:lnTo>
                    <a:pt x="23049" y="41304"/>
                  </a:lnTo>
                  <a:lnTo>
                    <a:pt x="22767" y="41375"/>
                  </a:lnTo>
                  <a:lnTo>
                    <a:pt x="22555" y="41375"/>
                  </a:lnTo>
                  <a:lnTo>
                    <a:pt x="22414" y="41234"/>
                  </a:lnTo>
                  <a:lnTo>
                    <a:pt x="22344" y="41022"/>
                  </a:lnTo>
                  <a:lnTo>
                    <a:pt x="22344" y="40670"/>
                  </a:lnTo>
                  <a:lnTo>
                    <a:pt x="22414" y="40247"/>
                  </a:lnTo>
                  <a:lnTo>
                    <a:pt x="22696" y="39190"/>
                  </a:lnTo>
                  <a:lnTo>
                    <a:pt x="22908" y="38203"/>
                  </a:lnTo>
                  <a:close/>
                  <a:moveTo>
                    <a:pt x="3102" y="42784"/>
                  </a:moveTo>
                  <a:lnTo>
                    <a:pt x="3172" y="42925"/>
                  </a:lnTo>
                  <a:lnTo>
                    <a:pt x="3172" y="43137"/>
                  </a:lnTo>
                  <a:lnTo>
                    <a:pt x="2961" y="43630"/>
                  </a:lnTo>
                  <a:lnTo>
                    <a:pt x="2538" y="44405"/>
                  </a:lnTo>
                  <a:lnTo>
                    <a:pt x="1904" y="44828"/>
                  </a:lnTo>
                  <a:lnTo>
                    <a:pt x="1481" y="44828"/>
                  </a:lnTo>
                  <a:lnTo>
                    <a:pt x="1481" y="44687"/>
                  </a:lnTo>
                  <a:lnTo>
                    <a:pt x="1622" y="44405"/>
                  </a:lnTo>
                  <a:lnTo>
                    <a:pt x="1904" y="43983"/>
                  </a:lnTo>
                  <a:lnTo>
                    <a:pt x="2256" y="43489"/>
                  </a:lnTo>
                  <a:lnTo>
                    <a:pt x="2679" y="43066"/>
                  </a:lnTo>
                  <a:lnTo>
                    <a:pt x="3102" y="42784"/>
                  </a:lnTo>
                  <a:close/>
                  <a:moveTo>
                    <a:pt x="4441" y="43419"/>
                  </a:moveTo>
                  <a:lnTo>
                    <a:pt x="4935" y="43771"/>
                  </a:lnTo>
                  <a:lnTo>
                    <a:pt x="5075" y="43912"/>
                  </a:lnTo>
                  <a:lnTo>
                    <a:pt x="5146" y="44194"/>
                  </a:lnTo>
                  <a:lnTo>
                    <a:pt x="5146" y="44405"/>
                  </a:lnTo>
                  <a:lnTo>
                    <a:pt x="5146" y="44617"/>
                  </a:lnTo>
                  <a:lnTo>
                    <a:pt x="5005" y="45110"/>
                  </a:lnTo>
                  <a:lnTo>
                    <a:pt x="4794" y="45392"/>
                  </a:lnTo>
                  <a:lnTo>
                    <a:pt x="4653" y="45463"/>
                  </a:lnTo>
                  <a:lnTo>
                    <a:pt x="4512" y="45463"/>
                  </a:lnTo>
                  <a:lnTo>
                    <a:pt x="4441" y="45392"/>
                  </a:lnTo>
                  <a:lnTo>
                    <a:pt x="4300" y="45251"/>
                  </a:lnTo>
                  <a:lnTo>
                    <a:pt x="4300" y="44969"/>
                  </a:lnTo>
                  <a:lnTo>
                    <a:pt x="4300" y="44617"/>
                  </a:lnTo>
                  <a:lnTo>
                    <a:pt x="4300" y="44053"/>
                  </a:lnTo>
                  <a:lnTo>
                    <a:pt x="4441" y="43419"/>
                  </a:lnTo>
                  <a:close/>
                  <a:moveTo>
                    <a:pt x="12688" y="43912"/>
                  </a:moveTo>
                  <a:lnTo>
                    <a:pt x="13322" y="44053"/>
                  </a:lnTo>
                  <a:lnTo>
                    <a:pt x="13956" y="44335"/>
                  </a:lnTo>
                  <a:lnTo>
                    <a:pt x="14450" y="44687"/>
                  </a:lnTo>
                  <a:lnTo>
                    <a:pt x="14661" y="44899"/>
                  </a:lnTo>
                  <a:lnTo>
                    <a:pt x="14873" y="45181"/>
                  </a:lnTo>
                  <a:lnTo>
                    <a:pt x="14943" y="45322"/>
                  </a:lnTo>
                  <a:lnTo>
                    <a:pt x="15014" y="45392"/>
                  </a:lnTo>
                  <a:lnTo>
                    <a:pt x="15014" y="45533"/>
                  </a:lnTo>
                  <a:lnTo>
                    <a:pt x="14873" y="45674"/>
                  </a:lnTo>
                  <a:lnTo>
                    <a:pt x="14661" y="45674"/>
                  </a:lnTo>
                  <a:lnTo>
                    <a:pt x="14379" y="45533"/>
                  </a:lnTo>
                  <a:lnTo>
                    <a:pt x="14027" y="45322"/>
                  </a:lnTo>
                  <a:lnTo>
                    <a:pt x="13674" y="45040"/>
                  </a:lnTo>
                  <a:lnTo>
                    <a:pt x="13040" y="44405"/>
                  </a:lnTo>
                  <a:lnTo>
                    <a:pt x="12688" y="43912"/>
                  </a:lnTo>
                  <a:close/>
                  <a:moveTo>
                    <a:pt x="12617" y="46168"/>
                  </a:moveTo>
                  <a:lnTo>
                    <a:pt x="12688" y="46238"/>
                  </a:lnTo>
                  <a:lnTo>
                    <a:pt x="12688" y="46520"/>
                  </a:lnTo>
                  <a:lnTo>
                    <a:pt x="12688" y="46872"/>
                  </a:lnTo>
                  <a:lnTo>
                    <a:pt x="12547" y="47859"/>
                  </a:lnTo>
                  <a:lnTo>
                    <a:pt x="12406" y="48353"/>
                  </a:lnTo>
                  <a:lnTo>
                    <a:pt x="12265" y="48705"/>
                  </a:lnTo>
                  <a:lnTo>
                    <a:pt x="12053" y="48987"/>
                  </a:lnTo>
                  <a:lnTo>
                    <a:pt x="11912" y="49057"/>
                  </a:lnTo>
                  <a:lnTo>
                    <a:pt x="11771" y="49057"/>
                  </a:lnTo>
                  <a:lnTo>
                    <a:pt x="11701" y="48987"/>
                  </a:lnTo>
                  <a:lnTo>
                    <a:pt x="11701" y="48916"/>
                  </a:lnTo>
                  <a:lnTo>
                    <a:pt x="11701" y="48494"/>
                  </a:lnTo>
                  <a:lnTo>
                    <a:pt x="11771" y="48000"/>
                  </a:lnTo>
                  <a:lnTo>
                    <a:pt x="11983" y="47436"/>
                  </a:lnTo>
                  <a:lnTo>
                    <a:pt x="12194" y="46872"/>
                  </a:lnTo>
                  <a:lnTo>
                    <a:pt x="12406" y="46449"/>
                  </a:lnTo>
                  <a:lnTo>
                    <a:pt x="12547" y="46238"/>
                  </a:lnTo>
                  <a:lnTo>
                    <a:pt x="12617" y="46168"/>
                  </a:lnTo>
                  <a:close/>
                  <a:moveTo>
                    <a:pt x="2186" y="49128"/>
                  </a:moveTo>
                  <a:lnTo>
                    <a:pt x="2256" y="49692"/>
                  </a:lnTo>
                  <a:lnTo>
                    <a:pt x="2186" y="49833"/>
                  </a:lnTo>
                  <a:lnTo>
                    <a:pt x="2115" y="49974"/>
                  </a:lnTo>
                  <a:lnTo>
                    <a:pt x="1904" y="50185"/>
                  </a:lnTo>
                  <a:lnTo>
                    <a:pt x="1622" y="50256"/>
                  </a:lnTo>
                  <a:lnTo>
                    <a:pt x="1340" y="50185"/>
                  </a:lnTo>
                  <a:lnTo>
                    <a:pt x="1128" y="49974"/>
                  </a:lnTo>
                  <a:lnTo>
                    <a:pt x="987" y="49762"/>
                  </a:lnTo>
                  <a:lnTo>
                    <a:pt x="987" y="49621"/>
                  </a:lnTo>
                  <a:lnTo>
                    <a:pt x="1058" y="49480"/>
                  </a:lnTo>
                  <a:lnTo>
                    <a:pt x="1269" y="49128"/>
                  </a:lnTo>
                  <a:lnTo>
                    <a:pt x="1481" y="49269"/>
                  </a:lnTo>
                  <a:lnTo>
                    <a:pt x="1692" y="49410"/>
                  </a:lnTo>
                  <a:lnTo>
                    <a:pt x="1904" y="49339"/>
                  </a:lnTo>
                  <a:lnTo>
                    <a:pt x="2186" y="49128"/>
                  </a:lnTo>
                  <a:close/>
                  <a:moveTo>
                    <a:pt x="14732" y="49551"/>
                  </a:moveTo>
                  <a:lnTo>
                    <a:pt x="16423" y="50185"/>
                  </a:lnTo>
                  <a:lnTo>
                    <a:pt x="16635" y="50185"/>
                  </a:lnTo>
                  <a:lnTo>
                    <a:pt x="16705" y="50256"/>
                  </a:lnTo>
                  <a:lnTo>
                    <a:pt x="16705" y="50397"/>
                  </a:lnTo>
                  <a:lnTo>
                    <a:pt x="16635" y="50538"/>
                  </a:lnTo>
                  <a:lnTo>
                    <a:pt x="16141" y="50538"/>
                  </a:lnTo>
                  <a:lnTo>
                    <a:pt x="15859" y="50467"/>
                  </a:lnTo>
                  <a:lnTo>
                    <a:pt x="15578" y="50256"/>
                  </a:lnTo>
                  <a:lnTo>
                    <a:pt x="15155" y="49903"/>
                  </a:lnTo>
                  <a:lnTo>
                    <a:pt x="14732" y="49551"/>
                  </a:lnTo>
                  <a:close/>
                  <a:moveTo>
                    <a:pt x="11208" y="42925"/>
                  </a:moveTo>
                  <a:lnTo>
                    <a:pt x="12194" y="45040"/>
                  </a:lnTo>
                  <a:lnTo>
                    <a:pt x="12194" y="45392"/>
                  </a:lnTo>
                  <a:lnTo>
                    <a:pt x="12194" y="45674"/>
                  </a:lnTo>
                  <a:lnTo>
                    <a:pt x="12265" y="46027"/>
                  </a:lnTo>
                  <a:lnTo>
                    <a:pt x="12194" y="46379"/>
                  </a:lnTo>
                  <a:lnTo>
                    <a:pt x="12124" y="46661"/>
                  </a:lnTo>
                  <a:lnTo>
                    <a:pt x="11912" y="46943"/>
                  </a:lnTo>
                  <a:lnTo>
                    <a:pt x="11419" y="47507"/>
                  </a:lnTo>
                  <a:lnTo>
                    <a:pt x="11208" y="47789"/>
                  </a:lnTo>
                  <a:lnTo>
                    <a:pt x="10996" y="48071"/>
                  </a:lnTo>
                  <a:lnTo>
                    <a:pt x="10855" y="48423"/>
                  </a:lnTo>
                  <a:lnTo>
                    <a:pt x="10785" y="48775"/>
                  </a:lnTo>
                  <a:lnTo>
                    <a:pt x="10855" y="49128"/>
                  </a:lnTo>
                  <a:lnTo>
                    <a:pt x="10926" y="49410"/>
                  </a:lnTo>
                  <a:lnTo>
                    <a:pt x="10996" y="49621"/>
                  </a:lnTo>
                  <a:lnTo>
                    <a:pt x="11137" y="49833"/>
                  </a:lnTo>
                  <a:lnTo>
                    <a:pt x="11278" y="49974"/>
                  </a:lnTo>
                  <a:lnTo>
                    <a:pt x="11419" y="50115"/>
                  </a:lnTo>
                  <a:lnTo>
                    <a:pt x="11560" y="50185"/>
                  </a:lnTo>
                  <a:lnTo>
                    <a:pt x="11771" y="50256"/>
                  </a:lnTo>
                  <a:lnTo>
                    <a:pt x="12194" y="50185"/>
                  </a:lnTo>
                  <a:lnTo>
                    <a:pt x="12617" y="49974"/>
                  </a:lnTo>
                  <a:lnTo>
                    <a:pt x="13040" y="49621"/>
                  </a:lnTo>
                  <a:lnTo>
                    <a:pt x="13322" y="49057"/>
                  </a:lnTo>
                  <a:lnTo>
                    <a:pt x="13674" y="50326"/>
                  </a:lnTo>
                  <a:lnTo>
                    <a:pt x="13815" y="51031"/>
                  </a:lnTo>
                  <a:lnTo>
                    <a:pt x="13886" y="51524"/>
                  </a:lnTo>
                  <a:lnTo>
                    <a:pt x="13745" y="51947"/>
                  </a:lnTo>
                  <a:lnTo>
                    <a:pt x="13393" y="52864"/>
                  </a:lnTo>
                  <a:lnTo>
                    <a:pt x="13252" y="53286"/>
                  </a:lnTo>
                  <a:lnTo>
                    <a:pt x="13040" y="53568"/>
                  </a:lnTo>
                  <a:lnTo>
                    <a:pt x="12899" y="53639"/>
                  </a:lnTo>
                  <a:lnTo>
                    <a:pt x="12829" y="53709"/>
                  </a:lnTo>
                  <a:lnTo>
                    <a:pt x="12758" y="53639"/>
                  </a:lnTo>
                  <a:lnTo>
                    <a:pt x="12688" y="53498"/>
                  </a:lnTo>
                  <a:lnTo>
                    <a:pt x="12617" y="53286"/>
                  </a:lnTo>
                  <a:lnTo>
                    <a:pt x="12688" y="52934"/>
                  </a:lnTo>
                  <a:lnTo>
                    <a:pt x="12899" y="52159"/>
                  </a:lnTo>
                  <a:lnTo>
                    <a:pt x="13181" y="51454"/>
                  </a:lnTo>
                  <a:lnTo>
                    <a:pt x="13393" y="51101"/>
                  </a:lnTo>
                  <a:lnTo>
                    <a:pt x="13040" y="51383"/>
                  </a:lnTo>
                  <a:lnTo>
                    <a:pt x="12688" y="51665"/>
                  </a:lnTo>
                  <a:lnTo>
                    <a:pt x="12335" y="52018"/>
                  </a:lnTo>
                  <a:lnTo>
                    <a:pt x="12053" y="52441"/>
                  </a:lnTo>
                  <a:lnTo>
                    <a:pt x="11912" y="52229"/>
                  </a:lnTo>
                  <a:lnTo>
                    <a:pt x="11701" y="52088"/>
                  </a:lnTo>
                  <a:lnTo>
                    <a:pt x="11278" y="51736"/>
                  </a:lnTo>
                  <a:lnTo>
                    <a:pt x="10855" y="51454"/>
                  </a:lnTo>
                  <a:lnTo>
                    <a:pt x="10714" y="51242"/>
                  </a:lnTo>
                  <a:lnTo>
                    <a:pt x="10573" y="51101"/>
                  </a:lnTo>
                  <a:lnTo>
                    <a:pt x="10503" y="50820"/>
                  </a:lnTo>
                  <a:lnTo>
                    <a:pt x="10432" y="50397"/>
                  </a:lnTo>
                  <a:lnTo>
                    <a:pt x="10432" y="49480"/>
                  </a:lnTo>
                  <a:lnTo>
                    <a:pt x="10644" y="47859"/>
                  </a:lnTo>
                  <a:lnTo>
                    <a:pt x="10855" y="45392"/>
                  </a:lnTo>
                  <a:lnTo>
                    <a:pt x="10996" y="44194"/>
                  </a:lnTo>
                  <a:lnTo>
                    <a:pt x="11208" y="42925"/>
                  </a:lnTo>
                  <a:close/>
                  <a:moveTo>
                    <a:pt x="10573" y="52441"/>
                  </a:moveTo>
                  <a:lnTo>
                    <a:pt x="11067" y="52934"/>
                  </a:lnTo>
                  <a:lnTo>
                    <a:pt x="11349" y="53498"/>
                  </a:lnTo>
                  <a:lnTo>
                    <a:pt x="11630" y="54062"/>
                  </a:lnTo>
                  <a:lnTo>
                    <a:pt x="11701" y="54696"/>
                  </a:lnTo>
                  <a:lnTo>
                    <a:pt x="10644" y="54273"/>
                  </a:lnTo>
                  <a:lnTo>
                    <a:pt x="10573" y="52441"/>
                  </a:lnTo>
                  <a:close/>
                  <a:moveTo>
                    <a:pt x="8655" y="54760"/>
                  </a:moveTo>
                  <a:lnTo>
                    <a:pt x="8600" y="55260"/>
                  </a:lnTo>
                  <a:lnTo>
                    <a:pt x="8388" y="56106"/>
                  </a:lnTo>
                  <a:lnTo>
                    <a:pt x="8177" y="56811"/>
                  </a:lnTo>
                  <a:lnTo>
                    <a:pt x="7965" y="57375"/>
                  </a:lnTo>
                  <a:lnTo>
                    <a:pt x="7824" y="57586"/>
                  </a:lnTo>
                  <a:lnTo>
                    <a:pt x="7683" y="57727"/>
                  </a:lnTo>
                  <a:lnTo>
                    <a:pt x="7472" y="57797"/>
                  </a:lnTo>
                  <a:lnTo>
                    <a:pt x="7331" y="57868"/>
                  </a:lnTo>
                  <a:lnTo>
                    <a:pt x="7120" y="57868"/>
                  </a:lnTo>
                  <a:lnTo>
                    <a:pt x="6908" y="57727"/>
                  </a:lnTo>
                  <a:lnTo>
                    <a:pt x="6838" y="57656"/>
                  </a:lnTo>
                  <a:lnTo>
                    <a:pt x="6908" y="57516"/>
                  </a:lnTo>
                  <a:lnTo>
                    <a:pt x="7049" y="57163"/>
                  </a:lnTo>
                  <a:lnTo>
                    <a:pt x="7683" y="56035"/>
                  </a:lnTo>
                  <a:lnTo>
                    <a:pt x="8655" y="54760"/>
                  </a:lnTo>
                  <a:close/>
                  <a:moveTo>
                    <a:pt x="10714" y="58361"/>
                  </a:moveTo>
                  <a:lnTo>
                    <a:pt x="10926" y="59066"/>
                  </a:lnTo>
                  <a:lnTo>
                    <a:pt x="10926" y="59771"/>
                  </a:lnTo>
                  <a:lnTo>
                    <a:pt x="10785" y="60476"/>
                  </a:lnTo>
                  <a:lnTo>
                    <a:pt x="10714" y="60828"/>
                  </a:lnTo>
                  <a:lnTo>
                    <a:pt x="10503" y="61181"/>
                  </a:lnTo>
                  <a:lnTo>
                    <a:pt x="10221" y="61533"/>
                  </a:lnTo>
                  <a:lnTo>
                    <a:pt x="10080" y="61604"/>
                  </a:lnTo>
                  <a:lnTo>
                    <a:pt x="10009" y="61674"/>
                  </a:lnTo>
                  <a:lnTo>
                    <a:pt x="9868" y="61674"/>
                  </a:lnTo>
                  <a:lnTo>
                    <a:pt x="9798" y="61604"/>
                  </a:lnTo>
                  <a:lnTo>
                    <a:pt x="9586" y="61392"/>
                  </a:lnTo>
                  <a:lnTo>
                    <a:pt x="9445" y="61040"/>
                  </a:lnTo>
                  <a:lnTo>
                    <a:pt x="9304" y="60687"/>
                  </a:lnTo>
                  <a:lnTo>
                    <a:pt x="9234" y="60053"/>
                  </a:lnTo>
                  <a:lnTo>
                    <a:pt x="9304" y="59419"/>
                  </a:lnTo>
                  <a:lnTo>
                    <a:pt x="9375" y="59066"/>
                  </a:lnTo>
                  <a:lnTo>
                    <a:pt x="9516" y="58855"/>
                  </a:lnTo>
                  <a:lnTo>
                    <a:pt x="9727" y="58784"/>
                  </a:lnTo>
                  <a:lnTo>
                    <a:pt x="10221" y="58714"/>
                  </a:lnTo>
                  <a:lnTo>
                    <a:pt x="10432" y="58643"/>
                  </a:lnTo>
                  <a:lnTo>
                    <a:pt x="10714" y="58361"/>
                  </a:lnTo>
                  <a:close/>
                  <a:moveTo>
                    <a:pt x="24458" y="0"/>
                  </a:moveTo>
                  <a:lnTo>
                    <a:pt x="24599" y="3736"/>
                  </a:lnTo>
                  <a:lnTo>
                    <a:pt x="24670" y="6485"/>
                  </a:lnTo>
                  <a:lnTo>
                    <a:pt x="24599" y="7965"/>
                  </a:lnTo>
                  <a:lnTo>
                    <a:pt x="24247" y="9727"/>
                  </a:lnTo>
                  <a:lnTo>
                    <a:pt x="24036" y="10573"/>
                  </a:lnTo>
                  <a:lnTo>
                    <a:pt x="23754" y="11278"/>
                  </a:lnTo>
                  <a:lnTo>
                    <a:pt x="23401" y="11983"/>
                  </a:lnTo>
                  <a:lnTo>
                    <a:pt x="22978" y="12617"/>
                  </a:lnTo>
                  <a:lnTo>
                    <a:pt x="22414" y="13251"/>
                  </a:lnTo>
                  <a:lnTo>
                    <a:pt x="21780" y="13886"/>
                  </a:lnTo>
                  <a:lnTo>
                    <a:pt x="21639" y="13674"/>
                  </a:lnTo>
                  <a:lnTo>
                    <a:pt x="21498" y="13463"/>
                  </a:lnTo>
                  <a:lnTo>
                    <a:pt x="21005" y="13110"/>
                  </a:lnTo>
                  <a:lnTo>
                    <a:pt x="20441" y="12899"/>
                  </a:lnTo>
                  <a:lnTo>
                    <a:pt x="19807" y="12758"/>
                  </a:lnTo>
                  <a:lnTo>
                    <a:pt x="19243" y="12758"/>
                  </a:lnTo>
                  <a:lnTo>
                    <a:pt x="18961" y="12828"/>
                  </a:lnTo>
                  <a:lnTo>
                    <a:pt x="18749" y="12969"/>
                  </a:lnTo>
                  <a:lnTo>
                    <a:pt x="18538" y="13110"/>
                  </a:lnTo>
                  <a:lnTo>
                    <a:pt x="18397" y="13322"/>
                  </a:lnTo>
                  <a:lnTo>
                    <a:pt x="18326" y="13533"/>
                  </a:lnTo>
                  <a:lnTo>
                    <a:pt x="18256" y="13886"/>
                  </a:lnTo>
                  <a:lnTo>
                    <a:pt x="18256" y="14027"/>
                  </a:lnTo>
                  <a:lnTo>
                    <a:pt x="18326" y="14238"/>
                  </a:lnTo>
                  <a:lnTo>
                    <a:pt x="18608" y="14450"/>
                  </a:lnTo>
                  <a:lnTo>
                    <a:pt x="18890" y="14661"/>
                  </a:lnTo>
                  <a:lnTo>
                    <a:pt x="19313" y="14802"/>
                  </a:lnTo>
                  <a:lnTo>
                    <a:pt x="20088" y="14802"/>
                  </a:lnTo>
                  <a:lnTo>
                    <a:pt x="20441" y="14732"/>
                  </a:lnTo>
                  <a:lnTo>
                    <a:pt x="20723" y="14520"/>
                  </a:lnTo>
                  <a:lnTo>
                    <a:pt x="20652" y="14661"/>
                  </a:lnTo>
                  <a:lnTo>
                    <a:pt x="20441" y="14872"/>
                  </a:lnTo>
                  <a:lnTo>
                    <a:pt x="19595" y="15436"/>
                  </a:lnTo>
                  <a:lnTo>
                    <a:pt x="18115" y="16141"/>
                  </a:lnTo>
                  <a:lnTo>
                    <a:pt x="18044" y="15718"/>
                  </a:lnTo>
                  <a:lnTo>
                    <a:pt x="17903" y="15436"/>
                  </a:lnTo>
                  <a:lnTo>
                    <a:pt x="17692" y="15084"/>
                  </a:lnTo>
                  <a:lnTo>
                    <a:pt x="17481" y="14872"/>
                  </a:lnTo>
                  <a:lnTo>
                    <a:pt x="17269" y="14732"/>
                  </a:lnTo>
                  <a:lnTo>
                    <a:pt x="16987" y="14591"/>
                  </a:lnTo>
                  <a:lnTo>
                    <a:pt x="16705" y="14450"/>
                  </a:lnTo>
                  <a:lnTo>
                    <a:pt x="15789" y="14450"/>
                  </a:lnTo>
                  <a:lnTo>
                    <a:pt x="15155" y="14591"/>
                  </a:lnTo>
                  <a:lnTo>
                    <a:pt x="14520" y="14872"/>
                  </a:lnTo>
                  <a:lnTo>
                    <a:pt x="13886" y="15225"/>
                  </a:lnTo>
                  <a:lnTo>
                    <a:pt x="13393" y="15648"/>
                  </a:lnTo>
                  <a:lnTo>
                    <a:pt x="12970" y="16071"/>
                  </a:lnTo>
                  <a:lnTo>
                    <a:pt x="12758" y="16494"/>
                  </a:lnTo>
                  <a:lnTo>
                    <a:pt x="12688" y="16776"/>
                  </a:lnTo>
                  <a:lnTo>
                    <a:pt x="12617" y="16987"/>
                  </a:lnTo>
                  <a:lnTo>
                    <a:pt x="12688" y="17198"/>
                  </a:lnTo>
                  <a:lnTo>
                    <a:pt x="12758" y="17339"/>
                  </a:lnTo>
                  <a:lnTo>
                    <a:pt x="12899" y="17551"/>
                  </a:lnTo>
                  <a:lnTo>
                    <a:pt x="13111" y="17692"/>
                  </a:lnTo>
                  <a:lnTo>
                    <a:pt x="13393" y="17833"/>
                  </a:lnTo>
                  <a:lnTo>
                    <a:pt x="13745" y="17974"/>
                  </a:lnTo>
                  <a:lnTo>
                    <a:pt x="14168" y="18044"/>
                  </a:lnTo>
                  <a:lnTo>
                    <a:pt x="14661" y="18115"/>
                  </a:lnTo>
                  <a:lnTo>
                    <a:pt x="14027" y="18467"/>
                  </a:lnTo>
                  <a:lnTo>
                    <a:pt x="13393" y="18820"/>
                  </a:lnTo>
                  <a:lnTo>
                    <a:pt x="12617" y="19172"/>
                  </a:lnTo>
                  <a:lnTo>
                    <a:pt x="11842" y="19454"/>
                  </a:lnTo>
                  <a:lnTo>
                    <a:pt x="11067" y="19665"/>
                  </a:lnTo>
                  <a:lnTo>
                    <a:pt x="10291" y="19806"/>
                  </a:lnTo>
                  <a:lnTo>
                    <a:pt x="9516" y="19877"/>
                  </a:lnTo>
                  <a:lnTo>
                    <a:pt x="8811" y="19736"/>
                  </a:lnTo>
                  <a:lnTo>
                    <a:pt x="9023" y="19383"/>
                  </a:lnTo>
                  <a:lnTo>
                    <a:pt x="9445" y="19031"/>
                  </a:lnTo>
                  <a:lnTo>
                    <a:pt x="9939" y="18679"/>
                  </a:lnTo>
                  <a:lnTo>
                    <a:pt x="10503" y="18397"/>
                  </a:lnTo>
                  <a:lnTo>
                    <a:pt x="11067" y="18256"/>
                  </a:lnTo>
                  <a:lnTo>
                    <a:pt x="11630" y="18115"/>
                  </a:lnTo>
                  <a:lnTo>
                    <a:pt x="11912" y="18185"/>
                  </a:lnTo>
                  <a:lnTo>
                    <a:pt x="12124" y="18185"/>
                  </a:lnTo>
                  <a:lnTo>
                    <a:pt x="12335" y="18326"/>
                  </a:lnTo>
                  <a:lnTo>
                    <a:pt x="12547" y="18467"/>
                  </a:lnTo>
                  <a:lnTo>
                    <a:pt x="12265" y="18185"/>
                  </a:lnTo>
                  <a:lnTo>
                    <a:pt x="11912" y="17974"/>
                  </a:lnTo>
                  <a:lnTo>
                    <a:pt x="11560" y="17833"/>
                  </a:lnTo>
                  <a:lnTo>
                    <a:pt x="11278" y="17692"/>
                  </a:lnTo>
                  <a:lnTo>
                    <a:pt x="10644" y="17621"/>
                  </a:lnTo>
                  <a:lnTo>
                    <a:pt x="10009" y="17692"/>
                  </a:lnTo>
                  <a:lnTo>
                    <a:pt x="9445" y="17903"/>
                  </a:lnTo>
                  <a:lnTo>
                    <a:pt x="8952" y="18185"/>
                  </a:lnTo>
                  <a:lnTo>
                    <a:pt x="8529" y="18538"/>
                  </a:lnTo>
                  <a:lnTo>
                    <a:pt x="8177" y="18961"/>
                  </a:lnTo>
                  <a:lnTo>
                    <a:pt x="7965" y="19383"/>
                  </a:lnTo>
                  <a:lnTo>
                    <a:pt x="7895" y="19877"/>
                  </a:lnTo>
                  <a:lnTo>
                    <a:pt x="7895" y="20229"/>
                  </a:lnTo>
                  <a:lnTo>
                    <a:pt x="8036" y="20441"/>
                  </a:lnTo>
                  <a:lnTo>
                    <a:pt x="8177" y="20582"/>
                  </a:lnTo>
                  <a:lnTo>
                    <a:pt x="8318" y="20793"/>
                  </a:lnTo>
                  <a:lnTo>
                    <a:pt x="8529" y="20864"/>
                  </a:lnTo>
                  <a:lnTo>
                    <a:pt x="8811" y="21005"/>
                  </a:lnTo>
                  <a:lnTo>
                    <a:pt x="9164" y="21075"/>
                  </a:lnTo>
                  <a:lnTo>
                    <a:pt x="10009" y="21075"/>
                  </a:lnTo>
                  <a:lnTo>
                    <a:pt x="11067" y="21005"/>
                  </a:lnTo>
                  <a:lnTo>
                    <a:pt x="10009" y="22062"/>
                  </a:lnTo>
                  <a:lnTo>
                    <a:pt x="9023" y="23260"/>
                  </a:lnTo>
                  <a:lnTo>
                    <a:pt x="8882" y="22908"/>
                  </a:lnTo>
                  <a:lnTo>
                    <a:pt x="8670" y="22626"/>
                  </a:lnTo>
                  <a:lnTo>
                    <a:pt x="8529" y="22414"/>
                  </a:lnTo>
                  <a:lnTo>
                    <a:pt x="8318" y="22203"/>
                  </a:lnTo>
                  <a:lnTo>
                    <a:pt x="8106" y="22062"/>
                  </a:lnTo>
                  <a:lnTo>
                    <a:pt x="7824" y="21991"/>
                  </a:lnTo>
                  <a:lnTo>
                    <a:pt x="7401" y="21921"/>
                  </a:lnTo>
                  <a:lnTo>
                    <a:pt x="6908" y="21991"/>
                  </a:lnTo>
                  <a:lnTo>
                    <a:pt x="6415" y="22132"/>
                  </a:lnTo>
                  <a:lnTo>
                    <a:pt x="5992" y="22414"/>
                  </a:lnTo>
                  <a:lnTo>
                    <a:pt x="5639" y="22767"/>
                  </a:lnTo>
                  <a:lnTo>
                    <a:pt x="5357" y="23119"/>
                  </a:lnTo>
                  <a:lnTo>
                    <a:pt x="5146" y="23542"/>
                  </a:lnTo>
                  <a:lnTo>
                    <a:pt x="5075" y="23965"/>
                  </a:lnTo>
                  <a:lnTo>
                    <a:pt x="5146" y="24388"/>
                  </a:lnTo>
                  <a:lnTo>
                    <a:pt x="5287" y="24599"/>
                  </a:lnTo>
                  <a:lnTo>
                    <a:pt x="5428" y="24811"/>
                  </a:lnTo>
                  <a:lnTo>
                    <a:pt x="5639" y="24952"/>
                  </a:lnTo>
                  <a:lnTo>
                    <a:pt x="5851" y="25093"/>
                  </a:lnTo>
                  <a:lnTo>
                    <a:pt x="6556" y="25375"/>
                  </a:lnTo>
                  <a:lnTo>
                    <a:pt x="7472" y="25516"/>
                  </a:lnTo>
                  <a:lnTo>
                    <a:pt x="7260" y="25868"/>
                  </a:lnTo>
                  <a:lnTo>
                    <a:pt x="7190" y="26291"/>
                  </a:lnTo>
                  <a:lnTo>
                    <a:pt x="7120" y="26643"/>
                  </a:lnTo>
                  <a:lnTo>
                    <a:pt x="7120" y="27066"/>
                  </a:lnTo>
                  <a:lnTo>
                    <a:pt x="7190" y="27278"/>
                  </a:lnTo>
                  <a:lnTo>
                    <a:pt x="7260" y="27348"/>
                  </a:lnTo>
                  <a:lnTo>
                    <a:pt x="7331" y="27419"/>
                  </a:lnTo>
                  <a:lnTo>
                    <a:pt x="7472" y="27419"/>
                  </a:lnTo>
                  <a:lnTo>
                    <a:pt x="7542" y="27278"/>
                  </a:lnTo>
                  <a:lnTo>
                    <a:pt x="7824" y="26996"/>
                  </a:lnTo>
                  <a:lnTo>
                    <a:pt x="7824" y="27419"/>
                  </a:lnTo>
                  <a:lnTo>
                    <a:pt x="7895" y="27771"/>
                  </a:lnTo>
                  <a:lnTo>
                    <a:pt x="7965" y="28124"/>
                  </a:lnTo>
                  <a:lnTo>
                    <a:pt x="8106" y="28405"/>
                  </a:lnTo>
                  <a:lnTo>
                    <a:pt x="8247" y="28617"/>
                  </a:lnTo>
                  <a:lnTo>
                    <a:pt x="8459" y="28828"/>
                  </a:lnTo>
                  <a:lnTo>
                    <a:pt x="8670" y="28899"/>
                  </a:lnTo>
                  <a:lnTo>
                    <a:pt x="8952" y="29040"/>
                  </a:lnTo>
                  <a:lnTo>
                    <a:pt x="9445" y="29040"/>
                  </a:lnTo>
                  <a:lnTo>
                    <a:pt x="9657" y="28969"/>
                  </a:lnTo>
                  <a:lnTo>
                    <a:pt x="9939" y="28828"/>
                  </a:lnTo>
                  <a:lnTo>
                    <a:pt x="10221" y="28687"/>
                  </a:lnTo>
                  <a:lnTo>
                    <a:pt x="10432" y="28476"/>
                  </a:lnTo>
                  <a:lnTo>
                    <a:pt x="10644" y="28194"/>
                  </a:lnTo>
                  <a:lnTo>
                    <a:pt x="10855" y="27842"/>
                  </a:lnTo>
                  <a:lnTo>
                    <a:pt x="10926" y="27489"/>
                  </a:lnTo>
                  <a:lnTo>
                    <a:pt x="10996" y="26855"/>
                  </a:lnTo>
                  <a:lnTo>
                    <a:pt x="10996" y="26079"/>
                  </a:lnTo>
                  <a:lnTo>
                    <a:pt x="10926" y="25304"/>
                  </a:lnTo>
                  <a:lnTo>
                    <a:pt x="10855" y="24599"/>
                  </a:lnTo>
                  <a:lnTo>
                    <a:pt x="10644" y="24035"/>
                  </a:lnTo>
                  <a:lnTo>
                    <a:pt x="10503" y="23824"/>
                  </a:lnTo>
                  <a:lnTo>
                    <a:pt x="10362" y="23754"/>
                  </a:lnTo>
                  <a:lnTo>
                    <a:pt x="10221" y="23754"/>
                  </a:lnTo>
                  <a:lnTo>
                    <a:pt x="10009" y="23824"/>
                  </a:lnTo>
                  <a:lnTo>
                    <a:pt x="10785" y="22978"/>
                  </a:lnTo>
                  <a:lnTo>
                    <a:pt x="11560" y="22132"/>
                  </a:lnTo>
                  <a:lnTo>
                    <a:pt x="11489" y="22555"/>
                  </a:lnTo>
                  <a:lnTo>
                    <a:pt x="11560" y="22908"/>
                  </a:lnTo>
                  <a:lnTo>
                    <a:pt x="11630" y="23190"/>
                  </a:lnTo>
                  <a:lnTo>
                    <a:pt x="11701" y="23472"/>
                  </a:lnTo>
                  <a:lnTo>
                    <a:pt x="11912" y="23613"/>
                  </a:lnTo>
                  <a:lnTo>
                    <a:pt x="12053" y="23754"/>
                  </a:lnTo>
                  <a:lnTo>
                    <a:pt x="12335" y="23894"/>
                  </a:lnTo>
                  <a:lnTo>
                    <a:pt x="12829" y="23894"/>
                  </a:lnTo>
                  <a:lnTo>
                    <a:pt x="13111" y="23824"/>
                  </a:lnTo>
                  <a:lnTo>
                    <a:pt x="13674" y="23613"/>
                  </a:lnTo>
                  <a:lnTo>
                    <a:pt x="14238" y="23260"/>
                  </a:lnTo>
                  <a:lnTo>
                    <a:pt x="14661" y="22767"/>
                  </a:lnTo>
                  <a:lnTo>
                    <a:pt x="14873" y="22344"/>
                  </a:lnTo>
                  <a:lnTo>
                    <a:pt x="15014" y="21991"/>
                  </a:lnTo>
                  <a:lnTo>
                    <a:pt x="15155" y="21639"/>
                  </a:lnTo>
                  <a:lnTo>
                    <a:pt x="15155" y="21357"/>
                  </a:lnTo>
                  <a:lnTo>
                    <a:pt x="15155" y="20793"/>
                  </a:lnTo>
                  <a:lnTo>
                    <a:pt x="15084" y="20300"/>
                  </a:lnTo>
                  <a:lnTo>
                    <a:pt x="15084" y="19806"/>
                  </a:lnTo>
                  <a:lnTo>
                    <a:pt x="15084" y="19595"/>
                  </a:lnTo>
                  <a:lnTo>
                    <a:pt x="15155" y="19383"/>
                  </a:lnTo>
                  <a:lnTo>
                    <a:pt x="15296" y="19172"/>
                  </a:lnTo>
                  <a:lnTo>
                    <a:pt x="15578" y="18890"/>
                  </a:lnTo>
                  <a:lnTo>
                    <a:pt x="15859" y="18608"/>
                  </a:lnTo>
                  <a:lnTo>
                    <a:pt x="16282" y="18397"/>
                  </a:lnTo>
                  <a:lnTo>
                    <a:pt x="16000" y="19243"/>
                  </a:lnTo>
                  <a:lnTo>
                    <a:pt x="15930" y="19524"/>
                  </a:lnTo>
                  <a:lnTo>
                    <a:pt x="15930" y="19877"/>
                  </a:lnTo>
                  <a:lnTo>
                    <a:pt x="15930" y="20088"/>
                  </a:lnTo>
                  <a:lnTo>
                    <a:pt x="16000" y="20300"/>
                  </a:lnTo>
                  <a:lnTo>
                    <a:pt x="16141" y="20441"/>
                  </a:lnTo>
                  <a:lnTo>
                    <a:pt x="16282" y="20511"/>
                  </a:lnTo>
                  <a:lnTo>
                    <a:pt x="16494" y="20582"/>
                  </a:lnTo>
                  <a:lnTo>
                    <a:pt x="17199" y="20582"/>
                  </a:lnTo>
                  <a:lnTo>
                    <a:pt x="17763" y="20370"/>
                  </a:lnTo>
                  <a:lnTo>
                    <a:pt x="18326" y="20088"/>
                  </a:lnTo>
                  <a:lnTo>
                    <a:pt x="18890" y="19736"/>
                  </a:lnTo>
                  <a:lnTo>
                    <a:pt x="19384" y="19313"/>
                  </a:lnTo>
                  <a:lnTo>
                    <a:pt x="19807" y="18820"/>
                  </a:lnTo>
                  <a:lnTo>
                    <a:pt x="20159" y="18326"/>
                  </a:lnTo>
                  <a:lnTo>
                    <a:pt x="20300" y="17833"/>
                  </a:lnTo>
                  <a:lnTo>
                    <a:pt x="20300" y="17621"/>
                  </a:lnTo>
                  <a:lnTo>
                    <a:pt x="20229" y="17410"/>
                  </a:lnTo>
                  <a:lnTo>
                    <a:pt x="20159" y="17128"/>
                  </a:lnTo>
                  <a:lnTo>
                    <a:pt x="20018" y="16917"/>
                  </a:lnTo>
                  <a:lnTo>
                    <a:pt x="19736" y="16705"/>
                  </a:lnTo>
                  <a:lnTo>
                    <a:pt x="19454" y="16564"/>
                  </a:lnTo>
                  <a:lnTo>
                    <a:pt x="20582" y="15930"/>
                  </a:lnTo>
                  <a:lnTo>
                    <a:pt x="21357" y="15436"/>
                  </a:lnTo>
                  <a:lnTo>
                    <a:pt x="21639" y="15154"/>
                  </a:lnTo>
                  <a:lnTo>
                    <a:pt x="21992" y="14802"/>
                  </a:lnTo>
                  <a:lnTo>
                    <a:pt x="22837" y="13745"/>
                  </a:lnTo>
                  <a:lnTo>
                    <a:pt x="22133" y="15366"/>
                  </a:lnTo>
                  <a:lnTo>
                    <a:pt x="21357" y="16987"/>
                  </a:lnTo>
                  <a:lnTo>
                    <a:pt x="19666" y="20088"/>
                  </a:lnTo>
                  <a:lnTo>
                    <a:pt x="16212" y="26220"/>
                  </a:lnTo>
                  <a:lnTo>
                    <a:pt x="15507" y="27630"/>
                  </a:lnTo>
                  <a:lnTo>
                    <a:pt x="14873" y="29040"/>
                  </a:lnTo>
                  <a:lnTo>
                    <a:pt x="14168" y="30450"/>
                  </a:lnTo>
                  <a:lnTo>
                    <a:pt x="13745" y="31154"/>
                  </a:lnTo>
                  <a:lnTo>
                    <a:pt x="13322" y="31789"/>
                  </a:lnTo>
                  <a:lnTo>
                    <a:pt x="12758" y="32494"/>
                  </a:lnTo>
                  <a:lnTo>
                    <a:pt x="12053" y="33128"/>
                  </a:lnTo>
                  <a:lnTo>
                    <a:pt x="11278" y="33833"/>
                  </a:lnTo>
                  <a:lnTo>
                    <a:pt x="10432" y="34467"/>
                  </a:lnTo>
                  <a:lnTo>
                    <a:pt x="9657" y="34961"/>
                  </a:lnTo>
                  <a:lnTo>
                    <a:pt x="9023" y="35313"/>
                  </a:lnTo>
                  <a:lnTo>
                    <a:pt x="8600" y="35524"/>
                  </a:lnTo>
                  <a:lnTo>
                    <a:pt x="8388" y="35524"/>
                  </a:lnTo>
                  <a:lnTo>
                    <a:pt x="8388" y="35383"/>
                  </a:lnTo>
                  <a:lnTo>
                    <a:pt x="8247" y="35313"/>
                  </a:lnTo>
                  <a:lnTo>
                    <a:pt x="7754" y="35383"/>
                  </a:lnTo>
                  <a:lnTo>
                    <a:pt x="6979" y="35524"/>
                  </a:lnTo>
                  <a:lnTo>
                    <a:pt x="6062" y="35877"/>
                  </a:lnTo>
                  <a:lnTo>
                    <a:pt x="5146" y="36300"/>
                  </a:lnTo>
                  <a:lnTo>
                    <a:pt x="4300" y="36793"/>
                  </a:lnTo>
                  <a:lnTo>
                    <a:pt x="3948" y="37005"/>
                  </a:lnTo>
                  <a:lnTo>
                    <a:pt x="3666" y="37287"/>
                  </a:lnTo>
                  <a:lnTo>
                    <a:pt x="3454" y="37568"/>
                  </a:lnTo>
                  <a:lnTo>
                    <a:pt x="3313" y="37780"/>
                  </a:lnTo>
                  <a:lnTo>
                    <a:pt x="3243" y="38203"/>
                  </a:lnTo>
                  <a:lnTo>
                    <a:pt x="3172" y="38555"/>
                  </a:lnTo>
                  <a:lnTo>
                    <a:pt x="3172" y="38837"/>
                  </a:lnTo>
                  <a:lnTo>
                    <a:pt x="3243" y="39049"/>
                  </a:lnTo>
                  <a:lnTo>
                    <a:pt x="3313" y="39260"/>
                  </a:lnTo>
                  <a:lnTo>
                    <a:pt x="3454" y="39401"/>
                  </a:lnTo>
                  <a:lnTo>
                    <a:pt x="3666" y="39472"/>
                  </a:lnTo>
                  <a:lnTo>
                    <a:pt x="3877" y="39542"/>
                  </a:lnTo>
                  <a:lnTo>
                    <a:pt x="4300" y="39612"/>
                  </a:lnTo>
                  <a:lnTo>
                    <a:pt x="4864" y="39472"/>
                  </a:lnTo>
                  <a:lnTo>
                    <a:pt x="5428" y="39260"/>
                  </a:lnTo>
                  <a:lnTo>
                    <a:pt x="5992" y="38978"/>
                  </a:lnTo>
                  <a:lnTo>
                    <a:pt x="4935" y="40176"/>
                  </a:lnTo>
                  <a:lnTo>
                    <a:pt x="4089" y="41093"/>
                  </a:lnTo>
                  <a:lnTo>
                    <a:pt x="3172" y="41868"/>
                  </a:lnTo>
                  <a:lnTo>
                    <a:pt x="1974" y="42714"/>
                  </a:lnTo>
                  <a:lnTo>
                    <a:pt x="1551" y="43066"/>
                  </a:lnTo>
                  <a:lnTo>
                    <a:pt x="1058" y="43630"/>
                  </a:lnTo>
                  <a:lnTo>
                    <a:pt x="705" y="44194"/>
                  </a:lnTo>
                  <a:lnTo>
                    <a:pt x="424" y="44758"/>
                  </a:lnTo>
                  <a:lnTo>
                    <a:pt x="353" y="45040"/>
                  </a:lnTo>
                  <a:lnTo>
                    <a:pt x="353" y="45322"/>
                  </a:lnTo>
                  <a:lnTo>
                    <a:pt x="424" y="45533"/>
                  </a:lnTo>
                  <a:lnTo>
                    <a:pt x="494" y="45745"/>
                  </a:lnTo>
                  <a:lnTo>
                    <a:pt x="705" y="45886"/>
                  </a:lnTo>
                  <a:lnTo>
                    <a:pt x="1058" y="45956"/>
                  </a:lnTo>
                  <a:lnTo>
                    <a:pt x="1410" y="45956"/>
                  </a:lnTo>
                  <a:lnTo>
                    <a:pt x="1974" y="45886"/>
                  </a:lnTo>
                  <a:lnTo>
                    <a:pt x="1622" y="47013"/>
                  </a:lnTo>
                  <a:lnTo>
                    <a:pt x="1340" y="48141"/>
                  </a:lnTo>
                  <a:lnTo>
                    <a:pt x="987" y="48282"/>
                  </a:lnTo>
                  <a:lnTo>
                    <a:pt x="705" y="48494"/>
                  </a:lnTo>
                  <a:lnTo>
                    <a:pt x="424" y="48705"/>
                  </a:lnTo>
                  <a:lnTo>
                    <a:pt x="212" y="48987"/>
                  </a:lnTo>
                  <a:lnTo>
                    <a:pt x="1" y="49833"/>
                  </a:lnTo>
                  <a:lnTo>
                    <a:pt x="1" y="50256"/>
                  </a:lnTo>
                  <a:lnTo>
                    <a:pt x="71" y="50679"/>
                  </a:lnTo>
                  <a:lnTo>
                    <a:pt x="212" y="51031"/>
                  </a:lnTo>
                  <a:lnTo>
                    <a:pt x="494" y="51313"/>
                  </a:lnTo>
                  <a:lnTo>
                    <a:pt x="917" y="51524"/>
                  </a:lnTo>
                  <a:lnTo>
                    <a:pt x="1481" y="51595"/>
                  </a:lnTo>
                  <a:lnTo>
                    <a:pt x="2045" y="51524"/>
                  </a:lnTo>
                  <a:lnTo>
                    <a:pt x="2468" y="51383"/>
                  </a:lnTo>
                  <a:lnTo>
                    <a:pt x="2820" y="51172"/>
                  </a:lnTo>
                  <a:lnTo>
                    <a:pt x="3031" y="50820"/>
                  </a:lnTo>
                  <a:lnTo>
                    <a:pt x="3243" y="50397"/>
                  </a:lnTo>
                  <a:lnTo>
                    <a:pt x="3384" y="49974"/>
                  </a:lnTo>
                  <a:lnTo>
                    <a:pt x="3454" y="49057"/>
                  </a:lnTo>
                  <a:lnTo>
                    <a:pt x="3313" y="48634"/>
                  </a:lnTo>
                  <a:lnTo>
                    <a:pt x="3102" y="48282"/>
                  </a:lnTo>
                  <a:lnTo>
                    <a:pt x="2820" y="48000"/>
                  </a:lnTo>
                  <a:lnTo>
                    <a:pt x="2468" y="47789"/>
                  </a:lnTo>
                  <a:lnTo>
                    <a:pt x="2750" y="46731"/>
                  </a:lnTo>
                  <a:lnTo>
                    <a:pt x="3102" y="45745"/>
                  </a:lnTo>
                  <a:lnTo>
                    <a:pt x="3243" y="46027"/>
                  </a:lnTo>
                  <a:lnTo>
                    <a:pt x="3454" y="46309"/>
                  </a:lnTo>
                  <a:lnTo>
                    <a:pt x="3666" y="46520"/>
                  </a:lnTo>
                  <a:lnTo>
                    <a:pt x="3877" y="46661"/>
                  </a:lnTo>
                  <a:lnTo>
                    <a:pt x="4159" y="46802"/>
                  </a:lnTo>
                  <a:lnTo>
                    <a:pt x="5005" y="46802"/>
                  </a:lnTo>
                  <a:lnTo>
                    <a:pt x="5569" y="46590"/>
                  </a:lnTo>
                  <a:lnTo>
                    <a:pt x="6062" y="46168"/>
                  </a:lnTo>
                  <a:lnTo>
                    <a:pt x="6274" y="45956"/>
                  </a:lnTo>
                  <a:lnTo>
                    <a:pt x="6485" y="45674"/>
                  </a:lnTo>
                  <a:lnTo>
                    <a:pt x="6556" y="45392"/>
                  </a:lnTo>
                  <a:lnTo>
                    <a:pt x="6626" y="45110"/>
                  </a:lnTo>
                  <a:lnTo>
                    <a:pt x="6697" y="44758"/>
                  </a:lnTo>
                  <a:lnTo>
                    <a:pt x="6626" y="44405"/>
                  </a:lnTo>
                  <a:lnTo>
                    <a:pt x="6485" y="44123"/>
                  </a:lnTo>
                  <a:lnTo>
                    <a:pt x="6274" y="43842"/>
                  </a:lnTo>
                  <a:lnTo>
                    <a:pt x="5851" y="43278"/>
                  </a:lnTo>
                  <a:lnTo>
                    <a:pt x="5710" y="43066"/>
                  </a:lnTo>
                  <a:lnTo>
                    <a:pt x="5569" y="42714"/>
                  </a:lnTo>
                  <a:lnTo>
                    <a:pt x="4864" y="42220"/>
                  </a:lnTo>
                  <a:lnTo>
                    <a:pt x="5569" y="41093"/>
                  </a:lnTo>
                  <a:lnTo>
                    <a:pt x="6344" y="40035"/>
                  </a:lnTo>
                  <a:lnTo>
                    <a:pt x="6203" y="40458"/>
                  </a:lnTo>
                  <a:lnTo>
                    <a:pt x="6133" y="40881"/>
                  </a:lnTo>
                  <a:lnTo>
                    <a:pt x="6133" y="41304"/>
                  </a:lnTo>
                  <a:lnTo>
                    <a:pt x="6133" y="41586"/>
                  </a:lnTo>
                  <a:lnTo>
                    <a:pt x="6274" y="41868"/>
                  </a:lnTo>
                  <a:lnTo>
                    <a:pt x="6415" y="42150"/>
                  </a:lnTo>
                  <a:lnTo>
                    <a:pt x="6556" y="42291"/>
                  </a:lnTo>
                  <a:lnTo>
                    <a:pt x="6767" y="42432"/>
                  </a:lnTo>
                  <a:lnTo>
                    <a:pt x="6979" y="42502"/>
                  </a:lnTo>
                  <a:lnTo>
                    <a:pt x="7190" y="42502"/>
                  </a:lnTo>
                  <a:lnTo>
                    <a:pt x="7472" y="42432"/>
                  </a:lnTo>
                  <a:lnTo>
                    <a:pt x="7683" y="42291"/>
                  </a:lnTo>
                  <a:lnTo>
                    <a:pt x="7965" y="42150"/>
                  </a:lnTo>
                  <a:lnTo>
                    <a:pt x="8177" y="41868"/>
                  </a:lnTo>
                  <a:lnTo>
                    <a:pt x="8459" y="41445"/>
                  </a:lnTo>
                  <a:lnTo>
                    <a:pt x="8670" y="41022"/>
                  </a:lnTo>
                  <a:lnTo>
                    <a:pt x="8811" y="40529"/>
                  </a:lnTo>
                  <a:lnTo>
                    <a:pt x="8811" y="40035"/>
                  </a:lnTo>
                  <a:lnTo>
                    <a:pt x="8811" y="39542"/>
                  </a:lnTo>
                  <a:lnTo>
                    <a:pt x="8741" y="39049"/>
                  </a:lnTo>
                  <a:lnTo>
                    <a:pt x="8600" y="38062"/>
                  </a:lnTo>
                  <a:lnTo>
                    <a:pt x="8600" y="37568"/>
                  </a:lnTo>
                  <a:lnTo>
                    <a:pt x="8670" y="37146"/>
                  </a:lnTo>
                  <a:lnTo>
                    <a:pt x="8952" y="36582"/>
                  </a:lnTo>
                  <a:lnTo>
                    <a:pt x="9375" y="36018"/>
                  </a:lnTo>
                  <a:lnTo>
                    <a:pt x="9939" y="35454"/>
                  </a:lnTo>
                  <a:lnTo>
                    <a:pt x="10573" y="34890"/>
                  </a:lnTo>
                  <a:lnTo>
                    <a:pt x="11842" y="33762"/>
                  </a:lnTo>
                  <a:lnTo>
                    <a:pt x="12829" y="32776"/>
                  </a:lnTo>
                  <a:lnTo>
                    <a:pt x="12124" y="34608"/>
                  </a:lnTo>
                  <a:lnTo>
                    <a:pt x="11419" y="36370"/>
                  </a:lnTo>
                  <a:lnTo>
                    <a:pt x="10785" y="38203"/>
                  </a:lnTo>
                  <a:lnTo>
                    <a:pt x="10221" y="40035"/>
                  </a:lnTo>
                  <a:lnTo>
                    <a:pt x="9798" y="41868"/>
                  </a:lnTo>
                  <a:lnTo>
                    <a:pt x="9445" y="43771"/>
                  </a:lnTo>
                  <a:lnTo>
                    <a:pt x="9164" y="45674"/>
                  </a:lnTo>
                  <a:lnTo>
                    <a:pt x="9023" y="47577"/>
                  </a:lnTo>
                  <a:lnTo>
                    <a:pt x="9023" y="49551"/>
                  </a:lnTo>
                  <a:lnTo>
                    <a:pt x="8952" y="51383"/>
                  </a:lnTo>
                  <a:lnTo>
                    <a:pt x="8811" y="53357"/>
                  </a:lnTo>
                  <a:lnTo>
                    <a:pt x="8685" y="54492"/>
                  </a:lnTo>
                  <a:lnTo>
                    <a:pt x="8670" y="54485"/>
                  </a:lnTo>
                  <a:lnTo>
                    <a:pt x="8529" y="54485"/>
                  </a:lnTo>
                  <a:lnTo>
                    <a:pt x="8318" y="54555"/>
                  </a:lnTo>
                  <a:lnTo>
                    <a:pt x="8106" y="54696"/>
                  </a:lnTo>
                  <a:lnTo>
                    <a:pt x="7683" y="55119"/>
                  </a:lnTo>
                  <a:lnTo>
                    <a:pt x="7190" y="55683"/>
                  </a:lnTo>
                  <a:lnTo>
                    <a:pt x="6697" y="56317"/>
                  </a:lnTo>
                  <a:lnTo>
                    <a:pt x="6344" y="56952"/>
                  </a:lnTo>
                  <a:lnTo>
                    <a:pt x="6133" y="57445"/>
                  </a:lnTo>
                  <a:lnTo>
                    <a:pt x="6062" y="57656"/>
                  </a:lnTo>
                  <a:lnTo>
                    <a:pt x="6062" y="57797"/>
                  </a:lnTo>
                  <a:lnTo>
                    <a:pt x="6133" y="58150"/>
                  </a:lnTo>
                  <a:lnTo>
                    <a:pt x="6274" y="58432"/>
                  </a:lnTo>
                  <a:lnTo>
                    <a:pt x="6415" y="58573"/>
                  </a:lnTo>
                  <a:lnTo>
                    <a:pt x="6556" y="58714"/>
                  </a:lnTo>
                  <a:lnTo>
                    <a:pt x="6767" y="58784"/>
                  </a:lnTo>
                  <a:lnTo>
                    <a:pt x="6979" y="58855"/>
                  </a:lnTo>
                  <a:lnTo>
                    <a:pt x="7472" y="58714"/>
                  </a:lnTo>
                  <a:lnTo>
                    <a:pt x="7965" y="58502"/>
                  </a:lnTo>
                  <a:lnTo>
                    <a:pt x="8459" y="58150"/>
                  </a:lnTo>
                  <a:lnTo>
                    <a:pt x="8882" y="57727"/>
                  </a:lnTo>
                  <a:lnTo>
                    <a:pt x="9234" y="57304"/>
                  </a:lnTo>
                  <a:lnTo>
                    <a:pt x="9164" y="57938"/>
                  </a:lnTo>
                  <a:lnTo>
                    <a:pt x="9023" y="58784"/>
                  </a:lnTo>
                  <a:lnTo>
                    <a:pt x="8811" y="59771"/>
                  </a:lnTo>
                  <a:lnTo>
                    <a:pt x="8670" y="60758"/>
                  </a:lnTo>
                  <a:lnTo>
                    <a:pt x="8670" y="61251"/>
                  </a:lnTo>
                  <a:lnTo>
                    <a:pt x="8741" y="61674"/>
                  </a:lnTo>
                  <a:lnTo>
                    <a:pt x="8811" y="62027"/>
                  </a:lnTo>
                  <a:lnTo>
                    <a:pt x="8952" y="62379"/>
                  </a:lnTo>
                  <a:lnTo>
                    <a:pt x="9234" y="62590"/>
                  </a:lnTo>
                  <a:lnTo>
                    <a:pt x="9586" y="62661"/>
                  </a:lnTo>
                  <a:lnTo>
                    <a:pt x="10009" y="62661"/>
                  </a:lnTo>
                  <a:lnTo>
                    <a:pt x="10573" y="62520"/>
                  </a:lnTo>
                  <a:lnTo>
                    <a:pt x="11067" y="62308"/>
                  </a:lnTo>
                  <a:lnTo>
                    <a:pt x="11489" y="61956"/>
                  </a:lnTo>
                  <a:lnTo>
                    <a:pt x="11771" y="61604"/>
                  </a:lnTo>
                  <a:lnTo>
                    <a:pt x="11912" y="61181"/>
                  </a:lnTo>
                  <a:lnTo>
                    <a:pt x="12053" y="60687"/>
                  </a:lnTo>
                  <a:lnTo>
                    <a:pt x="12053" y="60194"/>
                  </a:lnTo>
                  <a:lnTo>
                    <a:pt x="11983" y="59630"/>
                  </a:lnTo>
                  <a:lnTo>
                    <a:pt x="11842" y="59066"/>
                  </a:lnTo>
                  <a:lnTo>
                    <a:pt x="11560" y="57938"/>
                  </a:lnTo>
                  <a:lnTo>
                    <a:pt x="11208" y="56881"/>
                  </a:lnTo>
                  <a:lnTo>
                    <a:pt x="10855" y="55965"/>
                  </a:lnTo>
                  <a:lnTo>
                    <a:pt x="10785" y="55542"/>
                  </a:lnTo>
                  <a:lnTo>
                    <a:pt x="10714" y="55190"/>
                  </a:lnTo>
                  <a:lnTo>
                    <a:pt x="10714" y="55190"/>
                  </a:lnTo>
                  <a:lnTo>
                    <a:pt x="10996" y="55331"/>
                  </a:lnTo>
                  <a:lnTo>
                    <a:pt x="11349" y="55471"/>
                  </a:lnTo>
                  <a:lnTo>
                    <a:pt x="12335" y="55471"/>
                  </a:lnTo>
                  <a:lnTo>
                    <a:pt x="12617" y="55401"/>
                  </a:lnTo>
                  <a:lnTo>
                    <a:pt x="13252" y="55119"/>
                  </a:lnTo>
                  <a:lnTo>
                    <a:pt x="13815" y="54696"/>
                  </a:lnTo>
                  <a:lnTo>
                    <a:pt x="14309" y="54203"/>
                  </a:lnTo>
                  <a:lnTo>
                    <a:pt x="14732" y="53639"/>
                  </a:lnTo>
                  <a:lnTo>
                    <a:pt x="15084" y="53005"/>
                  </a:lnTo>
                  <a:lnTo>
                    <a:pt x="15296" y="53357"/>
                  </a:lnTo>
                  <a:lnTo>
                    <a:pt x="15437" y="53568"/>
                  </a:lnTo>
                  <a:lnTo>
                    <a:pt x="15648" y="53709"/>
                  </a:lnTo>
                  <a:lnTo>
                    <a:pt x="15789" y="53709"/>
                  </a:lnTo>
                  <a:lnTo>
                    <a:pt x="15930" y="53639"/>
                  </a:lnTo>
                  <a:lnTo>
                    <a:pt x="16000" y="53498"/>
                  </a:lnTo>
                  <a:lnTo>
                    <a:pt x="16071" y="53145"/>
                  </a:lnTo>
                  <a:lnTo>
                    <a:pt x="16141" y="52652"/>
                  </a:lnTo>
                  <a:lnTo>
                    <a:pt x="16071" y="52229"/>
                  </a:lnTo>
                  <a:lnTo>
                    <a:pt x="16000" y="52159"/>
                  </a:lnTo>
                  <a:lnTo>
                    <a:pt x="15859" y="52088"/>
                  </a:lnTo>
                  <a:lnTo>
                    <a:pt x="15718" y="52159"/>
                  </a:lnTo>
                  <a:lnTo>
                    <a:pt x="15578" y="52300"/>
                  </a:lnTo>
                  <a:lnTo>
                    <a:pt x="15507" y="52018"/>
                  </a:lnTo>
                  <a:lnTo>
                    <a:pt x="15366" y="51665"/>
                  </a:lnTo>
                  <a:lnTo>
                    <a:pt x="15789" y="51806"/>
                  </a:lnTo>
                  <a:lnTo>
                    <a:pt x="16635" y="51806"/>
                  </a:lnTo>
                  <a:lnTo>
                    <a:pt x="17058" y="51665"/>
                  </a:lnTo>
                  <a:lnTo>
                    <a:pt x="17481" y="51454"/>
                  </a:lnTo>
                  <a:lnTo>
                    <a:pt x="17763" y="51172"/>
                  </a:lnTo>
                  <a:lnTo>
                    <a:pt x="17833" y="51031"/>
                  </a:lnTo>
                  <a:lnTo>
                    <a:pt x="17903" y="50820"/>
                  </a:lnTo>
                  <a:lnTo>
                    <a:pt x="17903" y="50538"/>
                  </a:lnTo>
                  <a:lnTo>
                    <a:pt x="17903" y="50326"/>
                  </a:lnTo>
                  <a:lnTo>
                    <a:pt x="17833" y="50115"/>
                  </a:lnTo>
                  <a:lnTo>
                    <a:pt x="17692" y="49903"/>
                  </a:lnTo>
                  <a:lnTo>
                    <a:pt x="17551" y="49762"/>
                  </a:lnTo>
                  <a:lnTo>
                    <a:pt x="17340" y="49621"/>
                  </a:lnTo>
                  <a:lnTo>
                    <a:pt x="16776" y="49480"/>
                  </a:lnTo>
                  <a:lnTo>
                    <a:pt x="16212" y="49410"/>
                  </a:lnTo>
                  <a:lnTo>
                    <a:pt x="15155" y="49480"/>
                  </a:lnTo>
                  <a:lnTo>
                    <a:pt x="14661" y="49551"/>
                  </a:lnTo>
                  <a:lnTo>
                    <a:pt x="14520" y="49410"/>
                  </a:lnTo>
                  <a:lnTo>
                    <a:pt x="14450" y="49057"/>
                  </a:lnTo>
                  <a:lnTo>
                    <a:pt x="14238" y="48212"/>
                  </a:lnTo>
                  <a:lnTo>
                    <a:pt x="13956" y="46943"/>
                  </a:lnTo>
                  <a:lnTo>
                    <a:pt x="14450" y="47084"/>
                  </a:lnTo>
                  <a:lnTo>
                    <a:pt x="14873" y="47154"/>
                  </a:lnTo>
                  <a:lnTo>
                    <a:pt x="15225" y="47154"/>
                  </a:lnTo>
                  <a:lnTo>
                    <a:pt x="15578" y="47013"/>
                  </a:lnTo>
                  <a:lnTo>
                    <a:pt x="15789" y="46872"/>
                  </a:lnTo>
                  <a:lnTo>
                    <a:pt x="16000" y="46590"/>
                  </a:lnTo>
                  <a:lnTo>
                    <a:pt x="16141" y="46309"/>
                  </a:lnTo>
                  <a:lnTo>
                    <a:pt x="16212" y="46027"/>
                  </a:lnTo>
                  <a:lnTo>
                    <a:pt x="16212" y="45674"/>
                  </a:lnTo>
                  <a:lnTo>
                    <a:pt x="16141" y="45322"/>
                  </a:lnTo>
                  <a:lnTo>
                    <a:pt x="16071" y="44969"/>
                  </a:lnTo>
                  <a:lnTo>
                    <a:pt x="15859" y="44617"/>
                  </a:lnTo>
                  <a:lnTo>
                    <a:pt x="15648" y="44264"/>
                  </a:lnTo>
                  <a:lnTo>
                    <a:pt x="15366" y="43912"/>
                  </a:lnTo>
                  <a:lnTo>
                    <a:pt x="15084" y="43630"/>
                  </a:lnTo>
                  <a:lnTo>
                    <a:pt x="14661" y="43419"/>
                  </a:lnTo>
                  <a:lnTo>
                    <a:pt x="14238" y="43278"/>
                  </a:lnTo>
                  <a:lnTo>
                    <a:pt x="13886" y="43207"/>
                  </a:lnTo>
                  <a:lnTo>
                    <a:pt x="13111" y="43207"/>
                  </a:lnTo>
                  <a:lnTo>
                    <a:pt x="12829" y="43137"/>
                  </a:lnTo>
                  <a:lnTo>
                    <a:pt x="12476" y="43066"/>
                  </a:lnTo>
                  <a:lnTo>
                    <a:pt x="12194" y="42855"/>
                  </a:lnTo>
                  <a:lnTo>
                    <a:pt x="11912" y="42502"/>
                  </a:lnTo>
                  <a:lnTo>
                    <a:pt x="11701" y="42150"/>
                  </a:lnTo>
                  <a:lnTo>
                    <a:pt x="11630" y="41727"/>
                  </a:lnTo>
                  <a:lnTo>
                    <a:pt x="11560" y="41375"/>
                  </a:lnTo>
                  <a:lnTo>
                    <a:pt x="11630" y="40952"/>
                  </a:lnTo>
                  <a:lnTo>
                    <a:pt x="11842" y="40176"/>
                  </a:lnTo>
                  <a:lnTo>
                    <a:pt x="12124" y="39331"/>
                  </a:lnTo>
                  <a:lnTo>
                    <a:pt x="12829" y="37146"/>
                  </a:lnTo>
                  <a:lnTo>
                    <a:pt x="13674" y="35031"/>
                  </a:lnTo>
                  <a:lnTo>
                    <a:pt x="14591" y="32987"/>
                  </a:lnTo>
                  <a:lnTo>
                    <a:pt x="15648" y="30943"/>
                  </a:lnTo>
                  <a:lnTo>
                    <a:pt x="16705" y="28899"/>
                  </a:lnTo>
                  <a:lnTo>
                    <a:pt x="17763" y="26925"/>
                  </a:lnTo>
                  <a:lnTo>
                    <a:pt x="20018" y="22908"/>
                  </a:lnTo>
                  <a:lnTo>
                    <a:pt x="19877" y="23542"/>
                  </a:lnTo>
                  <a:lnTo>
                    <a:pt x="19807" y="24247"/>
                  </a:lnTo>
                  <a:lnTo>
                    <a:pt x="19736" y="25657"/>
                  </a:lnTo>
                  <a:lnTo>
                    <a:pt x="19736" y="26361"/>
                  </a:lnTo>
                  <a:lnTo>
                    <a:pt x="19595" y="26996"/>
                  </a:lnTo>
                  <a:lnTo>
                    <a:pt x="19525" y="27560"/>
                  </a:lnTo>
                  <a:lnTo>
                    <a:pt x="19313" y="28053"/>
                  </a:lnTo>
                  <a:lnTo>
                    <a:pt x="19031" y="28405"/>
                  </a:lnTo>
                  <a:lnTo>
                    <a:pt x="18608" y="28828"/>
                  </a:lnTo>
                  <a:lnTo>
                    <a:pt x="18256" y="29181"/>
                  </a:lnTo>
                  <a:lnTo>
                    <a:pt x="17833" y="29533"/>
                  </a:lnTo>
                  <a:lnTo>
                    <a:pt x="17481" y="29956"/>
                  </a:lnTo>
                  <a:lnTo>
                    <a:pt x="17410" y="30238"/>
                  </a:lnTo>
                  <a:lnTo>
                    <a:pt x="17340" y="30450"/>
                  </a:lnTo>
                  <a:lnTo>
                    <a:pt x="17340" y="30731"/>
                  </a:lnTo>
                  <a:lnTo>
                    <a:pt x="17340" y="31013"/>
                  </a:lnTo>
                  <a:lnTo>
                    <a:pt x="17481" y="31295"/>
                  </a:lnTo>
                  <a:lnTo>
                    <a:pt x="17622" y="31577"/>
                  </a:lnTo>
                  <a:lnTo>
                    <a:pt x="17833" y="31789"/>
                  </a:lnTo>
                  <a:lnTo>
                    <a:pt x="17974" y="32000"/>
                  </a:lnTo>
                  <a:lnTo>
                    <a:pt x="18185" y="32071"/>
                  </a:lnTo>
                  <a:lnTo>
                    <a:pt x="18397" y="32141"/>
                  </a:lnTo>
                  <a:lnTo>
                    <a:pt x="18608" y="32141"/>
                  </a:lnTo>
                  <a:lnTo>
                    <a:pt x="18749" y="32071"/>
                  </a:lnTo>
                  <a:lnTo>
                    <a:pt x="19172" y="31859"/>
                  </a:lnTo>
                  <a:lnTo>
                    <a:pt x="19525" y="31577"/>
                  </a:lnTo>
                  <a:lnTo>
                    <a:pt x="19807" y="31225"/>
                  </a:lnTo>
                  <a:lnTo>
                    <a:pt x="20370" y="30450"/>
                  </a:lnTo>
                  <a:lnTo>
                    <a:pt x="21146" y="32564"/>
                  </a:lnTo>
                  <a:lnTo>
                    <a:pt x="20511" y="32705"/>
                  </a:lnTo>
                  <a:lnTo>
                    <a:pt x="20088" y="32916"/>
                  </a:lnTo>
                  <a:lnTo>
                    <a:pt x="19666" y="33198"/>
                  </a:lnTo>
                  <a:lnTo>
                    <a:pt x="19384" y="33551"/>
                  </a:lnTo>
                  <a:lnTo>
                    <a:pt x="19172" y="33903"/>
                  </a:lnTo>
                  <a:lnTo>
                    <a:pt x="19031" y="34256"/>
                  </a:lnTo>
                  <a:lnTo>
                    <a:pt x="19031" y="34608"/>
                  </a:lnTo>
                  <a:lnTo>
                    <a:pt x="19102" y="34961"/>
                  </a:lnTo>
                  <a:lnTo>
                    <a:pt x="19172" y="35242"/>
                  </a:lnTo>
                  <a:lnTo>
                    <a:pt x="19384" y="35454"/>
                  </a:lnTo>
                  <a:lnTo>
                    <a:pt x="19595" y="35665"/>
                  </a:lnTo>
                  <a:lnTo>
                    <a:pt x="19948" y="35806"/>
                  </a:lnTo>
                  <a:lnTo>
                    <a:pt x="20300" y="35806"/>
                  </a:lnTo>
                  <a:lnTo>
                    <a:pt x="20723" y="35736"/>
                  </a:lnTo>
                  <a:lnTo>
                    <a:pt x="21216" y="35595"/>
                  </a:lnTo>
                  <a:lnTo>
                    <a:pt x="21780" y="35242"/>
                  </a:lnTo>
                  <a:lnTo>
                    <a:pt x="21780" y="35736"/>
                  </a:lnTo>
                  <a:lnTo>
                    <a:pt x="21780" y="36159"/>
                  </a:lnTo>
                  <a:lnTo>
                    <a:pt x="21639" y="36441"/>
                  </a:lnTo>
                  <a:lnTo>
                    <a:pt x="21498" y="36723"/>
                  </a:lnTo>
                  <a:lnTo>
                    <a:pt x="21287" y="36934"/>
                  </a:lnTo>
                  <a:lnTo>
                    <a:pt x="21075" y="37075"/>
                  </a:lnTo>
                  <a:lnTo>
                    <a:pt x="20511" y="37427"/>
                  </a:lnTo>
                  <a:lnTo>
                    <a:pt x="19877" y="37709"/>
                  </a:lnTo>
                  <a:lnTo>
                    <a:pt x="19595" y="37850"/>
                  </a:lnTo>
                  <a:lnTo>
                    <a:pt x="19384" y="38062"/>
                  </a:lnTo>
                  <a:lnTo>
                    <a:pt x="19172" y="38344"/>
                  </a:lnTo>
                  <a:lnTo>
                    <a:pt x="18961" y="38626"/>
                  </a:lnTo>
                  <a:lnTo>
                    <a:pt x="18890" y="39049"/>
                  </a:lnTo>
                  <a:lnTo>
                    <a:pt x="18820" y="39542"/>
                  </a:lnTo>
                  <a:lnTo>
                    <a:pt x="18820" y="40106"/>
                  </a:lnTo>
                  <a:lnTo>
                    <a:pt x="18890" y="40388"/>
                  </a:lnTo>
                  <a:lnTo>
                    <a:pt x="19031" y="40599"/>
                  </a:lnTo>
                  <a:lnTo>
                    <a:pt x="19172" y="40740"/>
                  </a:lnTo>
                  <a:lnTo>
                    <a:pt x="19313" y="40881"/>
                  </a:lnTo>
                  <a:lnTo>
                    <a:pt x="19666" y="41022"/>
                  </a:lnTo>
                  <a:lnTo>
                    <a:pt x="20088" y="41022"/>
                  </a:lnTo>
                  <a:lnTo>
                    <a:pt x="20511" y="40881"/>
                  </a:lnTo>
                  <a:lnTo>
                    <a:pt x="20934" y="40599"/>
                  </a:lnTo>
                  <a:lnTo>
                    <a:pt x="21357" y="40176"/>
                  </a:lnTo>
                  <a:lnTo>
                    <a:pt x="21428" y="40599"/>
                  </a:lnTo>
                  <a:lnTo>
                    <a:pt x="21569" y="41022"/>
                  </a:lnTo>
                  <a:lnTo>
                    <a:pt x="21710" y="41375"/>
                  </a:lnTo>
                  <a:lnTo>
                    <a:pt x="21851" y="41657"/>
                  </a:lnTo>
                  <a:lnTo>
                    <a:pt x="22062" y="41938"/>
                  </a:lnTo>
                  <a:lnTo>
                    <a:pt x="22344" y="42220"/>
                  </a:lnTo>
                  <a:lnTo>
                    <a:pt x="22626" y="42361"/>
                  </a:lnTo>
                  <a:lnTo>
                    <a:pt x="22908" y="42502"/>
                  </a:lnTo>
                  <a:lnTo>
                    <a:pt x="23190" y="42573"/>
                  </a:lnTo>
                  <a:lnTo>
                    <a:pt x="23472" y="42643"/>
                  </a:lnTo>
                  <a:lnTo>
                    <a:pt x="23754" y="42573"/>
                  </a:lnTo>
                  <a:lnTo>
                    <a:pt x="24036" y="42432"/>
                  </a:lnTo>
                  <a:lnTo>
                    <a:pt x="24317" y="42220"/>
                  </a:lnTo>
                  <a:lnTo>
                    <a:pt x="24529" y="41938"/>
                  </a:lnTo>
                  <a:lnTo>
                    <a:pt x="24811" y="41586"/>
                  </a:lnTo>
                  <a:lnTo>
                    <a:pt x="25022" y="41163"/>
                  </a:lnTo>
                  <a:lnTo>
                    <a:pt x="25163" y="40670"/>
                  </a:lnTo>
                  <a:lnTo>
                    <a:pt x="25234" y="40317"/>
                  </a:lnTo>
                  <a:lnTo>
                    <a:pt x="25163" y="39894"/>
                  </a:lnTo>
                  <a:lnTo>
                    <a:pt x="25093" y="39542"/>
                  </a:lnTo>
                  <a:lnTo>
                    <a:pt x="25022" y="39190"/>
                  </a:lnTo>
                  <a:lnTo>
                    <a:pt x="24811" y="38837"/>
                  </a:lnTo>
                  <a:lnTo>
                    <a:pt x="24388" y="38203"/>
                  </a:lnTo>
                  <a:lnTo>
                    <a:pt x="23542" y="37005"/>
                  </a:lnTo>
                  <a:lnTo>
                    <a:pt x="23190" y="36370"/>
                  </a:lnTo>
                  <a:lnTo>
                    <a:pt x="23049" y="36088"/>
                  </a:lnTo>
                  <a:lnTo>
                    <a:pt x="22978" y="35736"/>
                  </a:lnTo>
                  <a:lnTo>
                    <a:pt x="23260" y="35947"/>
                  </a:lnTo>
                  <a:lnTo>
                    <a:pt x="23542" y="36159"/>
                  </a:lnTo>
                  <a:lnTo>
                    <a:pt x="23824" y="36300"/>
                  </a:lnTo>
                  <a:lnTo>
                    <a:pt x="24177" y="36370"/>
                  </a:lnTo>
                  <a:lnTo>
                    <a:pt x="24811" y="36441"/>
                  </a:lnTo>
                  <a:lnTo>
                    <a:pt x="25093" y="36370"/>
                  </a:lnTo>
                  <a:lnTo>
                    <a:pt x="25375" y="36300"/>
                  </a:lnTo>
                  <a:lnTo>
                    <a:pt x="25586" y="36229"/>
                  </a:lnTo>
                  <a:lnTo>
                    <a:pt x="25798" y="36088"/>
                  </a:lnTo>
                  <a:lnTo>
                    <a:pt x="25939" y="35877"/>
                  </a:lnTo>
                  <a:lnTo>
                    <a:pt x="26080" y="35665"/>
                  </a:lnTo>
                  <a:lnTo>
                    <a:pt x="26080" y="35383"/>
                  </a:lnTo>
                  <a:lnTo>
                    <a:pt x="26080" y="35101"/>
                  </a:lnTo>
                  <a:lnTo>
                    <a:pt x="26009" y="34749"/>
                  </a:lnTo>
                  <a:lnTo>
                    <a:pt x="25798" y="34326"/>
                  </a:lnTo>
                  <a:lnTo>
                    <a:pt x="25586" y="34044"/>
                  </a:lnTo>
                  <a:lnTo>
                    <a:pt x="25375" y="33762"/>
                  </a:lnTo>
                  <a:lnTo>
                    <a:pt x="25163" y="33551"/>
                  </a:lnTo>
                  <a:lnTo>
                    <a:pt x="24881" y="33410"/>
                  </a:lnTo>
                  <a:lnTo>
                    <a:pt x="24388" y="33198"/>
                  </a:lnTo>
                  <a:lnTo>
                    <a:pt x="23824" y="33057"/>
                  </a:lnTo>
                  <a:lnTo>
                    <a:pt x="23260" y="32916"/>
                  </a:lnTo>
                  <a:lnTo>
                    <a:pt x="22767" y="32705"/>
                  </a:lnTo>
                  <a:lnTo>
                    <a:pt x="22555" y="32564"/>
                  </a:lnTo>
                  <a:lnTo>
                    <a:pt x="22344" y="32353"/>
                  </a:lnTo>
                  <a:lnTo>
                    <a:pt x="22133" y="32141"/>
                  </a:lnTo>
                  <a:lnTo>
                    <a:pt x="21992" y="31789"/>
                  </a:lnTo>
                  <a:lnTo>
                    <a:pt x="22273" y="32000"/>
                  </a:lnTo>
                  <a:lnTo>
                    <a:pt x="22626" y="32141"/>
                  </a:lnTo>
                  <a:lnTo>
                    <a:pt x="22908" y="32212"/>
                  </a:lnTo>
                  <a:lnTo>
                    <a:pt x="23190" y="32282"/>
                  </a:lnTo>
                  <a:lnTo>
                    <a:pt x="23472" y="32212"/>
                  </a:lnTo>
                  <a:lnTo>
                    <a:pt x="23754" y="32141"/>
                  </a:lnTo>
                  <a:lnTo>
                    <a:pt x="24036" y="32071"/>
                  </a:lnTo>
                  <a:lnTo>
                    <a:pt x="24247" y="31859"/>
                  </a:lnTo>
                  <a:lnTo>
                    <a:pt x="24458" y="31718"/>
                  </a:lnTo>
                  <a:lnTo>
                    <a:pt x="24599" y="31507"/>
                  </a:lnTo>
                  <a:lnTo>
                    <a:pt x="24740" y="31225"/>
                  </a:lnTo>
                  <a:lnTo>
                    <a:pt x="24881" y="30943"/>
                  </a:lnTo>
                  <a:lnTo>
                    <a:pt x="24881" y="30661"/>
                  </a:lnTo>
                  <a:lnTo>
                    <a:pt x="24881" y="30309"/>
                  </a:lnTo>
                  <a:lnTo>
                    <a:pt x="24881" y="30027"/>
                  </a:lnTo>
                  <a:lnTo>
                    <a:pt x="24811" y="29674"/>
                  </a:lnTo>
                  <a:lnTo>
                    <a:pt x="24529" y="29110"/>
                  </a:lnTo>
                  <a:lnTo>
                    <a:pt x="24106" y="28687"/>
                  </a:lnTo>
                  <a:lnTo>
                    <a:pt x="23542" y="28265"/>
                  </a:lnTo>
                  <a:lnTo>
                    <a:pt x="22978" y="27912"/>
                  </a:lnTo>
                  <a:lnTo>
                    <a:pt x="22344" y="27630"/>
                  </a:lnTo>
                  <a:lnTo>
                    <a:pt x="21710" y="27489"/>
                  </a:lnTo>
                  <a:lnTo>
                    <a:pt x="21075" y="27419"/>
                  </a:lnTo>
                  <a:lnTo>
                    <a:pt x="20511" y="27489"/>
                  </a:lnTo>
                  <a:lnTo>
                    <a:pt x="20229" y="25727"/>
                  </a:lnTo>
                  <a:lnTo>
                    <a:pt x="20229" y="24881"/>
                  </a:lnTo>
                  <a:lnTo>
                    <a:pt x="20229" y="24035"/>
                  </a:lnTo>
                  <a:lnTo>
                    <a:pt x="20300" y="23260"/>
                  </a:lnTo>
                  <a:lnTo>
                    <a:pt x="20441" y="22485"/>
                  </a:lnTo>
                  <a:lnTo>
                    <a:pt x="20723" y="21709"/>
                  </a:lnTo>
                  <a:lnTo>
                    <a:pt x="21075" y="20934"/>
                  </a:lnTo>
                  <a:lnTo>
                    <a:pt x="21992" y="19172"/>
                  </a:lnTo>
                  <a:lnTo>
                    <a:pt x="22908" y="17410"/>
                  </a:lnTo>
                  <a:lnTo>
                    <a:pt x="23683" y="15648"/>
                  </a:lnTo>
                  <a:lnTo>
                    <a:pt x="24458" y="13815"/>
                  </a:lnTo>
                  <a:lnTo>
                    <a:pt x="25022" y="12124"/>
                  </a:lnTo>
                  <a:lnTo>
                    <a:pt x="25516" y="10432"/>
                  </a:lnTo>
                  <a:lnTo>
                    <a:pt x="25868" y="8670"/>
                  </a:lnTo>
                  <a:lnTo>
                    <a:pt x="26009" y="7824"/>
                  </a:lnTo>
                  <a:lnTo>
                    <a:pt x="26080" y="6908"/>
                  </a:lnTo>
                  <a:lnTo>
                    <a:pt x="26009" y="5498"/>
                  </a:lnTo>
                  <a:lnTo>
                    <a:pt x="25868" y="4300"/>
                  </a:lnTo>
                  <a:lnTo>
                    <a:pt x="25727" y="3031"/>
                  </a:lnTo>
                  <a:lnTo>
                    <a:pt x="25516" y="1762"/>
                  </a:lnTo>
                  <a:lnTo>
                    <a:pt x="25234" y="776"/>
                  </a:lnTo>
                  <a:lnTo>
                    <a:pt x="25022" y="423"/>
                  </a:lnTo>
                  <a:lnTo>
                    <a:pt x="24881" y="141"/>
                  </a:lnTo>
                  <a:lnTo>
                    <a:pt x="24670" y="0"/>
                  </a:lnTo>
                  <a:close/>
                </a:path>
              </a:pathLst>
            </a:custGeom>
            <a:solidFill>
              <a:srgbClr val="BDCC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1" name="Google Shape;91;p2"/>
            <p:cNvGrpSpPr/>
            <p:nvPr/>
          </p:nvGrpSpPr>
          <p:grpSpPr>
            <a:xfrm>
              <a:off x="1583150" y="1350000"/>
              <a:ext cx="216775" cy="269625"/>
              <a:chOff x="3876925" y="1350000"/>
              <a:chExt cx="216775" cy="269625"/>
            </a:xfrm>
          </p:grpSpPr>
          <p:sp>
            <p:nvSpPr>
              <p:cNvPr id="92" name="Google Shape;92;p2"/>
              <p:cNvSpPr/>
              <p:nvPr/>
            </p:nvSpPr>
            <p:spPr>
              <a:xfrm>
                <a:off x="3876925" y="1350000"/>
                <a:ext cx="216775" cy="269625"/>
              </a:xfrm>
              <a:custGeom>
                <a:avLst/>
                <a:gdLst/>
                <a:ahLst/>
                <a:cxnLst/>
                <a:rect l="l" t="t" r="r" b="b"/>
                <a:pathLst>
                  <a:path w="8671" h="10785" extrusionOk="0">
                    <a:moveTo>
                      <a:pt x="6908" y="1622"/>
                    </a:moveTo>
                    <a:lnTo>
                      <a:pt x="7120" y="1763"/>
                    </a:lnTo>
                    <a:lnTo>
                      <a:pt x="7190" y="1904"/>
                    </a:lnTo>
                    <a:lnTo>
                      <a:pt x="7190" y="2045"/>
                    </a:lnTo>
                    <a:lnTo>
                      <a:pt x="7120" y="2256"/>
                    </a:lnTo>
                    <a:lnTo>
                      <a:pt x="6908" y="2679"/>
                    </a:lnTo>
                    <a:lnTo>
                      <a:pt x="6556" y="3172"/>
                    </a:lnTo>
                    <a:lnTo>
                      <a:pt x="5781" y="4089"/>
                    </a:lnTo>
                    <a:lnTo>
                      <a:pt x="5287" y="4512"/>
                    </a:lnTo>
                    <a:lnTo>
                      <a:pt x="5287" y="4018"/>
                    </a:lnTo>
                    <a:lnTo>
                      <a:pt x="5358" y="3525"/>
                    </a:lnTo>
                    <a:lnTo>
                      <a:pt x="5499" y="3031"/>
                    </a:lnTo>
                    <a:lnTo>
                      <a:pt x="5710" y="2538"/>
                    </a:lnTo>
                    <a:lnTo>
                      <a:pt x="5922" y="2327"/>
                    </a:lnTo>
                    <a:lnTo>
                      <a:pt x="6274" y="1974"/>
                    </a:lnTo>
                    <a:lnTo>
                      <a:pt x="6626" y="1692"/>
                    </a:lnTo>
                    <a:lnTo>
                      <a:pt x="6767" y="1622"/>
                    </a:lnTo>
                    <a:close/>
                    <a:moveTo>
                      <a:pt x="3596" y="2186"/>
                    </a:moveTo>
                    <a:lnTo>
                      <a:pt x="3666" y="2256"/>
                    </a:lnTo>
                    <a:lnTo>
                      <a:pt x="3807" y="2538"/>
                    </a:lnTo>
                    <a:lnTo>
                      <a:pt x="3877" y="2890"/>
                    </a:lnTo>
                    <a:lnTo>
                      <a:pt x="3948" y="3313"/>
                    </a:lnTo>
                    <a:lnTo>
                      <a:pt x="4018" y="4230"/>
                    </a:lnTo>
                    <a:lnTo>
                      <a:pt x="4018" y="4794"/>
                    </a:lnTo>
                    <a:lnTo>
                      <a:pt x="3737" y="4441"/>
                    </a:lnTo>
                    <a:lnTo>
                      <a:pt x="3525" y="4018"/>
                    </a:lnTo>
                    <a:lnTo>
                      <a:pt x="3314" y="3595"/>
                    </a:lnTo>
                    <a:lnTo>
                      <a:pt x="3102" y="3172"/>
                    </a:lnTo>
                    <a:lnTo>
                      <a:pt x="3102" y="2750"/>
                    </a:lnTo>
                    <a:lnTo>
                      <a:pt x="3102" y="2538"/>
                    </a:lnTo>
                    <a:lnTo>
                      <a:pt x="3173" y="2397"/>
                    </a:lnTo>
                    <a:lnTo>
                      <a:pt x="3314" y="2256"/>
                    </a:lnTo>
                    <a:lnTo>
                      <a:pt x="3455" y="2186"/>
                    </a:lnTo>
                    <a:close/>
                    <a:moveTo>
                      <a:pt x="1199" y="4512"/>
                    </a:moveTo>
                    <a:lnTo>
                      <a:pt x="1622" y="4653"/>
                    </a:lnTo>
                    <a:lnTo>
                      <a:pt x="2115" y="4794"/>
                    </a:lnTo>
                    <a:lnTo>
                      <a:pt x="2538" y="5076"/>
                    </a:lnTo>
                    <a:lnTo>
                      <a:pt x="3173" y="5428"/>
                    </a:lnTo>
                    <a:lnTo>
                      <a:pt x="2679" y="5639"/>
                    </a:lnTo>
                    <a:lnTo>
                      <a:pt x="2186" y="5710"/>
                    </a:lnTo>
                    <a:lnTo>
                      <a:pt x="1904" y="5639"/>
                    </a:lnTo>
                    <a:lnTo>
                      <a:pt x="1622" y="5569"/>
                    </a:lnTo>
                    <a:lnTo>
                      <a:pt x="1411" y="5428"/>
                    </a:lnTo>
                    <a:lnTo>
                      <a:pt x="1199" y="5216"/>
                    </a:lnTo>
                    <a:lnTo>
                      <a:pt x="917" y="4794"/>
                    </a:lnTo>
                    <a:lnTo>
                      <a:pt x="917" y="4653"/>
                    </a:lnTo>
                    <a:lnTo>
                      <a:pt x="988" y="4582"/>
                    </a:lnTo>
                    <a:lnTo>
                      <a:pt x="1058" y="4512"/>
                    </a:lnTo>
                    <a:close/>
                    <a:moveTo>
                      <a:pt x="3666" y="6485"/>
                    </a:moveTo>
                    <a:lnTo>
                      <a:pt x="3807" y="7120"/>
                    </a:lnTo>
                    <a:lnTo>
                      <a:pt x="3807" y="7754"/>
                    </a:lnTo>
                    <a:lnTo>
                      <a:pt x="3807" y="8388"/>
                    </a:lnTo>
                    <a:lnTo>
                      <a:pt x="3666" y="9093"/>
                    </a:lnTo>
                    <a:lnTo>
                      <a:pt x="3525" y="9305"/>
                    </a:lnTo>
                    <a:lnTo>
                      <a:pt x="3314" y="9516"/>
                    </a:lnTo>
                    <a:lnTo>
                      <a:pt x="2961" y="9516"/>
                    </a:lnTo>
                    <a:lnTo>
                      <a:pt x="2820" y="9375"/>
                    </a:lnTo>
                    <a:lnTo>
                      <a:pt x="2750" y="9234"/>
                    </a:lnTo>
                    <a:lnTo>
                      <a:pt x="2538" y="8670"/>
                    </a:lnTo>
                    <a:lnTo>
                      <a:pt x="2538" y="8036"/>
                    </a:lnTo>
                    <a:lnTo>
                      <a:pt x="2609" y="7754"/>
                    </a:lnTo>
                    <a:lnTo>
                      <a:pt x="2679" y="7401"/>
                    </a:lnTo>
                    <a:lnTo>
                      <a:pt x="2891" y="7120"/>
                    </a:lnTo>
                    <a:lnTo>
                      <a:pt x="3102" y="6838"/>
                    </a:lnTo>
                    <a:lnTo>
                      <a:pt x="3384" y="6626"/>
                    </a:lnTo>
                    <a:lnTo>
                      <a:pt x="3666" y="6485"/>
                    </a:lnTo>
                    <a:close/>
                    <a:moveTo>
                      <a:pt x="7261" y="1"/>
                    </a:moveTo>
                    <a:lnTo>
                      <a:pt x="6767" y="71"/>
                    </a:lnTo>
                    <a:lnTo>
                      <a:pt x="6274" y="283"/>
                    </a:lnTo>
                    <a:lnTo>
                      <a:pt x="5781" y="565"/>
                    </a:lnTo>
                    <a:lnTo>
                      <a:pt x="5358" y="917"/>
                    </a:lnTo>
                    <a:lnTo>
                      <a:pt x="5005" y="1269"/>
                    </a:lnTo>
                    <a:lnTo>
                      <a:pt x="4723" y="1692"/>
                    </a:lnTo>
                    <a:lnTo>
                      <a:pt x="4582" y="1340"/>
                    </a:lnTo>
                    <a:lnTo>
                      <a:pt x="4441" y="1128"/>
                    </a:lnTo>
                    <a:lnTo>
                      <a:pt x="4230" y="917"/>
                    </a:lnTo>
                    <a:lnTo>
                      <a:pt x="4018" y="846"/>
                    </a:lnTo>
                    <a:lnTo>
                      <a:pt x="3525" y="846"/>
                    </a:lnTo>
                    <a:lnTo>
                      <a:pt x="3314" y="987"/>
                    </a:lnTo>
                    <a:lnTo>
                      <a:pt x="3102" y="1128"/>
                    </a:lnTo>
                    <a:lnTo>
                      <a:pt x="2679" y="1551"/>
                    </a:lnTo>
                    <a:lnTo>
                      <a:pt x="2327" y="2045"/>
                    </a:lnTo>
                    <a:lnTo>
                      <a:pt x="2115" y="2609"/>
                    </a:lnTo>
                    <a:lnTo>
                      <a:pt x="2045" y="2890"/>
                    </a:lnTo>
                    <a:lnTo>
                      <a:pt x="2045" y="3172"/>
                    </a:lnTo>
                    <a:lnTo>
                      <a:pt x="1199" y="3172"/>
                    </a:lnTo>
                    <a:lnTo>
                      <a:pt x="847" y="3313"/>
                    </a:lnTo>
                    <a:lnTo>
                      <a:pt x="565" y="3454"/>
                    </a:lnTo>
                    <a:lnTo>
                      <a:pt x="353" y="3736"/>
                    </a:lnTo>
                    <a:lnTo>
                      <a:pt x="142" y="4018"/>
                    </a:lnTo>
                    <a:lnTo>
                      <a:pt x="71" y="4371"/>
                    </a:lnTo>
                    <a:lnTo>
                      <a:pt x="1" y="4653"/>
                    </a:lnTo>
                    <a:lnTo>
                      <a:pt x="71" y="5005"/>
                    </a:lnTo>
                    <a:lnTo>
                      <a:pt x="142" y="5357"/>
                    </a:lnTo>
                    <a:lnTo>
                      <a:pt x="283" y="5710"/>
                    </a:lnTo>
                    <a:lnTo>
                      <a:pt x="494" y="6062"/>
                    </a:lnTo>
                    <a:lnTo>
                      <a:pt x="776" y="6274"/>
                    </a:lnTo>
                    <a:lnTo>
                      <a:pt x="1129" y="6556"/>
                    </a:lnTo>
                    <a:lnTo>
                      <a:pt x="1481" y="6697"/>
                    </a:lnTo>
                    <a:lnTo>
                      <a:pt x="1974" y="6767"/>
                    </a:lnTo>
                    <a:lnTo>
                      <a:pt x="1552" y="7542"/>
                    </a:lnTo>
                    <a:lnTo>
                      <a:pt x="1481" y="8036"/>
                    </a:lnTo>
                    <a:lnTo>
                      <a:pt x="1411" y="8459"/>
                    </a:lnTo>
                    <a:lnTo>
                      <a:pt x="1340" y="8882"/>
                    </a:lnTo>
                    <a:lnTo>
                      <a:pt x="1411" y="9375"/>
                    </a:lnTo>
                    <a:lnTo>
                      <a:pt x="1552" y="9798"/>
                    </a:lnTo>
                    <a:lnTo>
                      <a:pt x="1763" y="10150"/>
                    </a:lnTo>
                    <a:lnTo>
                      <a:pt x="2045" y="10432"/>
                    </a:lnTo>
                    <a:lnTo>
                      <a:pt x="2327" y="10644"/>
                    </a:lnTo>
                    <a:lnTo>
                      <a:pt x="2609" y="10714"/>
                    </a:lnTo>
                    <a:lnTo>
                      <a:pt x="2891" y="10785"/>
                    </a:lnTo>
                    <a:lnTo>
                      <a:pt x="3173" y="10714"/>
                    </a:lnTo>
                    <a:lnTo>
                      <a:pt x="3455" y="10644"/>
                    </a:lnTo>
                    <a:lnTo>
                      <a:pt x="3666" y="10432"/>
                    </a:lnTo>
                    <a:lnTo>
                      <a:pt x="3877" y="10221"/>
                    </a:lnTo>
                    <a:lnTo>
                      <a:pt x="4300" y="9727"/>
                    </a:lnTo>
                    <a:lnTo>
                      <a:pt x="4582" y="9164"/>
                    </a:lnTo>
                    <a:lnTo>
                      <a:pt x="4794" y="8529"/>
                    </a:lnTo>
                    <a:lnTo>
                      <a:pt x="4794" y="7965"/>
                    </a:lnTo>
                    <a:lnTo>
                      <a:pt x="5287" y="8318"/>
                    </a:lnTo>
                    <a:lnTo>
                      <a:pt x="5710" y="8529"/>
                    </a:lnTo>
                    <a:lnTo>
                      <a:pt x="6203" y="8670"/>
                    </a:lnTo>
                    <a:lnTo>
                      <a:pt x="6626" y="8600"/>
                    </a:lnTo>
                    <a:lnTo>
                      <a:pt x="7049" y="8529"/>
                    </a:lnTo>
                    <a:lnTo>
                      <a:pt x="7472" y="8318"/>
                    </a:lnTo>
                    <a:lnTo>
                      <a:pt x="7754" y="8036"/>
                    </a:lnTo>
                    <a:lnTo>
                      <a:pt x="8036" y="7683"/>
                    </a:lnTo>
                    <a:lnTo>
                      <a:pt x="8247" y="7331"/>
                    </a:lnTo>
                    <a:lnTo>
                      <a:pt x="8388" y="6979"/>
                    </a:lnTo>
                    <a:lnTo>
                      <a:pt x="8459" y="6556"/>
                    </a:lnTo>
                    <a:lnTo>
                      <a:pt x="8388" y="6133"/>
                    </a:lnTo>
                    <a:lnTo>
                      <a:pt x="8247" y="5780"/>
                    </a:lnTo>
                    <a:lnTo>
                      <a:pt x="8036" y="5428"/>
                    </a:lnTo>
                    <a:lnTo>
                      <a:pt x="7684" y="5146"/>
                    </a:lnTo>
                    <a:lnTo>
                      <a:pt x="7190" y="4935"/>
                    </a:lnTo>
                    <a:lnTo>
                      <a:pt x="7472" y="4512"/>
                    </a:lnTo>
                    <a:lnTo>
                      <a:pt x="7825" y="3948"/>
                    </a:lnTo>
                    <a:lnTo>
                      <a:pt x="8177" y="3384"/>
                    </a:lnTo>
                    <a:lnTo>
                      <a:pt x="8459" y="2750"/>
                    </a:lnTo>
                    <a:lnTo>
                      <a:pt x="8670" y="2115"/>
                    </a:lnTo>
                    <a:lnTo>
                      <a:pt x="8670" y="1481"/>
                    </a:lnTo>
                    <a:lnTo>
                      <a:pt x="8600" y="1199"/>
                    </a:lnTo>
                    <a:lnTo>
                      <a:pt x="8529" y="917"/>
                    </a:lnTo>
                    <a:lnTo>
                      <a:pt x="8388" y="635"/>
                    </a:lnTo>
                    <a:lnTo>
                      <a:pt x="8177" y="424"/>
                    </a:lnTo>
                    <a:lnTo>
                      <a:pt x="7966" y="283"/>
                    </a:lnTo>
                    <a:lnTo>
                      <a:pt x="7754" y="142"/>
                    </a:lnTo>
                    <a:lnTo>
                      <a:pt x="7472" y="71"/>
                    </a:lnTo>
                    <a:lnTo>
                      <a:pt x="7261" y="1"/>
                    </a:lnTo>
                    <a:close/>
                  </a:path>
                </a:pathLst>
              </a:custGeom>
              <a:solidFill>
                <a:srgbClr val="F7CA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3876925" y="1350000"/>
                <a:ext cx="216775" cy="269625"/>
              </a:xfrm>
              <a:custGeom>
                <a:avLst/>
                <a:gdLst/>
                <a:ahLst/>
                <a:cxnLst/>
                <a:rect l="l" t="t" r="r" b="b"/>
                <a:pathLst>
                  <a:path w="8671" h="10785" fill="none" extrusionOk="0">
                    <a:moveTo>
                      <a:pt x="1763" y="10150"/>
                    </a:moveTo>
                    <a:lnTo>
                      <a:pt x="1763" y="10150"/>
                    </a:lnTo>
                    <a:lnTo>
                      <a:pt x="2045" y="10432"/>
                    </a:lnTo>
                    <a:lnTo>
                      <a:pt x="2327" y="10644"/>
                    </a:lnTo>
                    <a:lnTo>
                      <a:pt x="2609" y="10714"/>
                    </a:lnTo>
                    <a:lnTo>
                      <a:pt x="2891" y="10785"/>
                    </a:lnTo>
                    <a:lnTo>
                      <a:pt x="3173" y="10714"/>
                    </a:lnTo>
                    <a:lnTo>
                      <a:pt x="3455" y="10644"/>
                    </a:lnTo>
                    <a:lnTo>
                      <a:pt x="3666" y="10432"/>
                    </a:lnTo>
                    <a:lnTo>
                      <a:pt x="3877" y="10221"/>
                    </a:lnTo>
                    <a:lnTo>
                      <a:pt x="4300" y="9727"/>
                    </a:lnTo>
                    <a:lnTo>
                      <a:pt x="4582" y="9164"/>
                    </a:lnTo>
                    <a:lnTo>
                      <a:pt x="4794" y="8529"/>
                    </a:lnTo>
                    <a:lnTo>
                      <a:pt x="4794" y="7965"/>
                    </a:lnTo>
                    <a:lnTo>
                      <a:pt x="4794" y="7965"/>
                    </a:lnTo>
                    <a:lnTo>
                      <a:pt x="5287" y="8318"/>
                    </a:lnTo>
                    <a:lnTo>
                      <a:pt x="5710" y="8529"/>
                    </a:lnTo>
                    <a:lnTo>
                      <a:pt x="6203" y="8670"/>
                    </a:lnTo>
                    <a:lnTo>
                      <a:pt x="6626" y="8600"/>
                    </a:lnTo>
                    <a:lnTo>
                      <a:pt x="7049" y="8529"/>
                    </a:lnTo>
                    <a:lnTo>
                      <a:pt x="7472" y="8318"/>
                    </a:lnTo>
                    <a:lnTo>
                      <a:pt x="7754" y="8036"/>
                    </a:lnTo>
                    <a:lnTo>
                      <a:pt x="8036" y="7683"/>
                    </a:lnTo>
                    <a:lnTo>
                      <a:pt x="8247" y="7331"/>
                    </a:lnTo>
                    <a:lnTo>
                      <a:pt x="8388" y="6979"/>
                    </a:lnTo>
                    <a:lnTo>
                      <a:pt x="8459" y="6556"/>
                    </a:lnTo>
                    <a:lnTo>
                      <a:pt x="8388" y="6133"/>
                    </a:lnTo>
                    <a:lnTo>
                      <a:pt x="8247" y="5780"/>
                    </a:lnTo>
                    <a:lnTo>
                      <a:pt x="8036" y="5428"/>
                    </a:lnTo>
                    <a:lnTo>
                      <a:pt x="7684" y="5146"/>
                    </a:lnTo>
                    <a:lnTo>
                      <a:pt x="7190" y="4935"/>
                    </a:lnTo>
                    <a:lnTo>
                      <a:pt x="7190" y="4935"/>
                    </a:lnTo>
                    <a:lnTo>
                      <a:pt x="7472" y="4512"/>
                    </a:lnTo>
                    <a:lnTo>
                      <a:pt x="7825" y="3948"/>
                    </a:lnTo>
                    <a:lnTo>
                      <a:pt x="8177" y="3384"/>
                    </a:lnTo>
                    <a:lnTo>
                      <a:pt x="8459" y="2750"/>
                    </a:lnTo>
                    <a:lnTo>
                      <a:pt x="8670" y="2115"/>
                    </a:lnTo>
                    <a:lnTo>
                      <a:pt x="8670" y="1481"/>
                    </a:lnTo>
                    <a:lnTo>
                      <a:pt x="8600" y="1199"/>
                    </a:lnTo>
                    <a:lnTo>
                      <a:pt x="8529" y="917"/>
                    </a:lnTo>
                    <a:lnTo>
                      <a:pt x="8388" y="635"/>
                    </a:lnTo>
                    <a:lnTo>
                      <a:pt x="8177" y="424"/>
                    </a:lnTo>
                    <a:lnTo>
                      <a:pt x="8177" y="424"/>
                    </a:lnTo>
                    <a:lnTo>
                      <a:pt x="7966" y="283"/>
                    </a:lnTo>
                    <a:lnTo>
                      <a:pt x="7754" y="142"/>
                    </a:lnTo>
                    <a:lnTo>
                      <a:pt x="7472" y="71"/>
                    </a:lnTo>
                    <a:lnTo>
                      <a:pt x="7261" y="1"/>
                    </a:lnTo>
                    <a:lnTo>
                      <a:pt x="6767" y="71"/>
                    </a:lnTo>
                    <a:lnTo>
                      <a:pt x="6274" y="283"/>
                    </a:lnTo>
                    <a:lnTo>
                      <a:pt x="5781" y="565"/>
                    </a:lnTo>
                    <a:lnTo>
                      <a:pt x="5358" y="917"/>
                    </a:lnTo>
                    <a:lnTo>
                      <a:pt x="5005" y="1269"/>
                    </a:lnTo>
                    <a:lnTo>
                      <a:pt x="4723" y="1692"/>
                    </a:lnTo>
                    <a:lnTo>
                      <a:pt x="4723" y="1692"/>
                    </a:lnTo>
                    <a:lnTo>
                      <a:pt x="4582" y="1340"/>
                    </a:lnTo>
                    <a:lnTo>
                      <a:pt x="4441" y="1128"/>
                    </a:lnTo>
                    <a:lnTo>
                      <a:pt x="4230" y="917"/>
                    </a:lnTo>
                    <a:lnTo>
                      <a:pt x="4018" y="846"/>
                    </a:lnTo>
                    <a:lnTo>
                      <a:pt x="3807" y="846"/>
                    </a:lnTo>
                    <a:lnTo>
                      <a:pt x="3525" y="846"/>
                    </a:lnTo>
                    <a:lnTo>
                      <a:pt x="3314" y="987"/>
                    </a:lnTo>
                    <a:lnTo>
                      <a:pt x="3102" y="1128"/>
                    </a:lnTo>
                    <a:lnTo>
                      <a:pt x="2679" y="1551"/>
                    </a:lnTo>
                    <a:lnTo>
                      <a:pt x="2327" y="2045"/>
                    </a:lnTo>
                    <a:lnTo>
                      <a:pt x="2115" y="2609"/>
                    </a:lnTo>
                    <a:lnTo>
                      <a:pt x="2045" y="2890"/>
                    </a:lnTo>
                    <a:lnTo>
                      <a:pt x="2045" y="3172"/>
                    </a:lnTo>
                    <a:lnTo>
                      <a:pt x="2045" y="3172"/>
                    </a:lnTo>
                    <a:lnTo>
                      <a:pt x="1622" y="3172"/>
                    </a:lnTo>
                    <a:lnTo>
                      <a:pt x="1199" y="3172"/>
                    </a:lnTo>
                    <a:lnTo>
                      <a:pt x="847" y="3313"/>
                    </a:lnTo>
                    <a:lnTo>
                      <a:pt x="565" y="3454"/>
                    </a:lnTo>
                    <a:lnTo>
                      <a:pt x="353" y="3736"/>
                    </a:lnTo>
                    <a:lnTo>
                      <a:pt x="142" y="4018"/>
                    </a:lnTo>
                    <a:lnTo>
                      <a:pt x="71" y="4371"/>
                    </a:lnTo>
                    <a:lnTo>
                      <a:pt x="1" y="4653"/>
                    </a:lnTo>
                    <a:lnTo>
                      <a:pt x="71" y="5005"/>
                    </a:lnTo>
                    <a:lnTo>
                      <a:pt x="142" y="5357"/>
                    </a:lnTo>
                    <a:lnTo>
                      <a:pt x="283" y="5710"/>
                    </a:lnTo>
                    <a:lnTo>
                      <a:pt x="494" y="6062"/>
                    </a:lnTo>
                    <a:lnTo>
                      <a:pt x="776" y="6274"/>
                    </a:lnTo>
                    <a:lnTo>
                      <a:pt x="1129" y="6556"/>
                    </a:lnTo>
                    <a:lnTo>
                      <a:pt x="1481" y="6697"/>
                    </a:lnTo>
                    <a:lnTo>
                      <a:pt x="1974" y="6767"/>
                    </a:lnTo>
                    <a:lnTo>
                      <a:pt x="1974" y="6767"/>
                    </a:lnTo>
                    <a:lnTo>
                      <a:pt x="1552" y="7542"/>
                    </a:lnTo>
                    <a:lnTo>
                      <a:pt x="1481" y="8036"/>
                    </a:lnTo>
                    <a:lnTo>
                      <a:pt x="1411" y="8459"/>
                    </a:lnTo>
                    <a:lnTo>
                      <a:pt x="1340" y="8882"/>
                    </a:lnTo>
                    <a:lnTo>
                      <a:pt x="1411" y="9375"/>
                    </a:lnTo>
                    <a:lnTo>
                      <a:pt x="1552" y="9798"/>
                    </a:lnTo>
                    <a:lnTo>
                      <a:pt x="1763" y="10150"/>
                    </a:lnTo>
                    <a:lnTo>
                      <a:pt x="1763" y="1015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3940375" y="1512125"/>
                <a:ext cx="31725" cy="75800"/>
              </a:xfrm>
              <a:custGeom>
                <a:avLst/>
                <a:gdLst/>
                <a:ahLst/>
                <a:cxnLst/>
                <a:rect l="l" t="t" r="r" b="b"/>
                <a:pathLst>
                  <a:path w="1269" h="3032" fill="none" extrusionOk="0">
                    <a:moveTo>
                      <a:pt x="1128" y="2608"/>
                    </a:moveTo>
                    <a:lnTo>
                      <a:pt x="1128" y="2608"/>
                    </a:lnTo>
                    <a:lnTo>
                      <a:pt x="987" y="2820"/>
                    </a:lnTo>
                    <a:lnTo>
                      <a:pt x="776" y="3031"/>
                    </a:lnTo>
                    <a:lnTo>
                      <a:pt x="635" y="3031"/>
                    </a:lnTo>
                    <a:lnTo>
                      <a:pt x="423" y="3031"/>
                    </a:lnTo>
                    <a:lnTo>
                      <a:pt x="282" y="2890"/>
                    </a:lnTo>
                    <a:lnTo>
                      <a:pt x="212" y="2749"/>
                    </a:lnTo>
                    <a:lnTo>
                      <a:pt x="0" y="2185"/>
                    </a:lnTo>
                    <a:lnTo>
                      <a:pt x="0" y="1551"/>
                    </a:lnTo>
                    <a:lnTo>
                      <a:pt x="71" y="1269"/>
                    </a:lnTo>
                    <a:lnTo>
                      <a:pt x="141" y="916"/>
                    </a:lnTo>
                    <a:lnTo>
                      <a:pt x="353" y="635"/>
                    </a:lnTo>
                    <a:lnTo>
                      <a:pt x="564" y="353"/>
                    </a:lnTo>
                    <a:lnTo>
                      <a:pt x="846" y="141"/>
                    </a:lnTo>
                    <a:lnTo>
                      <a:pt x="1128" y="0"/>
                    </a:lnTo>
                    <a:lnTo>
                      <a:pt x="1128" y="0"/>
                    </a:lnTo>
                    <a:lnTo>
                      <a:pt x="1269" y="635"/>
                    </a:lnTo>
                    <a:lnTo>
                      <a:pt x="1269" y="1269"/>
                    </a:lnTo>
                    <a:lnTo>
                      <a:pt x="1269" y="1903"/>
                    </a:lnTo>
                    <a:lnTo>
                      <a:pt x="1128" y="2608"/>
                    </a:lnTo>
                    <a:lnTo>
                      <a:pt x="1128" y="260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3954475" y="1404625"/>
                <a:ext cx="22925" cy="65225"/>
              </a:xfrm>
              <a:custGeom>
                <a:avLst/>
                <a:gdLst/>
                <a:ahLst/>
                <a:cxnLst/>
                <a:rect l="l" t="t" r="r" b="b"/>
                <a:pathLst>
                  <a:path w="917" h="2609" fill="none" extrusionOk="0">
                    <a:moveTo>
                      <a:pt x="353" y="1"/>
                    </a:moveTo>
                    <a:lnTo>
                      <a:pt x="353" y="1"/>
                    </a:lnTo>
                    <a:lnTo>
                      <a:pt x="494" y="1"/>
                    </a:lnTo>
                    <a:lnTo>
                      <a:pt x="564" y="71"/>
                    </a:lnTo>
                    <a:lnTo>
                      <a:pt x="705" y="353"/>
                    </a:lnTo>
                    <a:lnTo>
                      <a:pt x="775" y="705"/>
                    </a:lnTo>
                    <a:lnTo>
                      <a:pt x="846" y="1128"/>
                    </a:lnTo>
                    <a:lnTo>
                      <a:pt x="916" y="2045"/>
                    </a:lnTo>
                    <a:lnTo>
                      <a:pt x="916" y="2609"/>
                    </a:lnTo>
                    <a:lnTo>
                      <a:pt x="916" y="2609"/>
                    </a:lnTo>
                    <a:lnTo>
                      <a:pt x="635" y="2256"/>
                    </a:lnTo>
                    <a:lnTo>
                      <a:pt x="423" y="1833"/>
                    </a:lnTo>
                    <a:lnTo>
                      <a:pt x="212" y="1410"/>
                    </a:lnTo>
                    <a:lnTo>
                      <a:pt x="0" y="987"/>
                    </a:lnTo>
                    <a:lnTo>
                      <a:pt x="0" y="565"/>
                    </a:lnTo>
                    <a:lnTo>
                      <a:pt x="0" y="353"/>
                    </a:lnTo>
                    <a:lnTo>
                      <a:pt x="71" y="212"/>
                    </a:lnTo>
                    <a:lnTo>
                      <a:pt x="212" y="71"/>
                    </a:lnTo>
                    <a:lnTo>
                      <a:pt x="353" y="1"/>
                    </a:lnTo>
                    <a:lnTo>
                      <a:pt x="35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3899850" y="1462775"/>
                <a:ext cx="56400" cy="29975"/>
              </a:xfrm>
              <a:custGeom>
                <a:avLst/>
                <a:gdLst/>
                <a:ahLst/>
                <a:cxnLst/>
                <a:rect l="l" t="t" r="r" b="b"/>
                <a:pathLst>
                  <a:path w="2256" h="1199" fill="none" extrusionOk="0">
                    <a:moveTo>
                      <a:pt x="282" y="705"/>
                    </a:moveTo>
                    <a:lnTo>
                      <a:pt x="282" y="705"/>
                    </a:lnTo>
                    <a:lnTo>
                      <a:pt x="0" y="283"/>
                    </a:lnTo>
                    <a:lnTo>
                      <a:pt x="0" y="142"/>
                    </a:lnTo>
                    <a:lnTo>
                      <a:pt x="71" y="71"/>
                    </a:lnTo>
                    <a:lnTo>
                      <a:pt x="141" y="1"/>
                    </a:lnTo>
                    <a:lnTo>
                      <a:pt x="282" y="1"/>
                    </a:lnTo>
                    <a:lnTo>
                      <a:pt x="705" y="142"/>
                    </a:lnTo>
                    <a:lnTo>
                      <a:pt x="1198" y="283"/>
                    </a:lnTo>
                    <a:lnTo>
                      <a:pt x="1621" y="565"/>
                    </a:lnTo>
                    <a:lnTo>
                      <a:pt x="2256" y="917"/>
                    </a:lnTo>
                    <a:lnTo>
                      <a:pt x="2256" y="917"/>
                    </a:lnTo>
                    <a:lnTo>
                      <a:pt x="1762" y="1128"/>
                    </a:lnTo>
                    <a:lnTo>
                      <a:pt x="1269" y="1199"/>
                    </a:lnTo>
                    <a:lnTo>
                      <a:pt x="987" y="1128"/>
                    </a:lnTo>
                    <a:lnTo>
                      <a:pt x="705" y="1058"/>
                    </a:lnTo>
                    <a:lnTo>
                      <a:pt x="494" y="917"/>
                    </a:lnTo>
                    <a:lnTo>
                      <a:pt x="282" y="705"/>
                    </a:lnTo>
                    <a:lnTo>
                      <a:pt x="282" y="70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7" name="Google Shape;97;p2"/>
            <p:cNvSpPr/>
            <p:nvPr/>
          </p:nvSpPr>
          <p:spPr>
            <a:xfrm>
              <a:off x="1086250" y="2701550"/>
              <a:ext cx="237900" cy="313675"/>
            </a:xfrm>
            <a:custGeom>
              <a:avLst/>
              <a:gdLst/>
              <a:ahLst/>
              <a:cxnLst/>
              <a:rect l="l" t="t" r="r" b="b"/>
              <a:pathLst>
                <a:path w="9516" h="12547" extrusionOk="0">
                  <a:moveTo>
                    <a:pt x="9516" y="0"/>
                  </a:moveTo>
                  <a:lnTo>
                    <a:pt x="9420" y="385"/>
                  </a:lnTo>
                  <a:lnTo>
                    <a:pt x="9445" y="353"/>
                  </a:lnTo>
                  <a:lnTo>
                    <a:pt x="9516" y="0"/>
                  </a:lnTo>
                  <a:close/>
                  <a:moveTo>
                    <a:pt x="5357" y="3947"/>
                  </a:moveTo>
                  <a:lnTo>
                    <a:pt x="4793" y="4582"/>
                  </a:lnTo>
                  <a:lnTo>
                    <a:pt x="3595" y="5921"/>
                  </a:lnTo>
                  <a:lnTo>
                    <a:pt x="2256" y="7471"/>
                  </a:lnTo>
                  <a:lnTo>
                    <a:pt x="1763" y="8106"/>
                  </a:lnTo>
                  <a:lnTo>
                    <a:pt x="1410" y="8599"/>
                  </a:lnTo>
                  <a:lnTo>
                    <a:pt x="1692" y="7894"/>
                  </a:lnTo>
                  <a:lnTo>
                    <a:pt x="2045" y="7190"/>
                  </a:lnTo>
                  <a:lnTo>
                    <a:pt x="2467" y="6485"/>
                  </a:lnTo>
                  <a:lnTo>
                    <a:pt x="2961" y="5921"/>
                  </a:lnTo>
                  <a:lnTo>
                    <a:pt x="3525" y="5357"/>
                  </a:lnTo>
                  <a:lnTo>
                    <a:pt x="4089" y="4864"/>
                  </a:lnTo>
                  <a:lnTo>
                    <a:pt x="4723" y="4370"/>
                  </a:lnTo>
                  <a:lnTo>
                    <a:pt x="5357" y="3947"/>
                  </a:lnTo>
                  <a:close/>
                  <a:moveTo>
                    <a:pt x="6696" y="3242"/>
                  </a:moveTo>
                  <a:lnTo>
                    <a:pt x="6626" y="3806"/>
                  </a:lnTo>
                  <a:lnTo>
                    <a:pt x="6626" y="4300"/>
                  </a:lnTo>
                  <a:lnTo>
                    <a:pt x="6555" y="5357"/>
                  </a:lnTo>
                  <a:lnTo>
                    <a:pt x="6485" y="5850"/>
                  </a:lnTo>
                  <a:lnTo>
                    <a:pt x="6415" y="6344"/>
                  </a:lnTo>
                  <a:lnTo>
                    <a:pt x="6203" y="6837"/>
                  </a:lnTo>
                  <a:lnTo>
                    <a:pt x="5921" y="7331"/>
                  </a:lnTo>
                  <a:lnTo>
                    <a:pt x="5569" y="7753"/>
                  </a:lnTo>
                  <a:lnTo>
                    <a:pt x="5075" y="8176"/>
                  </a:lnTo>
                  <a:lnTo>
                    <a:pt x="4652" y="8529"/>
                  </a:lnTo>
                  <a:lnTo>
                    <a:pt x="4089" y="8811"/>
                  </a:lnTo>
                  <a:lnTo>
                    <a:pt x="3031" y="9375"/>
                  </a:lnTo>
                  <a:lnTo>
                    <a:pt x="2045" y="10009"/>
                  </a:lnTo>
                  <a:lnTo>
                    <a:pt x="2256" y="9445"/>
                  </a:lnTo>
                  <a:lnTo>
                    <a:pt x="2538" y="9022"/>
                  </a:lnTo>
                  <a:lnTo>
                    <a:pt x="3243" y="8106"/>
                  </a:lnTo>
                  <a:lnTo>
                    <a:pt x="3948" y="7260"/>
                  </a:lnTo>
                  <a:lnTo>
                    <a:pt x="4723" y="6414"/>
                  </a:lnTo>
                  <a:lnTo>
                    <a:pt x="4934" y="6062"/>
                  </a:lnTo>
                  <a:lnTo>
                    <a:pt x="5216" y="5639"/>
                  </a:lnTo>
                  <a:lnTo>
                    <a:pt x="5639" y="4652"/>
                  </a:lnTo>
                  <a:lnTo>
                    <a:pt x="6203" y="3806"/>
                  </a:lnTo>
                  <a:lnTo>
                    <a:pt x="6415" y="3454"/>
                  </a:lnTo>
                  <a:lnTo>
                    <a:pt x="6696" y="3242"/>
                  </a:lnTo>
                  <a:close/>
                  <a:moveTo>
                    <a:pt x="9420" y="385"/>
                  </a:moveTo>
                  <a:lnTo>
                    <a:pt x="9163" y="705"/>
                  </a:lnTo>
                  <a:lnTo>
                    <a:pt x="8811" y="1057"/>
                  </a:lnTo>
                  <a:lnTo>
                    <a:pt x="8388" y="1410"/>
                  </a:lnTo>
                  <a:lnTo>
                    <a:pt x="7260" y="2115"/>
                  </a:lnTo>
                  <a:lnTo>
                    <a:pt x="5992" y="2820"/>
                  </a:lnTo>
                  <a:lnTo>
                    <a:pt x="4652" y="3595"/>
                  </a:lnTo>
                  <a:lnTo>
                    <a:pt x="3384" y="4300"/>
                  </a:lnTo>
                  <a:lnTo>
                    <a:pt x="2326" y="5005"/>
                  </a:lnTo>
                  <a:lnTo>
                    <a:pt x="1904" y="5357"/>
                  </a:lnTo>
                  <a:lnTo>
                    <a:pt x="1622" y="5709"/>
                  </a:lnTo>
                  <a:lnTo>
                    <a:pt x="1269" y="6203"/>
                  </a:lnTo>
                  <a:lnTo>
                    <a:pt x="917" y="6696"/>
                  </a:lnTo>
                  <a:lnTo>
                    <a:pt x="705" y="7190"/>
                  </a:lnTo>
                  <a:lnTo>
                    <a:pt x="494" y="7683"/>
                  </a:lnTo>
                  <a:lnTo>
                    <a:pt x="212" y="8811"/>
                  </a:lnTo>
                  <a:lnTo>
                    <a:pt x="1" y="9938"/>
                  </a:lnTo>
                  <a:lnTo>
                    <a:pt x="1" y="10502"/>
                  </a:lnTo>
                  <a:lnTo>
                    <a:pt x="71" y="11560"/>
                  </a:lnTo>
                  <a:lnTo>
                    <a:pt x="141" y="12053"/>
                  </a:lnTo>
                  <a:lnTo>
                    <a:pt x="282" y="12405"/>
                  </a:lnTo>
                  <a:lnTo>
                    <a:pt x="353" y="12476"/>
                  </a:lnTo>
                  <a:lnTo>
                    <a:pt x="423" y="12546"/>
                  </a:lnTo>
                  <a:lnTo>
                    <a:pt x="564" y="12476"/>
                  </a:lnTo>
                  <a:lnTo>
                    <a:pt x="705" y="12405"/>
                  </a:lnTo>
                  <a:lnTo>
                    <a:pt x="987" y="11982"/>
                  </a:lnTo>
                  <a:lnTo>
                    <a:pt x="1410" y="11630"/>
                  </a:lnTo>
                  <a:lnTo>
                    <a:pt x="2256" y="10996"/>
                  </a:lnTo>
                  <a:lnTo>
                    <a:pt x="3172" y="10432"/>
                  </a:lnTo>
                  <a:lnTo>
                    <a:pt x="4159" y="9938"/>
                  </a:lnTo>
                  <a:lnTo>
                    <a:pt x="5075" y="9445"/>
                  </a:lnTo>
                  <a:lnTo>
                    <a:pt x="5921" y="8811"/>
                  </a:lnTo>
                  <a:lnTo>
                    <a:pt x="6344" y="8458"/>
                  </a:lnTo>
                  <a:lnTo>
                    <a:pt x="6696" y="8106"/>
                  </a:lnTo>
                  <a:lnTo>
                    <a:pt x="6978" y="7683"/>
                  </a:lnTo>
                  <a:lnTo>
                    <a:pt x="7260" y="7190"/>
                  </a:lnTo>
                  <a:lnTo>
                    <a:pt x="7401" y="6696"/>
                  </a:lnTo>
                  <a:lnTo>
                    <a:pt x="7472" y="6203"/>
                  </a:lnTo>
                  <a:lnTo>
                    <a:pt x="7472" y="5709"/>
                  </a:lnTo>
                  <a:lnTo>
                    <a:pt x="7401" y="5216"/>
                  </a:lnTo>
                  <a:lnTo>
                    <a:pt x="7331" y="4300"/>
                  </a:lnTo>
                  <a:lnTo>
                    <a:pt x="7331" y="3806"/>
                  </a:lnTo>
                  <a:lnTo>
                    <a:pt x="7401" y="3313"/>
                  </a:lnTo>
                  <a:lnTo>
                    <a:pt x="7542" y="2890"/>
                  </a:lnTo>
                  <a:lnTo>
                    <a:pt x="7824" y="2538"/>
                  </a:lnTo>
                  <a:lnTo>
                    <a:pt x="8459" y="1762"/>
                  </a:lnTo>
                  <a:lnTo>
                    <a:pt x="8811" y="1410"/>
                  </a:lnTo>
                  <a:lnTo>
                    <a:pt x="9163" y="987"/>
                  </a:lnTo>
                  <a:lnTo>
                    <a:pt x="9375" y="564"/>
                  </a:lnTo>
                  <a:lnTo>
                    <a:pt x="9420" y="385"/>
                  </a:lnTo>
                  <a:close/>
                </a:path>
              </a:pathLst>
            </a:custGeom>
            <a:solidFill>
              <a:srgbClr val="B6D7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924150" y="1106825"/>
              <a:ext cx="244950" cy="345400"/>
            </a:xfrm>
            <a:custGeom>
              <a:avLst/>
              <a:gdLst/>
              <a:ahLst/>
              <a:cxnLst/>
              <a:rect l="l" t="t" r="r" b="b"/>
              <a:pathLst>
                <a:path w="9798" h="13816" extrusionOk="0">
                  <a:moveTo>
                    <a:pt x="6203" y="4159"/>
                  </a:moveTo>
                  <a:lnTo>
                    <a:pt x="6414" y="4230"/>
                  </a:lnTo>
                  <a:lnTo>
                    <a:pt x="6485" y="4371"/>
                  </a:lnTo>
                  <a:lnTo>
                    <a:pt x="6485" y="4512"/>
                  </a:lnTo>
                  <a:lnTo>
                    <a:pt x="6414" y="4582"/>
                  </a:lnTo>
                  <a:lnTo>
                    <a:pt x="6273" y="4582"/>
                  </a:lnTo>
                  <a:lnTo>
                    <a:pt x="5921" y="4512"/>
                  </a:lnTo>
                  <a:lnTo>
                    <a:pt x="5850" y="4441"/>
                  </a:lnTo>
                  <a:lnTo>
                    <a:pt x="5850" y="4371"/>
                  </a:lnTo>
                  <a:lnTo>
                    <a:pt x="5921" y="4230"/>
                  </a:lnTo>
                  <a:lnTo>
                    <a:pt x="6062" y="4159"/>
                  </a:lnTo>
                  <a:close/>
                  <a:moveTo>
                    <a:pt x="5709" y="5569"/>
                  </a:moveTo>
                  <a:lnTo>
                    <a:pt x="5004" y="6697"/>
                  </a:lnTo>
                  <a:lnTo>
                    <a:pt x="4088" y="7684"/>
                  </a:lnTo>
                  <a:lnTo>
                    <a:pt x="4440" y="7049"/>
                  </a:lnTo>
                  <a:lnTo>
                    <a:pt x="4793" y="6485"/>
                  </a:lnTo>
                  <a:lnTo>
                    <a:pt x="5216" y="5992"/>
                  </a:lnTo>
                  <a:lnTo>
                    <a:pt x="5709" y="5569"/>
                  </a:lnTo>
                  <a:close/>
                  <a:moveTo>
                    <a:pt x="6414" y="5992"/>
                  </a:moveTo>
                  <a:lnTo>
                    <a:pt x="6837" y="6274"/>
                  </a:lnTo>
                  <a:lnTo>
                    <a:pt x="6766" y="6838"/>
                  </a:lnTo>
                  <a:lnTo>
                    <a:pt x="6625" y="7402"/>
                  </a:lnTo>
                  <a:lnTo>
                    <a:pt x="6344" y="7895"/>
                  </a:lnTo>
                  <a:lnTo>
                    <a:pt x="6062" y="8388"/>
                  </a:lnTo>
                  <a:lnTo>
                    <a:pt x="6062" y="7825"/>
                  </a:lnTo>
                  <a:lnTo>
                    <a:pt x="6132" y="7190"/>
                  </a:lnTo>
                  <a:lnTo>
                    <a:pt x="6203" y="6556"/>
                  </a:lnTo>
                  <a:lnTo>
                    <a:pt x="6414" y="5992"/>
                  </a:lnTo>
                  <a:close/>
                  <a:moveTo>
                    <a:pt x="5568" y="5076"/>
                  </a:moveTo>
                  <a:lnTo>
                    <a:pt x="5075" y="5287"/>
                  </a:lnTo>
                  <a:lnTo>
                    <a:pt x="4652" y="5569"/>
                  </a:lnTo>
                  <a:lnTo>
                    <a:pt x="4229" y="5921"/>
                  </a:lnTo>
                  <a:lnTo>
                    <a:pt x="3947" y="6344"/>
                  </a:lnTo>
                  <a:lnTo>
                    <a:pt x="3383" y="7190"/>
                  </a:lnTo>
                  <a:lnTo>
                    <a:pt x="2819" y="8036"/>
                  </a:lnTo>
                  <a:lnTo>
                    <a:pt x="2678" y="8600"/>
                  </a:lnTo>
                  <a:lnTo>
                    <a:pt x="2608" y="8811"/>
                  </a:lnTo>
                  <a:lnTo>
                    <a:pt x="2467" y="8952"/>
                  </a:lnTo>
                  <a:lnTo>
                    <a:pt x="2326" y="9093"/>
                  </a:lnTo>
                  <a:lnTo>
                    <a:pt x="2115" y="9234"/>
                  </a:lnTo>
                  <a:lnTo>
                    <a:pt x="1551" y="9305"/>
                  </a:lnTo>
                  <a:lnTo>
                    <a:pt x="1269" y="9305"/>
                  </a:lnTo>
                  <a:lnTo>
                    <a:pt x="1057" y="9234"/>
                  </a:lnTo>
                  <a:lnTo>
                    <a:pt x="916" y="9093"/>
                  </a:lnTo>
                  <a:lnTo>
                    <a:pt x="775" y="8952"/>
                  </a:lnTo>
                  <a:lnTo>
                    <a:pt x="705" y="8741"/>
                  </a:lnTo>
                  <a:lnTo>
                    <a:pt x="705" y="8529"/>
                  </a:lnTo>
                  <a:lnTo>
                    <a:pt x="705" y="8247"/>
                  </a:lnTo>
                  <a:lnTo>
                    <a:pt x="846" y="7966"/>
                  </a:lnTo>
                  <a:lnTo>
                    <a:pt x="1128" y="7402"/>
                  </a:lnTo>
                  <a:lnTo>
                    <a:pt x="1551" y="6767"/>
                  </a:lnTo>
                  <a:lnTo>
                    <a:pt x="2115" y="6274"/>
                  </a:lnTo>
                  <a:lnTo>
                    <a:pt x="2749" y="5851"/>
                  </a:lnTo>
                  <a:lnTo>
                    <a:pt x="3454" y="5499"/>
                  </a:lnTo>
                  <a:lnTo>
                    <a:pt x="4159" y="5217"/>
                  </a:lnTo>
                  <a:lnTo>
                    <a:pt x="4863" y="5076"/>
                  </a:lnTo>
                  <a:close/>
                  <a:moveTo>
                    <a:pt x="5709" y="7120"/>
                  </a:moveTo>
                  <a:lnTo>
                    <a:pt x="5427" y="8247"/>
                  </a:lnTo>
                  <a:lnTo>
                    <a:pt x="5286" y="9446"/>
                  </a:lnTo>
                  <a:lnTo>
                    <a:pt x="4863" y="9869"/>
                  </a:lnTo>
                  <a:lnTo>
                    <a:pt x="4511" y="10080"/>
                  </a:lnTo>
                  <a:lnTo>
                    <a:pt x="4229" y="10292"/>
                  </a:lnTo>
                  <a:lnTo>
                    <a:pt x="3947" y="10362"/>
                  </a:lnTo>
                  <a:lnTo>
                    <a:pt x="3665" y="10362"/>
                  </a:lnTo>
                  <a:lnTo>
                    <a:pt x="3595" y="10292"/>
                  </a:lnTo>
                  <a:lnTo>
                    <a:pt x="3524" y="10151"/>
                  </a:lnTo>
                  <a:lnTo>
                    <a:pt x="3383" y="9798"/>
                  </a:lnTo>
                  <a:lnTo>
                    <a:pt x="3454" y="9516"/>
                  </a:lnTo>
                  <a:lnTo>
                    <a:pt x="3665" y="9164"/>
                  </a:lnTo>
                  <a:lnTo>
                    <a:pt x="4370" y="8388"/>
                  </a:lnTo>
                  <a:lnTo>
                    <a:pt x="5216" y="7684"/>
                  </a:lnTo>
                  <a:lnTo>
                    <a:pt x="5709" y="7120"/>
                  </a:lnTo>
                  <a:close/>
                  <a:moveTo>
                    <a:pt x="7894" y="6274"/>
                  </a:moveTo>
                  <a:lnTo>
                    <a:pt x="8388" y="7613"/>
                  </a:lnTo>
                  <a:lnTo>
                    <a:pt x="8670" y="8459"/>
                  </a:lnTo>
                  <a:lnTo>
                    <a:pt x="8810" y="9375"/>
                  </a:lnTo>
                  <a:lnTo>
                    <a:pt x="8881" y="9798"/>
                  </a:lnTo>
                  <a:lnTo>
                    <a:pt x="8881" y="10151"/>
                  </a:lnTo>
                  <a:lnTo>
                    <a:pt x="8810" y="10503"/>
                  </a:lnTo>
                  <a:lnTo>
                    <a:pt x="8670" y="10855"/>
                  </a:lnTo>
                  <a:lnTo>
                    <a:pt x="8529" y="11067"/>
                  </a:lnTo>
                  <a:lnTo>
                    <a:pt x="8247" y="11278"/>
                  </a:lnTo>
                  <a:lnTo>
                    <a:pt x="7894" y="11349"/>
                  </a:lnTo>
                  <a:lnTo>
                    <a:pt x="7471" y="11349"/>
                  </a:lnTo>
                  <a:lnTo>
                    <a:pt x="6978" y="11278"/>
                  </a:lnTo>
                  <a:lnTo>
                    <a:pt x="6625" y="11067"/>
                  </a:lnTo>
                  <a:lnTo>
                    <a:pt x="6414" y="10855"/>
                  </a:lnTo>
                  <a:lnTo>
                    <a:pt x="6344" y="10644"/>
                  </a:lnTo>
                  <a:lnTo>
                    <a:pt x="6273" y="10292"/>
                  </a:lnTo>
                  <a:lnTo>
                    <a:pt x="6344" y="10010"/>
                  </a:lnTo>
                  <a:lnTo>
                    <a:pt x="6625" y="9234"/>
                  </a:lnTo>
                  <a:lnTo>
                    <a:pt x="6978" y="8459"/>
                  </a:lnTo>
                  <a:lnTo>
                    <a:pt x="7401" y="7613"/>
                  </a:lnTo>
                  <a:lnTo>
                    <a:pt x="7753" y="6908"/>
                  </a:lnTo>
                  <a:lnTo>
                    <a:pt x="7894" y="6556"/>
                  </a:lnTo>
                  <a:lnTo>
                    <a:pt x="7894" y="6274"/>
                  </a:lnTo>
                  <a:close/>
                  <a:moveTo>
                    <a:pt x="7189" y="1"/>
                  </a:moveTo>
                  <a:lnTo>
                    <a:pt x="6978" y="71"/>
                  </a:lnTo>
                  <a:lnTo>
                    <a:pt x="6696" y="353"/>
                  </a:lnTo>
                  <a:lnTo>
                    <a:pt x="6485" y="494"/>
                  </a:lnTo>
                  <a:lnTo>
                    <a:pt x="6344" y="706"/>
                  </a:lnTo>
                  <a:lnTo>
                    <a:pt x="6203" y="1199"/>
                  </a:lnTo>
                  <a:lnTo>
                    <a:pt x="6132" y="1692"/>
                  </a:lnTo>
                  <a:lnTo>
                    <a:pt x="6062" y="2256"/>
                  </a:lnTo>
                  <a:lnTo>
                    <a:pt x="5921" y="2891"/>
                  </a:lnTo>
                  <a:lnTo>
                    <a:pt x="5780" y="3384"/>
                  </a:lnTo>
                  <a:lnTo>
                    <a:pt x="5568" y="3877"/>
                  </a:lnTo>
                  <a:lnTo>
                    <a:pt x="5357" y="4089"/>
                  </a:lnTo>
                  <a:lnTo>
                    <a:pt x="5145" y="4300"/>
                  </a:lnTo>
                  <a:lnTo>
                    <a:pt x="4581" y="4582"/>
                  </a:lnTo>
                  <a:lnTo>
                    <a:pt x="4018" y="4864"/>
                  </a:lnTo>
                  <a:lnTo>
                    <a:pt x="2819" y="5217"/>
                  </a:lnTo>
                  <a:lnTo>
                    <a:pt x="2255" y="5428"/>
                  </a:lnTo>
                  <a:lnTo>
                    <a:pt x="1692" y="5710"/>
                  </a:lnTo>
                  <a:lnTo>
                    <a:pt x="1128" y="6062"/>
                  </a:lnTo>
                  <a:lnTo>
                    <a:pt x="634" y="6626"/>
                  </a:lnTo>
                  <a:lnTo>
                    <a:pt x="282" y="7190"/>
                  </a:lnTo>
                  <a:lnTo>
                    <a:pt x="71" y="7825"/>
                  </a:lnTo>
                  <a:lnTo>
                    <a:pt x="0" y="8459"/>
                  </a:lnTo>
                  <a:lnTo>
                    <a:pt x="0" y="9093"/>
                  </a:lnTo>
                  <a:lnTo>
                    <a:pt x="71" y="9375"/>
                  </a:lnTo>
                  <a:lnTo>
                    <a:pt x="211" y="9587"/>
                  </a:lnTo>
                  <a:lnTo>
                    <a:pt x="352" y="9869"/>
                  </a:lnTo>
                  <a:lnTo>
                    <a:pt x="564" y="10010"/>
                  </a:lnTo>
                  <a:lnTo>
                    <a:pt x="846" y="10151"/>
                  </a:lnTo>
                  <a:lnTo>
                    <a:pt x="1128" y="10221"/>
                  </a:lnTo>
                  <a:lnTo>
                    <a:pt x="1903" y="10221"/>
                  </a:lnTo>
                  <a:lnTo>
                    <a:pt x="1339" y="10644"/>
                  </a:lnTo>
                  <a:lnTo>
                    <a:pt x="916" y="10926"/>
                  </a:lnTo>
                  <a:lnTo>
                    <a:pt x="564" y="11278"/>
                  </a:lnTo>
                  <a:lnTo>
                    <a:pt x="282" y="11701"/>
                  </a:lnTo>
                  <a:lnTo>
                    <a:pt x="141" y="12054"/>
                  </a:lnTo>
                  <a:lnTo>
                    <a:pt x="141" y="12195"/>
                  </a:lnTo>
                  <a:lnTo>
                    <a:pt x="211" y="12406"/>
                  </a:lnTo>
                  <a:lnTo>
                    <a:pt x="282" y="12547"/>
                  </a:lnTo>
                  <a:lnTo>
                    <a:pt x="493" y="12758"/>
                  </a:lnTo>
                  <a:lnTo>
                    <a:pt x="775" y="12899"/>
                  </a:lnTo>
                  <a:lnTo>
                    <a:pt x="1057" y="12970"/>
                  </a:lnTo>
                  <a:lnTo>
                    <a:pt x="1269" y="12899"/>
                  </a:lnTo>
                  <a:lnTo>
                    <a:pt x="1410" y="12829"/>
                  </a:lnTo>
                  <a:lnTo>
                    <a:pt x="1551" y="12688"/>
                  </a:lnTo>
                  <a:lnTo>
                    <a:pt x="1692" y="12547"/>
                  </a:lnTo>
                  <a:lnTo>
                    <a:pt x="1903" y="12054"/>
                  </a:lnTo>
                  <a:lnTo>
                    <a:pt x="2044" y="11560"/>
                  </a:lnTo>
                  <a:lnTo>
                    <a:pt x="2115" y="10996"/>
                  </a:lnTo>
                  <a:lnTo>
                    <a:pt x="2185" y="10573"/>
                  </a:lnTo>
                  <a:lnTo>
                    <a:pt x="2326" y="10292"/>
                  </a:lnTo>
                  <a:lnTo>
                    <a:pt x="2467" y="10714"/>
                  </a:lnTo>
                  <a:lnTo>
                    <a:pt x="2678" y="11067"/>
                  </a:lnTo>
                  <a:lnTo>
                    <a:pt x="3031" y="11278"/>
                  </a:lnTo>
                  <a:lnTo>
                    <a:pt x="3313" y="11490"/>
                  </a:lnTo>
                  <a:lnTo>
                    <a:pt x="4088" y="11490"/>
                  </a:lnTo>
                  <a:lnTo>
                    <a:pt x="4511" y="11419"/>
                  </a:lnTo>
                  <a:lnTo>
                    <a:pt x="4863" y="11208"/>
                  </a:lnTo>
                  <a:lnTo>
                    <a:pt x="4581" y="11772"/>
                  </a:lnTo>
                  <a:lnTo>
                    <a:pt x="4300" y="12265"/>
                  </a:lnTo>
                  <a:lnTo>
                    <a:pt x="4018" y="12829"/>
                  </a:lnTo>
                  <a:lnTo>
                    <a:pt x="3947" y="13393"/>
                  </a:lnTo>
                  <a:lnTo>
                    <a:pt x="3947" y="13534"/>
                  </a:lnTo>
                  <a:lnTo>
                    <a:pt x="4018" y="13675"/>
                  </a:lnTo>
                  <a:lnTo>
                    <a:pt x="4159" y="13816"/>
                  </a:lnTo>
                  <a:lnTo>
                    <a:pt x="4370" y="13816"/>
                  </a:lnTo>
                  <a:lnTo>
                    <a:pt x="4722" y="13675"/>
                  </a:lnTo>
                  <a:lnTo>
                    <a:pt x="5145" y="13534"/>
                  </a:lnTo>
                  <a:lnTo>
                    <a:pt x="5357" y="13322"/>
                  </a:lnTo>
                  <a:lnTo>
                    <a:pt x="5498" y="13040"/>
                  </a:lnTo>
                  <a:lnTo>
                    <a:pt x="5568" y="12688"/>
                  </a:lnTo>
                  <a:lnTo>
                    <a:pt x="5568" y="12336"/>
                  </a:lnTo>
                  <a:lnTo>
                    <a:pt x="5427" y="11631"/>
                  </a:lnTo>
                  <a:lnTo>
                    <a:pt x="5427" y="11278"/>
                  </a:lnTo>
                  <a:lnTo>
                    <a:pt x="5498" y="10996"/>
                  </a:lnTo>
                  <a:lnTo>
                    <a:pt x="5709" y="11419"/>
                  </a:lnTo>
                  <a:lnTo>
                    <a:pt x="6062" y="11772"/>
                  </a:lnTo>
                  <a:lnTo>
                    <a:pt x="6485" y="12054"/>
                  </a:lnTo>
                  <a:lnTo>
                    <a:pt x="6978" y="12265"/>
                  </a:lnTo>
                  <a:lnTo>
                    <a:pt x="7471" y="12336"/>
                  </a:lnTo>
                  <a:lnTo>
                    <a:pt x="8035" y="12336"/>
                  </a:lnTo>
                  <a:lnTo>
                    <a:pt x="8529" y="12265"/>
                  </a:lnTo>
                  <a:lnTo>
                    <a:pt x="8951" y="12054"/>
                  </a:lnTo>
                  <a:lnTo>
                    <a:pt x="9374" y="11701"/>
                  </a:lnTo>
                  <a:lnTo>
                    <a:pt x="9656" y="11278"/>
                  </a:lnTo>
                  <a:lnTo>
                    <a:pt x="9797" y="10855"/>
                  </a:lnTo>
                  <a:lnTo>
                    <a:pt x="9797" y="10362"/>
                  </a:lnTo>
                  <a:lnTo>
                    <a:pt x="9797" y="9869"/>
                  </a:lnTo>
                  <a:lnTo>
                    <a:pt x="9656" y="9375"/>
                  </a:lnTo>
                  <a:lnTo>
                    <a:pt x="9445" y="8318"/>
                  </a:lnTo>
                  <a:lnTo>
                    <a:pt x="9092" y="6979"/>
                  </a:lnTo>
                  <a:lnTo>
                    <a:pt x="8881" y="6274"/>
                  </a:lnTo>
                  <a:lnTo>
                    <a:pt x="8599" y="5499"/>
                  </a:lnTo>
                  <a:lnTo>
                    <a:pt x="8247" y="4794"/>
                  </a:lnTo>
                  <a:lnTo>
                    <a:pt x="7894" y="4159"/>
                  </a:lnTo>
                  <a:lnTo>
                    <a:pt x="7401" y="3595"/>
                  </a:lnTo>
                  <a:lnTo>
                    <a:pt x="7119" y="3384"/>
                  </a:lnTo>
                  <a:lnTo>
                    <a:pt x="6837" y="3243"/>
                  </a:lnTo>
                  <a:lnTo>
                    <a:pt x="7119" y="2820"/>
                  </a:lnTo>
                  <a:lnTo>
                    <a:pt x="7330" y="2256"/>
                  </a:lnTo>
                  <a:lnTo>
                    <a:pt x="7542" y="1622"/>
                  </a:lnTo>
                  <a:lnTo>
                    <a:pt x="7612" y="988"/>
                  </a:lnTo>
                  <a:lnTo>
                    <a:pt x="7612" y="424"/>
                  </a:lnTo>
                  <a:lnTo>
                    <a:pt x="7612" y="212"/>
                  </a:lnTo>
                  <a:lnTo>
                    <a:pt x="7471" y="71"/>
                  </a:lnTo>
                  <a:lnTo>
                    <a:pt x="7330" y="1"/>
                  </a:lnTo>
                  <a:close/>
                </a:path>
              </a:pathLst>
            </a:custGeom>
            <a:solidFill>
              <a:srgbClr val="ED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1750550" y="2135900"/>
              <a:ext cx="260825" cy="227350"/>
            </a:xfrm>
            <a:custGeom>
              <a:avLst/>
              <a:gdLst/>
              <a:ahLst/>
              <a:cxnLst/>
              <a:rect l="l" t="t" r="r" b="b"/>
              <a:pathLst>
                <a:path w="10433" h="9094" extrusionOk="0">
                  <a:moveTo>
                    <a:pt x="7049" y="1199"/>
                  </a:moveTo>
                  <a:lnTo>
                    <a:pt x="7472" y="1340"/>
                  </a:lnTo>
                  <a:lnTo>
                    <a:pt x="7895" y="1481"/>
                  </a:lnTo>
                  <a:lnTo>
                    <a:pt x="8247" y="1692"/>
                  </a:lnTo>
                  <a:lnTo>
                    <a:pt x="8529" y="2045"/>
                  </a:lnTo>
                  <a:lnTo>
                    <a:pt x="8670" y="2397"/>
                  </a:lnTo>
                  <a:lnTo>
                    <a:pt x="8811" y="2820"/>
                  </a:lnTo>
                  <a:lnTo>
                    <a:pt x="8600" y="2397"/>
                  </a:lnTo>
                  <a:lnTo>
                    <a:pt x="8318" y="2115"/>
                  </a:lnTo>
                  <a:lnTo>
                    <a:pt x="8106" y="1904"/>
                  </a:lnTo>
                  <a:lnTo>
                    <a:pt x="7895" y="1833"/>
                  </a:lnTo>
                  <a:lnTo>
                    <a:pt x="7684" y="1833"/>
                  </a:lnTo>
                  <a:lnTo>
                    <a:pt x="7402" y="1904"/>
                  </a:lnTo>
                  <a:lnTo>
                    <a:pt x="6908" y="1904"/>
                  </a:lnTo>
                  <a:lnTo>
                    <a:pt x="6767" y="1974"/>
                  </a:lnTo>
                  <a:lnTo>
                    <a:pt x="6062" y="2186"/>
                  </a:lnTo>
                  <a:lnTo>
                    <a:pt x="5287" y="2397"/>
                  </a:lnTo>
                  <a:lnTo>
                    <a:pt x="4794" y="2538"/>
                  </a:lnTo>
                  <a:lnTo>
                    <a:pt x="4512" y="2468"/>
                  </a:lnTo>
                  <a:lnTo>
                    <a:pt x="4441" y="2397"/>
                  </a:lnTo>
                  <a:lnTo>
                    <a:pt x="4441" y="2327"/>
                  </a:lnTo>
                  <a:lnTo>
                    <a:pt x="4653" y="2115"/>
                  </a:lnTo>
                  <a:lnTo>
                    <a:pt x="4935" y="1904"/>
                  </a:lnTo>
                  <a:lnTo>
                    <a:pt x="5640" y="1481"/>
                  </a:lnTo>
                  <a:lnTo>
                    <a:pt x="6203" y="1199"/>
                  </a:lnTo>
                  <a:close/>
                  <a:moveTo>
                    <a:pt x="6485" y="3525"/>
                  </a:moveTo>
                  <a:lnTo>
                    <a:pt x="6626" y="3666"/>
                  </a:lnTo>
                  <a:lnTo>
                    <a:pt x="6697" y="3877"/>
                  </a:lnTo>
                  <a:lnTo>
                    <a:pt x="6697" y="4018"/>
                  </a:lnTo>
                  <a:lnTo>
                    <a:pt x="6697" y="4159"/>
                  </a:lnTo>
                  <a:lnTo>
                    <a:pt x="6556" y="4582"/>
                  </a:lnTo>
                  <a:lnTo>
                    <a:pt x="6274" y="4864"/>
                  </a:lnTo>
                  <a:lnTo>
                    <a:pt x="5992" y="5146"/>
                  </a:lnTo>
                  <a:lnTo>
                    <a:pt x="5710" y="5357"/>
                  </a:lnTo>
                  <a:lnTo>
                    <a:pt x="5428" y="5428"/>
                  </a:lnTo>
                  <a:lnTo>
                    <a:pt x="5287" y="5357"/>
                  </a:lnTo>
                  <a:lnTo>
                    <a:pt x="5146" y="5287"/>
                  </a:lnTo>
                  <a:lnTo>
                    <a:pt x="5076" y="5005"/>
                  </a:lnTo>
                  <a:lnTo>
                    <a:pt x="5076" y="4723"/>
                  </a:lnTo>
                  <a:lnTo>
                    <a:pt x="5287" y="4512"/>
                  </a:lnTo>
                  <a:lnTo>
                    <a:pt x="5499" y="4300"/>
                  </a:lnTo>
                  <a:lnTo>
                    <a:pt x="5358" y="4512"/>
                  </a:lnTo>
                  <a:lnTo>
                    <a:pt x="5217" y="4794"/>
                  </a:lnTo>
                  <a:lnTo>
                    <a:pt x="5287" y="5005"/>
                  </a:lnTo>
                  <a:lnTo>
                    <a:pt x="5358" y="5217"/>
                  </a:lnTo>
                  <a:lnTo>
                    <a:pt x="5569" y="5217"/>
                  </a:lnTo>
                  <a:lnTo>
                    <a:pt x="5710" y="5076"/>
                  </a:lnTo>
                  <a:lnTo>
                    <a:pt x="6062" y="4512"/>
                  </a:lnTo>
                  <a:lnTo>
                    <a:pt x="6344" y="3948"/>
                  </a:lnTo>
                  <a:lnTo>
                    <a:pt x="6485" y="3525"/>
                  </a:lnTo>
                  <a:close/>
                  <a:moveTo>
                    <a:pt x="9164" y="5076"/>
                  </a:moveTo>
                  <a:lnTo>
                    <a:pt x="9093" y="5569"/>
                  </a:lnTo>
                  <a:lnTo>
                    <a:pt x="8952" y="5992"/>
                  </a:lnTo>
                  <a:lnTo>
                    <a:pt x="8741" y="6415"/>
                  </a:lnTo>
                  <a:lnTo>
                    <a:pt x="8459" y="6767"/>
                  </a:lnTo>
                  <a:lnTo>
                    <a:pt x="7965" y="7190"/>
                  </a:lnTo>
                  <a:lnTo>
                    <a:pt x="7402" y="7542"/>
                  </a:lnTo>
                  <a:lnTo>
                    <a:pt x="6838" y="7683"/>
                  </a:lnTo>
                  <a:lnTo>
                    <a:pt x="6485" y="7754"/>
                  </a:lnTo>
                  <a:lnTo>
                    <a:pt x="6203" y="7683"/>
                  </a:lnTo>
                  <a:lnTo>
                    <a:pt x="6838" y="6979"/>
                  </a:lnTo>
                  <a:lnTo>
                    <a:pt x="7543" y="6274"/>
                  </a:lnTo>
                  <a:lnTo>
                    <a:pt x="8388" y="5639"/>
                  </a:lnTo>
                  <a:lnTo>
                    <a:pt x="9164" y="5076"/>
                  </a:lnTo>
                  <a:close/>
                  <a:moveTo>
                    <a:pt x="4089" y="3031"/>
                  </a:moveTo>
                  <a:lnTo>
                    <a:pt x="4089" y="3313"/>
                  </a:lnTo>
                  <a:lnTo>
                    <a:pt x="4018" y="3595"/>
                  </a:lnTo>
                  <a:lnTo>
                    <a:pt x="3736" y="4230"/>
                  </a:lnTo>
                  <a:lnTo>
                    <a:pt x="3384" y="4935"/>
                  </a:lnTo>
                  <a:lnTo>
                    <a:pt x="2961" y="5710"/>
                  </a:lnTo>
                  <a:lnTo>
                    <a:pt x="2891" y="6062"/>
                  </a:lnTo>
                  <a:lnTo>
                    <a:pt x="2750" y="6415"/>
                  </a:lnTo>
                  <a:lnTo>
                    <a:pt x="2820" y="6697"/>
                  </a:lnTo>
                  <a:lnTo>
                    <a:pt x="2891" y="6979"/>
                  </a:lnTo>
                  <a:lnTo>
                    <a:pt x="3102" y="7190"/>
                  </a:lnTo>
                  <a:lnTo>
                    <a:pt x="3455" y="7331"/>
                  </a:lnTo>
                  <a:lnTo>
                    <a:pt x="3948" y="7402"/>
                  </a:lnTo>
                  <a:lnTo>
                    <a:pt x="4653" y="7472"/>
                  </a:lnTo>
                  <a:lnTo>
                    <a:pt x="3877" y="7895"/>
                  </a:lnTo>
                  <a:lnTo>
                    <a:pt x="3243" y="8036"/>
                  </a:lnTo>
                  <a:lnTo>
                    <a:pt x="2679" y="8106"/>
                  </a:lnTo>
                  <a:lnTo>
                    <a:pt x="2256" y="8036"/>
                  </a:lnTo>
                  <a:lnTo>
                    <a:pt x="1904" y="7824"/>
                  </a:lnTo>
                  <a:lnTo>
                    <a:pt x="1692" y="7542"/>
                  </a:lnTo>
                  <a:lnTo>
                    <a:pt x="1551" y="7190"/>
                  </a:lnTo>
                  <a:lnTo>
                    <a:pt x="1481" y="6767"/>
                  </a:lnTo>
                  <a:lnTo>
                    <a:pt x="1551" y="6344"/>
                  </a:lnTo>
                  <a:lnTo>
                    <a:pt x="1692" y="5851"/>
                  </a:lnTo>
                  <a:lnTo>
                    <a:pt x="1833" y="5357"/>
                  </a:lnTo>
                  <a:lnTo>
                    <a:pt x="2115" y="4864"/>
                  </a:lnTo>
                  <a:lnTo>
                    <a:pt x="2397" y="4441"/>
                  </a:lnTo>
                  <a:lnTo>
                    <a:pt x="2750" y="4018"/>
                  </a:lnTo>
                  <a:lnTo>
                    <a:pt x="3173" y="3595"/>
                  </a:lnTo>
                  <a:lnTo>
                    <a:pt x="3595" y="3313"/>
                  </a:lnTo>
                  <a:lnTo>
                    <a:pt x="4089" y="3031"/>
                  </a:lnTo>
                  <a:close/>
                  <a:moveTo>
                    <a:pt x="6697" y="1"/>
                  </a:moveTo>
                  <a:lnTo>
                    <a:pt x="6203" y="71"/>
                  </a:lnTo>
                  <a:lnTo>
                    <a:pt x="5780" y="142"/>
                  </a:lnTo>
                  <a:lnTo>
                    <a:pt x="5358" y="353"/>
                  </a:lnTo>
                  <a:lnTo>
                    <a:pt x="4935" y="635"/>
                  </a:lnTo>
                  <a:lnTo>
                    <a:pt x="4723" y="776"/>
                  </a:lnTo>
                  <a:lnTo>
                    <a:pt x="4582" y="987"/>
                  </a:lnTo>
                  <a:lnTo>
                    <a:pt x="4371" y="1410"/>
                  </a:lnTo>
                  <a:lnTo>
                    <a:pt x="4159" y="1833"/>
                  </a:lnTo>
                  <a:lnTo>
                    <a:pt x="4089" y="2045"/>
                  </a:lnTo>
                  <a:lnTo>
                    <a:pt x="3948" y="2186"/>
                  </a:lnTo>
                  <a:lnTo>
                    <a:pt x="3595" y="2468"/>
                  </a:lnTo>
                  <a:lnTo>
                    <a:pt x="3173" y="2679"/>
                  </a:lnTo>
                  <a:lnTo>
                    <a:pt x="2679" y="2820"/>
                  </a:lnTo>
                  <a:lnTo>
                    <a:pt x="2186" y="3172"/>
                  </a:lnTo>
                  <a:lnTo>
                    <a:pt x="1410" y="3807"/>
                  </a:lnTo>
                  <a:lnTo>
                    <a:pt x="988" y="4230"/>
                  </a:lnTo>
                  <a:lnTo>
                    <a:pt x="706" y="4582"/>
                  </a:lnTo>
                  <a:lnTo>
                    <a:pt x="424" y="5076"/>
                  </a:lnTo>
                  <a:lnTo>
                    <a:pt x="212" y="5498"/>
                  </a:lnTo>
                  <a:lnTo>
                    <a:pt x="71" y="5992"/>
                  </a:lnTo>
                  <a:lnTo>
                    <a:pt x="1" y="6556"/>
                  </a:lnTo>
                  <a:lnTo>
                    <a:pt x="71" y="7261"/>
                  </a:lnTo>
                  <a:lnTo>
                    <a:pt x="212" y="7754"/>
                  </a:lnTo>
                  <a:lnTo>
                    <a:pt x="424" y="8177"/>
                  </a:lnTo>
                  <a:lnTo>
                    <a:pt x="635" y="8529"/>
                  </a:lnTo>
                  <a:lnTo>
                    <a:pt x="917" y="8811"/>
                  </a:lnTo>
                  <a:lnTo>
                    <a:pt x="1270" y="8952"/>
                  </a:lnTo>
                  <a:lnTo>
                    <a:pt x="1692" y="9023"/>
                  </a:lnTo>
                  <a:lnTo>
                    <a:pt x="2045" y="9093"/>
                  </a:lnTo>
                  <a:lnTo>
                    <a:pt x="2961" y="9023"/>
                  </a:lnTo>
                  <a:lnTo>
                    <a:pt x="3877" y="8811"/>
                  </a:lnTo>
                  <a:lnTo>
                    <a:pt x="5640" y="8388"/>
                  </a:lnTo>
                  <a:lnTo>
                    <a:pt x="6485" y="8388"/>
                  </a:lnTo>
                  <a:lnTo>
                    <a:pt x="7261" y="8459"/>
                  </a:lnTo>
                  <a:lnTo>
                    <a:pt x="7613" y="8529"/>
                  </a:lnTo>
                  <a:lnTo>
                    <a:pt x="8036" y="8459"/>
                  </a:lnTo>
                  <a:lnTo>
                    <a:pt x="8529" y="8247"/>
                  </a:lnTo>
                  <a:lnTo>
                    <a:pt x="9023" y="7965"/>
                  </a:lnTo>
                  <a:lnTo>
                    <a:pt x="9446" y="7472"/>
                  </a:lnTo>
                  <a:lnTo>
                    <a:pt x="9798" y="6979"/>
                  </a:lnTo>
                  <a:lnTo>
                    <a:pt x="10150" y="6415"/>
                  </a:lnTo>
                  <a:lnTo>
                    <a:pt x="10362" y="5851"/>
                  </a:lnTo>
                  <a:lnTo>
                    <a:pt x="10432" y="5217"/>
                  </a:lnTo>
                  <a:lnTo>
                    <a:pt x="10432" y="4582"/>
                  </a:lnTo>
                  <a:lnTo>
                    <a:pt x="10362" y="4018"/>
                  </a:lnTo>
                  <a:lnTo>
                    <a:pt x="10080" y="3384"/>
                  </a:lnTo>
                  <a:lnTo>
                    <a:pt x="10150" y="2891"/>
                  </a:lnTo>
                  <a:lnTo>
                    <a:pt x="10080" y="2468"/>
                  </a:lnTo>
                  <a:lnTo>
                    <a:pt x="10009" y="1974"/>
                  </a:lnTo>
                  <a:lnTo>
                    <a:pt x="9798" y="1622"/>
                  </a:lnTo>
                  <a:lnTo>
                    <a:pt x="9516" y="1199"/>
                  </a:lnTo>
                  <a:lnTo>
                    <a:pt x="9234" y="917"/>
                  </a:lnTo>
                  <a:lnTo>
                    <a:pt x="8882" y="635"/>
                  </a:lnTo>
                  <a:lnTo>
                    <a:pt x="8459" y="424"/>
                  </a:lnTo>
                  <a:lnTo>
                    <a:pt x="8036" y="212"/>
                  </a:lnTo>
                  <a:lnTo>
                    <a:pt x="7613" y="71"/>
                  </a:lnTo>
                  <a:lnTo>
                    <a:pt x="7120" y="1"/>
                  </a:lnTo>
                  <a:close/>
                </a:path>
              </a:pathLst>
            </a:custGeom>
            <a:solidFill>
              <a:srgbClr val="F9CB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1133825" y="238125"/>
              <a:ext cx="246725" cy="246700"/>
            </a:xfrm>
            <a:custGeom>
              <a:avLst/>
              <a:gdLst/>
              <a:ahLst/>
              <a:cxnLst/>
              <a:rect l="l" t="t" r="r" b="b"/>
              <a:pathLst>
                <a:path w="9869" h="9868" extrusionOk="0">
                  <a:moveTo>
                    <a:pt x="4652" y="564"/>
                  </a:moveTo>
                  <a:lnTo>
                    <a:pt x="4934" y="634"/>
                  </a:lnTo>
                  <a:lnTo>
                    <a:pt x="5216" y="775"/>
                  </a:lnTo>
                  <a:lnTo>
                    <a:pt x="5428" y="987"/>
                  </a:lnTo>
                  <a:lnTo>
                    <a:pt x="5569" y="1198"/>
                  </a:lnTo>
                  <a:lnTo>
                    <a:pt x="5639" y="1480"/>
                  </a:lnTo>
                  <a:lnTo>
                    <a:pt x="5639" y="1762"/>
                  </a:lnTo>
                  <a:lnTo>
                    <a:pt x="5639" y="2044"/>
                  </a:lnTo>
                  <a:lnTo>
                    <a:pt x="5428" y="2608"/>
                  </a:lnTo>
                  <a:lnTo>
                    <a:pt x="4934" y="3736"/>
                  </a:lnTo>
                  <a:lnTo>
                    <a:pt x="4793" y="4229"/>
                  </a:lnTo>
                  <a:lnTo>
                    <a:pt x="4723" y="4370"/>
                  </a:lnTo>
                  <a:lnTo>
                    <a:pt x="4793" y="4511"/>
                  </a:lnTo>
                  <a:lnTo>
                    <a:pt x="3807" y="3877"/>
                  </a:lnTo>
                  <a:lnTo>
                    <a:pt x="2961" y="3172"/>
                  </a:lnTo>
                  <a:lnTo>
                    <a:pt x="2749" y="2960"/>
                  </a:lnTo>
                  <a:lnTo>
                    <a:pt x="2608" y="2749"/>
                  </a:lnTo>
                  <a:lnTo>
                    <a:pt x="2538" y="2467"/>
                  </a:lnTo>
                  <a:lnTo>
                    <a:pt x="2538" y="2255"/>
                  </a:lnTo>
                  <a:lnTo>
                    <a:pt x="2608" y="1974"/>
                  </a:lnTo>
                  <a:lnTo>
                    <a:pt x="2679" y="1762"/>
                  </a:lnTo>
                  <a:lnTo>
                    <a:pt x="2961" y="1339"/>
                  </a:lnTo>
                  <a:lnTo>
                    <a:pt x="3384" y="916"/>
                  </a:lnTo>
                  <a:lnTo>
                    <a:pt x="3877" y="705"/>
                  </a:lnTo>
                  <a:lnTo>
                    <a:pt x="4371" y="564"/>
                  </a:lnTo>
                  <a:close/>
                  <a:moveTo>
                    <a:pt x="8106" y="2749"/>
                  </a:moveTo>
                  <a:lnTo>
                    <a:pt x="8318" y="2819"/>
                  </a:lnTo>
                  <a:lnTo>
                    <a:pt x="8529" y="2890"/>
                  </a:lnTo>
                  <a:lnTo>
                    <a:pt x="8670" y="2960"/>
                  </a:lnTo>
                  <a:lnTo>
                    <a:pt x="8811" y="3172"/>
                  </a:lnTo>
                  <a:lnTo>
                    <a:pt x="8952" y="3454"/>
                  </a:lnTo>
                  <a:lnTo>
                    <a:pt x="9022" y="3806"/>
                  </a:lnTo>
                  <a:lnTo>
                    <a:pt x="9093" y="4300"/>
                  </a:lnTo>
                  <a:lnTo>
                    <a:pt x="9022" y="4652"/>
                  </a:lnTo>
                  <a:lnTo>
                    <a:pt x="8882" y="5004"/>
                  </a:lnTo>
                  <a:lnTo>
                    <a:pt x="8741" y="5216"/>
                  </a:lnTo>
                  <a:lnTo>
                    <a:pt x="8459" y="5357"/>
                  </a:lnTo>
                  <a:lnTo>
                    <a:pt x="8177" y="5498"/>
                  </a:lnTo>
                  <a:lnTo>
                    <a:pt x="7190" y="5498"/>
                  </a:lnTo>
                  <a:lnTo>
                    <a:pt x="6837" y="5357"/>
                  </a:lnTo>
                  <a:lnTo>
                    <a:pt x="6556" y="5286"/>
                  </a:lnTo>
                  <a:lnTo>
                    <a:pt x="6274" y="5075"/>
                  </a:lnTo>
                  <a:lnTo>
                    <a:pt x="6133" y="4863"/>
                  </a:lnTo>
                  <a:lnTo>
                    <a:pt x="5992" y="4652"/>
                  </a:lnTo>
                  <a:lnTo>
                    <a:pt x="5921" y="4441"/>
                  </a:lnTo>
                  <a:lnTo>
                    <a:pt x="5992" y="4159"/>
                  </a:lnTo>
                  <a:lnTo>
                    <a:pt x="6767" y="3454"/>
                  </a:lnTo>
                  <a:lnTo>
                    <a:pt x="7260" y="3101"/>
                  </a:lnTo>
                  <a:lnTo>
                    <a:pt x="7683" y="2890"/>
                  </a:lnTo>
                  <a:lnTo>
                    <a:pt x="8106" y="2749"/>
                  </a:lnTo>
                  <a:close/>
                  <a:moveTo>
                    <a:pt x="3384" y="5357"/>
                  </a:moveTo>
                  <a:lnTo>
                    <a:pt x="4300" y="5427"/>
                  </a:lnTo>
                  <a:lnTo>
                    <a:pt x="4089" y="6273"/>
                  </a:lnTo>
                  <a:lnTo>
                    <a:pt x="3948" y="6837"/>
                  </a:lnTo>
                  <a:lnTo>
                    <a:pt x="3736" y="7401"/>
                  </a:lnTo>
                  <a:lnTo>
                    <a:pt x="3454" y="7965"/>
                  </a:lnTo>
                  <a:lnTo>
                    <a:pt x="3102" y="8388"/>
                  </a:lnTo>
                  <a:lnTo>
                    <a:pt x="2961" y="8599"/>
                  </a:lnTo>
                  <a:lnTo>
                    <a:pt x="2749" y="8740"/>
                  </a:lnTo>
                  <a:lnTo>
                    <a:pt x="2538" y="8811"/>
                  </a:lnTo>
                  <a:lnTo>
                    <a:pt x="2327" y="8811"/>
                  </a:lnTo>
                  <a:lnTo>
                    <a:pt x="1904" y="8740"/>
                  </a:lnTo>
                  <a:lnTo>
                    <a:pt x="1551" y="8599"/>
                  </a:lnTo>
                  <a:lnTo>
                    <a:pt x="1340" y="8317"/>
                  </a:lnTo>
                  <a:lnTo>
                    <a:pt x="1128" y="8035"/>
                  </a:lnTo>
                  <a:lnTo>
                    <a:pt x="1058" y="7683"/>
                  </a:lnTo>
                  <a:lnTo>
                    <a:pt x="987" y="7260"/>
                  </a:lnTo>
                  <a:lnTo>
                    <a:pt x="987" y="6907"/>
                  </a:lnTo>
                  <a:lnTo>
                    <a:pt x="1058" y="6485"/>
                  </a:lnTo>
                  <a:lnTo>
                    <a:pt x="1128" y="6203"/>
                  </a:lnTo>
                  <a:lnTo>
                    <a:pt x="1269" y="6062"/>
                  </a:lnTo>
                  <a:lnTo>
                    <a:pt x="1410" y="5850"/>
                  </a:lnTo>
                  <a:lnTo>
                    <a:pt x="1551" y="5709"/>
                  </a:lnTo>
                  <a:lnTo>
                    <a:pt x="1974" y="5498"/>
                  </a:lnTo>
                  <a:lnTo>
                    <a:pt x="2397" y="5427"/>
                  </a:lnTo>
                  <a:lnTo>
                    <a:pt x="2890" y="5357"/>
                  </a:lnTo>
                  <a:close/>
                  <a:moveTo>
                    <a:pt x="5992" y="5780"/>
                  </a:moveTo>
                  <a:lnTo>
                    <a:pt x="6203" y="5850"/>
                  </a:lnTo>
                  <a:lnTo>
                    <a:pt x="6485" y="5991"/>
                  </a:lnTo>
                  <a:lnTo>
                    <a:pt x="7331" y="6414"/>
                  </a:lnTo>
                  <a:lnTo>
                    <a:pt x="8036" y="6907"/>
                  </a:lnTo>
                  <a:lnTo>
                    <a:pt x="8318" y="7119"/>
                  </a:lnTo>
                  <a:lnTo>
                    <a:pt x="8388" y="7330"/>
                  </a:lnTo>
                  <a:lnTo>
                    <a:pt x="8388" y="7471"/>
                  </a:lnTo>
                  <a:lnTo>
                    <a:pt x="8318" y="7683"/>
                  </a:lnTo>
                  <a:lnTo>
                    <a:pt x="8106" y="7965"/>
                  </a:lnTo>
                  <a:lnTo>
                    <a:pt x="7895" y="8176"/>
                  </a:lnTo>
                  <a:lnTo>
                    <a:pt x="7260" y="8599"/>
                  </a:lnTo>
                  <a:lnTo>
                    <a:pt x="6908" y="8740"/>
                  </a:lnTo>
                  <a:lnTo>
                    <a:pt x="6556" y="8881"/>
                  </a:lnTo>
                  <a:lnTo>
                    <a:pt x="6203" y="8952"/>
                  </a:lnTo>
                  <a:lnTo>
                    <a:pt x="5498" y="8952"/>
                  </a:lnTo>
                  <a:lnTo>
                    <a:pt x="5216" y="8811"/>
                  </a:lnTo>
                  <a:lnTo>
                    <a:pt x="5005" y="8529"/>
                  </a:lnTo>
                  <a:lnTo>
                    <a:pt x="4864" y="8247"/>
                  </a:lnTo>
                  <a:lnTo>
                    <a:pt x="4793" y="7753"/>
                  </a:lnTo>
                  <a:lnTo>
                    <a:pt x="4723" y="7189"/>
                  </a:lnTo>
                  <a:lnTo>
                    <a:pt x="4864" y="6696"/>
                  </a:lnTo>
                  <a:lnTo>
                    <a:pt x="4934" y="6344"/>
                  </a:lnTo>
                  <a:lnTo>
                    <a:pt x="5005" y="5991"/>
                  </a:lnTo>
                  <a:lnTo>
                    <a:pt x="5075" y="5850"/>
                  </a:lnTo>
                  <a:lnTo>
                    <a:pt x="5287" y="5780"/>
                  </a:lnTo>
                  <a:close/>
                  <a:moveTo>
                    <a:pt x="4723" y="0"/>
                  </a:moveTo>
                  <a:lnTo>
                    <a:pt x="4089" y="70"/>
                  </a:lnTo>
                  <a:lnTo>
                    <a:pt x="3384" y="352"/>
                  </a:lnTo>
                  <a:lnTo>
                    <a:pt x="2820" y="705"/>
                  </a:lnTo>
                  <a:lnTo>
                    <a:pt x="2256" y="1198"/>
                  </a:lnTo>
                  <a:lnTo>
                    <a:pt x="1904" y="1762"/>
                  </a:lnTo>
                  <a:lnTo>
                    <a:pt x="1763" y="2044"/>
                  </a:lnTo>
                  <a:lnTo>
                    <a:pt x="1622" y="2326"/>
                  </a:lnTo>
                  <a:lnTo>
                    <a:pt x="1622" y="2678"/>
                  </a:lnTo>
                  <a:lnTo>
                    <a:pt x="1622" y="2960"/>
                  </a:lnTo>
                  <a:lnTo>
                    <a:pt x="1763" y="3242"/>
                  </a:lnTo>
                  <a:lnTo>
                    <a:pt x="1904" y="3524"/>
                  </a:lnTo>
                  <a:lnTo>
                    <a:pt x="2115" y="3806"/>
                  </a:lnTo>
                  <a:lnTo>
                    <a:pt x="2467" y="4088"/>
                  </a:lnTo>
                  <a:lnTo>
                    <a:pt x="2890" y="4300"/>
                  </a:lnTo>
                  <a:lnTo>
                    <a:pt x="3384" y="4511"/>
                  </a:lnTo>
                  <a:lnTo>
                    <a:pt x="4018" y="4722"/>
                  </a:lnTo>
                  <a:lnTo>
                    <a:pt x="4723" y="4863"/>
                  </a:lnTo>
                  <a:lnTo>
                    <a:pt x="4582" y="5004"/>
                  </a:lnTo>
                  <a:lnTo>
                    <a:pt x="4371" y="5075"/>
                  </a:lnTo>
                  <a:lnTo>
                    <a:pt x="3877" y="5075"/>
                  </a:lnTo>
                  <a:lnTo>
                    <a:pt x="2538" y="4863"/>
                  </a:lnTo>
                  <a:lnTo>
                    <a:pt x="1833" y="4793"/>
                  </a:lnTo>
                  <a:lnTo>
                    <a:pt x="1481" y="4863"/>
                  </a:lnTo>
                  <a:lnTo>
                    <a:pt x="1128" y="5004"/>
                  </a:lnTo>
                  <a:lnTo>
                    <a:pt x="846" y="5145"/>
                  </a:lnTo>
                  <a:lnTo>
                    <a:pt x="564" y="5427"/>
                  </a:lnTo>
                  <a:lnTo>
                    <a:pt x="283" y="5780"/>
                  </a:lnTo>
                  <a:lnTo>
                    <a:pt x="142" y="6273"/>
                  </a:lnTo>
                  <a:lnTo>
                    <a:pt x="71" y="6626"/>
                  </a:lnTo>
                  <a:lnTo>
                    <a:pt x="1" y="7048"/>
                  </a:lnTo>
                  <a:lnTo>
                    <a:pt x="71" y="7401"/>
                  </a:lnTo>
                  <a:lnTo>
                    <a:pt x="142" y="7753"/>
                  </a:lnTo>
                  <a:lnTo>
                    <a:pt x="212" y="8176"/>
                  </a:lnTo>
                  <a:lnTo>
                    <a:pt x="423" y="8529"/>
                  </a:lnTo>
                  <a:lnTo>
                    <a:pt x="564" y="8811"/>
                  </a:lnTo>
                  <a:lnTo>
                    <a:pt x="846" y="9163"/>
                  </a:lnTo>
                  <a:lnTo>
                    <a:pt x="1058" y="9374"/>
                  </a:lnTo>
                  <a:lnTo>
                    <a:pt x="1340" y="9586"/>
                  </a:lnTo>
                  <a:lnTo>
                    <a:pt x="1692" y="9727"/>
                  </a:lnTo>
                  <a:lnTo>
                    <a:pt x="1974" y="9868"/>
                  </a:lnTo>
                  <a:lnTo>
                    <a:pt x="2327" y="9868"/>
                  </a:lnTo>
                  <a:lnTo>
                    <a:pt x="2679" y="9797"/>
                  </a:lnTo>
                  <a:lnTo>
                    <a:pt x="3102" y="9656"/>
                  </a:lnTo>
                  <a:lnTo>
                    <a:pt x="3454" y="9374"/>
                  </a:lnTo>
                  <a:lnTo>
                    <a:pt x="4089" y="8670"/>
                  </a:lnTo>
                  <a:lnTo>
                    <a:pt x="4089" y="8952"/>
                  </a:lnTo>
                  <a:lnTo>
                    <a:pt x="4159" y="9163"/>
                  </a:lnTo>
                  <a:lnTo>
                    <a:pt x="4300" y="9304"/>
                  </a:lnTo>
                  <a:lnTo>
                    <a:pt x="4371" y="9445"/>
                  </a:lnTo>
                  <a:lnTo>
                    <a:pt x="4793" y="9656"/>
                  </a:lnTo>
                  <a:lnTo>
                    <a:pt x="5216" y="9797"/>
                  </a:lnTo>
                  <a:lnTo>
                    <a:pt x="5780" y="9797"/>
                  </a:lnTo>
                  <a:lnTo>
                    <a:pt x="6344" y="9656"/>
                  </a:lnTo>
                  <a:lnTo>
                    <a:pt x="6908" y="9515"/>
                  </a:lnTo>
                  <a:lnTo>
                    <a:pt x="7472" y="9304"/>
                  </a:lnTo>
                  <a:lnTo>
                    <a:pt x="8036" y="9022"/>
                  </a:lnTo>
                  <a:lnTo>
                    <a:pt x="8529" y="8670"/>
                  </a:lnTo>
                  <a:lnTo>
                    <a:pt x="8882" y="8317"/>
                  </a:lnTo>
                  <a:lnTo>
                    <a:pt x="9163" y="7894"/>
                  </a:lnTo>
                  <a:lnTo>
                    <a:pt x="9304" y="7542"/>
                  </a:lnTo>
                  <a:lnTo>
                    <a:pt x="9304" y="7330"/>
                  </a:lnTo>
                  <a:lnTo>
                    <a:pt x="9234" y="7119"/>
                  </a:lnTo>
                  <a:lnTo>
                    <a:pt x="9163" y="6907"/>
                  </a:lnTo>
                  <a:lnTo>
                    <a:pt x="9022" y="6696"/>
                  </a:lnTo>
                  <a:lnTo>
                    <a:pt x="8811" y="6485"/>
                  </a:lnTo>
                  <a:lnTo>
                    <a:pt x="8529" y="6344"/>
                  </a:lnTo>
                  <a:lnTo>
                    <a:pt x="9022" y="6132"/>
                  </a:lnTo>
                  <a:lnTo>
                    <a:pt x="9375" y="5780"/>
                  </a:lnTo>
                  <a:lnTo>
                    <a:pt x="9586" y="5427"/>
                  </a:lnTo>
                  <a:lnTo>
                    <a:pt x="9798" y="5004"/>
                  </a:lnTo>
                  <a:lnTo>
                    <a:pt x="9868" y="4511"/>
                  </a:lnTo>
                  <a:lnTo>
                    <a:pt x="9868" y="4018"/>
                  </a:lnTo>
                  <a:lnTo>
                    <a:pt x="9727" y="3595"/>
                  </a:lnTo>
                  <a:lnTo>
                    <a:pt x="9586" y="3101"/>
                  </a:lnTo>
                  <a:lnTo>
                    <a:pt x="9375" y="2678"/>
                  </a:lnTo>
                  <a:lnTo>
                    <a:pt x="9093" y="2396"/>
                  </a:lnTo>
                  <a:lnTo>
                    <a:pt x="8741" y="2115"/>
                  </a:lnTo>
                  <a:lnTo>
                    <a:pt x="8318" y="1974"/>
                  </a:lnTo>
                  <a:lnTo>
                    <a:pt x="7895" y="1903"/>
                  </a:lnTo>
                  <a:lnTo>
                    <a:pt x="7401" y="2044"/>
                  </a:lnTo>
                  <a:lnTo>
                    <a:pt x="6908" y="2255"/>
                  </a:lnTo>
                  <a:lnTo>
                    <a:pt x="6344" y="2749"/>
                  </a:lnTo>
                  <a:lnTo>
                    <a:pt x="6415" y="2115"/>
                  </a:lnTo>
                  <a:lnTo>
                    <a:pt x="6415" y="1621"/>
                  </a:lnTo>
                  <a:lnTo>
                    <a:pt x="6344" y="1198"/>
                  </a:lnTo>
                  <a:lnTo>
                    <a:pt x="6203" y="846"/>
                  </a:lnTo>
                  <a:lnTo>
                    <a:pt x="6062" y="564"/>
                  </a:lnTo>
                  <a:lnTo>
                    <a:pt x="5851" y="352"/>
                  </a:lnTo>
                  <a:lnTo>
                    <a:pt x="5569" y="141"/>
                  </a:lnTo>
                  <a:lnTo>
                    <a:pt x="5357" y="70"/>
                  </a:lnTo>
                  <a:lnTo>
                    <a:pt x="5005" y="0"/>
                  </a:lnTo>
                  <a:close/>
                </a:path>
              </a:pathLst>
            </a:custGeom>
            <a:solidFill>
              <a:srgbClr val="F7B2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01" name="Google Shape;101;p2"/>
            <p:cNvGrpSpPr/>
            <p:nvPr/>
          </p:nvGrpSpPr>
          <p:grpSpPr>
            <a:xfrm>
              <a:off x="1863325" y="2900650"/>
              <a:ext cx="206200" cy="244975"/>
              <a:chOff x="4157100" y="2900650"/>
              <a:chExt cx="206200" cy="244975"/>
            </a:xfrm>
          </p:grpSpPr>
          <p:sp>
            <p:nvSpPr>
              <p:cNvPr id="102" name="Google Shape;102;p2"/>
              <p:cNvSpPr/>
              <p:nvPr/>
            </p:nvSpPr>
            <p:spPr>
              <a:xfrm>
                <a:off x="4157100" y="3031050"/>
                <a:ext cx="51125" cy="114575"/>
              </a:xfrm>
              <a:custGeom>
                <a:avLst/>
                <a:gdLst/>
                <a:ahLst/>
                <a:cxnLst/>
                <a:rect l="l" t="t" r="r" b="b"/>
                <a:pathLst>
                  <a:path w="2045" h="4583" extrusionOk="0">
                    <a:moveTo>
                      <a:pt x="776" y="1622"/>
                    </a:moveTo>
                    <a:lnTo>
                      <a:pt x="917" y="2045"/>
                    </a:lnTo>
                    <a:lnTo>
                      <a:pt x="988" y="2538"/>
                    </a:lnTo>
                    <a:lnTo>
                      <a:pt x="988" y="2961"/>
                    </a:lnTo>
                    <a:lnTo>
                      <a:pt x="988" y="3454"/>
                    </a:lnTo>
                    <a:lnTo>
                      <a:pt x="776" y="3032"/>
                    </a:lnTo>
                    <a:lnTo>
                      <a:pt x="706" y="2609"/>
                    </a:lnTo>
                    <a:lnTo>
                      <a:pt x="706" y="2115"/>
                    </a:lnTo>
                    <a:lnTo>
                      <a:pt x="776" y="1622"/>
                    </a:lnTo>
                    <a:close/>
                    <a:moveTo>
                      <a:pt x="706" y="1"/>
                    </a:moveTo>
                    <a:lnTo>
                      <a:pt x="565" y="71"/>
                    </a:lnTo>
                    <a:lnTo>
                      <a:pt x="353" y="424"/>
                    </a:lnTo>
                    <a:lnTo>
                      <a:pt x="212" y="917"/>
                    </a:lnTo>
                    <a:lnTo>
                      <a:pt x="71" y="1481"/>
                    </a:lnTo>
                    <a:lnTo>
                      <a:pt x="1" y="2679"/>
                    </a:lnTo>
                    <a:lnTo>
                      <a:pt x="1" y="3102"/>
                    </a:lnTo>
                    <a:lnTo>
                      <a:pt x="71" y="3384"/>
                    </a:lnTo>
                    <a:lnTo>
                      <a:pt x="142" y="3595"/>
                    </a:lnTo>
                    <a:lnTo>
                      <a:pt x="424" y="3877"/>
                    </a:lnTo>
                    <a:lnTo>
                      <a:pt x="706" y="4159"/>
                    </a:lnTo>
                    <a:lnTo>
                      <a:pt x="988" y="4371"/>
                    </a:lnTo>
                    <a:lnTo>
                      <a:pt x="1340" y="4512"/>
                    </a:lnTo>
                    <a:lnTo>
                      <a:pt x="1622" y="4582"/>
                    </a:lnTo>
                    <a:lnTo>
                      <a:pt x="1763" y="4512"/>
                    </a:lnTo>
                    <a:lnTo>
                      <a:pt x="1833" y="4441"/>
                    </a:lnTo>
                    <a:lnTo>
                      <a:pt x="1974" y="4300"/>
                    </a:lnTo>
                    <a:lnTo>
                      <a:pt x="1974" y="4159"/>
                    </a:lnTo>
                    <a:lnTo>
                      <a:pt x="2045" y="3736"/>
                    </a:lnTo>
                    <a:lnTo>
                      <a:pt x="2045" y="3173"/>
                    </a:lnTo>
                    <a:lnTo>
                      <a:pt x="1974" y="2538"/>
                    </a:lnTo>
                    <a:lnTo>
                      <a:pt x="1833" y="1833"/>
                    </a:lnTo>
                    <a:lnTo>
                      <a:pt x="1622" y="1199"/>
                    </a:lnTo>
                    <a:lnTo>
                      <a:pt x="1410" y="635"/>
                    </a:lnTo>
                    <a:lnTo>
                      <a:pt x="1129" y="212"/>
                    </a:lnTo>
                    <a:lnTo>
                      <a:pt x="988" y="71"/>
                    </a:lnTo>
                    <a:lnTo>
                      <a:pt x="847" y="1"/>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4169450" y="2900650"/>
                <a:ext cx="88125" cy="104000"/>
              </a:xfrm>
              <a:custGeom>
                <a:avLst/>
                <a:gdLst/>
                <a:ahLst/>
                <a:cxnLst/>
                <a:rect l="l" t="t" r="r" b="b"/>
                <a:pathLst>
                  <a:path w="3525" h="4160" extrusionOk="0">
                    <a:moveTo>
                      <a:pt x="3031" y="1"/>
                    </a:moveTo>
                    <a:lnTo>
                      <a:pt x="2960" y="142"/>
                    </a:lnTo>
                    <a:lnTo>
                      <a:pt x="2749" y="494"/>
                    </a:lnTo>
                    <a:lnTo>
                      <a:pt x="2326" y="1692"/>
                    </a:lnTo>
                    <a:lnTo>
                      <a:pt x="2044" y="2327"/>
                    </a:lnTo>
                    <a:lnTo>
                      <a:pt x="1692" y="2891"/>
                    </a:lnTo>
                    <a:lnTo>
                      <a:pt x="1339" y="3314"/>
                    </a:lnTo>
                    <a:lnTo>
                      <a:pt x="1128" y="3455"/>
                    </a:lnTo>
                    <a:lnTo>
                      <a:pt x="846" y="3596"/>
                    </a:lnTo>
                    <a:lnTo>
                      <a:pt x="1128" y="2679"/>
                    </a:lnTo>
                    <a:lnTo>
                      <a:pt x="1410" y="1974"/>
                    </a:lnTo>
                    <a:lnTo>
                      <a:pt x="1903" y="1270"/>
                    </a:lnTo>
                    <a:lnTo>
                      <a:pt x="2538" y="565"/>
                    </a:lnTo>
                    <a:lnTo>
                      <a:pt x="2538" y="494"/>
                    </a:lnTo>
                    <a:lnTo>
                      <a:pt x="2467" y="565"/>
                    </a:lnTo>
                    <a:lnTo>
                      <a:pt x="1833" y="847"/>
                    </a:lnTo>
                    <a:lnTo>
                      <a:pt x="1128" y="1270"/>
                    </a:lnTo>
                    <a:lnTo>
                      <a:pt x="846" y="1481"/>
                    </a:lnTo>
                    <a:lnTo>
                      <a:pt x="705" y="1692"/>
                    </a:lnTo>
                    <a:lnTo>
                      <a:pt x="353" y="2256"/>
                    </a:lnTo>
                    <a:lnTo>
                      <a:pt x="71" y="2891"/>
                    </a:lnTo>
                    <a:lnTo>
                      <a:pt x="0" y="3243"/>
                    </a:lnTo>
                    <a:lnTo>
                      <a:pt x="0" y="3596"/>
                    </a:lnTo>
                    <a:lnTo>
                      <a:pt x="141" y="3878"/>
                    </a:lnTo>
                    <a:lnTo>
                      <a:pt x="353" y="4089"/>
                    </a:lnTo>
                    <a:lnTo>
                      <a:pt x="635" y="4159"/>
                    </a:lnTo>
                    <a:lnTo>
                      <a:pt x="916" y="4159"/>
                    </a:lnTo>
                    <a:lnTo>
                      <a:pt x="1269" y="4018"/>
                    </a:lnTo>
                    <a:lnTo>
                      <a:pt x="1551" y="3878"/>
                    </a:lnTo>
                    <a:lnTo>
                      <a:pt x="1903" y="3596"/>
                    </a:lnTo>
                    <a:lnTo>
                      <a:pt x="2185" y="3243"/>
                    </a:lnTo>
                    <a:lnTo>
                      <a:pt x="2820" y="2468"/>
                    </a:lnTo>
                    <a:lnTo>
                      <a:pt x="3242" y="1622"/>
                    </a:lnTo>
                    <a:lnTo>
                      <a:pt x="3383" y="1199"/>
                    </a:lnTo>
                    <a:lnTo>
                      <a:pt x="3454" y="847"/>
                    </a:lnTo>
                    <a:lnTo>
                      <a:pt x="3524" y="494"/>
                    </a:lnTo>
                    <a:lnTo>
                      <a:pt x="3454" y="283"/>
                    </a:lnTo>
                    <a:lnTo>
                      <a:pt x="3313" y="71"/>
                    </a:lnTo>
                    <a:lnTo>
                      <a:pt x="3101" y="1"/>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4217025" y="3024000"/>
                <a:ext cx="146275" cy="104000"/>
              </a:xfrm>
              <a:custGeom>
                <a:avLst/>
                <a:gdLst/>
                <a:ahLst/>
                <a:cxnLst/>
                <a:rect l="l" t="t" r="r" b="b"/>
                <a:pathLst>
                  <a:path w="5851" h="4160" extrusionOk="0">
                    <a:moveTo>
                      <a:pt x="987" y="1"/>
                    </a:moveTo>
                    <a:lnTo>
                      <a:pt x="635" y="71"/>
                    </a:lnTo>
                    <a:lnTo>
                      <a:pt x="494" y="142"/>
                    </a:lnTo>
                    <a:lnTo>
                      <a:pt x="705" y="142"/>
                    </a:lnTo>
                    <a:lnTo>
                      <a:pt x="917" y="212"/>
                    </a:lnTo>
                    <a:lnTo>
                      <a:pt x="1198" y="283"/>
                    </a:lnTo>
                    <a:lnTo>
                      <a:pt x="1833" y="635"/>
                    </a:lnTo>
                    <a:lnTo>
                      <a:pt x="2467" y="1129"/>
                    </a:lnTo>
                    <a:lnTo>
                      <a:pt x="3665" y="2186"/>
                    </a:lnTo>
                    <a:lnTo>
                      <a:pt x="4441" y="2961"/>
                    </a:lnTo>
                    <a:lnTo>
                      <a:pt x="3947" y="2961"/>
                    </a:lnTo>
                    <a:lnTo>
                      <a:pt x="3242" y="2820"/>
                    </a:lnTo>
                    <a:lnTo>
                      <a:pt x="2467" y="2609"/>
                    </a:lnTo>
                    <a:lnTo>
                      <a:pt x="1692" y="2327"/>
                    </a:lnTo>
                    <a:lnTo>
                      <a:pt x="987" y="1904"/>
                    </a:lnTo>
                    <a:lnTo>
                      <a:pt x="423" y="1481"/>
                    </a:lnTo>
                    <a:lnTo>
                      <a:pt x="212" y="1269"/>
                    </a:lnTo>
                    <a:lnTo>
                      <a:pt x="71" y="988"/>
                    </a:lnTo>
                    <a:lnTo>
                      <a:pt x="0" y="706"/>
                    </a:lnTo>
                    <a:lnTo>
                      <a:pt x="0" y="988"/>
                    </a:lnTo>
                    <a:lnTo>
                      <a:pt x="71" y="1481"/>
                    </a:lnTo>
                    <a:lnTo>
                      <a:pt x="282" y="1974"/>
                    </a:lnTo>
                    <a:lnTo>
                      <a:pt x="635" y="2468"/>
                    </a:lnTo>
                    <a:lnTo>
                      <a:pt x="1057" y="2891"/>
                    </a:lnTo>
                    <a:lnTo>
                      <a:pt x="1480" y="3243"/>
                    </a:lnTo>
                    <a:lnTo>
                      <a:pt x="2044" y="3525"/>
                    </a:lnTo>
                    <a:lnTo>
                      <a:pt x="2538" y="3807"/>
                    </a:lnTo>
                    <a:lnTo>
                      <a:pt x="3101" y="4018"/>
                    </a:lnTo>
                    <a:lnTo>
                      <a:pt x="3665" y="4089"/>
                    </a:lnTo>
                    <a:lnTo>
                      <a:pt x="4229" y="4159"/>
                    </a:lnTo>
                    <a:lnTo>
                      <a:pt x="4723" y="4159"/>
                    </a:lnTo>
                    <a:lnTo>
                      <a:pt x="5146" y="4018"/>
                    </a:lnTo>
                    <a:lnTo>
                      <a:pt x="5498" y="3807"/>
                    </a:lnTo>
                    <a:lnTo>
                      <a:pt x="5709" y="3455"/>
                    </a:lnTo>
                    <a:lnTo>
                      <a:pt x="5850" y="3032"/>
                    </a:lnTo>
                    <a:lnTo>
                      <a:pt x="5850" y="2750"/>
                    </a:lnTo>
                    <a:lnTo>
                      <a:pt x="5780" y="2397"/>
                    </a:lnTo>
                    <a:lnTo>
                      <a:pt x="5568" y="2115"/>
                    </a:lnTo>
                    <a:lnTo>
                      <a:pt x="5286" y="1763"/>
                    </a:lnTo>
                    <a:lnTo>
                      <a:pt x="5005" y="1481"/>
                    </a:lnTo>
                    <a:lnTo>
                      <a:pt x="4582" y="1199"/>
                    </a:lnTo>
                    <a:lnTo>
                      <a:pt x="3736" y="635"/>
                    </a:lnTo>
                    <a:lnTo>
                      <a:pt x="2749" y="283"/>
                    </a:lnTo>
                    <a:lnTo>
                      <a:pt x="1762" y="1"/>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5" name="Google Shape;105;p2"/>
            <p:cNvGrpSpPr/>
            <p:nvPr/>
          </p:nvGrpSpPr>
          <p:grpSpPr>
            <a:xfrm>
              <a:off x="1923250" y="773800"/>
              <a:ext cx="290750" cy="361250"/>
              <a:chOff x="4217025" y="773800"/>
              <a:chExt cx="290750" cy="361250"/>
            </a:xfrm>
          </p:grpSpPr>
          <p:sp>
            <p:nvSpPr>
              <p:cNvPr id="106" name="Google Shape;106;p2"/>
              <p:cNvSpPr/>
              <p:nvPr/>
            </p:nvSpPr>
            <p:spPr>
              <a:xfrm>
                <a:off x="4231125" y="773800"/>
                <a:ext cx="56400" cy="135700"/>
              </a:xfrm>
              <a:custGeom>
                <a:avLst/>
                <a:gdLst/>
                <a:ahLst/>
                <a:cxnLst/>
                <a:rect l="l" t="t" r="r" b="b"/>
                <a:pathLst>
                  <a:path w="2256" h="5428" extrusionOk="0">
                    <a:moveTo>
                      <a:pt x="423" y="1128"/>
                    </a:moveTo>
                    <a:lnTo>
                      <a:pt x="846" y="1762"/>
                    </a:lnTo>
                    <a:lnTo>
                      <a:pt x="1057" y="2397"/>
                    </a:lnTo>
                    <a:lnTo>
                      <a:pt x="1198" y="3102"/>
                    </a:lnTo>
                    <a:lnTo>
                      <a:pt x="1198" y="3806"/>
                    </a:lnTo>
                    <a:lnTo>
                      <a:pt x="987" y="3524"/>
                    </a:lnTo>
                    <a:lnTo>
                      <a:pt x="775" y="3243"/>
                    </a:lnTo>
                    <a:lnTo>
                      <a:pt x="634" y="2961"/>
                    </a:lnTo>
                    <a:lnTo>
                      <a:pt x="493" y="2608"/>
                    </a:lnTo>
                    <a:lnTo>
                      <a:pt x="423" y="1903"/>
                    </a:lnTo>
                    <a:lnTo>
                      <a:pt x="423" y="1128"/>
                    </a:lnTo>
                    <a:close/>
                    <a:moveTo>
                      <a:pt x="0" y="0"/>
                    </a:moveTo>
                    <a:lnTo>
                      <a:pt x="0" y="776"/>
                    </a:lnTo>
                    <a:lnTo>
                      <a:pt x="71" y="2467"/>
                    </a:lnTo>
                    <a:lnTo>
                      <a:pt x="212" y="3454"/>
                    </a:lnTo>
                    <a:lnTo>
                      <a:pt x="353" y="4300"/>
                    </a:lnTo>
                    <a:lnTo>
                      <a:pt x="493" y="4652"/>
                    </a:lnTo>
                    <a:lnTo>
                      <a:pt x="705" y="5005"/>
                    </a:lnTo>
                    <a:lnTo>
                      <a:pt x="916" y="5216"/>
                    </a:lnTo>
                    <a:lnTo>
                      <a:pt x="1128" y="5357"/>
                    </a:lnTo>
                    <a:lnTo>
                      <a:pt x="1480" y="5428"/>
                    </a:lnTo>
                    <a:lnTo>
                      <a:pt x="1762" y="5357"/>
                    </a:lnTo>
                    <a:lnTo>
                      <a:pt x="1974" y="5216"/>
                    </a:lnTo>
                    <a:lnTo>
                      <a:pt x="2115" y="4934"/>
                    </a:lnTo>
                    <a:lnTo>
                      <a:pt x="2185" y="4582"/>
                    </a:lnTo>
                    <a:lnTo>
                      <a:pt x="2256" y="4229"/>
                    </a:lnTo>
                    <a:lnTo>
                      <a:pt x="2185" y="3736"/>
                    </a:lnTo>
                    <a:lnTo>
                      <a:pt x="2115" y="3243"/>
                    </a:lnTo>
                    <a:lnTo>
                      <a:pt x="1974" y="2749"/>
                    </a:lnTo>
                    <a:lnTo>
                      <a:pt x="1833" y="2185"/>
                    </a:lnTo>
                    <a:lnTo>
                      <a:pt x="1621" y="1692"/>
                    </a:lnTo>
                    <a:lnTo>
                      <a:pt x="1339" y="1269"/>
                    </a:lnTo>
                    <a:lnTo>
                      <a:pt x="1057" y="846"/>
                    </a:lnTo>
                    <a:lnTo>
                      <a:pt x="705" y="423"/>
                    </a:lnTo>
                    <a:lnTo>
                      <a:pt x="353" y="141"/>
                    </a:lnTo>
                    <a:lnTo>
                      <a:pt x="0" y="0"/>
                    </a:lnTo>
                    <a:close/>
                  </a:path>
                </a:pathLst>
              </a:custGeom>
              <a:solidFill>
                <a:srgbClr val="B6D7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2"/>
              <p:cNvSpPr/>
              <p:nvPr/>
            </p:nvSpPr>
            <p:spPr>
              <a:xfrm>
                <a:off x="4291025" y="858375"/>
                <a:ext cx="216750" cy="109275"/>
              </a:xfrm>
              <a:custGeom>
                <a:avLst/>
                <a:gdLst/>
                <a:ahLst/>
                <a:cxnLst/>
                <a:rect l="l" t="t" r="r" b="b"/>
                <a:pathLst>
                  <a:path w="8670" h="4371" extrusionOk="0">
                    <a:moveTo>
                      <a:pt x="5851" y="1904"/>
                    </a:moveTo>
                    <a:lnTo>
                      <a:pt x="5075" y="2397"/>
                    </a:lnTo>
                    <a:lnTo>
                      <a:pt x="4300" y="2820"/>
                    </a:lnTo>
                    <a:lnTo>
                      <a:pt x="3525" y="3102"/>
                    </a:lnTo>
                    <a:lnTo>
                      <a:pt x="2749" y="3313"/>
                    </a:lnTo>
                    <a:lnTo>
                      <a:pt x="1199" y="3595"/>
                    </a:lnTo>
                    <a:lnTo>
                      <a:pt x="2326" y="3031"/>
                    </a:lnTo>
                    <a:lnTo>
                      <a:pt x="3454" y="2608"/>
                    </a:lnTo>
                    <a:lnTo>
                      <a:pt x="4652" y="2186"/>
                    </a:lnTo>
                    <a:lnTo>
                      <a:pt x="5851" y="1904"/>
                    </a:lnTo>
                    <a:close/>
                    <a:moveTo>
                      <a:pt x="8388" y="0"/>
                    </a:moveTo>
                    <a:lnTo>
                      <a:pt x="8177" y="141"/>
                    </a:lnTo>
                    <a:lnTo>
                      <a:pt x="7472" y="423"/>
                    </a:lnTo>
                    <a:lnTo>
                      <a:pt x="6344" y="776"/>
                    </a:lnTo>
                    <a:lnTo>
                      <a:pt x="3454" y="1833"/>
                    </a:lnTo>
                    <a:lnTo>
                      <a:pt x="2045" y="2397"/>
                    </a:lnTo>
                    <a:lnTo>
                      <a:pt x="1410" y="2679"/>
                    </a:lnTo>
                    <a:lnTo>
                      <a:pt x="846" y="2961"/>
                    </a:lnTo>
                    <a:lnTo>
                      <a:pt x="423" y="3243"/>
                    </a:lnTo>
                    <a:lnTo>
                      <a:pt x="141" y="3595"/>
                    </a:lnTo>
                    <a:lnTo>
                      <a:pt x="1" y="3877"/>
                    </a:lnTo>
                    <a:lnTo>
                      <a:pt x="1" y="4018"/>
                    </a:lnTo>
                    <a:lnTo>
                      <a:pt x="1" y="4159"/>
                    </a:lnTo>
                    <a:lnTo>
                      <a:pt x="71" y="4230"/>
                    </a:lnTo>
                    <a:lnTo>
                      <a:pt x="282" y="4300"/>
                    </a:lnTo>
                    <a:lnTo>
                      <a:pt x="776" y="4371"/>
                    </a:lnTo>
                    <a:lnTo>
                      <a:pt x="1481" y="4300"/>
                    </a:lnTo>
                    <a:lnTo>
                      <a:pt x="2256" y="4230"/>
                    </a:lnTo>
                    <a:lnTo>
                      <a:pt x="3807" y="3877"/>
                    </a:lnTo>
                    <a:lnTo>
                      <a:pt x="4793" y="3525"/>
                    </a:lnTo>
                    <a:lnTo>
                      <a:pt x="5498" y="3313"/>
                    </a:lnTo>
                    <a:lnTo>
                      <a:pt x="6203" y="2961"/>
                    </a:lnTo>
                    <a:lnTo>
                      <a:pt x="6908" y="2608"/>
                    </a:lnTo>
                    <a:lnTo>
                      <a:pt x="7542" y="2186"/>
                    </a:lnTo>
                    <a:lnTo>
                      <a:pt x="7895" y="1692"/>
                    </a:lnTo>
                    <a:lnTo>
                      <a:pt x="8459" y="776"/>
                    </a:lnTo>
                    <a:lnTo>
                      <a:pt x="8600" y="423"/>
                    </a:lnTo>
                    <a:lnTo>
                      <a:pt x="8670" y="141"/>
                    </a:lnTo>
                    <a:lnTo>
                      <a:pt x="8600" y="0"/>
                    </a:lnTo>
                    <a:close/>
                  </a:path>
                </a:pathLst>
              </a:custGeom>
              <a:solidFill>
                <a:srgbClr val="B6D7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2"/>
              <p:cNvSpPr/>
              <p:nvPr/>
            </p:nvSpPr>
            <p:spPr>
              <a:xfrm>
                <a:off x="4217025" y="1004625"/>
                <a:ext cx="68750" cy="130425"/>
              </a:xfrm>
              <a:custGeom>
                <a:avLst/>
                <a:gdLst/>
                <a:ahLst/>
                <a:cxnLst/>
                <a:rect l="l" t="t" r="r" b="b"/>
                <a:pathLst>
                  <a:path w="2750" h="5217" extrusionOk="0">
                    <a:moveTo>
                      <a:pt x="1974" y="1"/>
                    </a:moveTo>
                    <a:lnTo>
                      <a:pt x="2115" y="142"/>
                    </a:lnTo>
                    <a:lnTo>
                      <a:pt x="2044" y="565"/>
                    </a:lnTo>
                    <a:lnTo>
                      <a:pt x="1833" y="1551"/>
                    </a:lnTo>
                    <a:lnTo>
                      <a:pt x="1480" y="2679"/>
                    </a:lnTo>
                    <a:lnTo>
                      <a:pt x="1269" y="3172"/>
                    </a:lnTo>
                    <a:lnTo>
                      <a:pt x="1057" y="3525"/>
                    </a:lnTo>
                    <a:lnTo>
                      <a:pt x="987" y="2891"/>
                    </a:lnTo>
                    <a:lnTo>
                      <a:pt x="1057" y="1833"/>
                    </a:lnTo>
                    <a:lnTo>
                      <a:pt x="1128" y="1340"/>
                    </a:lnTo>
                    <a:lnTo>
                      <a:pt x="1269" y="847"/>
                    </a:lnTo>
                    <a:lnTo>
                      <a:pt x="1410" y="494"/>
                    </a:lnTo>
                    <a:lnTo>
                      <a:pt x="1551" y="424"/>
                    </a:lnTo>
                    <a:lnTo>
                      <a:pt x="1621" y="353"/>
                    </a:lnTo>
                    <a:lnTo>
                      <a:pt x="1621" y="353"/>
                    </a:lnTo>
                    <a:lnTo>
                      <a:pt x="1410" y="424"/>
                    </a:lnTo>
                    <a:lnTo>
                      <a:pt x="1198" y="565"/>
                    </a:lnTo>
                    <a:lnTo>
                      <a:pt x="987" y="847"/>
                    </a:lnTo>
                    <a:lnTo>
                      <a:pt x="776" y="1128"/>
                    </a:lnTo>
                    <a:lnTo>
                      <a:pt x="423" y="1763"/>
                    </a:lnTo>
                    <a:lnTo>
                      <a:pt x="141" y="2538"/>
                    </a:lnTo>
                    <a:lnTo>
                      <a:pt x="0" y="3313"/>
                    </a:lnTo>
                    <a:lnTo>
                      <a:pt x="0" y="4018"/>
                    </a:lnTo>
                    <a:lnTo>
                      <a:pt x="0" y="4371"/>
                    </a:lnTo>
                    <a:lnTo>
                      <a:pt x="71" y="4653"/>
                    </a:lnTo>
                    <a:lnTo>
                      <a:pt x="212" y="4864"/>
                    </a:lnTo>
                    <a:lnTo>
                      <a:pt x="353" y="5005"/>
                    </a:lnTo>
                    <a:lnTo>
                      <a:pt x="705" y="5146"/>
                    </a:lnTo>
                    <a:lnTo>
                      <a:pt x="987" y="5217"/>
                    </a:lnTo>
                    <a:lnTo>
                      <a:pt x="1269" y="5076"/>
                    </a:lnTo>
                    <a:lnTo>
                      <a:pt x="1551" y="4935"/>
                    </a:lnTo>
                    <a:lnTo>
                      <a:pt x="1833" y="4653"/>
                    </a:lnTo>
                    <a:lnTo>
                      <a:pt x="2044" y="4300"/>
                    </a:lnTo>
                    <a:lnTo>
                      <a:pt x="2326" y="3877"/>
                    </a:lnTo>
                    <a:lnTo>
                      <a:pt x="2467" y="3454"/>
                    </a:lnTo>
                    <a:lnTo>
                      <a:pt x="2608" y="2961"/>
                    </a:lnTo>
                    <a:lnTo>
                      <a:pt x="2749" y="2468"/>
                    </a:lnTo>
                    <a:lnTo>
                      <a:pt x="2749" y="1974"/>
                    </a:lnTo>
                    <a:lnTo>
                      <a:pt x="2749" y="1481"/>
                    </a:lnTo>
                    <a:lnTo>
                      <a:pt x="2679" y="1058"/>
                    </a:lnTo>
                    <a:lnTo>
                      <a:pt x="2538" y="635"/>
                    </a:lnTo>
                    <a:lnTo>
                      <a:pt x="2326" y="283"/>
                    </a:lnTo>
                    <a:lnTo>
                      <a:pt x="1974" y="1"/>
                    </a:lnTo>
                    <a:close/>
                  </a:path>
                </a:pathLst>
              </a:custGeom>
              <a:solidFill>
                <a:srgbClr val="B6D7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9" name="Google Shape;109;p2"/>
            <p:cNvGrpSpPr/>
            <p:nvPr/>
          </p:nvGrpSpPr>
          <p:grpSpPr>
            <a:xfrm>
              <a:off x="959375" y="2320925"/>
              <a:ext cx="149800" cy="299575"/>
              <a:chOff x="3253150" y="2320925"/>
              <a:chExt cx="149800" cy="299575"/>
            </a:xfrm>
          </p:grpSpPr>
          <p:sp>
            <p:nvSpPr>
              <p:cNvPr id="110" name="Google Shape;110;p2"/>
              <p:cNvSpPr/>
              <p:nvPr/>
            </p:nvSpPr>
            <p:spPr>
              <a:xfrm>
                <a:off x="3290150" y="2476000"/>
                <a:ext cx="112800" cy="144500"/>
              </a:xfrm>
              <a:custGeom>
                <a:avLst/>
                <a:gdLst/>
                <a:ahLst/>
                <a:cxnLst/>
                <a:rect l="l" t="t" r="r" b="b"/>
                <a:pathLst>
                  <a:path w="4512" h="5780" extrusionOk="0">
                    <a:moveTo>
                      <a:pt x="2397" y="1480"/>
                    </a:moveTo>
                    <a:lnTo>
                      <a:pt x="1622" y="2467"/>
                    </a:lnTo>
                    <a:lnTo>
                      <a:pt x="1199" y="3101"/>
                    </a:lnTo>
                    <a:lnTo>
                      <a:pt x="917" y="3665"/>
                    </a:lnTo>
                    <a:lnTo>
                      <a:pt x="1270" y="2749"/>
                    </a:lnTo>
                    <a:lnTo>
                      <a:pt x="1481" y="2397"/>
                    </a:lnTo>
                    <a:lnTo>
                      <a:pt x="1763" y="2044"/>
                    </a:lnTo>
                    <a:lnTo>
                      <a:pt x="2045" y="1762"/>
                    </a:lnTo>
                    <a:lnTo>
                      <a:pt x="2397" y="1480"/>
                    </a:lnTo>
                    <a:close/>
                    <a:moveTo>
                      <a:pt x="3455" y="1762"/>
                    </a:moveTo>
                    <a:lnTo>
                      <a:pt x="3384" y="2115"/>
                    </a:lnTo>
                    <a:lnTo>
                      <a:pt x="3173" y="2608"/>
                    </a:lnTo>
                    <a:lnTo>
                      <a:pt x="2820" y="3172"/>
                    </a:lnTo>
                    <a:lnTo>
                      <a:pt x="2468" y="3806"/>
                    </a:lnTo>
                    <a:lnTo>
                      <a:pt x="2045" y="4370"/>
                    </a:lnTo>
                    <a:lnTo>
                      <a:pt x="1833" y="4511"/>
                    </a:lnTo>
                    <a:lnTo>
                      <a:pt x="1622" y="4723"/>
                    </a:lnTo>
                    <a:lnTo>
                      <a:pt x="1411" y="4793"/>
                    </a:lnTo>
                    <a:lnTo>
                      <a:pt x="1199" y="4793"/>
                    </a:lnTo>
                    <a:lnTo>
                      <a:pt x="1058" y="4652"/>
                    </a:lnTo>
                    <a:lnTo>
                      <a:pt x="917" y="4511"/>
                    </a:lnTo>
                    <a:lnTo>
                      <a:pt x="1270" y="4229"/>
                    </a:lnTo>
                    <a:lnTo>
                      <a:pt x="1622" y="3877"/>
                    </a:lnTo>
                    <a:lnTo>
                      <a:pt x="1904" y="3524"/>
                    </a:lnTo>
                    <a:lnTo>
                      <a:pt x="2186" y="3101"/>
                    </a:lnTo>
                    <a:lnTo>
                      <a:pt x="3455" y="1762"/>
                    </a:lnTo>
                    <a:close/>
                    <a:moveTo>
                      <a:pt x="2609" y="0"/>
                    </a:moveTo>
                    <a:lnTo>
                      <a:pt x="2397" y="71"/>
                    </a:lnTo>
                    <a:lnTo>
                      <a:pt x="2186" y="212"/>
                    </a:lnTo>
                    <a:lnTo>
                      <a:pt x="2045" y="423"/>
                    </a:lnTo>
                    <a:lnTo>
                      <a:pt x="1833" y="705"/>
                    </a:lnTo>
                    <a:lnTo>
                      <a:pt x="1763" y="987"/>
                    </a:lnTo>
                    <a:lnTo>
                      <a:pt x="1763" y="1057"/>
                    </a:lnTo>
                    <a:lnTo>
                      <a:pt x="1833" y="1057"/>
                    </a:lnTo>
                    <a:lnTo>
                      <a:pt x="2045" y="1128"/>
                    </a:lnTo>
                    <a:lnTo>
                      <a:pt x="2256" y="1057"/>
                    </a:lnTo>
                    <a:lnTo>
                      <a:pt x="2820" y="916"/>
                    </a:lnTo>
                    <a:lnTo>
                      <a:pt x="3032" y="846"/>
                    </a:lnTo>
                    <a:lnTo>
                      <a:pt x="2609" y="1198"/>
                    </a:lnTo>
                    <a:lnTo>
                      <a:pt x="2115" y="1410"/>
                    </a:lnTo>
                    <a:lnTo>
                      <a:pt x="1199" y="1974"/>
                    </a:lnTo>
                    <a:lnTo>
                      <a:pt x="847" y="2256"/>
                    </a:lnTo>
                    <a:lnTo>
                      <a:pt x="494" y="2608"/>
                    </a:lnTo>
                    <a:lnTo>
                      <a:pt x="212" y="3101"/>
                    </a:lnTo>
                    <a:lnTo>
                      <a:pt x="1" y="3665"/>
                    </a:lnTo>
                    <a:lnTo>
                      <a:pt x="1" y="4229"/>
                    </a:lnTo>
                    <a:lnTo>
                      <a:pt x="71" y="4723"/>
                    </a:lnTo>
                    <a:lnTo>
                      <a:pt x="212" y="5145"/>
                    </a:lnTo>
                    <a:lnTo>
                      <a:pt x="494" y="5498"/>
                    </a:lnTo>
                    <a:lnTo>
                      <a:pt x="847" y="5709"/>
                    </a:lnTo>
                    <a:lnTo>
                      <a:pt x="1340" y="5780"/>
                    </a:lnTo>
                    <a:lnTo>
                      <a:pt x="1833" y="5709"/>
                    </a:lnTo>
                    <a:lnTo>
                      <a:pt x="2397" y="5427"/>
                    </a:lnTo>
                    <a:lnTo>
                      <a:pt x="2891" y="5005"/>
                    </a:lnTo>
                    <a:lnTo>
                      <a:pt x="3455" y="4441"/>
                    </a:lnTo>
                    <a:lnTo>
                      <a:pt x="3877" y="3736"/>
                    </a:lnTo>
                    <a:lnTo>
                      <a:pt x="4230" y="2960"/>
                    </a:lnTo>
                    <a:lnTo>
                      <a:pt x="4371" y="2608"/>
                    </a:lnTo>
                    <a:lnTo>
                      <a:pt x="4441" y="2185"/>
                    </a:lnTo>
                    <a:lnTo>
                      <a:pt x="4512" y="1833"/>
                    </a:lnTo>
                    <a:lnTo>
                      <a:pt x="4441" y="1480"/>
                    </a:lnTo>
                    <a:lnTo>
                      <a:pt x="4371" y="1128"/>
                    </a:lnTo>
                    <a:lnTo>
                      <a:pt x="4230" y="775"/>
                    </a:lnTo>
                    <a:lnTo>
                      <a:pt x="4018" y="494"/>
                    </a:lnTo>
                    <a:lnTo>
                      <a:pt x="3666" y="282"/>
                    </a:lnTo>
                    <a:lnTo>
                      <a:pt x="3384" y="141"/>
                    </a:lnTo>
                    <a:lnTo>
                      <a:pt x="3102" y="0"/>
                    </a:lnTo>
                    <a:close/>
                  </a:path>
                </a:pathLst>
              </a:custGeom>
              <a:solidFill>
                <a:srgbClr val="F7B2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3253150" y="2320925"/>
                <a:ext cx="100475" cy="130425"/>
              </a:xfrm>
              <a:custGeom>
                <a:avLst/>
                <a:gdLst/>
                <a:ahLst/>
                <a:cxnLst/>
                <a:rect l="l" t="t" r="r" b="b"/>
                <a:pathLst>
                  <a:path w="4019" h="5217" extrusionOk="0">
                    <a:moveTo>
                      <a:pt x="2045" y="1128"/>
                    </a:moveTo>
                    <a:lnTo>
                      <a:pt x="2186" y="1199"/>
                    </a:lnTo>
                    <a:lnTo>
                      <a:pt x="2397" y="1410"/>
                    </a:lnTo>
                    <a:lnTo>
                      <a:pt x="2609" y="1763"/>
                    </a:lnTo>
                    <a:lnTo>
                      <a:pt x="2750" y="2256"/>
                    </a:lnTo>
                    <a:lnTo>
                      <a:pt x="2820" y="2749"/>
                    </a:lnTo>
                    <a:lnTo>
                      <a:pt x="2750" y="3243"/>
                    </a:lnTo>
                    <a:lnTo>
                      <a:pt x="2679" y="3525"/>
                    </a:lnTo>
                    <a:lnTo>
                      <a:pt x="2609" y="3736"/>
                    </a:lnTo>
                    <a:lnTo>
                      <a:pt x="2256" y="3243"/>
                    </a:lnTo>
                    <a:lnTo>
                      <a:pt x="1904" y="2608"/>
                    </a:lnTo>
                    <a:lnTo>
                      <a:pt x="1763" y="2327"/>
                    </a:lnTo>
                    <a:lnTo>
                      <a:pt x="1622" y="1974"/>
                    </a:lnTo>
                    <a:lnTo>
                      <a:pt x="1622" y="1692"/>
                    </a:lnTo>
                    <a:lnTo>
                      <a:pt x="1692" y="1410"/>
                    </a:lnTo>
                    <a:lnTo>
                      <a:pt x="1833" y="1269"/>
                    </a:lnTo>
                    <a:lnTo>
                      <a:pt x="1904" y="1128"/>
                    </a:lnTo>
                    <a:close/>
                    <a:moveTo>
                      <a:pt x="846" y="1481"/>
                    </a:moveTo>
                    <a:lnTo>
                      <a:pt x="987" y="1692"/>
                    </a:lnTo>
                    <a:lnTo>
                      <a:pt x="1128" y="2045"/>
                    </a:lnTo>
                    <a:lnTo>
                      <a:pt x="1199" y="2679"/>
                    </a:lnTo>
                    <a:lnTo>
                      <a:pt x="1340" y="3454"/>
                    </a:lnTo>
                    <a:lnTo>
                      <a:pt x="1481" y="3807"/>
                    </a:lnTo>
                    <a:lnTo>
                      <a:pt x="1622" y="4089"/>
                    </a:lnTo>
                    <a:lnTo>
                      <a:pt x="776" y="3454"/>
                    </a:lnTo>
                    <a:lnTo>
                      <a:pt x="706" y="3243"/>
                    </a:lnTo>
                    <a:lnTo>
                      <a:pt x="635" y="2961"/>
                    </a:lnTo>
                    <a:lnTo>
                      <a:pt x="635" y="2467"/>
                    </a:lnTo>
                    <a:lnTo>
                      <a:pt x="706" y="1974"/>
                    </a:lnTo>
                    <a:lnTo>
                      <a:pt x="846" y="1481"/>
                    </a:lnTo>
                    <a:close/>
                    <a:moveTo>
                      <a:pt x="2397" y="1"/>
                    </a:moveTo>
                    <a:lnTo>
                      <a:pt x="1974" y="71"/>
                    </a:lnTo>
                    <a:lnTo>
                      <a:pt x="1481" y="141"/>
                    </a:lnTo>
                    <a:lnTo>
                      <a:pt x="1058" y="423"/>
                    </a:lnTo>
                    <a:lnTo>
                      <a:pt x="706" y="705"/>
                    </a:lnTo>
                    <a:lnTo>
                      <a:pt x="424" y="1128"/>
                    </a:lnTo>
                    <a:lnTo>
                      <a:pt x="212" y="1551"/>
                    </a:lnTo>
                    <a:lnTo>
                      <a:pt x="71" y="2045"/>
                    </a:lnTo>
                    <a:lnTo>
                      <a:pt x="1" y="2538"/>
                    </a:lnTo>
                    <a:lnTo>
                      <a:pt x="1" y="3102"/>
                    </a:lnTo>
                    <a:lnTo>
                      <a:pt x="71" y="3595"/>
                    </a:lnTo>
                    <a:lnTo>
                      <a:pt x="212" y="4018"/>
                    </a:lnTo>
                    <a:lnTo>
                      <a:pt x="424" y="4441"/>
                    </a:lnTo>
                    <a:lnTo>
                      <a:pt x="706" y="4793"/>
                    </a:lnTo>
                    <a:lnTo>
                      <a:pt x="1058" y="5005"/>
                    </a:lnTo>
                    <a:lnTo>
                      <a:pt x="1481" y="5146"/>
                    </a:lnTo>
                    <a:lnTo>
                      <a:pt x="1974" y="5216"/>
                    </a:lnTo>
                    <a:lnTo>
                      <a:pt x="2468" y="5075"/>
                    </a:lnTo>
                    <a:lnTo>
                      <a:pt x="2891" y="4934"/>
                    </a:lnTo>
                    <a:lnTo>
                      <a:pt x="3172" y="4652"/>
                    </a:lnTo>
                    <a:lnTo>
                      <a:pt x="3454" y="4300"/>
                    </a:lnTo>
                    <a:lnTo>
                      <a:pt x="3736" y="3948"/>
                    </a:lnTo>
                    <a:lnTo>
                      <a:pt x="3877" y="3525"/>
                    </a:lnTo>
                    <a:lnTo>
                      <a:pt x="4018" y="3102"/>
                    </a:lnTo>
                    <a:lnTo>
                      <a:pt x="4018" y="2608"/>
                    </a:lnTo>
                    <a:lnTo>
                      <a:pt x="4018" y="2186"/>
                    </a:lnTo>
                    <a:lnTo>
                      <a:pt x="4018" y="1692"/>
                    </a:lnTo>
                    <a:lnTo>
                      <a:pt x="3877" y="1269"/>
                    </a:lnTo>
                    <a:lnTo>
                      <a:pt x="3666" y="917"/>
                    </a:lnTo>
                    <a:lnTo>
                      <a:pt x="3454" y="564"/>
                    </a:lnTo>
                    <a:lnTo>
                      <a:pt x="3172" y="282"/>
                    </a:lnTo>
                    <a:lnTo>
                      <a:pt x="2820" y="141"/>
                    </a:lnTo>
                    <a:lnTo>
                      <a:pt x="2397" y="1"/>
                    </a:lnTo>
                    <a:close/>
                  </a:path>
                </a:pathLst>
              </a:custGeom>
              <a:solidFill>
                <a:srgbClr val="F7B2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2" name="Google Shape;112;p2"/>
            <p:cNvGrpSpPr/>
            <p:nvPr/>
          </p:nvGrpSpPr>
          <p:grpSpPr>
            <a:xfrm>
              <a:off x="1193750" y="3986125"/>
              <a:ext cx="766525" cy="1452000"/>
              <a:chOff x="3487525" y="3986125"/>
              <a:chExt cx="766525" cy="1452000"/>
            </a:xfrm>
          </p:grpSpPr>
          <p:sp>
            <p:nvSpPr>
              <p:cNvPr id="113" name="Google Shape;113;p2"/>
              <p:cNvSpPr/>
              <p:nvPr/>
            </p:nvSpPr>
            <p:spPr>
              <a:xfrm>
                <a:off x="3506900" y="3986125"/>
                <a:ext cx="747150" cy="1452000"/>
              </a:xfrm>
              <a:custGeom>
                <a:avLst/>
                <a:gdLst/>
                <a:ahLst/>
                <a:cxnLst/>
                <a:rect l="l" t="t" r="r" b="b"/>
                <a:pathLst>
                  <a:path w="29886" h="58080" extrusionOk="0">
                    <a:moveTo>
                      <a:pt x="20441" y="33974"/>
                    </a:moveTo>
                    <a:lnTo>
                      <a:pt x="21568" y="34608"/>
                    </a:lnTo>
                    <a:lnTo>
                      <a:pt x="23189" y="35665"/>
                    </a:lnTo>
                    <a:lnTo>
                      <a:pt x="24035" y="36229"/>
                    </a:lnTo>
                    <a:lnTo>
                      <a:pt x="24670" y="36793"/>
                    </a:lnTo>
                    <a:lnTo>
                      <a:pt x="25092" y="37216"/>
                    </a:lnTo>
                    <a:lnTo>
                      <a:pt x="25233" y="37427"/>
                    </a:lnTo>
                    <a:lnTo>
                      <a:pt x="25233" y="37568"/>
                    </a:lnTo>
                    <a:lnTo>
                      <a:pt x="23048" y="35947"/>
                    </a:lnTo>
                    <a:lnTo>
                      <a:pt x="20441" y="33974"/>
                    </a:lnTo>
                    <a:close/>
                    <a:moveTo>
                      <a:pt x="917" y="0"/>
                    </a:moveTo>
                    <a:lnTo>
                      <a:pt x="776" y="141"/>
                    </a:lnTo>
                    <a:lnTo>
                      <a:pt x="635" y="282"/>
                    </a:lnTo>
                    <a:lnTo>
                      <a:pt x="564" y="564"/>
                    </a:lnTo>
                    <a:lnTo>
                      <a:pt x="353" y="1198"/>
                    </a:lnTo>
                    <a:lnTo>
                      <a:pt x="212" y="2044"/>
                    </a:lnTo>
                    <a:lnTo>
                      <a:pt x="0" y="3595"/>
                    </a:lnTo>
                    <a:lnTo>
                      <a:pt x="0" y="4511"/>
                    </a:lnTo>
                    <a:lnTo>
                      <a:pt x="71" y="5216"/>
                    </a:lnTo>
                    <a:lnTo>
                      <a:pt x="141" y="5921"/>
                    </a:lnTo>
                    <a:lnTo>
                      <a:pt x="494" y="7331"/>
                    </a:lnTo>
                    <a:lnTo>
                      <a:pt x="987" y="8740"/>
                    </a:lnTo>
                    <a:lnTo>
                      <a:pt x="1551" y="10009"/>
                    </a:lnTo>
                    <a:lnTo>
                      <a:pt x="2326" y="11419"/>
                    </a:lnTo>
                    <a:lnTo>
                      <a:pt x="3243" y="12758"/>
                    </a:lnTo>
                    <a:lnTo>
                      <a:pt x="4159" y="14097"/>
                    </a:lnTo>
                    <a:lnTo>
                      <a:pt x="5216" y="15366"/>
                    </a:lnTo>
                    <a:lnTo>
                      <a:pt x="5710" y="15930"/>
                    </a:lnTo>
                    <a:lnTo>
                      <a:pt x="6344" y="16635"/>
                    </a:lnTo>
                    <a:lnTo>
                      <a:pt x="7683" y="18115"/>
                    </a:lnTo>
                    <a:lnTo>
                      <a:pt x="8388" y="18890"/>
                    </a:lnTo>
                    <a:lnTo>
                      <a:pt x="8952" y="19665"/>
                    </a:lnTo>
                    <a:lnTo>
                      <a:pt x="9375" y="20370"/>
                    </a:lnTo>
                    <a:lnTo>
                      <a:pt x="9586" y="20723"/>
                    </a:lnTo>
                    <a:lnTo>
                      <a:pt x="9657" y="21146"/>
                    </a:lnTo>
                    <a:lnTo>
                      <a:pt x="9727" y="21568"/>
                    </a:lnTo>
                    <a:lnTo>
                      <a:pt x="9657" y="21991"/>
                    </a:lnTo>
                    <a:lnTo>
                      <a:pt x="9586" y="22485"/>
                    </a:lnTo>
                    <a:lnTo>
                      <a:pt x="9375" y="22978"/>
                    </a:lnTo>
                    <a:lnTo>
                      <a:pt x="9022" y="24035"/>
                    </a:lnTo>
                    <a:lnTo>
                      <a:pt x="8811" y="24599"/>
                    </a:lnTo>
                    <a:lnTo>
                      <a:pt x="8670" y="25163"/>
                    </a:lnTo>
                    <a:lnTo>
                      <a:pt x="8599" y="25798"/>
                    </a:lnTo>
                    <a:lnTo>
                      <a:pt x="8599" y="26432"/>
                    </a:lnTo>
                    <a:lnTo>
                      <a:pt x="8599" y="27912"/>
                    </a:lnTo>
                    <a:lnTo>
                      <a:pt x="8599" y="29251"/>
                    </a:lnTo>
                    <a:lnTo>
                      <a:pt x="8529" y="29886"/>
                    </a:lnTo>
                    <a:lnTo>
                      <a:pt x="8317" y="30449"/>
                    </a:lnTo>
                    <a:lnTo>
                      <a:pt x="8247" y="30590"/>
                    </a:lnTo>
                    <a:lnTo>
                      <a:pt x="8106" y="30802"/>
                    </a:lnTo>
                    <a:lnTo>
                      <a:pt x="7683" y="31084"/>
                    </a:lnTo>
                    <a:lnTo>
                      <a:pt x="6626" y="31859"/>
                    </a:lnTo>
                    <a:lnTo>
                      <a:pt x="6132" y="32212"/>
                    </a:lnTo>
                    <a:lnTo>
                      <a:pt x="5780" y="32634"/>
                    </a:lnTo>
                    <a:lnTo>
                      <a:pt x="5639" y="32846"/>
                    </a:lnTo>
                    <a:lnTo>
                      <a:pt x="5639" y="33128"/>
                    </a:lnTo>
                    <a:lnTo>
                      <a:pt x="5639" y="33339"/>
                    </a:lnTo>
                    <a:lnTo>
                      <a:pt x="5710" y="33621"/>
                    </a:lnTo>
                    <a:lnTo>
                      <a:pt x="5850" y="33762"/>
                    </a:lnTo>
                    <a:lnTo>
                      <a:pt x="6132" y="33762"/>
                    </a:lnTo>
                    <a:lnTo>
                      <a:pt x="6344" y="33692"/>
                    </a:lnTo>
                    <a:lnTo>
                      <a:pt x="6696" y="33480"/>
                    </a:lnTo>
                    <a:lnTo>
                      <a:pt x="7119" y="33057"/>
                    </a:lnTo>
                    <a:lnTo>
                      <a:pt x="7894" y="32141"/>
                    </a:lnTo>
                    <a:lnTo>
                      <a:pt x="8388" y="31507"/>
                    </a:lnTo>
                    <a:lnTo>
                      <a:pt x="8388" y="31859"/>
                    </a:lnTo>
                    <a:lnTo>
                      <a:pt x="8176" y="32353"/>
                    </a:lnTo>
                    <a:lnTo>
                      <a:pt x="7754" y="33480"/>
                    </a:lnTo>
                    <a:lnTo>
                      <a:pt x="7542" y="34115"/>
                    </a:lnTo>
                    <a:lnTo>
                      <a:pt x="7401" y="34608"/>
                    </a:lnTo>
                    <a:lnTo>
                      <a:pt x="7401" y="34820"/>
                    </a:lnTo>
                    <a:lnTo>
                      <a:pt x="7401" y="35031"/>
                    </a:lnTo>
                    <a:lnTo>
                      <a:pt x="7472" y="35172"/>
                    </a:lnTo>
                    <a:lnTo>
                      <a:pt x="7613" y="35242"/>
                    </a:lnTo>
                    <a:lnTo>
                      <a:pt x="7965" y="35242"/>
                    </a:lnTo>
                    <a:lnTo>
                      <a:pt x="8106" y="35172"/>
                    </a:lnTo>
                    <a:lnTo>
                      <a:pt x="8176" y="35031"/>
                    </a:lnTo>
                    <a:lnTo>
                      <a:pt x="8388" y="34749"/>
                    </a:lnTo>
                    <a:lnTo>
                      <a:pt x="8458" y="34326"/>
                    </a:lnTo>
                    <a:lnTo>
                      <a:pt x="8529" y="33410"/>
                    </a:lnTo>
                    <a:lnTo>
                      <a:pt x="8599" y="32705"/>
                    </a:lnTo>
                    <a:lnTo>
                      <a:pt x="8740" y="33410"/>
                    </a:lnTo>
                    <a:lnTo>
                      <a:pt x="8952" y="33903"/>
                    </a:lnTo>
                    <a:lnTo>
                      <a:pt x="9163" y="34256"/>
                    </a:lnTo>
                    <a:lnTo>
                      <a:pt x="9375" y="34397"/>
                    </a:lnTo>
                    <a:lnTo>
                      <a:pt x="9516" y="34397"/>
                    </a:lnTo>
                    <a:lnTo>
                      <a:pt x="9586" y="34326"/>
                    </a:lnTo>
                    <a:lnTo>
                      <a:pt x="9657" y="34256"/>
                    </a:lnTo>
                    <a:lnTo>
                      <a:pt x="9727" y="34044"/>
                    </a:lnTo>
                    <a:lnTo>
                      <a:pt x="9798" y="33551"/>
                    </a:lnTo>
                    <a:lnTo>
                      <a:pt x="9657" y="32775"/>
                    </a:lnTo>
                    <a:lnTo>
                      <a:pt x="10079" y="33410"/>
                    </a:lnTo>
                    <a:lnTo>
                      <a:pt x="10643" y="34256"/>
                    </a:lnTo>
                    <a:lnTo>
                      <a:pt x="10925" y="34608"/>
                    </a:lnTo>
                    <a:lnTo>
                      <a:pt x="11207" y="34890"/>
                    </a:lnTo>
                    <a:lnTo>
                      <a:pt x="11419" y="34960"/>
                    </a:lnTo>
                    <a:lnTo>
                      <a:pt x="11701" y="34960"/>
                    </a:lnTo>
                    <a:lnTo>
                      <a:pt x="11842" y="34890"/>
                    </a:lnTo>
                    <a:lnTo>
                      <a:pt x="11912" y="34749"/>
                    </a:lnTo>
                    <a:lnTo>
                      <a:pt x="11983" y="34538"/>
                    </a:lnTo>
                    <a:lnTo>
                      <a:pt x="11983" y="34397"/>
                    </a:lnTo>
                    <a:lnTo>
                      <a:pt x="11842" y="34185"/>
                    </a:lnTo>
                    <a:lnTo>
                      <a:pt x="11560" y="33762"/>
                    </a:lnTo>
                    <a:lnTo>
                      <a:pt x="11207" y="33269"/>
                    </a:lnTo>
                    <a:lnTo>
                      <a:pt x="10291" y="32494"/>
                    </a:lnTo>
                    <a:lnTo>
                      <a:pt x="9657" y="31930"/>
                    </a:lnTo>
                    <a:lnTo>
                      <a:pt x="10643" y="32494"/>
                    </a:lnTo>
                    <a:lnTo>
                      <a:pt x="11771" y="33198"/>
                    </a:lnTo>
                    <a:lnTo>
                      <a:pt x="12194" y="33339"/>
                    </a:lnTo>
                    <a:lnTo>
                      <a:pt x="12335" y="33339"/>
                    </a:lnTo>
                    <a:lnTo>
                      <a:pt x="12335" y="33269"/>
                    </a:lnTo>
                    <a:lnTo>
                      <a:pt x="12335" y="33128"/>
                    </a:lnTo>
                    <a:lnTo>
                      <a:pt x="12124" y="32916"/>
                    </a:lnTo>
                    <a:lnTo>
                      <a:pt x="11489" y="32141"/>
                    </a:lnTo>
                    <a:lnTo>
                      <a:pt x="11137" y="31789"/>
                    </a:lnTo>
                    <a:lnTo>
                      <a:pt x="10784" y="31577"/>
                    </a:lnTo>
                    <a:lnTo>
                      <a:pt x="10220" y="31295"/>
                    </a:lnTo>
                    <a:lnTo>
                      <a:pt x="10009" y="31154"/>
                    </a:lnTo>
                    <a:lnTo>
                      <a:pt x="9727" y="30943"/>
                    </a:lnTo>
                    <a:lnTo>
                      <a:pt x="9516" y="30590"/>
                    </a:lnTo>
                    <a:lnTo>
                      <a:pt x="9304" y="30027"/>
                    </a:lnTo>
                    <a:lnTo>
                      <a:pt x="9234" y="29604"/>
                    </a:lnTo>
                    <a:lnTo>
                      <a:pt x="9163" y="29181"/>
                    </a:lnTo>
                    <a:lnTo>
                      <a:pt x="9234" y="28123"/>
                    </a:lnTo>
                    <a:lnTo>
                      <a:pt x="9445" y="26291"/>
                    </a:lnTo>
                    <a:lnTo>
                      <a:pt x="10079" y="27348"/>
                    </a:lnTo>
                    <a:lnTo>
                      <a:pt x="10573" y="28123"/>
                    </a:lnTo>
                    <a:lnTo>
                      <a:pt x="11066" y="28899"/>
                    </a:lnTo>
                    <a:lnTo>
                      <a:pt x="11560" y="29392"/>
                    </a:lnTo>
                    <a:lnTo>
                      <a:pt x="11771" y="29533"/>
                    </a:lnTo>
                    <a:lnTo>
                      <a:pt x="11983" y="29604"/>
                    </a:lnTo>
                    <a:lnTo>
                      <a:pt x="12194" y="29533"/>
                    </a:lnTo>
                    <a:lnTo>
                      <a:pt x="12335" y="29322"/>
                    </a:lnTo>
                    <a:lnTo>
                      <a:pt x="12405" y="28969"/>
                    </a:lnTo>
                    <a:lnTo>
                      <a:pt x="12405" y="28476"/>
                    </a:lnTo>
                    <a:lnTo>
                      <a:pt x="12335" y="28194"/>
                    </a:lnTo>
                    <a:lnTo>
                      <a:pt x="12194" y="27842"/>
                    </a:lnTo>
                    <a:lnTo>
                      <a:pt x="11560" y="27066"/>
                    </a:lnTo>
                    <a:lnTo>
                      <a:pt x="10855" y="26361"/>
                    </a:lnTo>
                    <a:lnTo>
                      <a:pt x="10573" y="26009"/>
                    </a:lnTo>
                    <a:lnTo>
                      <a:pt x="10361" y="25798"/>
                    </a:lnTo>
                    <a:lnTo>
                      <a:pt x="9939" y="25586"/>
                    </a:lnTo>
                    <a:lnTo>
                      <a:pt x="9727" y="25516"/>
                    </a:lnTo>
                    <a:lnTo>
                      <a:pt x="9657" y="25375"/>
                    </a:lnTo>
                    <a:lnTo>
                      <a:pt x="9586" y="25234"/>
                    </a:lnTo>
                    <a:lnTo>
                      <a:pt x="9516" y="25022"/>
                    </a:lnTo>
                    <a:lnTo>
                      <a:pt x="9657" y="24670"/>
                    </a:lnTo>
                    <a:lnTo>
                      <a:pt x="9939" y="23260"/>
                    </a:lnTo>
                    <a:lnTo>
                      <a:pt x="10150" y="21850"/>
                    </a:lnTo>
                    <a:lnTo>
                      <a:pt x="11842" y="24388"/>
                    </a:lnTo>
                    <a:lnTo>
                      <a:pt x="12899" y="25938"/>
                    </a:lnTo>
                    <a:lnTo>
                      <a:pt x="13886" y="27630"/>
                    </a:lnTo>
                    <a:lnTo>
                      <a:pt x="14731" y="29322"/>
                    </a:lnTo>
                    <a:lnTo>
                      <a:pt x="15154" y="30168"/>
                    </a:lnTo>
                    <a:lnTo>
                      <a:pt x="15436" y="30943"/>
                    </a:lnTo>
                    <a:lnTo>
                      <a:pt x="15648" y="31718"/>
                    </a:lnTo>
                    <a:lnTo>
                      <a:pt x="15718" y="32353"/>
                    </a:lnTo>
                    <a:lnTo>
                      <a:pt x="15718" y="32987"/>
                    </a:lnTo>
                    <a:lnTo>
                      <a:pt x="15577" y="33551"/>
                    </a:lnTo>
                    <a:lnTo>
                      <a:pt x="15507" y="33762"/>
                    </a:lnTo>
                    <a:lnTo>
                      <a:pt x="15225" y="33974"/>
                    </a:lnTo>
                    <a:lnTo>
                      <a:pt x="14520" y="34679"/>
                    </a:lnTo>
                    <a:lnTo>
                      <a:pt x="12405" y="36229"/>
                    </a:lnTo>
                    <a:lnTo>
                      <a:pt x="11348" y="37075"/>
                    </a:lnTo>
                    <a:lnTo>
                      <a:pt x="10502" y="37780"/>
                    </a:lnTo>
                    <a:lnTo>
                      <a:pt x="10220" y="38132"/>
                    </a:lnTo>
                    <a:lnTo>
                      <a:pt x="9939" y="38414"/>
                    </a:lnTo>
                    <a:lnTo>
                      <a:pt x="9868" y="38626"/>
                    </a:lnTo>
                    <a:lnTo>
                      <a:pt x="9868" y="38767"/>
                    </a:lnTo>
                    <a:lnTo>
                      <a:pt x="9939" y="38837"/>
                    </a:lnTo>
                    <a:lnTo>
                      <a:pt x="10079" y="38908"/>
                    </a:lnTo>
                    <a:lnTo>
                      <a:pt x="10432" y="38837"/>
                    </a:lnTo>
                    <a:lnTo>
                      <a:pt x="10855" y="38696"/>
                    </a:lnTo>
                    <a:lnTo>
                      <a:pt x="11278" y="38485"/>
                    </a:lnTo>
                    <a:lnTo>
                      <a:pt x="12687" y="37709"/>
                    </a:lnTo>
                    <a:lnTo>
                      <a:pt x="12687" y="37709"/>
                    </a:lnTo>
                    <a:lnTo>
                      <a:pt x="12264" y="38767"/>
                    </a:lnTo>
                    <a:lnTo>
                      <a:pt x="11912" y="39542"/>
                    </a:lnTo>
                    <a:lnTo>
                      <a:pt x="11560" y="40247"/>
                    </a:lnTo>
                    <a:lnTo>
                      <a:pt x="10996" y="41163"/>
                    </a:lnTo>
                    <a:lnTo>
                      <a:pt x="10643" y="41586"/>
                    </a:lnTo>
                    <a:lnTo>
                      <a:pt x="10291" y="41938"/>
                    </a:lnTo>
                    <a:lnTo>
                      <a:pt x="10150" y="42150"/>
                    </a:lnTo>
                    <a:lnTo>
                      <a:pt x="10009" y="42361"/>
                    </a:lnTo>
                    <a:lnTo>
                      <a:pt x="10009" y="42573"/>
                    </a:lnTo>
                    <a:lnTo>
                      <a:pt x="10150" y="42855"/>
                    </a:lnTo>
                    <a:lnTo>
                      <a:pt x="10291" y="43066"/>
                    </a:lnTo>
                    <a:lnTo>
                      <a:pt x="10502" y="43137"/>
                    </a:lnTo>
                    <a:lnTo>
                      <a:pt x="10643" y="43207"/>
                    </a:lnTo>
                    <a:lnTo>
                      <a:pt x="10784" y="43137"/>
                    </a:lnTo>
                    <a:lnTo>
                      <a:pt x="11066" y="42925"/>
                    </a:lnTo>
                    <a:lnTo>
                      <a:pt x="11348" y="42502"/>
                    </a:lnTo>
                    <a:lnTo>
                      <a:pt x="11912" y="41656"/>
                    </a:lnTo>
                    <a:lnTo>
                      <a:pt x="12124" y="41445"/>
                    </a:lnTo>
                    <a:lnTo>
                      <a:pt x="12194" y="41375"/>
                    </a:lnTo>
                    <a:lnTo>
                      <a:pt x="12264" y="41375"/>
                    </a:lnTo>
                    <a:lnTo>
                      <a:pt x="12124" y="41656"/>
                    </a:lnTo>
                    <a:lnTo>
                      <a:pt x="12053" y="42079"/>
                    </a:lnTo>
                    <a:lnTo>
                      <a:pt x="12053" y="42432"/>
                    </a:lnTo>
                    <a:lnTo>
                      <a:pt x="12124" y="42855"/>
                    </a:lnTo>
                    <a:lnTo>
                      <a:pt x="12194" y="43137"/>
                    </a:lnTo>
                    <a:lnTo>
                      <a:pt x="12335" y="43348"/>
                    </a:lnTo>
                    <a:lnTo>
                      <a:pt x="12476" y="43419"/>
                    </a:lnTo>
                    <a:lnTo>
                      <a:pt x="12546" y="43348"/>
                    </a:lnTo>
                    <a:lnTo>
                      <a:pt x="12617" y="43137"/>
                    </a:lnTo>
                    <a:lnTo>
                      <a:pt x="12617" y="42855"/>
                    </a:lnTo>
                    <a:lnTo>
                      <a:pt x="12617" y="42220"/>
                    </a:lnTo>
                    <a:lnTo>
                      <a:pt x="12617" y="41656"/>
                    </a:lnTo>
                    <a:lnTo>
                      <a:pt x="12687" y="41445"/>
                    </a:lnTo>
                    <a:lnTo>
                      <a:pt x="12758" y="41375"/>
                    </a:lnTo>
                    <a:lnTo>
                      <a:pt x="12969" y="41938"/>
                    </a:lnTo>
                    <a:lnTo>
                      <a:pt x="13322" y="42573"/>
                    </a:lnTo>
                    <a:lnTo>
                      <a:pt x="13463" y="42855"/>
                    </a:lnTo>
                    <a:lnTo>
                      <a:pt x="13745" y="43066"/>
                    </a:lnTo>
                    <a:lnTo>
                      <a:pt x="14027" y="43137"/>
                    </a:lnTo>
                    <a:lnTo>
                      <a:pt x="14379" y="43066"/>
                    </a:lnTo>
                    <a:lnTo>
                      <a:pt x="14661" y="42855"/>
                    </a:lnTo>
                    <a:lnTo>
                      <a:pt x="14802" y="42714"/>
                    </a:lnTo>
                    <a:lnTo>
                      <a:pt x="14802" y="42502"/>
                    </a:lnTo>
                    <a:lnTo>
                      <a:pt x="14731" y="42361"/>
                    </a:lnTo>
                    <a:lnTo>
                      <a:pt x="14308" y="41938"/>
                    </a:lnTo>
                    <a:lnTo>
                      <a:pt x="14168" y="41797"/>
                    </a:lnTo>
                    <a:lnTo>
                      <a:pt x="14097" y="41656"/>
                    </a:lnTo>
                    <a:lnTo>
                      <a:pt x="13674" y="40529"/>
                    </a:lnTo>
                    <a:lnTo>
                      <a:pt x="13392" y="39824"/>
                    </a:lnTo>
                    <a:lnTo>
                      <a:pt x="13251" y="39119"/>
                    </a:lnTo>
                    <a:lnTo>
                      <a:pt x="13181" y="38837"/>
                    </a:lnTo>
                    <a:lnTo>
                      <a:pt x="13181" y="38485"/>
                    </a:lnTo>
                    <a:lnTo>
                      <a:pt x="13251" y="38203"/>
                    </a:lnTo>
                    <a:lnTo>
                      <a:pt x="13322" y="37921"/>
                    </a:lnTo>
                    <a:lnTo>
                      <a:pt x="13533" y="37639"/>
                    </a:lnTo>
                    <a:lnTo>
                      <a:pt x="13745" y="37427"/>
                    </a:lnTo>
                    <a:lnTo>
                      <a:pt x="14097" y="37216"/>
                    </a:lnTo>
                    <a:lnTo>
                      <a:pt x="14520" y="37075"/>
                    </a:lnTo>
                    <a:lnTo>
                      <a:pt x="14872" y="38273"/>
                    </a:lnTo>
                    <a:lnTo>
                      <a:pt x="15154" y="39049"/>
                    </a:lnTo>
                    <a:lnTo>
                      <a:pt x="15436" y="39824"/>
                    </a:lnTo>
                    <a:lnTo>
                      <a:pt x="15789" y="40458"/>
                    </a:lnTo>
                    <a:lnTo>
                      <a:pt x="16000" y="40599"/>
                    </a:lnTo>
                    <a:lnTo>
                      <a:pt x="16141" y="40670"/>
                    </a:lnTo>
                    <a:lnTo>
                      <a:pt x="16353" y="40599"/>
                    </a:lnTo>
                    <a:lnTo>
                      <a:pt x="16493" y="40458"/>
                    </a:lnTo>
                    <a:lnTo>
                      <a:pt x="16705" y="40106"/>
                    </a:lnTo>
                    <a:lnTo>
                      <a:pt x="16846" y="39612"/>
                    </a:lnTo>
                    <a:lnTo>
                      <a:pt x="16846" y="39260"/>
                    </a:lnTo>
                    <a:lnTo>
                      <a:pt x="16705" y="38908"/>
                    </a:lnTo>
                    <a:lnTo>
                      <a:pt x="16493" y="38414"/>
                    </a:lnTo>
                    <a:lnTo>
                      <a:pt x="16282" y="37991"/>
                    </a:lnTo>
                    <a:lnTo>
                      <a:pt x="15718" y="37075"/>
                    </a:lnTo>
                    <a:lnTo>
                      <a:pt x="15507" y="36723"/>
                    </a:lnTo>
                    <a:lnTo>
                      <a:pt x="15366" y="36370"/>
                    </a:lnTo>
                    <a:lnTo>
                      <a:pt x="15154" y="35454"/>
                    </a:lnTo>
                    <a:lnTo>
                      <a:pt x="15154" y="35172"/>
                    </a:lnTo>
                    <a:lnTo>
                      <a:pt x="15154" y="34890"/>
                    </a:lnTo>
                    <a:lnTo>
                      <a:pt x="15295" y="34608"/>
                    </a:lnTo>
                    <a:lnTo>
                      <a:pt x="15436" y="34256"/>
                    </a:lnTo>
                    <a:lnTo>
                      <a:pt x="16071" y="33269"/>
                    </a:lnTo>
                    <a:lnTo>
                      <a:pt x="16775" y="35031"/>
                    </a:lnTo>
                    <a:lnTo>
                      <a:pt x="17410" y="36793"/>
                    </a:lnTo>
                    <a:lnTo>
                      <a:pt x="17903" y="38626"/>
                    </a:lnTo>
                    <a:lnTo>
                      <a:pt x="18115" y="39542"/>
                    </a:lnTo>
                    <a:lnTo>
                      <a:pt x="18256" y="40458"/>
                    </a:lnTo>
                    <a:lnTo>
                      <a:pt x="18326" y="41445"/>
                    </a:lnTo>
                    <a:lnTo>
                      <a:pt x="18326" y="41656"/>
                    </a:lnTo>
                    <a:lnTo>
                      <a:pt x="18326" y="41868"/>
                    </a:lnTo>
                    <a:lnTo>
                      <a:pt x="18185" y="41938"/>
                    </a:lnTo>
                    <a:lnTo>
                      <a:pt x="18044" y="42079"/>
                    </a:lnTo>
                    <a:lnTo>
                      <a:pt x="17551" y="42643"/>
                    </a:lnTo>
                    <a:lnTo>
                      <a:pt x="17198" y="42996"/>
                    </a:lnTo>
                    <a:lnTo>
                      <a:pt x="16634" y="43419"/>
                    </a:lnTo>
                    <a:lnTo>
                      <a:pt x="16071" y="43842"/>
                    </a:lnTo>
                    <a:lnTo>
                      <a:pt x="15648" y="44123"/>
                    </a:lnTo>
                    <a:lnTo>
                      <a:pt x="15225" y="44194"/>
                    </a:lnTo>
                    <a:lnTo>
                      <a:pt x="14661" y="44335"/>
                    </a:lnTo>
                    <a:lnTo>
                      <a:pt x="13322" y="44687"/>
                    </a:lnTo>
                    <a:lnTo>
                      <a:pt x="12687" y="44899"/>
                    </a:lnTo>
                    <a:lnTo>
                      <a:pt x="12124" y="45181"/>
                    </a:lnTo>
                    <a:lnTo>
                      <a:pt x="11912" y="45392"/>
                    </a:lnTo>
                    <a:lnTo>
                      <a:pt x="11771" y="45604"/>
                    </a:lnTo>
                    <a:lnTo>
                      <a:pt x="11630" y="45815"/>
                    </a:lnTo>
                    <a:lnTo>
                      <a:pt x="11630" y="46097"/>
                    </a:lnTo>
                    <a:lnTo>
                      <a:pt x="11630" y="46238"/>
                    </a:lnTo>
                    <a:lnTo>
                      <a:pt x="11701" y="46308"/>
                    </a:lnTo>
                    <a:lnTo>
                      <a:pt x="12053" y="46308"/>
                    </a:lnTo>
                    <a:lnTo>
                      <a:pt x="12476" y="46238"/>
                    </a:lnTo>
                    <a:lnTo>
                      <a:pt x="12969" y="46097"/>
                    </a:lnTo>
                    <a:lnTo>
                      <a:pt x="14027" y="45745"/>
                    </a:lnTo>
                    <a:lnTo>
                      <a:pt x="14661" y="45533"/>
                    </a:lnTo>
                    <a:lnTo>
                      <a:pt x="14379" y="46097"/>
                    </a:lnTo>
                    <a:lnTo>
                      <a:pt x="14027" y="46802"/>
                    </a:lnTo>
                    <a:lnTo>
                      <a:pt x="13674" y="47436"/>
                    </a:lnTo>
                    <a:lnTo>
                      <a:pt x="13463" y="47718"/>
                    </a:lnTo>
                    <a:lnTo>
                      <a:pt x="13251" y="47930"/>
                    </a:lnTo>
                    <a:lnTo>
                      <a:pt x="13040" y="48141"/>
                    </a:lnTo>
                    <a:lnTo>
                      <a:pt x="12758" y="48212"/>
                    </a:lnTo>
                    <a:lnTo>
                      <a:pt x="12194" y="48353"/>
                    </a:lnTo>
                    <a:lnTo>
                      <a:pt x="11912" y="48493"/>
                    </a:lnTo>
                    <a:lnTo>
                      <a:pt x="11701" y="48634"/>
                    </a:lnTo>
                    <a:lnTo>
                      <a:pt x="11489" y="48846"/>
                    </a:lnTo>
                    <a:lnTo>
                      <a:pt x="11348" y="49128"/>
                    </a:lnTo>
                    <a:lnTo>
                      <a:pt x="11278" y="49692"/>
                    </a:lnTo>
                    <a:lnTo>
                      <a:pt x="11278" y="49903"/>
                    </a:lnTo>
                    <a:lnTo>
                      <a:pt x="11348" y="49974"/>
                    </a:lnTo>
                    <a:lnTo>
                      <a:pt x="11419" y="50044"/>
                    </a:lnTo>
                    <a:lnTo>
                      <a:pt x="11560" y="50044"/>
                    </a:lnTo>
                    <a:lnTo>
                      <a:pt x="11842" y="49974"/>
                    </a:lnTo>
                    <a:lnTo>
                      <a:pt x="12124" y="49762"/>
                    </a:lnTo>
                    <a:lnTo>
                      <a:pt x="12476" y="49480"/>
                    </a:lnTo>
                    <a:lnTo>
                      <a:pt x="12969" y="48916"/>
                    </a:lnTo>
                    <a:lnTo>
                      <a:pt x="12969" y="49551"/>
                    </a:lnTo>
                    <a:lnTo>
                      <a:pt x="13040" y="49903"/>
                    </a:lnTo>
                    <a:lnTo>
                      <a:pt x="13181" y="50185"/>
                    </a:lnTo>
                    <a:lnTo>
                      <a:pt x="13322" y="50467"/>
                    </a:lnTo>
                    <a:lnTo>
                      <a:pt x="13533" y="50608"/>
                    </a:lnTo>
                    <a:lnTo>
                      <a:pt x="13815" y="50608"/>
                    </a:lnTo>
                    <a:lnTo>
                      <a:pt x="14097" y="50397"/>
                    </a:lnTo>
                    <a:lnTo>
                      <a:pt x="14238" y="50256"/>
                    </a:lnTo>
                    <a:lnTo>
                      <a:pt x="14308" y="50044"/>
                    </a:lnTo>
                    <a:lnTo>
                      <a:pt x="14308" y="49480"/>
                    </a:lnTo>
                    <a:lnTo>
                      <a:pt x="14238" y="48916"/>
                    </a:lnTo>
                    <a:lnTo>
                      <a:pt x="14238" y="48634"/>
                    </a:lnTo>
                    <a:lnTo>
                      <a:pt x="14308" y="48423"/>
                    </a:lnTo>
                    <a:lnTo>
                      <a:pt x="14520" y="48987"/>
                    </a:lnTo>
                    <a:lnTo>
                      <a:pt x="14872" y="49833"/>
                    </a:lnTo>
                    <a:lnTo>
                      <a:pt x="15084" y="50256"/>
                    </a:lnTo>
                    <a:lnTo>
                      <a:pt x="15366" y="50608"/>
                    </a:lnTo>
                    <a:lnTo>
                      <a:pt x="15648" y="50890"/>
                    </a:lnTo>
                    <a:lnTo>
                      <a:pt x="15930" y="50890"/>
                    </a:lnTo>
                    <a:lnTo>
                      <a:pt x="16141" y="50819"/>
                    </a:lnTo>
                    <a:lnTo>
                      <a:pt x="16282" y="50749"/>
                    </a:lnTo>
                    <a:lnTo>
                      <a:pt x="16423" y="50608"/>
                    </a:lnTo>
                    <a:lnTo>
                      <a:pt x="16423" y="50467"/>
                    </a:lnTo>
                    <a:lnTo>
                      <a:pt x="16423" y="50115"/>
                    </a:lnTo>
                    <a:lnTo>
                      <a:pt x="16212" y="49762"/>
                    </a:lnTo>
                    <a:lnTo>
                      <a:pt x="15718" y="49128"/>
                    </a:lnTo>
                    <a:lnTo>
                      <a:pt x="15436" y="48705"/>
                    </a:lnTo>
                    <a:lnTo>
                      <a:pt x="15084" y="47789"/>
                    </a:lnTo>
                    <a:lnTo>
                      <a:pt x="15013" y="47436"/>
                    </a:lnTo>
                    <a:lnTo>
                      <a:pt x="14943" y="47084"/>
                    </a:lnTo>
                    <a:lnTo>
                      <a:pt x="14943" y="46731"/>
                    </a:lnTo>
                    <a:lnTo>
                      <a:pt x="15084" y="46379"/>
                    </a:lnTo>
                    <a:lnTo>
                      <a:pt x="15295" y="45956"/>
                    </a:lnTo>
                    <a:lnTo>
                      <a:pt x="15648" y="45392"/>
                    </a:lnTo>
                    <a:lnTo>
                      <a:pt x="16071" y="44758"/>
                    </a:lnTo>
                    <a:lnTo>
                      <a:pt x="16634" y="44123"/>
                    </a:lnTo>
                    <a:lnTo>
                      <a:pt x="16634" y="44123"/>
                    </a:lnTo>
                    <a:lnTo>
                      <a:pt x="16282" y="45745"/>
                    </a:lnTo>
                    <a:lnTo>
                      <a:pt x="16212" y="46520"/>
                    </a:lnTo>
                    <a:lnTo>
                      <a:pt x="16141" y="47366"/>
                    </a:lnTo>
                    <a:lnTo>
                      <a:pt x="16212" y="46943"/>
                    </a:lnTo>
                    <a:lnTo>
                      <a:pt x="16423" y="46379"/>
                    </a:lnTo>
                    <a:lnTo>
                      <a:pt x="17128" y="44899"/>
                    </a:lnTo>
                    <a:lnTo>
                      <a:pt x="17551" y="44123"/>
                    </a:lnTo>
                    <a:lnTo>
                      <a:pt x="17974" y="43419"/>
                    </a:lnTo>
                    <a:lnTo>
                      <a:pt x="18326" y="42925"/>
                    </a:lnTo>
                    <a:lnTo>
                      <a:pt x="18678" y="42643"/>
                    </a:lnTo>
                    <a:lnTo>
                      <a:pt x="18960" y="44123"/>
                    </a:lnTo>
                    <a:lnTo>
                      <a:pt x="19172" y="45745"/>
                    </a:lnTo>
                    <a:lnTo>
                      <a:pt x="19313" y="46520"/>
                    </a:lnTo>
                    <a:lnTo>
                      <a:pt x="19313" y="47295"/>
                    </a:lnTo>
                    <a:lnTo>
                      <a:pt x="19242" y="48000"/>
                    </a:lnTo>
                    <a:lnTo>
                      <a:pt x="19031" y="48634"/>
                    </a:lnTo>
                    <a:lnTo>
                      <a:pt x="18256" y="50185"/>
                    </a:lnTo>
                    <a:lnTo>
                      <a:pt x="17762" y="51101"/>
                    </a:lnTo>
                    <a:lnTo>
                      <a:pt x="17621" y="51383"/>
                    </a:lnTo>
                    <a:lnTo>
                      <a:pt x="17621" y="51454"/>
                    </a:lnTo>
                    <a:lnTo>
                      <a:pt x="18044" y="51031"/>
                    </a:lnTo>
                    <a:lnTo>
                      <a:pt x="18538" y="50538"/>
                    </a:lnTo>
                    <a:lnTo>
                      <a:pt x="18960" y="50115"/>
                    </a:lnTo>
                    <a:lnTo>
                      <a:pt x="19383" y="49621"/>
                    </a:lnTo>
                    <a:lnTo>
                      <a:pt x="19383" y="50890"/>
                    </a:lnTo>
                    <a:lnTo>
                      <a:pt x="19313" y="51313"/>
                    </a:lnTo>
                    <a:lnTo>
                      <a:pt x="19172" y="51524"/>
                    </a:lnTo>
                    <a:lnTo>
                      <a:pt x="19031" y="51736"/>
                    </a:lnTo>
                    <a:lnTo>
                      <a:pt x="18749" y="52018"/>
                    </a:lnTo>
                    <a:lnTo>
                      <a:pt x="18397" y="52300"/>
                    </a:lnTo>
                    <a:lnTo>
                      <a:pt x="17974" y="52793"/>
                    </a:lnTo>
                    <a:lnTo>
                      <a:pt x="17480" y="53286"/>
                    </a:lnTo>
                    <a:lnTo>
                      <a:pt x="16846" y="53780"/>
                    </a:lnTo>
                    <a:lnTo>
                      <a:pt x="16564" y="54062"/>
                    </a:lnTo>
                    <a:lnTo>
                      <a:pt x="16423" y="54344"/>
                    </a:lnTo>
                    <a:lnTo>
                      <a:pt x="16282" y="54696"/>
                    </a:lnTo>
                    <a:lnTo>
                      <a:pt x="16282" y="55119"/>
                    </a:lnTo>
                    <a:lnTo>
                      <a:pt x="16705" y="54837"/>
                    </a:lnTo>
                    <a:lnTo>
                      <a:pt x="17692" y="54273"/>
                    </a:lnTo>
                    <a:lnTo>
                      <a:pt x="19172" y="53498"/>
                    </a:lnTo>
                    <a:lnTo>
                      <a:pt x="18678" y="54203"/>
                    </a:lnTo>
                    <a:lnTo>
                      <a:pt x="18044" y="55260"/>
                    </a:lnTo>
                    <a:lnTo>
                      <a:pt x="17762" y="55824"/>
                    </a:lnTo>
                    <a:lnTo>
                      <a:pt x="17692" y="56317"/>
                    </a:lnTo>
                    <a:lnTo>
                      <a:pt x="17621" y="56529"/>
                    </a:lnTo>
                    <a:lnTo>
                      <a:pt x="17692" y="56670"/>
                    </a:lnTo>
                    <a:lnTo>
                      <a:pt x="17762" y="56881"/>
                    </a:lnTo>
                    <a:lnTo>
                      <a:pt x="17903" y="56952"/>
                    </a:lnTo>
                    <a:lnTo>
                      <a:pt x="18044" y="57022"/>
                    </a:lnTo>
                    <a:lnTo>
                      <a:pt x="18185" y="56952"/>
                    </a:lnTo>
                    <a:lnTo>
                      <a:pt x="18397" y="56670"/>
                    </a:lnTo>
                    <a:lnTo>
                      <a:pt x="18608" y="56247"/>
                    </a:lnTo>
                    <a:lnTo>
                      <a:pt x="18819" y="55683"/>
                    </a:lnTo>
                    <a:lnTo>
                      <a:pt x="19172" y="54485"/>
                    </a:lnTo>
                    <a:lnTo>
                      <a:pt x="19313" y="53991"/>
                    </a:lnTo>
                    <a:lnTo>
                      <a:pt x="19454" y="53709"/>
                    </a:lnTo>
                    <a:lnTo>
                      <a:pt x="19383" y="54696"/>
                    </a:lnTo>
                    <a:lnTo>
                      <a:pt x="19313" y="55965"/>
                    </a:lnTo>
                    <a:lnTo>
                      <a:pt x="19383" y="56529"/>
                    </a:lnTo>
                    <a:lnTo>
                      <a:pt x="19524" y="57022"/>
                    </a:lnTo>
                    <a:lnTo>
                      <a:pt x="19665" y="57234"/>
                    </a:lnTo>
                    <a:lnTo>
                      <a:pt x="19806" y="57375"/>
                    </a:lnTo>
                    <a:lnTo>
                      <a:pt x="20018" y="57445"/>
                    </a:lnTo>
                    <a:lnTo>
                      <a:pt x="20229" y="57515"/>
                    </a:lnTo>
                    <a:lnTo>
                      <a:pt x="20441" y="57515"/>
                    </a:lnTo>
                    <a:lnTo>
                      <a:pt x="20582" y="57445"/>
                    </a:lnTo>
                    <a:lnTo>
                      <a:pt x="20723" y="57304"/>
                    </a:lnTo>
                    <a:lnTo>
                      <a:pt x="20793" y="57093"/>
                    </a:lnTo>
                    <a:lnTo>
                      <a:pt x="20863" y="56670"/>
                    </a:lnTo>
                    <a:lnTo>
                      <a:pt x="20793" y="56106"/>
                    </a:lnTo>
                    <a:lnTo>
                      <a:pt x="20652" y="55542"/>
                    </a:lnTo>
                    <a:lnTo>
                      <a:pt x="20793" y="55965"/>
                    </a:lnTo>
                    <a:lnTo>
                      <a:pt x="21075" y="56670"/>
                    </a:lnTo>
                    <a:lnTo>
                      <a:pt x="21427" y="57304"/>
                    </a:lnTo>
                    <a:lnTo>
                      <a:pt x="21780" y="57797"/>
                    </a:lnTo>
                    <a:lnTo>
                      <a:pt x="21921" y="57938"/>
                    </a:lnTo>
                    <a:lnTo>
                      <a:pt x="22132" y="58009"/>
                    </a:lnTo>
                    <a:lnTo>
                      <a:pt x="22344" y="58079"/>
                    </a:lnTo>
                    <a:lnTo>
                      <a:pt x="22626" y="58009"/>
                    </a:lnTo>
                    <a:lnTo>
                      <a:pt x="22767" y="57868"/>
                    </a:lnTo>
                    <a:lnTo>
                      <a:pt x="22907" y="57727"/>
                    </a:lnTo>
                    <a:lnTo>
                      <a:pt x="22978" y="57515"/>
                    </a:lnTo>
                    <a:lnTo>
                      <a:pt x="22978" y="57304"/>
                    </a:lnTo>
                    <a:lnTo>
                      <a:pt x="22907" y="56811"/>
                    </a:lnTo>
                    <a:lnTo>
                      <a:pt x="22696" y="56247"/>
                    </a:lnTo>
                    <a:lnTo>
                      <a:pt x="22414" y="55683"/>
                    </a:lnTo>
                    <a:lnTo>
                      <a:pt x="22062" y="55189"/>
                    </a:lnTo>
                    <a:lnTo>
                      <a:pt x="21568" y="54344"/>
                    </a:lnTo>
                    <a:lnTo>
                      <a:pt x="22626" y="54837"/>
                    </a:lnTo>
                    <a:lnTo>
                      <a:pt x="23330" y="55049"/>
                    </a:lnTo>
                    <a:lnTo>
                      <a:pt x="23894" y="55049"/>
                    </a:lnTo>
                    <a:lnTo>
                      <a:pt x="23894" y="54908"/>
                    </a:lnTo>
                    <a:lnTo>
                      <a:pt x="23894" y="54767"/>
                    </a:lnTo>
                    <a:lnTo>
                      <a:pt x="23824" y="54626"/>
                    </a:lnTo>
                    <a:lnTo>
                      <a:pt x="23471" y="54132"/>
                    </a:lnTo>
                    <a:lnTo>
                      <a:pt x="22907" y="53568"/>
                    </a:lnTo>
                    <a:lnTo>
                      <a:pt x="22132" y="52864"/>
                    </a:lnTo>
                    <a:lnTo>
                      <a:pt x="21639" y="52370"/>
                    </a:lnTo>
                    <a:lnTo>
                      <a:pt x="21286" y="51947"/>
                    </a:lnTo>
                    <a:lnTo>
                      <a:pt x="21075" y="51454"/>
                    </a:lnTo>
                    <a:lnTo>
                      <a:pt x="20934" y="51031"/>
                    </a:lnTo>
                    <a:lnTo>
                      <a:pt x="20934" y="50538"/>
                    </a:lnTo>
                    <a:lnTo>
                      <a:pt x="20863" y="49974"/>
                    </a:lnTo>
                    <a:lnTo>
                      <a:pt x="20863" y="48564"/>
                    </a:lnTo>
                    <a:lnTo>
                      <a:pt x="20793" y="47013"/>
                    </a:lnTo>
                    <a:lnTo>
                      <a:pt x="20652" y="45463"/>
                    </a:lnTo>
                    <a:lnTo>
                      <a:pt x="20441" y="43912"/>
                    </a:lnTo>
                    <a:lnTo>
                      <a:pt x="20159" y="42361"/>
                    </a:lnTo>
                    <a:lnTo>
                      <a:pt x="20159" y="42361"/>
                    </a:lnTo>
                    <a:lnTo>
                      <a:pt x="20652" y="42502"/>
                    </a:lnTo>
                    <a:lnTo>
                      <a:pt x="21004" y="42714"/>
                    </a:lnTo>
                    <a:lnTo>
                      <a:pt x="21216" y="42925"/>
                    </a:lnTo>
                    <a:lnTo>
                      <a:pt x="21357" y="43137"/>
                    </a:lnTo>
                    <a:lnTo>
                      <a:pt x="21568" y="43348"/>
                    </a:lnTo>
                    <a:lnTo>
                      <a:pt x="21780" y="43489"/>
                    </a:lnTo>
                    <a:lnTo>
                      <a:pt x="22132" y="43630"/>
                    </a:lnTo>
                    <a:lnTo>
                      <a:pt x="22626" y="43701"/>
                    </a:lnTo>
                    <a:lnTo>
                      <a:pt x="22414" y="45181"/>
                    </a:lnTo>
                    <a:lnTo>
                      <a:pt x="22344" y="45886"/>
                    </a:lnTo>
                    <a:lnTo>
                      <a:pt x="22344" y="46308"/>
                    </a:lnTo>
                    <a:lnTo>
                      <a:pt x="22414" y="46661"/>
                    </a:lnTo>
                    <a:lnTo>
                      <a:pt x="23048" y="45604"/>
                    </a:lnTo>
                    <a:lnTo>
                      <a:pt x="23683" y="44335"/>
                    </a:lnTo>
                    <a:lnTo>
                      <a:pt x="24176" y="44828"/>
                    </a:lnTo>
                    <a:lnTo>
                      <a:pt x="24599" y="45392"/>
                    </a:lnTo>
                    <a:lnTo>
                      <a:pt x="25022" y="45956"/>
                    </a:lnTo>
                    <a:lnTo>
                      <a:pt x="25445" y="46520"/>
                    </a:lnTo>
                    <a:lnTo>
                      <a:pt x="25092" y="46520"/>
                    </a:lnTo>
                    <a:lnTo>
                      <a:pt x="24881" y="46590"/>
                    </a:lnTo>
                    <a:lnTo>
                      <a:pt x="24740" y="46731"/>
                    </a:lnTo>
                    <a:lnTo>
                      <a:pt x="24458" y="47084"/>
                    </a:lnTo>
                    <a:lnTo>
                      <a:pt x="24176" y="47577"/>
                    </a:lnTo>
                    <a:lnTo>
                      <a:pt x="23965" y="48071"/>
                    </a:lnTo>
                    <a:lnTo>
                      <a:pt x="23965" y="48493"/>
                    </a:lnTo>
                    <a:lnTo>
                      <a:pt x="23965" y="48634"/>
                    </a:lnTo>
                    <a:lnTo>
                      <a:pt x="24035" y="48705"/>
                    </a:lnTo>
                    <a:lnTo>
                      <a:pt x="24106" y="48775"/>
                    </a:lnTo>
                    <a:lnTo>
                      <a:pt x="24247" y="48775"/>
                    </a:lnTo>
                    <a:lnTo>
                      <a:pt x="24458" y="48705"/>
                    </a:lnTo>
                    <a:lnTo>
                      <a:pt x="24599" y="48493"/>
                    </a:lnTo>
                    <a:lnTo>
                      <a:pt x="25022" y="47930"/>
                    </a:lnTo>
                    <a:lnTo>
                      <a:pt x="25374" y="47295"/>
                    </a:lnTo>
                    <a:lnTo>
                      <a:pt x="25515" y="46802"/>
                    </a:lnTo>
                    <a:lnTo>
                      <a:pt x="25656" y="47013"/>
                    </a:lnTo>
                    <a:lnTo>
                      <a:pt x="25656" y="47225"/>
                    </a:lnTo>
                    <a:lnTo>
                      <a:pt x="25656" y="47648"/>
                    </a:lnTo>
                    <a:lnTo>
                      <a:pt x="25586" y="48071"/>
                    </a:lnTo>
                    <a:lnTo>
                      <a:pt x="25374" y="48493"/>
                    </a:lnTo>
                    <a:lnTo>
                      <a:pt x="25304" y="48916"/>
                    </a:lnTo>
                    <a:lnTo>
                      <a:pt x="25233" y="49269"/>
                    </a:lnTo>
                    <a:lnTo>
                      <a:pt x="25233" y="49621"/>
                    </a:lnTo>
                    <a:lnTo>
                      <a:pt x="25374" y="49833"/>
                    </a:lnTo>
                    <a:lnTo>
                      <a:pt x="25515" y="49974"/>
                    </a:lnTo>
                    <a:lnTo>
                      <a:pt x="25656" y="50044"/>
                    </a:lnTo>
                    <a:lnTo>
                      <a:pt x="25868" y="50115"/>
                    </a:lnTo>
                    <a:lnTo>
                      <a:pt x="25938" y="50115"/>
                    </a:lnTo>
                    <a:lnTo>
                      <a:pt x="26079" y="50044"/>
                    </a:lnTo>
                    <a:lnTo>
                      <a:pt x="26291" y="49833"/>
                    </a:lnTo>
                    <a:lnTo>
                      <a:pt x="26432" y="49410"/>
                    </a:lnTo>
                    <a:lnTo>
                      <a:pt x="26643" y="48564"/>
                    </a:lnTo>
                    <a:lnTo>
                      <a:pt x="26784" y="48212"/>
                    </a:lnTo>
                    <a:lnTo>
                      <a:pt x="26925" y="48071"/>
                    </a:lnTo>
                    <a:lnTo>
                      <a:pt x="27137" y="48775"/>
                    </a:lnTo>
                    <a:lnTo>
                      <a:pt x="27559" y="49903"/>
                    </a:lnTo>
                    <a:lnTo>
                      <a:pt x="27771" y="50326"/>
                    </a:lnTo>
                    <a:lnTo>
                      <a:pt x="27912" y="50467"/>
                    </a:lnTo>
                    <a:lnTo>
                      <a:pt x="28053" y="50608"/>
                    </a:lnTo>
                    <a:lnTo>
                      <a:pt x="28123" y="50608"/>
                    </a:lnTo>
                    <a:lnTo>
                      <a:pt x="28264" y="50538"/>
                    </a:lnTo>
                    <a:lnTo>
                      <a:pt x="28335" y="50326"/>
                    </a:lnTo>
                    <a:lnTo>
                      <a:pt x="28476" y="50044"/>
                    </a:lnTo>
                    <a:lnTo>
                      <a:pt x="28476" y="49692"/>
                    </a:lnTo>
                    <a:lnTo>
                      <a:pt x="28335" y="49410"/>
                    </a:lnTo>
                    <a:lnTo>
                      <a:pt x="28123" y="48987"/>
                    </a:lnTo>
                    <a:lnTo>
                      <a:pt x="27912" y="48634"/>
                    </a:lnTo>
                    <a:lnTo>
                      <a:pt x="27348" y="47930"/>
                    </a:lnTo>
                    <a:lnTo>
                      <a:pt x="27137" y="47577"/>
                    </a:lnTo>
                    <a:lnTo>
                      <a:pt x="26996" y="47295"/>
                    </a:lnTo>
                    <a:lnTo>
                      <a:pt x="26996" y="47295"/>
                    </a:lnTo>
                    <a:lnTo>
                      <a:pt x="27841" y="48071"/>
                    </a:lnTo>
                    <a:lnTo>
                      <a:pt x="28335" y="48493"/>
                    </a:lnTo>
                    <a:lnTo>
                      <a:pt x="28828" y="48916"/>
                    </a:lnTo>
                    <a:lnTo>
                      <a:pt x="29251" y="49198"/>
                    </a:lnTo>
                    <a:lnTo>
                      <a:pt x="29533" y="49198"/>
                    </a:lnTo>
                    <a:lnTo>
                      <a:pt x="29533" y="48987"/>
                    </a:lnTo>
                    <a:lnTo>
                      <a:pt x="29533" y="48775"/>
                    </a:lnTo>
                    <a:lnTo>
                      <a:pt x="29251" y="47859"/>
                    </a:lnTo>
                    <a:lnTo>
                      <a:pt x="29040" y="47507"/>
                    </a:lnTo>
                    <a:lnTo>
                      <a:pt x="28828" y="47295"/>
                    </a:lnTo>
                    <a:lnTo>
                      <a:pt x="28546" y="47084"/>
                    </a:lnTo>
                    <a:lnTo>
                      <a:pt x="28194" y="46872"/>
                    </a:lnTo>
                    <a:lnTo>
                      <a:pt x="27559" y="46590"/>
                    </a:lnTo>
                    <a:lnTo>
                      <a:pt x="27207" y="46449"/>
                    </a:lnTo>
                    <a:lnTo>
                      <a:pt x="26925" y="46308"/>
                    </a:lnTo>
                    <a:lnTo>
                      <a:pt x="26361" y="45745"/>
                    </a:lnTo>
                    <a:lnTo>
                      <a:pt x="25797" y="45040"/>
                    </a:lnTo>
                    <a:lnTo>
                      <a:pt x="25233" y="44335"/>
                    </a:lnTo>
                    <a:lnTo>
                      <a:pt x="24599" y="43701"/>
                    </a:lnTo>
                    <a:lnTo>
                      <a:pt x="25586" y="43842"/>
                    </a:lnTo>
                    <a:lnTo>
                      <a:pt x="26996" y="44053"/>
                    </a:lnTo>
                    <a:lnTo>
                      <a:pt x="28264" y="44053"/>
                    </a:lnTo>
                    <a:lnTo>
                      <a:pt x="28687" y="43982"/>
                    </a:lnTo>
                    <a:lnTo>
                      <a:pt x="28828" y="43912"/>
                    </a:lnTo>
                    <a:lnTo>
                      <a:pt x="28899" y="43771"/>
                    </a:lnTo>
                    <a:lnTo>
                      <a:pt x="28899" y="43630"/>
                    </a:lnTo>
                    <a:lnTo>
                      <a:pt x="28828" y="43489"/>
                    </a:lnTo>
                    <a:lnTo>
                      <a:pt x="28617" y="43278"/>
                    </a:lnTo>
                    <a:lnTo>
                      <a:pt x="28405" y="43137"/>
                    </a:lnTo>
                    <a:lnTo>
                      <a:pt x="27700" y="42925"/>
                    </a:lnTo>
                    <a:lnTo>
                      <a:pt x="26996" y="42714"/>
                    </a:lnTo>
                    <a:lnTo>
                      <a:pt x="25374" y="42432"/>
                    </a:lnTo>
                    <a:lnTo>
                      <a:pt x="24388" y="42361"/>
                    </a:lnTo>
                    <a:lnTo>
                      <a:pt x="23048" y="42220"/>
                    </a:lnTo>
                    <a:lnTo>
                      <a:pt x="22414" y="42150"/>
                    </a:lnTo>
                    <a:lnTo>
                      <a:pt x="21850" y="42079"/>
                    </a:lnTo>
                    <a:lnTo>
                      <a:pt x="21216" y="41938"/>
                    </a:lnTo>
                    <a:lnTo>
                      <a:pt x="20723" y="41727"/>
                    </a:lnTo>
                    <a:lnTo>
                      <a:pt x="20300" y="41375"/>
                    </a:lnTo>
                    <a:lnTo>
                      <a:pt x="19877" y="40952"/>
                    </a:lnTo>
                    <a:lnTo>
                      <a:pt x="19524" y="40176"/>
                    </a:lnTo>
                    <a:lnTo>
                      <a:pt x="19172" y="39260"/>
                    </a:lnTo>
                    <a:lnTo>
                      <a:pt x="18890" y="38273"/>
                    </a:lnTo>
                    <a:lnTo>
                      <a:pt x="18678" y="37216"/>
                    </a:lnTo>
                    <a:lnTo>
                      <a:pt x="18185" y="35172"/>
                    </a:lnTo>
                    <a:lnTo>
                      <a:pt x="17974" y="34185"/>
                    </a:lnTo>
                    <a:lnTo>
                      <a:pt x="17692" y="33339"/>
                    </a:lnTo>
                    <a:lnTo>
                      <a:pt x="18185" y="33410"/>
                    </a:lnTo>
                    <a:lnTo>
                      <a:pt x="18678" y="33621"/>
                    </a:lnTo>
                    <a:lnTo>
                      <a:pt x="19101" y="33903"/>
                    </a:lnTo>
                    <a:lnTo>
                      <a:pt x="19454" y="34256"/>
                    </a:lnTo>
                    <a:lnTo>
                      <a:pt x="20229" y="35101"/>
                    </a:lnTo>
                    <a:lnTo>
                      <a:pt x="20582" y="35524"/>
                    </a:lnTo>
                    <a:lnTo>
                      <a:pt x="21004" y="35947"/>
                    </a:lnTo>
                    <a:lnTo>
                      <a:pt x="21780" y="36723"/>
                    </a:lnTo>
                    <a:lnTo>
                      <a:pt x="22344" y="37286"/>
                    </a:lnTo>
                    <a:lnTo>
                      <a:pt x="22978" y="37780"/>
                    </a:lnTo>
                    <a:lnTo>
                      <a:pt x="23542" y="38203"/>
                    </a:lnTo>
                    <a:lnTo>
                      <a:pt x="24176" y="38485"/>
                    </a:lnTo>
                    <a:lnTo>
                      <a:pt x="24388" y="38555"/>
                    </a:lnTo>
                    <a:lnTo>
                      <a:pt x="24670" y="38555"/>
                    </a:lnTo>
                    <a:lnTo>
                      <a:pt x="24881" y="38485"/>
                    </a:lnTo>
                    <a:lnTo>
                      <a:pt x="25092" y="38344"/>
                    </a:lnTo>
                    <a:lnTo>
                      <a:pt x="25022" y="38767"/>
                    </a:lnTo>
                    <a:lnTo>
                      <a:pt x="25092" y="39119"/>
                    </a:lnTo>
                    <a:lnTo>
                      <a:pt x="25304" y="39260"/>
                    </a:lnTo>
                    <a:lnTo>
                      <a:pt x="25515" y="39331"/>
                    </a:lnTo>
                    <a:lnTo>
                      <a:pt x="25727" y="39260"/>
                    </a:lnTo>
                    <a:lnTo>
                      <a:pt x="25868" y="38978"/>
                    </a:lnTo>
                    <a:lnTo>
                      <a:pt x="26009" y="38555"/>
                    </a:lnTo>
                    <a:lnTo>
                      <a:pt x="26009" y="37921"/>
                    </a:lnTo>
                    <a:lnTo>
                      <a:pt x="26291" y="38344"/>
                    </a:lnTo>
                    <a:lnTo>
                      <a:pt x="26855" y="38978"/>
                    </a:lnTo>
                    <a:lnTo>
                      <a:pt x="27137" y="39260"/>
                    </a:lnTo>
                    <a:lnTo>
                      <a:pt x="27418" y="39401"/>
                    </a:lnTo>
                    <a:lnTo>
                      <a:pt x="27559" y="39401"/>
                    </a:lnTo>
                    <a:lnTo>
                      <a:pt x="27630" y="39331"/>
                    </a:lnTo>
                    <a:lnTo>
                      <a:pt x="27700" y="39260"/>
                    </a:lnTo>
                    <a:lnTo>
                      <a:pt x="27771" y="39049"/>
                    </a:lnTo>
                    <a:lnTo>
                      <a:pt x="27771" y="38837"/>
                    </a:lnTo>
                    <a:lnTo>
                      <a:pt x="27771" y="38696"/>
                    </a:lnTo>
                    <a:lnTo>
                      <a:pt x="27630" y="38414"/>
                    </a:lnTo>
                    <a:lnTo>
                      <a:pt x="27348" y="38132"/>
                    </a:lnTo>
                    <a:lnTo>
                      <a:pt x="27066" y="37921"/>
                    </a:lnTo>
                    <a:lnTo>
                      <a:pt x="26784" y="37709"/>
                    </a:lnTo>
                    <a:lnTo>
                      <a:pt x="26502" y="37498"/>
                    </a:lnTo>
                    <a:lnTo>
                      <a:pt x="26432" y="37216"/>
                    </a:lnTo>
                    <a:lnTo>
                      <a:pt x="26361" y="37075"/>
                    </a:lnTo>
                    <a:lnTo>
                      <a:pt x="26432" y="36864"/>
                    </a:lnTo>
                    <a:lnTo>
                      <a:pt x="26996" y="37286"/>
                    </a:lnTo>
                    <a:lnTo>
                      <a:pt x="27489" y="37568"/>
                    </a:lnTo>
                    <a:lnTo>
                      <a:pt x="27982" y="37780"/>
                    </a:lnTo>
                    <a:lnTo>
                      <a:pt x="28476" y="37921"/>
                    </a:lnTo>
                    <a:lnTo>
                      <a:pt x="28899" y="37991"/>
                    </a:lnTo>
                    <a:lnTo>
                      <a:pt x="29110" y="37991"/>
                    </a:lnTo>
                    <a:lnTo>
                      <a:pt x="29322" y="37921"/>
                    </a:lnTo>
                    <a:lnTo>
                      <a:pt x="29462" y="37850"/>
                    </a:lnTo>
                    <a:lnTo>
                      <a:pt x="29603" y="37709"/>
                    </a:lnTo>
                    <a:lnTo>
                      <a:pt x="29674" y="37498"/>
                    </a:lnTo>
                    <a:lnTo>
                      <a:pt x="29674" y="37357"/>
                    </a:lnTo>
                    <a:lnTo>
                      <a:pt x="29603" y="37216"/>
                    </a:lnTo>
                    <a:lnTo>
                      <a:pt x="29462" y="37075"/>
                    </a:lnTo>
                    <a:lnTo>
                      <a:pt x="29110" y="36793"/>
                    </a:lnTo>
                    <a:lnTo>
                      <a:pt x="28617" y="36652"/>
                    </a:lnTo>
                    <a:lnTo>
                      <a:pt x="27489" y="36441"/>
                    </a:lnTo>
                    <a:lnTo>
                      <a:pt x="26714" y="36229"/>
                    </a:lnTo>
                    <a:lnTo>
                      <a:pt x="27277" y="36229"/>
                    </a:lnTo>
                    <a:lnTo>
                      <a:pt x="28194" y="36159"/>
                    </a:lnTo>
                    <a:lnTo>
                      <a:pt x="29040" y="36018"/>
                    </a:lnTo>
                    <a:lnTo>
                      <a:pt x="29322" y="35877"/>
                    </a:lnTo>
                    <a:lnTo>
                      <a:pt x="29533" y="35736"/>
                    </a:lnTo>
                    <a:lnTo>
                      <a:pt x="29744" y="35313"/>
                    </a:lnTo>
                    <a:lnTo>
                      <a:pt x="29815" y="35031"/>
                    </a:lnTo>
                    <a:lnTo>
                      <a:pt x="29885" y="34820"/>
                    </a:lnTo>
                    <a:lnTo>
                      <a:pt x="29815" y="34608"/>
                    </a:lnTo>
                    <a:lnTo>
                      <a:pt x="29744" y="34467"/>
                    </a:lnTo>
                    <a:lnTo>
                      <a:pt x="29462" y="34397"/>
                    </a:lnTo>
                    <a:lnTo>
                      <a:pt x="29110" y="34397"/>
                    </a:lnTo>
                    <a:lnTo>
                      <a:pt x="28335" y="34679"/>
                    </a:lnTo>
                    <a:lnTo>
                      <a:pt x="27066" y="35101"/>
                    </a:lnTo>
                    <a:lnTo>
                      <a:pt x="26432" y="35383"/>
                    </a:lnTo>
                    <a:lnTo>
                      <a:pt x="26009" y="35665"/>
                    </a:lnTo>
                    <a:lnTo>
                      <a:pt x="25868" y="35806"/>
                    </a:lnTo>
                    <a:lnTo>
                      <a:pt x="25797" y="35877"/>
                    </a:lnTo>
                    <a:lnTo>
                      <a:pt x="25797" y="36008"/>
                    </a:lnTo>
                    <a:lnTo>
                      <a:pt x="25797" y="36008"/>
                    </a:lnTo>
                    <a:lnTo>
                      <a:pt x="24952" y="35524"/>
                    </a:lnTo>
                    <a:lnTo>
                      <a:pt x="23965" y="34890"/>
                    </a:lnTo>
                    <a:lnTo>
                      <a:pt x="22978" y="34185"/>
                    </a:lnTo>
                    <a:lnTo>
                      <a:pt x="21991" y="33621"/>
                    </a:lnTo>
                    <a:lnTo>
                      <a:pt x="23260" y="33621"/>
                    </a:lnTo>
                    <a:lnTo>
                      <a:pt x="24106" y="33692"/>
                    </a:lnTo>
                    <a:lnTo>
                      <a:pt x="24952" y="33692"/>
                    </a:lnTo>
                    <a:lnTo>
                      <a:pt x="25727" y="33621"/>
                    </a:lnTo>
                    <a:lnTo>
                      <a:pt x="26079" y="33551"/>
                    </a:lnTo>
                    <a:lnTo>
                      <a:pt x="26432" y="33480"/>
                    </a:lnTo>
                    <a:lnTo>
                      <a:pt x="26643" y="33339"/>
                    </a:lnTo>
                    <a:lnTo>
                      <a:pt x="26855" y="33198"/>
                    </a:lnTo>
                    <a:lnTo>
                      <a:pt x="26996" y="32916"/>
                    </a:lnTo>
                    <a:lnTo>
                      <a:pt x="26996" y="32705"/>
                    </a:lnTo>
                    <a:lnTo>
                      <a:pt x="26925" y="32423"/>
                    </a:lnTo>
                    <a:lnTo>
                      <a:pt x="26784" y="32282"/>
                    </a:lnTo>
                    <a:lnTo>
                      <a:pt x="26502" y="32141"/>
                    </a:lnTo>
                    <a:lnTo>
                      <a:pt x="25233" y="32141"/>
                    </a:lnTo>
                    <a:lnTo>
                      <a:pt x="24247" y="32353"/>
                    </a:lnTo>
                    <a:lnTo>
                      <a:pt x="22203" y="32775"/>
                    </a:lnTo>
                    <a:lnTo>
                      <a:pt x="21427" y="32987"/>
                    </a:lnTo>
                    <a:lnTo>
                      <a:pt x="20934" y="33057"/>
                    </a:lnTo>
                    <a:lnTo>
                      <a:pt x="19172" y="32775"/>
                    </a:lnTo>
                    <a:lnTo>
                      <a:pt x="17903" y="32634"/>
                    </a:lnTo>
                    <a:lnTo>
                      <a:pt x="17480" y="32564"/>
                    </a:lnTo>
                    <a:lnTo>
                      <a:pt x="17410" y="32564"/>
                    </a:lnTo>
                    <a:lnTo>
                      <a:pt x="17410" y="32634"/>
                    </a:lnTo>
                    <a:lnTo>
                      <a:pt x="17269" y="32423"/>
                    </a:lnTo>
                    <a:lnTo>
                      <a:pt x="17057" y="32141"/>
                    </a:lnTo>
                    <a:lnTo>
                      <a:pt x="16775" y="31295"/>
                    </a:lnTo>
                    <a:lnTo>
                      <a:pt x="16493" y="30449"/>
                    </a:lnTo>
                    <a:lnTo>
                      <a:pt x="16212" y="29745"/>
                    </a:lnTo>
                    <a:lnTo>
                      <a:pt x="15225" y="27630"/>
                    </a:lnTo>
                    <a:lnTo>
                      <a:pt x="14097" y="25586"/>
                    </a:lnTo>
                    <a:lnTo>
                      <a:pt x="12899" y="23542"/>
                    </a:lnTo>
                    <a:lnTo>
                      <a:pt x="11630" y="21568"/>
                    </a:lnTo>
                    <a:lnTo>
                      <a:pt x="14379" y="21568"/>
                    </a:lnTo>
                    <a:lnTo>
                      <a:pt x="14802" y="21639"/>
                    </a:lnTo>
                    <a:lnTo>
                      <a:pt x="15154" y="21850"/>
                    </a:lnTo>
                    <a:lnTo>
                      <a:pt x="15366" y="21991"/>
                    </a:lnTo>
                    <a:lnTo>
                      <a:pt x="15577" y="22203"/>
                    </a:lnTo>
                    <a:lnTo>
                      <a:pt x="15930" y="22767"/>
                    </a:lnTo>
                    <a:lnTo>
                      <a:pt x="16282" y="23472"/>
                    </a:lnTo>
                    <a:lnTo>
                      <a:pt x="16564" y="24176"/>
                    </a:lnTo>
                    <a:lnTo>
                      <a:pt x="16846" y="24952"/>
                    </a:lnTo>
                    <a:lnTo>
                      <a:pt x="17198" y="25586"/>
                    </a:lnTo>
                    <a:lnTo>
                      <a:pt x="17551" y="26079"/>
                    </a:lnTo>
                    <a:lnTo>
                      <a:pt x="17762" y="26291"/>
                    </a:lnTo>
                    <a:lnTo>
                      <a:pt x="17974" y="26432"/>
                    </a:lnTo>
                    <a:lnTo>
                      <a:pt x="18397" y="26502"/>
                    </a:lnTo>
                    <a:lnTo>
                      <a:pt x="18608" y="26502"/>
                    </a:lnTo>
                    <a:lnTo>
                      <a:pt x="18749" y="26432"/>
                    </a:lnTo>
                    <a:lnTo>
                      <a:pt x="18819" y="26220"/>
                    </a:lnTo>
                    <a:lnTo>
                      <a:pt x="18749" y="25938"/>
                    </a:lnTo>
                    <a:lnTo>
                      <a:pt x="18608" y="25586"/>
                    </a:lnTo>
                    <a:lnTo>
                      <a:pt x="18115" y="24740"/>
                    </a:lnTo>
                    <a:lnTo>
                      <a:pt x="17480" y="23894"/>
                    </a:lnTo>
                    <a:lnTo>
                      <a:pt x="16775" y="23049"/>
                    </a:lnTo>
                    <a:lnTo>
                      <a:pt x="16141" y="22344"/>
                    </a:lnTo>
                    <a:lnTo>
                      <a:pt x="15789" y="21991"/>
                    </a:lnTo>
                    <a:lnTo>
                      <a:pt x="16634" y="22203"/>
                    </a:lnTo>
                    <a:lnTo>
                      <a:pt x="17551" y="22485"/>
                    </a:lnTo>
                    <a:lnTo>
                      <a:pt x="18467" y="22908"/>
                    </a:lnTo>
                    <a:lnTo>
                      <a:pt x="18819" y="23190"/>
                    </a:lnTo>
                    <a:lnTo>
                      <a:pt x="19172" y="23401"/>
                    </a:lnTo>
                    <a:lnTo>
                      <a:pt x="19665" y="23965"/>
                    </a:lnTo>
                    <a:lnTo>
                      <a:pt x="19806" y="24176"/>
                    </a:lnTo>
                    <a:lnTo>
                      <a:pt x="19806" y="24388"/>
                    </a:lnTo>
                    <a:lnTo>
                      <a:pt x="19877" y="24599"/>
                    </a:lnTo>
                    <a:lnTo>
                      <a:pt x="20018" y="24881"/>
                    </a:lnTo>
                    <a:lnTo>
                      <a:pt x="20088" y="25375"/>
                    </a:lnTo>
                    <a:lnTo>
                      <a:pt x="20229" y="25938"/>
                    </a:lnTo>
                    <a:lnTo>
                      <a:pt x="20300" y="26220"/>
                    </a:lnTo>
                    <a:lnTo>
                      <a:pt x="20370" y="26502"/>
                    </a:lnTo>
                    <a:lnTo>
                      <a:pt x="20582" y="26643"/>
                    </a:lnTo>
                    <a:lnTo>
                      <a:pt x="20863" y="26784"/>
                    </a:lnTo>
                    <a:lnTo>
                      <a:pt x="21004" y="26714"/>
                    </a:lnTo>
                    <a:lnTo>
                      <a:pt x="21145" y="26714"/>
                    </a:lnTo>
                    <a:lnTo>
                      <a:pt x="21286" y="26573"/>
                    </a:lnTo>
                    <a:lnTo>
                      <a:pt x="21357" y="26502"/>
                    </a:lnTo>
                    <a:lnTo>
                      <a:pt x="21357" y="26220"/>
                    </a:lnTo>
                    <a:lnTo>
                      <a:pt x="21357" y="25868"/>
                    </a:lnTo>
                    <a:lnTo>
                      <a:pt x="21075" y="25163"/>
                    </a:lnTo>
                    <a:lnTo>
                      <a:pt x="20863" y="24670"/>
                    </a:lnTo>
                    <a:lnTo>
                      <a:pt x="21004" y="24811"/>
                    </a:lnTo>
                    <a:lnTo>
                      <a:pt x="21216" y="25022"/>
                    </a:lnTo>
                    <a:lnTo>
                      <a:pt x="21568" y="25657"/>
                    </a:lnTo>
                    <a:lnTo>
                      <a:pt x="21850" y="25938"/>
                    </a:lnTo>
                    <a:lnTo>
                      <a:pt x="22062" y="26079"/>
                    </a:lnTo>
                    <a:lnTo>
                      <a:pt x="22344" y="26220"/>
                    </a:lnTo>
                    <a:lnTo>
                      <a:pt x="22485" y="26150"/>
                    </a:lnTo>
                    <a:lnTo>
                      <a:pt x="22555" y="26079"/>
                    </a:lnTo>
                    <a:lnTo>
                      <a:pt x="22696" y="25938"/>
                    </a:lnTo>
                    <a:lnTo>
                      <a:pt x="22767" y="25868"/>
                    </a:lnTo>
                    <a:lnTo>
                      <a:pt x="22767" y="25727"/>
                    </a:lnTo>
                    <a:lnTo>
                      <a:pt x="22696" y="25657"/>
                    </a:lnTo>
                    <a:lnTo>
                      <a:pt x="22555" y="25445"/>
                    </a:lnTo>
                    <a:lnTo>
                      <a:pt x="22273" y="25234"/>
                    </a:lnTo>
                    <a:lnTo>
                      <a:pt x="21709" y="24811"/>
                    </a:lnTo>
                    <a:lnTo>
                      <a:pt x="21568" y="24599"/>
                    </a:lnTo>
                    <a:lnTo>
                      <a:pt x="21568" y="24529"/>
                    </a:lnTo>
                    <a:lnTo>
                      <a:pt x="21568" y="24388"/>
                    </a:lnTo>
                    <a:lnTo>
                      <a:pt x="21991" y="24670"/>
                    </a:lnTo>
                    <a:lnTo>
                      <a:pt x="22837" y="25093"/>
                    </a:lnTo>
                    <a:lnTo>
                      <a:pt x="23189" y="25234"/>
                    </a:lnTo>
                    <a:lnTo>
                      <a:pt x="23542" y="25234"/>
                    </a:lnTo>
                    <a:lnTo>
                      <a:pt x="23612" y="25163"/>
                    </a:lnTo>
                    <a:lnTo>
                      <a:pt x="23683" y="25093"/>
                    </a:lnTo>
                    <a:lnTo>
                      <a:pt x="23683" y="24881"/>
                    </a:lnTo>
                    <a:lnTo>
                      <a:pt x="23683" y="24670"/>
                    </a:lnTo>
                    <a:lnTo>
                      <a:pt x="23471" y="24317"/>
                    </a:lnTo>
                    <a:lnTo>
                      <a:pt x="23260" y="24106"/>
                    </a:lnTo>
                    <a:lnTo>
                      <a:pt x="22907" y="24035"/>
                    </a:lnTo>
                    <a:lnTo>
                      <a:pt x="22555" y="23965"/>
                    </a:lnTo>
                    <a:lnTo>
                      <a:pt x="21780" y="23965"/>
                    </a:lnTo>
                    <a:lnTo>
                      <a:pt x="21498" y="23894"/>
                    </a:lnTo>
                    <a:lnTo>
                      <a:pt x="21216" y="23753"/>
                    </a:lnTo>
                    <a:lnTo>
                      <a:pt x="22203" y="23472"/>
                    </a:lnTo>
                    <a:lnTo>
                      <a:pt x="22907" y="23260"/>
                    </a:lnTo>
                    <a:lnTo>
                      <a:pt x="23542" y="23049"/>
                    </a:lnTo>
                    <a:lnTo>
                      <a:pt x="24035" y="22767"/>
                    </a:lnTo>
                    <a:lnTo>
                      <a:pt x="24176" y="22626"/>
                    </a:lnTo>
                    <a:lnTo>
                      <a:pt x="24247" y="22555"/>
                    </a:lnTo>
                    <a:lnTo>
                      <a:pt x="24176" y="22414"/>
                    </a:lnTo>
                    <a:lnTo>
                      <a:pt x="23965" y="22344"/>
                    </a:lnTo>
                    <a:lnTo>
                      <a:pt x="23612" y="22273"/>
                    </a:lnTo>
                    <a:lnTo>
                      <a:pt x="23119" y="22203"/>
                    </a:lnTo>
                    <a:lnTo>
                      <a:pt x="22837" y="22203"/>
                    </a:lnTo>
                    <a:lnTo>
                      <a:pt x="22485" y="22344"/>
                    </a:lnTo>
                    <a:lnTo>
                      <a:pt x="22132" y="22555"/>
                    </a:lnTo>
                    <a:lnTo>
                      <a:pt x="21850" y="22767"/>
                    </a:lnTo>
                    <a:lnTo>
                      <a:pt x="21286" y="23190"/>
                    </a:lnTo>
                    <a:lnTo>
                      <a:pt x="21004" y="23331"/>
                    </a:lnTo>
                    <a:lnTo>
                      <a:pt x="20723" y="23331"/>
                    </a:lnTo>
                    <a:lnTo>
                      <a:pt x="20300" y="23260"/>
                    </a:lnTo>
                    <a:lnTo>
                      <a:pt x="19806" y="23049"/>
                    </a:lnTo>
                    <a:lnTo>
                      <a:pt x="18749" y="22485"/>
                    </a:lnTo>
                    <a:lnTo>
                      <a:pt x="17692" y="21921"/>
                    </a:lnTo>
                    <a:lnTo>
                      <a:pt x="17198" y="21639"/>
                    </a:lnTo>
                    <a:lnTo>
                      <a:pt x="16775" y="21498"/>
                    </a:lnTo>
                    <a:lnTo>
                      <a:pt x="17833" y="21568"/>
                    </a:lnTo>
                    <a:lnTo>
                      <a:pt x="19313" y="21639"/>
                    </a:lnTo>
                    <a:lnTo>
                      <a:pt x="20088" y="21568"/>
                    </a:lnTo>
                    <a:lnTo>
                      <a:pt x="20723" y="21498"/>
                    </a:lnTo>
                    <a:lnTo>
                      <a:pt x="20934" y="21357"/>
                    </a:lnTo>
                    <a:lnTo>
                      <a:pt x="21145" y="21216"/>
                    </a:lnTo>
                    <a:lnTo>
                      <a:pt x="21216" y="21075"/>
                    </a:lnTo>
                    <a:lnTo>
                      <a:pt x="21286" y="20864"/>
                    </a:lnTo>
                    <a:lnTo>
                      <a:pt x="21216" y="20582"/>
                    </a:lnTo>
                    <a:lnTo>
                      <a:pt x="21075" y="20441"/>
                    </a:lnTo>
                    <a:lnTo>
                      <a:pt x="20863" y="20300"/>
                    </a:lnTo>
                    <a:lnTo>
                      <a:pt x="20582" y="20159"/>
                    </a:lnTo>
                    <a:lnTo>
                      <a:pt x="19806" y="20088"/>
                    </a:lnTo>
                    <a:lnTo>
                      <a:pt x="18890" y="20159"/>
                    </a:lnTo>
                    <a:lnTo>
                      <a:pt x="17974" y="20229"/>
                    </a:lnTo>
                    <a:lnTo>
                      <a:pt x="17128" y="20370"/>
                    </a:lnTo>
                    <a:lnTo>
                      <a:pt x="16000" y="20582"/>
                    </a:lnTo>
                    <a:lnTo>
                      <a:pt x="14731" y="20864"/>
                    </a:lnTo>
                    <a:lnTo>
                      <a:pt x="13463" y="21075"/>
                    </a:lnTo>
                    <a:lnTo>
                      <a:pt x="12758" y="21146"/>
                    </a:lnTo>
                    <a:lnTo>
                      <a:pt x="12194" y="21146"/>
                    </a:lnTo>
                    <a:lnTo>
                      <a:pt x="11630" y="21005"/>
                    </a:lnTo>
                    <a:lnTo>
                      <a:pt x="11066" y="20723"/>
                    </a:lnTo>
                    <a:lnTo>
                      <a:pt x="10361" y="20159"/>
                    </a:lnTo>
                    <a:lnTo>
                      <a:pt x="9657" y="19383"/>
                    </a:lnTo>
                    <a:lnTo>
                      <a:pt x="8952" y="18538"/>
                    </a:lnTo>
                    <a:lnTo>
                      <a:pt x="8317" y="17621"/>
                    </a:lnTo>
                    <a:lnTo>
                      <a:pt x="6978" y="15718"/>
                    </a:lnTo>
                    <a:lnTo>
                      <a:pt x="6344" y="14872"/>
                    </a:lnTo>
                    <a:lnTo>
                      <a:pt x="5780" y="14097"/>
                    </a:lnTo>
                    <a:lnTo>
                      <a:pt x="5780" y="14097"/>
                    </a:lnTo>
                    <a:lnTo>
                      <a:pt x="6203" y="14168"/>
                    </a:lnTo>
                    <a:lnTo>
                      <a:pt x="6696" y="14238"/>
                    </a:lnTo>
                    <a:lnTo>
                      <a:pt x="7613" y="14238"/>
                    </a:lnTo>
                    <a:lnTo>
                      <a:pt x="8529" y="14309"/>
                    </a:lnTo>
                    <a:lnTo>
                      <a:pt x="8952" y="14379"/>
                    </a:lnTo>
                    <a:lnTo>
                      <a:pt x="9375" y="14450"/>
                    </a:lnTo>
                    <a:lnTo>
                      <a:pt x="9798" y="14731"/>
                    </a:lnTo>
                    <a:lnTo>
                      <a:pt x="10291" y="14943"/>
                    </a:lnTo>
                    <a:lnTo>
                      <a:pt x="11207" y="15648"/>
                    </a:lnTo>
                    <a:lnTo>
                      <a:pt x="12053" y="16282"/>
                    </a:lnTo>
                    <a:lnTo>
                      <a:pt x="12546" y="16564"/>
                    </a:lnTo>
                    <a:lnTo>
                      <a:pt x="13040" y="16846"/>
                    </a:lnTo>
                    <a:lnTo>
                      <a:pt x="13745" y="17128"/>
                    </a:lnTo>
                    <a:lnTo>
                      <a:pt x="14238" y="17339"/>
                    </a:lnTo>
                    <a:lnTo>
                      <a:pt x="14731" y="17410"/>
                    </a:lnTo>
                    <a:lnTo>
                      <a:pt x="15154" y="17480"/>
                    </a:lnTo>
                    <a:lnTo>
                      <a:pt x="15295" y="17410"/>
                    </a:lnTo>
                    <a:lnTo>
                      <a:pt x="15436" y="17339"/>
                    </a:lnTo>
                    <a:lnTo>
                      <a:pt x="15507" y="17198"/>
                    </a:lnTo>
                    <a:lnTo>
                      <a:pt x="15507" y="17057"/>
                    </a:lnTo>
                    <a:lnTo>
                      <a:pt x="15507" y="16846"/>
                    </a:lnTo>
                    <a:lnTo>
                      <a:pt x="15436" y="16564"/>
                    </a:lnTo>
                    <a:lnTo>
                      <a:pt x="15295" y="16353"/>
                    </a:lnTo>
                    <a:lnTo>
                      <a:pt x="15154" y="16212"/>
                    </a:lnTo>
                    <a:lnTo>
                      <a:pt x="14731" y="15930"/>
                    </a:lnTo>
                    <a:lnTo>
                      <a:pt x="14238" y="15648"/>
                    </a:lnTo>
                    <a:lnTo>
                      <a:pt x="13604" y="15436"/>
                    </a:lnTo>
                    <a:lnTo>
                      <a:pt x="12335" y="14943"/>
                    </a:lnTo>
                    <a:lnTo>
                      <a:pt x="11419" y="14591"/>
                    </a:lnTo>
                    <a:lnTo>
                      <a:pt x="14238" y="14802"/>
                    </a:lnTo>
                    <a:lnTo>
                      <a:pt x="14661" y="15577"/>
                    </a:lnTo>
                    <a:lnTo>
                      <a:pt x="15295" y="15930"/>
                    </a:lnTo>
                    <a:lnTo>
                      <a:pt x="16000" y="16353"/>
                    </a:lnTo>
                    <a:lnTo>
                      <a:pt x="16423" y="16494"/>
                    </a:lnTo>
                    <a:lnTo>
                      <a:pt x="16775" y="16635"/>
                    </a:lnTo>
                    <a:lnTo>
                      <a:pt x="17198" y="16635"/>
                    </a:lnTo>
                    <a:lnTo>
                      <a:pt x="17551" y="16564"/>
                    </a:lnTo>
                    <a:lnTo>
                      <a:pt x="18044" y="16423"/>
                    </a:lnTo>
                    <a:lnTo>
                      <a:pt x="18326" y="16212"/>
                    </a:lnTo>
                    <a:lnTo>
                      <a:pt x="18538" y="16071"/>
                    </a:lnTo>
                    <a:lnTo>
                      <a:pt x="18538" y="15930"/>
                    </a:lnTo>
                    <a:lnTo>
                      <a:pt x="18467" y="15859"/>
                    </a:lnTo>
                    <a:lnTo>
                      <a:pt x="18326" y="15718"/>
                    </a:lnTo>
                    <a:lnTo>
                      <a:pt x="17833" y="15577"/>
                    </a:lnTo>
                    <a:lnTo>
                      <a:pt x="16423" y="15225"/>
                    </a:lnTo>
                    <a:lnTo>
                      <a:pt x="15859" y="15013"/>
                    </a:lnTo>
                    <a:lnTo>
                      <a:pt x="15648" y="14943"/>
                    </a:lnTo>
                    <a:lnTo>
                      <a:pt x="15507" y="14802"/>
                    </a:lnTo>
                    <a:lnTo>
                      <a:pt x="16212" y="14802"/>
                    </a:lnTo>
                    <a:lnTo>
                      <a:pt x="16775" y="14731"/>
                    </a:lnTo>
                    <a:lnTo>
                      <a:pt x="17057" y="14591"/>
                    </a:lnTo>
                    <a:lnTo>
                      <a:pt x="17128" y="14520"/>
                    </a:lnTo>
                    <a:lnTo>
                      <a:pt x="17198" y="14379"/>
                    </a:lnTo>
                    <a:lnTo>
                      <a:pt x="17128" y="14309"/>
                    </a:lnTo>
                    <a:lnTo>
                      <a:pt x="17057" y="14168"/>
                    </a:lnTo>
                    <a:lnTo>
                      <a:pt x="16705" y="14027"/>
                    </a:lnTo>
                    <a:lnTo>
                      <a:pt x="16141" y="13886"/>
                    </a:lnTo>
                    <a:lnTo>
                      <a:pt x="15366" y="13815"/>
                    </a:lnTo>
                    <a:lnTo>
                      <a:pt x="15507" y="13674"/>
                    </a:lnTo>
                    <a:lnTo>
                      <a:pt x="15718" y="13533"/>
                    </a:lnTo>
                    <a:lnTo>
                      <a:pt x="16282" y="13181"/>
                    </a:lnTo>
                    <a:lnTo>
                      <a:pt x="16846" y="12969"/>
                    </a:lnTo>
                    <a:lnTo>
                      <a:pt x="17057" y="12899"/>
                    </a:lnTo>
                    <a:lnTo>
                      <a:pt x="17198" y="12899"/>
                    </a:lnTo>
                    <a:lnTo>
                      <a:pt x="16634" y="12617"/>
                    </a:lnTo>
                    <a:lnTo>
                      <a:pt x="16212" y="12546"/>
                    </a:lnTo>
                    <a:lnTo>
                      <a:pt x="15789" y="12687"/>
                    </a:lnTo>
                    <a:lnTo>
                      <a:pt x="15507" y="12828"/>
                    </a:lnTo>
                    <a:lnTo>
                      <a:pt x="14943" y="13392"/>
                    </a:lnTo>
                    <a:lnTo>
                      <a:pt x="14661" y="13604"/>
                    </a:lnTo>
                    <a:lnTo>
                      <a:pt x="14308" y="13745"/>
                    </a:lnTo>
                    <a:lnTo>
                      <a:pt x="13886" y="13815"/>
                    </a:lnTo>
                    <a:lnTo>
                      <a:pt x="13463" y="13886"/>
                    </a:lnTo>
                    <a:lnTo>
                      <a:pt x="12476" y="13815"/>
                    </a:lnTo>
                    <a:lnTo>
                      <a:pt x="11560" y="13745"/>
                    </a:lnTo>
                    <a:lnTo>
                      <a:pt x="10643" y="13674"/>
                    </a:lnTo>
                    <a:lnTo>
                      <a:pt x="11701" y="13251"/>
                    </a:lnTo>
                    <a:lnTo>
                      <a:pt x="12405" y="12969"/>
                    </a:lnTo>
                    <a:lnTo>
                      <a:pt x="13040" y="12687"/>
                    </a:lnTo>
                    <a:lnTo>
                      <a:pt x="13533" y="12335"/>
                    </a:lnTo>
                    <a:lnTo>
                      <a:pt x="13674" y="12124"/>
                    </a:lnTo>
                    <a:lnTo>
                      <a:pt x="13745" y="11983"/>
                    </a:lnTo>
                    <a:lnTo>
                      <a:pt x="13745" y="11771"/>
                    </a:lnTo>
                    <a:lnTo>
                      <a:pt x="13674" y="11560"/>
                    </a:lnTo>
                    <a:lnTo>
                      <a:pt x="13392" y="11348"/>
                    </a:lnTo>
                    <a:lnTo>
                      <a:pt x="13040" y="11207"/>
                    </a:lnTo>
                    <a:lnTo>
                      <a:pt x="12899" y="11137"/>
                    </a:lnTo>
                    <a:lnTo>
                      <a:pt x="12687" y="11137"/>
                    </a:lnTo>
                    <a:lnTo>
                      <a:pt x="12264" y="11348"/>
                    </a:lnTo>
                    <a:lnTo>
                      <a:pt x="11771" y="11701"/>
                    </a:lnTo>
                    <a:lnTo>
                      <a:pt x="11207" y="12194"/>
                    </a:lnTo>
                    <a:lnTo>
                      <a:pt x="10220" y="13110"/>
                    </a:lnTo>
                    <a:lnTo>
                      <a:pt x="9798" y="13463"/>
                    </a:lnTo>
                    <a:lnTo>
                      <a:pt x="9445" y="13604"/>
                    </a:lnTo>
                    <a:lnTo>
                      <a:pt x="8881" y="13745"/>
                    </a:lnTo>
                    <a:lnTo>
                      <a:pt x="7190" y="13745"/>
                    </a:lnTo>
                    <a:lnTo>
                      <a:pt x="6626" y="13674"/>
                    </a:lnTo>
                    <a:lnTo>
                      <a:pt x="6203" y="13533"/>
                    </a:lnTo>
                    <a:lnTo>
                      <a:pt x="5780" y="13392"/>
                    </a:lnTo>
                    <a:lnTo>
                      <a:pt x="5357" y="13181"/>
                    </a:lnTo>
                    <a:lnTo>
                      <a:pt x="5005" y="12969"/>
                    </a:lnTo>
                    <a:lnTo>
                      <a:pt x="4300" y="12335"/>
                    </a:lnTo>
                    <a:lnTo>
                      <a:pt x="3665" y="11630"/>
                    </a:lnTo>
                    <a:lnTo>
                      <a:pt x="3102" y="10784"/>
                    </a:lnTo>
                    <a:lnTo>
                      <a:pt x="2608" y="9868"/>
                    </a:lnTo>
                    <a:lnTo>
                      <a:pt x="2115" y="8952"/>
                    </a:lnTo>
                    <a:lnTo>
                      <a:pt x="1762" y="8035"/>
                    </a:lnTo>
                    <a:lnTo>
                      <a:pt x="1621" y="7542"/>
                    </a:lnTo>
                    <a:lnTo>
                      <a:pt x="1410" y="6485"/>
                    </a:lnTo>
                    <a:lnTo>
                      <a:pt x="987" y="3665"/>
                    </a:lnTo>
                    <a:lnTo>
                      <a:pt x="846" y="2256"/>
                    </a:lnTo>
                    <a:lnTo>
                      <a:pt x="776" y="1058"/>
                    </a:lnTo>
                    <a:lnTo>
                      <a:pt x="776" y="564"/>
                    </a:lnTo>
                    <a:lnTo>
                      <a:pt x="846" y="282"/>
                    </a:lnTo>
                    <a:lnTo>
                      <a:pt x="917" y="71"/>
                    </a:lnTo>
                    <a:lnTo>
                      <a:pt x="987" y="0"/>
                    </a:lnTo>
                    <a:close/>
                  </a:path>
                </a:pathLst>
              </a:custGeom>
              <a:solidFill>
                <a:srgbClr val="D9E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3501600" y="4357925"/>
                <a:ext cx="151575" cy="297825"/>
              </a:xfrm>
              <a:custGeom>
                <a:avLst/>
                <a:gdLst/>
                <a:ahLst/>
                <a:cxnLst/>
                <a:rect l="l" t="t" r="r" b="b"/>
                <a:pathLst>
                  <a:path w="6063" h="11913" extrusionOk="0">
                    <a:moveTo>
                      <a:pt x="4935" y="0"/>
                    </a:moveTo>
                    <a:lnTo>
                      <a:pt x="3737" y="1410"/>
                    </a:lnTo>
                    <a:lnTo>
                      <a:pt x="3314" y="2326"/>
                    </a:lnTo>
                    <a:lnTo>
                      <a:pt x="2891" y="3243"/>
                    </a:lnTo>
                    <a:lnTo>
                      <a:pt x="2609" y="4230"/>
                    </a:lnTo>
                    <a:lnTo>
                      <a:pt x="2397" y="5216"/>
                    </a:lnTo>
                    <a:lnTo>
                      <a:pt x="1833" y="6908"/>
                    </a:lnTo>
                    <a:lnTo>
                      <a:pt x="1270" y="8459"/>
                    </a:lnTo>
                    <a:lnTo>
                      <a:pt x="494" y="9939"/>
                    </a:lnTo>
                    <a:lnTo>
                      <a:pt x="142" y="10855"/>
                    </a:lnTo>
                    <a:lnTo>
                      <a:pt x="1" y="11137"/>
                    </a:lnTo>
                    <a:lnTo>
                      <a:pt x="71" y="11348"/>
                    </a:lnTo>
                    <a:lnTo>
                      <a:pt x="353" y="11419"/>
                    </a:lnTo>
                    <a:lnTo>
                      <a:pt x="635" y="11348"/>
                    </a:lnTo>
                    <a:lnTo>
                      <a:pt x="847" y="11137"/>
                    </a:lnTo>
                    <a:lnTo>
                      <a:pt x="988" y="10785"/>
                    </a:lnTo>
                    <a:lnTo>
                      <a:pt x="917" y="11207"/>
                    </a:lnTo>
                    <a:lnTo>
                      <a:pt x="917" y="11348"/>
                    </a:lnTo>
                    <a:lnTo>
                      <a:pt x="988" y="11419"/>
                    </a:lnTo>
                    <a:lnTo>
                      <a:pt x="1058" y="11489"/>
                    </a:lnTo>
                    <a:lnTo>
                      <a:pt x="1129" y="11489"/>
                    </a:lnTo>
                    <a:lnTo>
                      <a:pt x="1411" y="11348"/>
                    </a:lnTo>
                    <a:lnTo>
                      <a:pt x="1904" y="10996"/>
                    </a:lnTo>
                    <a:lnTo>
                      <a:pt x="2045" y="10855"/>
                    </a:lnTo>
                    <a:lnTo>
                      <a:pt x="2045" y="10714"/>
                    </a:lnTo>
                    <a:lnTo>
                      <a:pt x="2468" y="10503"/>
                    </a:lnTo>
                    <a:lnTo>
                      <a:pt x="2609" y="10503"/>
                    </a:lnTo>
                    <a:lnTo>
                      <a:pt x="2750" y="10573"/>
                    </a:lnTo>
                    <a:lnTo>
                      <a:pt x="2891" y="10644"/>
                    </a:lnTo>
                    <a:lnTo>
                      <a:pt x="2961" y="10785"/>
                    </a:lnTo>
                    <a:lnTo>
                      <a:pt x="3102" y="11278"/>
                    </a:lnTo>
                    <a:lnTo>
                      <a:pt x="3314" y="11630"/>
                    </a:lnTo>
                    <a:lnTo>
                      <a:pt x="3596" y="11842"/>
                    </a:lnTo>
                    <a:lnTo>
                      <a:pt x="3807" y="11912"/>
                    </a:lnTo>
                    <a:lnTo>
                      <a:pt x="4159" y="11771"/>
                    </a:lnTo>
                    <a:lnTo>
                      <a:pt x="4159" y="11630"/>
                    </a:lnTo>
                    <a:lnTo>
                      <a:pt x="4018" y="11278"/>
                    </a:lnTo>
                    <a:lnTo>
                      <a:pt x="3525" y="10503"/>
                    </a:lnTo>
                    <a:lnTo>
                      <a:pt x="3032" y="9586"/>
                    </a:lnTo>
                    <a:lnTo>
                      <a:pt x="2891" y="9234"/>
                    </a:lnTo>
                    <a:lnTo>
                      <a:pt x="2820" y="8881"/>
                    </a:lnTo>
                    <a:lnTo>
                      <a:pt x="3032" y="8952"/>
                    </a:lnTo>
                    <a:lnTo>
                      <a:pt x="3173" y="9022"/>
                    </a:lnTo>
                    <a:lnTo>
                      <a:pt x="3525" y="9304"/>
                    </a:lnTo>
                    <a:lnTo>
                      <a:pt x="3807" y="9727"/>
                    </a:lnTo>
                    <a:lnTo>
                      <a:pt x="4018" y="10150"/>
                    </a:lnTo>
                    <a:lnTo>
                      <a:pt x="4300" y="10644"/>
                    </a:lnTo>
                    <a:lnTo>
                      <a:pt x="4512" y="10996"/>
                    </a:lnTo>
                    <a:lnTo>
                      <a:pt x="4794" y="11207"/>
                    </a:lnTo>
                    <a:lnTo>
                      <a:pt x="4935" y="11278"/>
                    </a:lnTo>
                    <a:lnTo>
                      <a:pt x="5146" y="11278"/>
                    </a:lnTo>
                    <a:lnTo>
                      <a:pt x="5499" y="11137"/>
                    </a:lnTo>
                    <a:lnTo>
                      <a:pt x="5781" y="10926"/>
                    </a:lnTo>
                    <a:lnTo>
                      <a:pt x="5851" y="10714"/>
                    </a:lnTo>
                    <a:lnTo>
                      <a:pt x="5851" y="10362"/>
                    </a:lnTo>
                    <a:lnTo>
                      <a:pt x="5781" y="10080"/>
                    </a:lnTo>
                    <a:lnTo>
                      <a:pt x="5640" y="9727"/>
                    </a:lnTo>
                    <a:lnTo>
                      <a:pt x="5358" y="9163"/>
                    </a:lnTo>
                    <a:lnTo>
                      <a:pt x="5146" y="8881"/>
                    </a:lnTo>
                    <a:lnTo>
                      <a:pt x="4794" y="8600"/>
                    </a:lnTo>
                    <a:lnTo>
                      <a:pt x="4018" y="8106"/>
                    </a:lnTo>
                    <a:lnTo>
                      <a:pt x="3314" y="7754"/>
                    </a:lnTo>
                    <a:lnTo>
                      <a:pt x="3032" y="7613"/>
                    </a:lnTo>
                    <a:lnTo>
                      <a:pt x="2961" y="7472"/>
                    </a:lnTo>
                    <a:lnTo>
                      <a:pt x="2820" y="7049"/>
                    </a:lnTo>
                    <a:lnTo>
                      <a:pt x="2891" y="6485"/>
                    </a:lnTo>
                    <a:lnTo>
                      <a:pt x="3032" y="5851"/>
                    </a:lnTo>
                    <a:lnTo>
                      <a:pt x="3173" y="5146"/>
                    </a:lnTo>
                    <a:lnTo>
                      <a:pt x="3666" y="3807"/>
                    </a:lnTo>
                    <a:lnTo>
                      <a:pt x="4018" y="2820"/>
                    </a:lnTo>
                    <a:lnTo>
                      <a:pt x="4300" y="4018"/>
                    </a:lnTo>
                    <a:lnTo>
                      <a:pt x="4512" y="4793"/>
                    </a:lnTo>
                    <a:lnTo>
                      <a:pt x="4794" y="5569"/>
                    </a:lnTo>
                    <a:lnTo>
                      <a:pt x="5146" y="6203"/>
                    </a:lnTo>
                    <a:lnTo>
                      <a:pt x="5287" y="6344"/>
                    </a:lnTo>
                    <a:lnTo>
                      <a:pt x="5428" y="6485"/>
                    </a:lnTo>
                    <a:lnTo>
                      <a:pt x="5569" y="6485"/>
                    </a:lnTo>
                    <a:lnTo>
                      <a:pt x="5781" y="6344"/>
                    </a:lnTo>
                    <a:lnTo>
                      <a:pt x="5922" y="6062"/>
                    </a:lnTo>
                    <a:lnTo>
                      <a:pt x="6062" y="5639"/>
                    </a:lnTo>
                    <a:lnTo>
                      <a:pt x="6062" y="5428"/>
                    </a:lnTo>
                    <a:lnTo>
                      <a:pt x="5922" y="5075"/>
                    </a:lnTo>
                    <a:lnTo>
                      <a:pt x="5569" y="4159"/>
                    </a:lnTo>
                    <a:lnTo>
                      <a:pt x="5146" y="3313"/>
                    </a:lnTo>
                    <a:lnTo>
                      <a:pt x="4935" y="2679"/>
                    </a:lnTo>
                    <a:lnTo>
                      <a:pt x="4794" y="1974"/>
                    </a:lnTo>
                    <a:lnTo>
                      <a:pt x="4723" y="1340"/>
                    </a:lnTo>
                    <a:lnTo>
                      <a:pt x="4794" y="776"/>
                    </a:lnTo>
                    <a:lnTo>
                      <a:pt x="4935" y="0"/>
                    </a:lnTo>
                    <a:close/>
                  </a:path>
                </a:pathLst>
              </a:custGeom>
              <a:solidFill>
                <a:srgbClr val="D9E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3487525" y="4421350"/>
                <a:ext cx="82825" cy="112800"/>
              </a:xfrm>
              <a:custGeom>
                <a:avLst/>
                <a:gdLst/>
                <a:ahLst/>
                <a:cxnLst/>
                <a:rect l="l" t="t" r="r" b="b"/>
                <a:pathLst>
                  <a:path w="3313" h="4512" extrusionOk="0">
                    <a:moveTo>
                      <a:pt x="3031" y="1"/>
                    </a:moveTo>
                    <a:lnTo>
                      <a:pt x="2749" y="71"/>
                    </a:lnTo>
                    <a:lnTo>
                      <a:pt x="2326" y="353"/>
                    </a:lnTo>
                    <a:lnTo>
                      <a:pt x="1762" y="776"/>
                    </a:lnTo>
                    <a:lnTo>
                      <a:pt x="1269" y="1199"/>
                    </a:lnTo>
                    <a:lnTo>
                      <a:pt x="705" y="1833"/>
                    </a:lnTo>
                    <a:lnTo>
                      <a:pt x="282" y="2468"/>
                    </a:lnTo>
                    <a:lnTo>
                      <a:pt x="70" y="2750"/>
                    </a:lnTo>
                    <a:lnTo>
                      <a:pt x="0" y="3032"/>
                    </a:lnTo>
                    <a:lnTo>
                      <a:pt x="0" y="3596"/>
                    </a:lnTo>
                    <a:lnTo>
                      <a:pt x="70" y="3878"/>
                    </a:lnTo>
                    <a:lnTo>
                      <a:pt x="211" y="4230"/>
                    </a:lnTo>
                    <a:lnTo>
                      <a:pt x="352" y="4441"/>
                    </a:lnTo>
                    <a:lnTo>
                      <a:pt x="423" y="4512"/>
                    </a:lnTo>
                    <a:lnTo>
                      <a:pt x="634" y="4512"/>
                    </a:lnTo>
                    <a:lnTo>
                      <a:pt x="775" y="4371"/>
                    </a:lnTo>
                    <a:lnTo>
                      <a:pt x="987" y="4018"/>
                    </a:lnTo>
                    <a:lnTo>
                      <a:pt x="1903" y="2609"/>
                    </a:lnTo>
                    <a:lnTo>
                      <a:pt x="2467" y="1693"/>
                    </a:lnTo>
                    <a:lnTo>
                      <a:pt x="2960" y="917"/>
                    </a:lnTo>
                    <a:lnTo>
                      <a:pt x="3242" y="283"/>
                    </a:lnTo>
                    <a:lnTo>
                      <a:pt x="3313" y="71"/>
                    </a:lnTo>
                    <a:lnTo>
                      <a:pt x="3242" y="1"/>
                    </a:lnTo>
                    <a:close/>
                  </a:path>
                </a:pathLst>
              </a:custGeom>
              <a:solidFill>
                <a:srgbClr val="D9E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3621425" y="4657475"/>
                <a:ext cx="89900" cy="84625"/>
              </a:xfrm>
              <a:custGeom>
                <a:avLst/>
                <a:gdLst/>
                <a:ahLst/>
                <a:cxnLst/>
                <a:rect l="l" t="t" r="r" b="b"/>
                <a:pathLst>
                  <a:path w="3596" h="3385" extrusionOk="0">
                    <a:moveTo>
                      <a:pt x="3595" y="1"/>
                    </a:moveTo>
                    <a:lnTo>
                      <a:pt x="3102" y="71"/>
                    </a:lnTo>
                    <a:lnTo>
                      <a:pt x="2538" y="283"/>
                    </a:lnTo>
                    <a:lnTo>
                      <a:pt x="2045" y="565"/>
                    </a:lnTo>
                    <a:lnTo>
                      <a:pt x="1551" y="917"/>
                    </a:lnTo>
                    <a:lnTo>
                      <a:pt x="1058" y="1340"/>
                    </a:lnTo>
                    <a:lnTo>
                      <a:pt x="635" y="1763"/>
                    </a:lnTo>
                    <a:lnTo>
                      <a:pt x="353" y="2256"/>
                    </a:lnTo>
                    <a:lnTo>
                      <a:pt x="142" y="2679"/>
                    </a:lnTo>
                    <a:lnTo>
                      <a:pt x="1" y="2961"/>
                    </a:lnTo>
                    <a:lnTo>
                      <a:pt x="1" y="3173"/>
                    </a:lnTo>
                    <a:lnTo>
                      <a:pt x="1" y="3314"/>
                    </a:lnTo>
                    <a:lnTo>
                      <a:pt x="71" y="3384"/>
                    </a:lnTo>
                    <a:lnTo>
                      <a:pt x="353" y="3384"/>
                    </a:lnTo>
                    <a:lnTo>
                      <a:pt x="706" y="3173"/>
                    </a:lnTo>
                    <a:lnTo>
                      <a:pt x="1410" y="2609"/>
                    </a:lnTo>
                    <a:lnTo>
                      <a:pt x="1692" y="2397"/>
                    </a:lnTo>
                    <a:lnTo>
                      <a:pt x="2115" y="1904"/>
                    </a:lnTo>
                    <a:lnTo>
                      <a:pt x="2609" y="1058"/>
                    </a:lnTo>
                    <a:lnTo>
                      <a:pt x="3173" y="353"/>
                    </a:lnTo>
                    <a:lnTo>
                      <a:pt x="3384" y="142"/>
                    </a:lnTo>
                    <a:lnTo>
                      <a:pt x="3595" y="1"/>
                    </a:lnTo>
                    <a:close/>
                  </a:path>
                </a:pathLst>
              </a:custGeom>
              <a:solidFill>
                <a:srgbClr val="D9E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7" name="Google Shape;117;p2"/>
            <p:cNvSpPr/>
            <p:nvPr/>
          </p:nvSpPr>
          <p:spPr>
            <a:xfrm>
              <a:off x="1660700" y="3957925"/>
              <a:ext cx="244950" cy="246725"/>
            </a:xfrm>
            <a:custGeom>
              <a:avLst/>
              <a:gdLst/>
              <a:ahLst/>
              <a:cxnLst/>
              <a:rect l="l" t="t" r="r" b="b"/>
              <a:pathLst>
                <a:path w="9798" h="9869" extrusionOk="0">
                  <a:moveTo>
                    <a:pt x="4582" y="635"/>
                  </a:moveTo>
                  <a:lnTo>
                    <a:pt x="4864" y="705"/>
                  </a:lnTo>
                  <a:lnTo>
                    <a:pt x="5145" y="846"/>
                  </a:lnTo>
                  <a:lnTo>
                    <a:pt x="5357" y="1058"/>
                  </a:lnTo>
                  <a:lnTo>
                    <a:pt x="5498" y="1269"/>
                  </a:lnTo>
                  <a:lnTo>
                    <a:pt x="5568" y="1481"/>
                  </a:lnTo>
                  <a:lnTo>
                    <a:pt x="5568" y="1763"/>
                  </a:lnTo>
                  <a:lnTo>
                    <a:pt x="5568" y="2045"/>
                  </a:lnTo>
                  <a:lnTo>
                    <a:pt x="5357" y="2679"/>
                  </a:lnTo>
                  <a:lnTo>
                    <a:pt x="4864" y="3807"/>
                  </a:lnTo>
                  <a:lnTo>
                    <a:pt x="4723" y="4230"/>
                  </a:lnTo>
                  <a:lnTo>
                    <a:pt x="4652" y="4441"/>
                  </a:lnTo>
                  <a:lnTo>
                    <a:pt x="4723" y="4582"/>
                  </a:lnTo>
                  <a:lnTo>
                    <a:pt x="3736" y="3948"/>
                  </a:lnTo>
                  <a:lnTo>
                    <a:pt x="2890" y="3243"/>
                  </a:lnTo>
                  <a:lnTo>
                    <a:pt x="2679" y="3031"/>
                  </a:lnTo>
                  <a:lnTo>
                    <a:pt x="2538" y="2820"/>
                  </a:lnTo>
                  <a:lnTo>
                    <a:pt x="2467" y="2538"/>
                  </a:lnTo>
                  <a:lnTo>
                    <a:pt x="2467" y="2326"/>
                  </a:lnTo>
                  <a:lnTo>
                    <a:pt x="2538" y="2045"/>
                  </a:lnTo>
                  <a:lnTo>
                    <a:pt x="2608" y="1833"/>
                  </a:lnTo>
                  <a:lnTo>
                    <a:pt x="2890" y="1340"/>
                  </a:lnTo>
                  <a:lnTo>
                    <a:pt x="3313" y="987"/>
                  </a:lnTo>
                  <a:lnTo>
                    <a:pt x="3806" y="705"/>
                  </a:lnTo>
                  <a:lnTo>
                    <a:pt x="4370" y="635"/>
                  </a:lnTo>
                  <a:close/>
                  <a:moveTo>
                    <a:pt x="7753" y="2820"/>
                  </a:moveTo>
                  <a:lnTo>
                    <a:pt x="8106" y="2890"/>
                  </a:lnTo>
                  <a:lnTo>
                    <a:pt x="8388" y="2961"/>
                  </a:lnTo>
                  <a:lnTo>
                    <a:pt x="8599" y="3102"/>
                  </a:lnTo>
                  <a:lnTo>
                    <a:pt x="8740" y="3313"/>
                  </a:lnTo>
                  <a:lnTo>
                    <a:pt x="8881" y="3525"/>
                  </a:lnTo>
                  <a:lnTo>
                    <a:pt x="8952" y="3807"/>
                  </a:lnTo>
                  <a:lnTo>
                    <a:pt x="8952" y="4089"/>
                  </a:lnTo>
                  <a:lnTo>
                    <a:pt x="8952" y="4371"/>
                  </a:lnTo>
                  <a:lnTo>
                    <a:pt x="8952" y="4652"/>
                  </a:lnTo>
                  <a:lnTo>
                    <a:pt x="8811" y="4864"/>
                  </a:lnTo>
                  <a:lnTo>
                    <a:pt x="8740" y="5146"/>
                  </a:lnTo>
                  <a:lnTo>
                    <a:pt x="8529" y="5357"/>
                  </a:lnTo>
                  <a:lnTo>
                    <a:pt x="8317" y="5498"/>
                  </a:lnTo>
                  <a:lnTo>
                    <a:pt x="8106" y="5639"/>
                  </a:lnTo>
                  <a:lnTo>
                    <a:pt x="7824" y="5710"/>
                  </a:lnTo>
                  <a:lnTo>
                    <a:pt x="7471" y="5639"/>
                  </a:lnTo>
                  <a:lnTo>
                    <a:pt x="7049" y="5569"/>
                  </a:lnTo>
                  <a:lnTo>
                    <a:pt x="6696" y="5428"/>
                  </a:lnTo>
                  <a:lnTo>
                    <a:pt x="6414" y="5287"/>
                  </a:lnTo>
                  <a:lnTo>
                    <a:pt x="6203" y="5075"/>
                  </a:lnTo>
                  <a:lnTo>
                    <a:pt x="6132" y="4864"/>
                  </a:lnTo>
                  <a:lnTo>
                    <a:pt x="5991" y="4582"/>
                  </a:lnTo>
                  <a:lnTo>
                    <a:pt x="5991" y="4371"/>
                  </a:lnTo>
                  <a:lnTo>
                    <a:pt x="6062" y="4089"/>
                  </a:lnTo>
                  <a:lnTo>
                    <a:pt x="6132" y="3807"/>
                  </a:lnTo>
                  <a:lnTo>
                    <a:pt x="6273" y="3595"/>
                  </a:lnTo>
                  <a:lnTo>
                    <a:pt x="6414" y="3384"/>
                  </a:lnTo>
                  <a:lnTo>
                    <a:pt x="6626" y="3172"/>
                  </a:lnTo>
                  <a:lnTo>
                    <a:pt x="6908" y="3031"/>
                  </a:lnTo>
                  <a:lnTo>
                    <a:pt x="7189" y="2890"/>
                  </a:lnTo>
                  <a:lnTo>
                    <a:pt x="7471" y="2820"/>
                  </a:lnTo>
                  <a:close/>
                  <a:moveTo>
                    <a:pt x="5921" y="5992"/>
                  </a:moveTo>
                  <a:lnTo>
                    <a:pt x="6555" y="6133"/>
                  </a:lnTo>
                  <a:lnTo>
                    <a:pt x="7260" y="6415"/>
                  </a:lnTo>
                  <a:lnTo>
                    <a:pt x="7824" y="6767"/>
                  </a:lnTo>
                  <a:lnTo>
                    <a:pt x="8035" y="6978"/>
                  </a:lnTo>
                  <a:lnTo>
                    <a:pt x="8176" y="7190"/>
                  </a:lnTo>
                  <a:lnTo>
                    <a:pt x="8317" y="7401"/>
                  </a:lnTo>
                  <a:lnTo>
                    <a:pt x="8317" y="7613"/>
                  </a:lnTo>
                  <a:lnTo>
                    <a:pt x="8247" y="7824"/>
                  </a:lnTo>
                  <a:lnTo>
                    <a:pt x="8035" y="8036"/>
                  </a:lnTo>
                  <a:lnTo>
                    <a:pt x="7683" y="8318"/>
                  </a:lnTo>
                  <a:lnTo>
                    <a:pt x="7260" y="8529"/>
                  </a:lnTo>
                  <a:lnTo>
                    <a:pt x="6837" y="8670"/>
                  </a:lnTo>
                  <a:lnTo>
                    <a:pt x="6414" y="8741"/>
                  </a:lnTo>
                  <a:lnTo>
                    <a:pt x="5991" y="8741"/>
                  </a:lnTo>
                  <a:lnTo>
                    <a:pt x="5639" y="8670"/>
                  </a:lnTo>
                  <a:lnTo>
                    <a:pt x="5286" y="8529"/>
                  </a:lnTo>
                  <a:lnTo>
                    <a:pt x="4934" y="8388"/>
                  </a:lnTo>
                  <a:lnTo>
                    <a:pt x="4652" y="8177"/>
                  </a:lnTo>
                  <a:lnTo>
                    <a:pt x="4441" y="7965"/>
                  </a:lnTo>
                  <a:lnTo>
                    <a:pt x="4300" y="7683"/>
                  </a:lnTo>
                  <a:lnTo>
                    <a:pt x="4229" y="7401"/>
                  </a:lnTo>
                  <a:lnTo>
                    <a:pt x="4300" y="7119"/>
                  </a:lnTo>
                  <a:lnTo>
                    <a:pt x="4370" y="6767"/>
                  </a:lnTo>
                  <a:lnTo>
                    <a:pt x="4652" y="6415"/>
                  </a:lnTo>
                  <a:lnTo>
                    <a:pt x="5004" y="6062"/>
                  </a:lnTo>
                  <a:lnTo>
                    <a:pt x="5145" y="5992"/>
                  </a:lnTo>
                  <a:close/>
                  <a:moveTo>
                    <a:pt x="4229" y="5498"/>
                  </a:moveTo>
                  <a:lnTo>
                    <a:pt x="3877" y="6767"/>
                  </a:lnTo>
                  <a:lnTo>
                    <a:pt x="3313" y="7965"/>
                  </a:lnTo>
                  <a:lnTo>
                    <a:pt x="3031" y="8459"/>
                  </a:lnTo>
                  <a:lnTo>
                    <a:pt x="2608" y="8670"/>
                  </a:lnTo>
                  <a:lnTo>
                    <a:pt x="2256" y="8811"/>
                  </a:lnTo>
                  <a:lnTo>
                    <a:pt x="1903" y="8811"/>
                  </a:lnTo>
                  <a:lnTo>
                    <a:pt x="1551" y="8600"/>
                  </a:lnTo>
                  <a:lnTo>
                    <a:pt x="1269" y="8318"/>
                  </a:lnTo>
                  <a:lnTo>
                    <a:pt x="1057" y="7895"/>
                  </a:lnTo>
                  <a:lnTo>
                    <a:pt x="916" y="7401"/>
                  </a:lnTo>
                  <a:lnTo>
                    <a:pt x="916" y="6978"/>
                  </a:lnTo>
                  <a:lnTo>
                    <a:pt x="987" y="6697"/>
                  </a:lnTo>
                  <a:lnTo>
                    <a:pt x="1057" y="6415"/>
                  </a:lnTo>
                  <a:lnTo>
                    <a:pt x="1128" y="6203"/>
                  </a:lnTo>
                  <a:lnTo>
                    <a:pt x="1339" y="5992"/>
                  </a:lnTo>
                  <a:lnTo>
                    <a:pt x="1480" y="5851"/>
                  </a:lnTo>
                  <a:lnTo>
                    <a:pt x="1974" y="5639"/>
                  </a:lnTo>
                  <a:lnTo>
                    <a:pt x="2538" y="5498"/>
                  </a:lnTo>
                  <a:close/>
                  <a:moveTo>
                    <a:pt x="4652" y="0"/>
                  </a:moveTo>
                  <a:lnTo>
                    <a:pt x="4018" y="141"/>
                  </a:lnTo>
                  <a:lnTo>
                    <a:pt x="3383" y="423"/>
                  </a:lnTo>
                  <a:lnTo>
                    <a:pt x="2749" y="776"/>
                  </a:lnTo>
                  <a:lnTo>
                    <a:pt x="2185" y="1269"/>
                  </a:lnTo>
                  <a:lnTo>
                    <a:pt x="1833" y="1833"/>
                  </a:lnTo>
                  <a:lnTo>
                    <a:pt x="1692" y="2115"/>
                  </a:lnTo>
                  <a:lnTo>
                    <a:pt x="1551" y="2397"/>
                  </a:lnTo>
                  <a:lnTo>
                    <a:pt x="1551" y="2679"/>
                  </a:lnTo>
                  <a:lnTo>
                    <a:pt x="1551" y="3031"/>
                  </a:lnTo>
                  <a:lnTo>
                    <a:pt x="1692" y="3313"/>
                  </a:lnTo>
                  <a:lnTo>
                    <a:pt x="1833" y="3595"/>
                  </a:lnTo>
                  <a:lnTo>
                    <a:pt x="2044" y="3877"/>
                  </a:lnTo>
                  <a:lnTo>
                    <a:pt x="2397" y="4089"/>
                  </a:lnTo>
                  <a:lnTo>
                    <a:pt x="2820" y="4371"/>
                  </a:lnTo>
                  <a:lnTo>
                    <a:pt x="3313" y="4582"/>
                  </a:lnTo>
                  <a:lnTo>
                    <a:pt x="3947" y="4793"/>
                  </a:lnTo>
                  <a:lnTo>
                    <a:pt x="4652" y="4934"/>
                  </a:lnTo>
                  <a:lnTo>
                    <a:pt x="4511" y="5075"/>
                  </a:lnTo>
                  <a:lnTo>
                    <a:pt x="4300" y="5146"/>
                  </a:lnTo>
                  <a:lnTo>
                    <a:pt x="3736" y="5146"/>
                  </a:lnTo>
                  <a:lnTo>
                    <a:pt x="3031" y="5005"/>
                  </a:lnTo>
                  <a:lnTo>
                    <a:pt x="2256" y="4864"/>
                  </a:lnTo>
                  <a:lnTo>
                    <a:pt x="1480" y="4864"/>
                  </a:lnTo>
                  <a:lnTo>
                    <a:pt x="1128" y="5005"/>
                  </a:lnTo>
                  <a:lnTo>
                    <a:pt x="846" y="5146"/>
                  </a:lnTo>
                  <a:lnTo>
                    <a:pt x="564" y="5357"/>
                  </a:lnTo>
                  <a:lnTo>
                    <a:pt x="282" y="5710"/>
                  </a:lnTo>
                  <a:lnTo>
                    <a:pt x="141" y="6203"/>
                  </a:lnTo>
                  <a:lnTo>
                    <a:pt x="0" y="6767"/>
                  </a:lnTo>
                  <a:lnTo>
                    <a:pt x="0" y="7260"/>
                  </a:lnTo>
                  <a:lnTo>
                    <a:pt x="71" y="7683"/>
                  </a:lnTo>
                  <a:lnTo>
                    <a:pt x="141" y="8106"/>
                  </a:lnTo>
                  <a:lnTo>
                    <a:pt x="282" y="8459"/>
                  </a:lnTo>
                  <a:lnTo>
                    <a:pt x="494" y="8811"/>
                  </a:lnTo>
                  <a:lnTo>
                    <a:pt x="705" y="9093"/>
                  </a:lnTo>
                  <a:lnTo>
                    <a:pt x="987" y="9375"/>
                  </a:lnTo>
                  <a:lnTo>
                    <a:pt x="1269" y="9586"/>
                  </a:lnTo>
                  <a:lnTo>
                    <a:pt x="1621" y="9727"/>
                  </a:lnTo>
                  <a:lnTo>
                    <a:pt x="1974" y="9798"/>
                  </a:lnTo>
                  <a:lnTo>
                    <a:pt x="2326" y="9868"/>
                  </a:lnTo>
                  <a:lnTo>
                    <a:pt x="2679" y="9798"/>
                  </a:lnTo>
                  <a:lnTo>
                    <a:pt x="3031" y="9657"/>
                  </a:lnTo>
                  <a:lnTo>
                    <a:pt x="3383" y="9445"/>
                  </a:lnTo>
                  <a:lnTo>
                    <a:pt x="3736" y="9163"/>
                  </a:lnTo>
                  <a:lnTo>
                    <a:pt x="4018" y="8741"/>
                  </a:lnTo>
                  <a:lnTo>
                    <a:pt x="4018" y="8952"/>
                  </a:lnTo>
                  <a:lnTo>
                    <a:pt x="4088" y="9163"/>
                  </a:lnTo>
                  <a:lnTo>
                    <a:pt x="4229" y="9375"/>
                  </a:lnTo>
                  <a:lnTo>
                    <a:pt x="4300" y="9516"/>
                  </a:lnTo>
                  <a:lnTo>
                    <a:pt x="4723" y="9727"/>
                  </a:lnTo>
                  <a:lnTo>
                    <a:pt x="5145" y="9798"/>
                  </a:lnTo>
                  <a:lnTo>
                    <a:pt x="5709" y="9798"/>
                  </a:lnTo>
                  <a:lnTo>
                    <a:pt x="6273" y="9727"/>
                  </a:lnTo>
                  <a:lnTo>
                    <a:pt x="6837" y="9586"/>
                  </a:lnTo>
                  <a:lnTo>
                    <a:pt x="7401" y="9375"/>
                  </a:lnTo>
                  <a:lnTo>
                    <a:pt x="7965" y="9093"/>
                  </a:lnTo>
                  <a:lnTo>
                    <a:pt x="8458" y="8741"/>
                  </a:lnTo>
                  <a:lnTo>
                    <a:pt x="8811" y="8388"/>
                  </a:lnTo>
                  <a:lnTo>
                    <a:pt x="9093" y="7965"/>
                  </a:lnTo>
                  <a:lnTo>
                    <a:pt x="9234" y="7542"/>
                  </a:lnTo>
                  <a:lnTo>
                    <a:pt x="9234" y="7331"/>
                  </a:lnTo>
                  <a:lnTo>
                    <a:pt x="9163" y="7190"/>
                  </a:lnTo>
                  <a:lnTo>
                    <a:pt x="9093" y="6978"/>
                  </a:lnTo>
                  <a:lnTo>
                    <a:pt x="8952" y="6767"/>
                  </a:lnTo>
                  <a:lnTo>
                    <a:pt x="8740" y="6556"/>
                  </a:lnTo>
                  <a:lnTo>
                    <a:pt x="8458" y="6344"/>
                  </a:lnTo>
                  <a:lnTo>
                    <a:pt x="8811" y="6203"/>
                  </a:lnTo>
                  <a:lnTo>
                    <a:pt x="9093" y="5992"/>
                  </a:lnTo>
                  <a:lnTo>
                    <a:pt x="9374" y="5710"/>
                  </a:lnTo>
                  <a:lnTo>
                    <a:pt x="9515" y="5357"/>
                  </a:lnTo>
                  <a:lnTo>
                    <a:pt x="9656" y="5005"/>
                  </a:lnTo>
                  <a:lnTo>
                    <a:pt x="9727" y="4652"/>
                  </a:lnTo>
                  <a:lnTo>
                    <a:pt x="9797" y="4230"/>
                  </a:lnTo>
                  <a:lnTo>
                    <a:pt x="9797" y="3877"/>
                  </a:lnTo>
                  <a:lnTo>
                    <a:pt x="9727" y="3525"/>
                  </a:lnTo>
                  <a:lnTo>
                    <a:pt x="9656" y="3172"/>
                  </a:lnTo>
                  <a:lnTo>
                    <a:pt x="9515" y="2890"/>
                  </a:lnTo>
                  <a:lnTo>
                    <a:pt x="9374" y="2679"/>
                  </a:lnTo>
                  <a:lnTo>
                    <a:pt x="9163" y="2467"/>
                  </a:lnTo>
                  <a:lnTo>
                    <a:pt x="8952" y="2256"/>
                  </a:lnTo>
                  <a:lnTo>
                    <a:pt x="8740" y="2186"/>
                  </a:lnTo>
                  <a:lnTo>
                    <a:pt x="8458" y="2045"/>
                  </a:lnTo>
                  <a:lnTo>
                    <a:pt x="7965" y="1974"/>
                  </a:lnTo>
                  <a:lnTo>
                    <a:pt x="7401" y="2115"/>
                  </a:lnTo>
                  <a:lnTo>
                    <a:pt x="6837" y="2397"/>
                  </a:lnTo>
                  <a:lnTo>
                    <a:pt x="6273" y="2749"/>
                  </a:lnTo>
                  <a:lnTo>
                    <a:pt x="6344" y="2186"/>
                  </a:lnTo>
                  <a:lnTo>
                    <a:pt x="6344" y="1692"/>
                  </a:lnTo>
                  <a:lnTo>
                    <a:pt x="6273" y="1269"/>
                  </a:lnTo>
                  <a:lnTo>
                    <a:pt x="6132" y="917"/>
                  </a:lnTo>
                  <a:lnTo>
                    <a:pt x="5991" y="635"/>
                  </a:lnTo>
                  <a:lnTo>
                    <a:pt x="5780" y="353"/>
                  </a:lnTo>
                  <a:lnTo>
                    <a:pt x="5498" y="212"/>
                  </a:lnTo>
                  <a:lnTo>
                    <a:pt x="5286" y="71"/>
                  </a:lnTo>
                  <a:lnTo>
                    <a:pt x="4934" y="71"/>
                  </a:lnTo>
                  <a:lnTo>
                    <a:pt x="4652" y="0"/>
                  </a:lnTo>
                  <a:close/>
                </a:path>
              </a:pathLst>
            </a:custGeom>
            <a:solidFill>
              <a:srgbClr val="ED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971725" y="3707700"/>
              <a:ext cx="220275" cy="341875"/>
            </a:xfrm>
            <a:custGeom>
              <a:avLst/>
              <a:gdLst/>
              <a:ahLst/>
              <a:cxnLst/>
              <a:rect l="l" t="t" r="r" b="b"/>
              <a:pathLst>
                <a:path w="8811" h="13675" extrusionOk="0">
                  <a:moveTo>
                    <a:pt x="5075" y="6838"/>
                  </a:moveTo>
                  <a:lnTo>
                    <a:pt x="5921" y="7261"/>
                  </a:lnTo>
                  <a:lnTo>
                    <a:pt x="6907" y="7824"/>
                  </a:lnTo>
                  <a:lnTo>
                    <a:pt x="7330" y="8177"/>
                  </a:lnTo>
                  <a:lnTo>
                    <a:pt x="7683" y="8529"/>
                  </a:lnTo>
                  <a:lnTo>
                    <a:pt x="8035" y="8952"/>
                  </a:lnTo>
                  <a:lnTo>
                    <a:pt x="8247" y="9375"/>
                  </a:lnTo>
                  <a:lnTo>
                    <a:pt x="8247" y="9375"/>
                  </a:lnTo>
                  <a:lnTo>
                    <a:pt x="7330" y="8811"/>
                  </a:lnTo>
                  <a:lnTo>
                    <a:pt x="6485" y="8318"/>
                  </a:lnTo>
                  <a:lnTo>
                    <a:pt x="6132" y="8036"/>
                  </a:lnTo>
                  <a:lnTo>
                    <a:pt x="5709" y="7684"/>
                  </a:lnTo>
                  <a:lnTo>
                    <a:pt x="5357" y="7331"/>
                  </a:lnTo>
                  <a:lnTo>
                    <a:pt x="5075" y="6838"/>
                  </a:lnTo>
                  <a:close/>
                  <a:moveTo>
                    <a:pt x="3877" y="7261"/>
                  </a:moveTo>
                  <a:lnTo>
                    <a:pt x="4370" y="10009"/>
                  </a:lnTo>
                  <a:lnTo>
                    <a:pt x="4652" y="11701"/>
                  </a:lnTo>
                  <a:lnTo>
                    <a:pt x="4722" y="12406"/>
                  </a:lnTo>
                  <a:lnTo>
                    <a:pt x="4159" y="11983"/>
                  </a:lnTo>
                  <a:lnTo>
                    <a:pt x="3947" y="9657"/>
                  </a:lnTo>
                  <a:lnTo>
                    <a:pt x="3877" y="7261"/>
                  </a:lnTo>
                  <a:close/>
                  <a:moveTo>
                    <a:pt x="3383" y="1"/>
                  </a:moveTo>
                  <a:lnTo>
                    <a:pt x="3242" y="71"/>
                  </a:lnTo>
                  <a:lnTo>
                    <a:pt x="3172" y="212"/>
                  </a:lnTo>
                  <a:lnTo>
                    <a:pt x="3101" y="494"/>
                  </a:lnTo>
                  <a:lnTo>
                    <a:pt x="2960" y="1199"/>
                  </a:lnTo>
                  <a:lnTo>
                    <a:pt x="2890" y="2115"/>
                  </a:lnTo>
                  <a:lnTo>
                    <a:pt x="2749" y="4018"/>
                  </a:lnTo>
                  <a:lnTo>
                    <a:pt x="2678" y="5358"/>
                  </a:lnTo>
                  <a:lnTo>
                    <a:pt x="2678" y="6133"/>
                  </a:lnTo>
                  <a:lnTo>
                    <a:pt x="2608" y="7120"/>
                  </a:lnTo>
                  <a:lnTo>
                    <a:pt x="2608" y="8177"/>
                  </a:lnTo>
                  <a:lnTo>
                    <a:pt x="2537" y="9305"/>
                  </a:lnTo>
                  <a:lnTo>
                    <a:pt x="2326" y="10432"/>
                  </a:lnTo>
                  <a:lnTo>
                    <a:pt x="2185" y="10926"/>
                  </a:lnTo>
                  <a:lnTo>
                    <a:pt x="2044" y="11419"/>
                  </a:lnTo>
                  <a:lnTo>
                    <a:pt x="1833" y="11842"/>
                  </a:lnTo>
                  <a:lnTo>
                    <a:pt x="1551" y="12265"/>
                  </a:lnTo>
                  <a:lnTo>
                    <a:pt x="1269" y="12547"/>
                  </a:lnTo>
                  <a:lnTo>
                    <a:pt x="916" y="12829"/>
                  </a:lnTo>
                  <a:lnTo>
                    <a:pt x="916" y="12758"/>
                  </a:lnTo>
                  <a:lnTo>
                    <a:pt x="916" y="12547"/>
                  </a:lnTo>
                  <a:lnTo>
                    <a:pt x="1057" y="11772"/>
                  </a:lnTo>
                  <a:lnTo>
                    <a:pt x="1551" y="9375"/>
                  </a:lnTo>
                  <a:lnTo>
                    <a:pt x="1903" y="8106"/>
                  </a:lnTo>
                  <a:lnTo>
                    <a:pt x="2256" y="7049"/>
                  </a:lnTo>
                  <a:lnTo>
                    <a:pt x="2537" y="6274"/>
                  </a:lnTo>
                  <a:lnTo>
                    <a:pt x="2678" y="6062"/>
                  </a:lnTo>
                  <a:lnTo>
                    <a:pt x="2537" y="6203"/>
                  </a:lnTo>
                  <a:lnTo>
                    <a:pt x="2185" y="6767"/>
                  </a:lnTo>
                  <a:lnTo>
                    <a:pt x="1762" y="7613"/>
                  </a:lnTo>
                  <a:lnTo>
                    <a:pt x="1339" y="8600"/>
                  </a:lnTo>
                  <a:lnTo>
                    <a:pt x="493" y="10573"/>
                  </a:lnTo>
                  <a:lnTo>
                    <a:pt x="71" y="11631"/>
                  </a:lnTo>
                  <a:lnTo>
                    <a:pt x="0" y="12335"/>
                  </a:lnTo>
                  <a:lnTo>
                    <a:pt x="0" y="12899"/>
                  </a:lnTo>
                  <a:lnTo>
                    <a:pt x="0" y="13252"/>
                  </a:lnTo>
                  <a:lnTo>
                    <a:pt x="141" y="13534"/>
                  </a:lnTo>
                  <a:lnTo>
                    <a:pt x="282" y="13604"/>
                  </a:lnTo>
                  <a:lnTo>
                    <a:pt x="493" y="13675"/>
                  </a:lnTo>
                  <a:lnTo>
                    <a:pt x="705" y="13604"/>
                  </a:lnTo>
                  <a:lnTo>
                    <a:pt x="987" y="13393"/>
                  </a:lnTo>
                  <a:lnTo>
                    <a:pt x="1551" y="12899"/>
                  </a:lnTo>
                  <a:lnTo>
                    <a:pt x="2115" y="12124"/>
                  </a:lnTo>
                  <a:lnTo>
                    <a:pt x="2608" y="11278"/>
                  </a:lnTo>
                  <a:lnTo>
                    <a:pt x="2960" y="10432"/>
                  </a:lnTo>
                  <a:lnTo>
                    <a:pt x="3101" y="11419"/>
                  </a:lnTo>
                  <a:lnTo>
                    <a:pt x="3242" y="12124"/>
                  </a:lnTo>
                  <a:lnTo>
                    <a:pt x="3454" y="12758"/>
                  </a:lnTo>
                  <a:lnTo>
                    <a:pt x="3736" y="13252"/>
                  </a:lnTo>
                  <a:lnTo>
                    <a:pt x="3947" y="13463"/>
                  </a:lnTo>
                  <a:lnTo>
                    <a:pt x="4159" y="13604"/>
                  </a:lnTo>
                  <a:lnTo>
                    <a:pt x="4370" y="13675"/>
                  </a:lnTo>
                  <a:lnTo>
                    <a:pt x="4582" y="13675"/>
                  </a:lnTo>
                  <a:lnTo>
                    <a:pt x="4863" y="13604"/>
                  </a:lnTo>
                  <a:lnTo>
                    <a:pt x="5145" y="13393"/>
                  </a:lnTo>
                  <a:lnTo>
                    <a:pt x="5357" y="13252"/>
                  </a:lnTo>
                  <a:lnTo>
                    <a:pt x="5498" y="12970"/>
                  </a:lnTo>
                  <a:lnTo>
                    <a:pt x="5568" y="12758"/>
                  </a:lnTo>
                  <a:lnTo>
                    <a:pt x="5639" y="12476"/>
                  </a:lnTo>
                  <a:lnTo>
                    <a:pt x="5639" y="11772"/>
                  </a:lnTo>
                  <a:lnTo>
                    <a:pt x="5639" y="11067"/>
                  </a:lnTo>
                  <a:lnTo>
                    <a:pt x="5357" y="9657"/>
                  </a:lnTo>
                  <a:lnTo>
                    <a:pt x="5145" y="8600"/>
                  </a:lnTo>
                  <a:lnTo>
                    <a:pt x="5498" y="8882"/>
                  </a:lnTo>
                  <a:lnTo>
                    <a:pt x="5921" y="9093"/>
                  </a:lnTo>
                  <a:lnTo>
                    <a:pt x="6696" y="9516"/>
                  </a:lnTo>
                  <a:lnTo>
                    <a:pt x="7471" y="9939"/>
                  </a:lnTo>
                  <a:lnTo>
                    <a:pt x="7894" y="10221"/>
                  </a:lnTo>
                  <a:lnTo>
                    <a:pt x="8176" y="10503"/>
                  </a:lnTo>
                  <a:lnTo>
                    <a:pt x="8317" y="10644"/>
                  </a:lnTo>
                  <a:lnTo>
                    <a:pt x="8458" y="10714"/>
                  </a:lnTo>
                  <a:lnTo>
                    <a:pt x="8599" y="10714"/>
                  </a:lnTo>
                  <a:lnTo>
                    <a:pt x="8670" y="10644"/>
                  </a:lnTo>
                  <a:lnTo>
                    <a:pt x="8740" y="10362"/>
                  </a:lnTo>
                  <a:lnTo>
                    <a:pt x="8811" y="10009"/>
                  </a:lnTo>
                  <a:lnTo>
                    <a:pt x="8811" y="9023"/>
                  </a:lnTo>
                  <a:lnTo>
                    <a:pt x="8670" y="8388"/>
                  </a:lnTo>
                  <a:lnTo>
                    <a:pt x="8529" y="8106"/>
                  </a:lnTo>
                  <a:lnTo>
                    <a:pt x="8317" y="7895"/>
                  </a:lnTo>
                  <a:lnTo>
                    <a:pt x="7894" y="7402"/>
                  </a:lnTo>
                  <a:lnTo>
                    <a:pt x="7330" y="7049"/>
                  </a:lnTo>
                  <a:lnTo>
                    <a:pt x="6696" y="6697"/>
                  </a:lnTo>
                  <a:lnTo>
                    <a:pt x="5498" y="6062"/>
                  </a:lnTo>
                  <a:lnTo>
                    <a:pt x="5004" y="5710"/>
                  </a:lnTo>
                  <a:lnTo>
                    <a:pt x="4582" y="5287"/>
                  </a:lnTo>
                  <a:lnTo>
                    <a:pt x="4441" y="5076"/>
                  </a:lnTo>
                  <a:lnTo>
                    <a:pt x="4300" y="4794"/>
                  </a:lnTo>
                  <a:lnTo>
                    <a:pt x="4229" y="4159"/>
                  </a:lnTo>
                  <a:lnTo>
                    <a:pt x="4229" y="3384"/>
                  </a:lnTo>
                  <a:lnTo>
                    <a:pt x="4229" y="2609"/>
                  </a:lnTo>
                  <a:lnTo>
                    <a:pt x="4229" y="1904"/>
                  </a:lnTo>
                  <a:lnTo>
                    <a:pt x="4159" y="1199"/>
                  </a:lnTo>
                  <a:lnTo>
                    <a:pt x="4088" y="847"/>
                  </a:lnTo>
                  <a:lnTo>
                    <a:pt x="3947" y="565"/>
                  </a:lnTo>
                  <a:lnTo>
                    <a:pt x="3736" y="283"/>
                  </a:lnTo>
                  <a:lnTo>
                    <a:pt x="3524" y="71"/>
                  </a:lnTo>
                  <a:lnTo>
                    <a:pt x="3383" y="1"/>
                  </a:lnTo>
                  <a:close/>
                </a:path>
              </a:pathLst>
            </a:custGeom>
            <a:solidFill>
              <a:srgbClr val="F7CA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2016625" y="4890075"/>
              <a:ext cx="119850" cy="586800"/>
            </a:xfrm>
            <a:custGeom>
              <a:avLst/>
              <a:gdLst/>
              <a:ahLst/>
              <a:cxnLst/>
              <a:rect l="l" t="t" r="r" b="b"/>
              <a:pathLst>
                <a:path w="4794" h="23472" extrusionOk="0">
                  <a:moveTo>
                    <a:pt x="2750" y="6626"/>
                  </a:moveTo>
                  <a:lnTo>
                    <a:pt x="3173" y="8177"/>
                  </a:lnTo>
                  <a:lnTo>
                    <a:pt x="3455" y="9728"/>
                  </a:lnTo>
                  <a:lnTo>
                    <a:pt x="3666" y="11208"/>
                  </a:lnTo>
                  <a:lnTo>
                    <a:pt x="3736" y="12758"/>
                  </a:lnTo>
                  <a:lnTo>
                    <a:pt x="3666" y="14239"/>
                  </a:lnTo>
                  <a:lnTo>
                    <a:pt x="3455" y="15789"/>
                  </a:lnTo>
                  <a:lnTo>
                    <a:pt x="3102" y="17340"/>
                  </a:lnTo>
                  <a:lnTo>
                    <a:pt x="2609" y="18891"/>
                  </a:lnTo>
                  <a:lnTo>
                    <a:pt x="2115" y="17481"/>
                  </a:lnTo>
                  <a:lnTo>
                    <a:pt x="1692" y="16142"/>
                  </a:lnTo>
                  <a:lnTo>
                    <a:pt x="1411" y="14802"/>
                  </a:lnTo>
                  <a:lnTo>
                    <a:pt x="1199" y="13534"/>
                  </a:lnTo>
                  <a:lnTo>
                    <a:pt x="1199" y="12195"/>
                  </a:lnTo>
                  <a:lnTo>
                    <a:pt x="1340" y="10855"/>
                  </a:lnTo>
                  <a:lnTo>
                    <a:pt x="1622" y="9516"/>
                  </a:lnTo>
                  <a:lnTo>
                    <a:pt x="2115" y="8036"/>
                  </a:lnTo>
                  <a:lnTo>
                    <a:pt x="1974" y="9939"/>
                  </a:lnTo>
                  <a:lnTo>
                    <a:pt x="1904" y="12970"/>
                  </a:lnTo>
                  <a:lnTo>
                    <a:pt x="1904" y="14450"/>
                  </a:lnTo>
                  <a:lnTo>
                    <a:pt x="1974" y="15719"/>
                  </a:lnTo>
                  <a:lnTo>
                    <a:pt x="2045" y="16142"/>
                  </a:lnTo>
                  <a:lnTo>
                    <a:pt x="2186" y="16494"/>
                  </a:lnTo>
                  <a:lnTo>
                    <a:pt x="2327" y="16635"/>
                  </a:lnTo>
                  <a:lnTo>
                    <a:pt x="2468" y="16635"/>
                  </a:lnTo>
                  <a:lnTo>
                    <a:pt x="2679" y="16424"/>
                  </a:lnTo>
                  <a:lnTo>
                    <a:pt x="2820" y="16001"/>
                  </a:lnTo>
                  <a:lnTo>
                    <a:pt x="2961" y="15507"/>
                  </a:lnTo>
                  <a:lnTo>
                    <a:pt x="3102" y="14943"/>
                  </a:lnTo>
                  <a:lnTo>
                    <a:pt x="3173" y="13463"/>
                  </a:lnTo>
                  <a:lnTo>
                    <a:pt x="3173" y="11842"/>
                  </a:lnTo>
                  <a:lnTo>
                    <a:pt x="3102" y="10221"/>
                  </a:lnTo>
                  <a:lnTo>
                    <a:pt x="2961" y="8670"/>
                  </a:lnTo>
                  <a:lnTo>
                    <a:pt x="2750" y="6626"/>
                  </a:lnTo>
                  <a:close/>
                  <a:moveTo>
                    <a:pt x="2256" y="1"/>
                  </a:moveTo>
                  <a:lnTo>
                    <a:pt x="2115" y="776"/>
                  </a:lnTo>
                  <a:lnTo>
                    <a:pt x="2045" y="1481"/>
                  </a:lnTo>
                  <a:lnTo>
                    <a:pt x="2045" y="2961"/>
                  </a:lnTo>
                  <a:lnTo>
                    <a:pt x="2045" y="4371"/>
                  </a:lnTo>
                  <a:lnTo>
                    <a:pt x="1974" y="5076"/>
                  </a:lnTo>
                  <a:lnTo>
                    <a:pt x="1904" y="5851"/>
                  </a:lnTo>
                  <a:lnTo>
                    <a:pt x="1692" y="6697"/>
                  </a:lnTo>
                  <a:lnTo>
                    <a:pt x="1411" y="7472"/>
                  </a:lnTo>
                  <a:lnTo>
                    <a:pt x="776" y="9093"/>
                  </a:lnTo>
                  <a:lnTo>
                    <a:pt x="494" y="9869"/>
                  </a:lnTo>
                  <a:lnTo>
                    <a:pt x="283" y="10644"/>
                  </a:lnTo>
                  <a:lnTo>
                    <a:pt x="71" y="11490"/>
                  </a:lnTo>
                  <a:lnTo>
                    <a:pt x="1" y="12406"/>
                  </a:lnTo>
                  <a:lnTo>
                    <a:pt x="1" y="13181"/>
                  </a:lnTo>
                  <a:lnTo>
                    <a:pt x="71" y="13886"/>
                  </a:lnTo>
                  <a:lnTo>
                    <a:pt x="142" y="14661"/>
                  </a:lnTo>
                  <a:lnTo>
                    <a:pt x="353" y="15366"/>
                  </a:lnTo>
                  <a:lnTo>
                    <a:pt x="776" y="16846"/>
                  </a:lnTo>
                  <a:lnTo>
                    <a:pt x="1270" y="18256"/>
                  </a:lnTo>
                  <a:lnTo>
                    <a:pt x="1622" y="19102"/>
                  </a:lnTo>
                  <a:lnTo>
                    <a:pt x="1833" y="19736"/>
                  </a:lnTo>
                  <a:lnTo>
                    <a:pt x="1833" y="20018"/>
                  </a:lnTo>
                  <a:lnTo>
                    <a:pt x="1833" y="20371"/>
                  </a:lnTo>
                  <a:lnTo>
                    <a:pt x="1622" y="21146"/>
                  </a:lnTo>
                  <a:lnTo>
                    <a:pt x="1551" y="21357"/>
                  </a:lnTo>
                  <a:lnTo>
                    <a:pt x="1411" y="21639"/>
                  </a:lnTo>
                  <a:lnTo>
                    <a:pt x="988" y="22274"/>
                  </a:lnTo>
                  <a:lnTo>
                    <a:pt x="565" y="22838"/>
                  </a:lnTo>
                  <a:lnTo>
                    <a:pt x="494" y="23049"/>
                  </a:lnTo>
                  <a:lnTo>
                    <a:pt x="494" y="23261"/>
                  </a:lnTo>
                  <a:lnTo>
                    <a:pt x="635" y="23402"/>
                  </a:lnTo>
                  <a:lnTo>
                    <a:pt x="706" y="23402"/>
                  </a:lnTo>
                  <a:lnTo>
                    <a:pt x="776" y="23472"/>
                  </a:lnTo>
                  <a:lnTo>
                    <a:pt x="917" y="23402"/>
                  </a:lnTo>
                  <a:lnTo>
                    <a:pt x="1129" y="23261"/>
                  </a:lnTo>
                  <a:lnTo>
                    <a:pt x="1411" y="22979"/>
                  </a:lnTo>
                  <a:lnTo>
                    <a:pt x="2045" y="21992"/>
                  </a:lnTo>
                  <a:lnTo>
                    <a:pt x="2679" y="20794"/>
                  </a:lnTo>
                  <a:lnTo>
                    <a:pt x="3243" y="19454"/>
                  </a:lnTo>
                  <a:lnTo>
                    <a:pt x="3736" y="18256"/>
                  </a:lnTo>
                  <a:lnTo>
                    <a:pt x="4371" y="16635"/>
                  </a:lnTo>
                  <a:lnTo>
                    <a:pt x="4653" y="15014"/>
                  </a:lnTo>
                  <a:lnTo>
                    <a:pt x="4794" y="13463"/>
                  </a:lnTo>
                  <a:lnTo>
                    <a:pt x="4794" y="11913"/>
                  </a:lnTo>
                  <a:lnTo>
                    <a:pt x="4653" y="10362"/>
                  </a:lnTo>
                  <a:lnTo>
                    <a:pt x="4441" y="8882"/>
                  </a:lnTo>
                  <a:lnTo>
                    <a:pt x="4089" y="7331"/>
                  </a:lnTo>
                  <a:lnTo>
                    <a:pt x="3666" y="5851"/>
                  </a:lnTo>
                  <a:lnTo>
                    <a:pt x="3243" y="4300"/>
                  </a:lnTo>
                  <a:lnTo>
                    <a:pt x="3243" y="3807"/>
                  </a:lnTo>
                  <a:lnTo>
                    <a:pt x="3173" y="3173"/>
                  </a:lnTo>
                  <a:lnTo>
                    <a:pt x="2820" y="1692"/>
                  </a:lnTo>
                  <a:lnTo>
                    <a:pt x="2468" y="424"/>
                  </a:lnTo>
                  <a:lnTo>
                    <a:pt x="2327" y="71"/>
                  </a:lnTo>
                  <a:lnTo>
                    <a:pt x="2256" y="1"/>
                  </a:lnTo>
                  <a:close/>
                </a:path>
              </a:pathLst>
            </a:custGeom>
            <a:solidFill>
              <a:srgbClr val="BDCC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0" name="Google Shape;120;p2"/>
            <p:cNvGrpSpPr/>
            <p:nvPr/>
          </p:nvGrpSpPr>
          <p:grpSpPr>
            <a:xfrm>
              <a:off x="1216650" y="5036325"/>
              <a:ext cx="169175" cy="269650"/>
              <a:chOff x="3510425" y="5036325"/>
              <a:chExt cx="169175" cy="269650"/>
            </a:xfrm>
          </p:grpSpPr>
          <p:sp>
            <p:nvSpPr>
              <p:cNvPr id="121" name="Google Shape;121;p2"/>
              <p:cNvSpPr/>
              <p:nvPr/>
            </p:nvSpPr>
            <p:spPr>
              <a:xfrm>
                <a:off x="3510425" y="5105050"/>
                <a:ext cx="86350" cy="77575"/>
              </a:xfrm>
              <a:custGeom>
                <a:avLst/>
                <a:gdLst/>
                <a:ahLst/>
                <a:cxnLst/>
                <a:rect l="l" t="t" r="r" b="b"/>
                <a:pathLst>
                  <a:path w="3454" h="3103" extrusionOk="0">
                    <a:moveTo>
                      <a:pt x="2185" y="1"/>
                    </a:moveTo>
                    <a:lnTo>
                      <a:pt x="1762" y="142"/>
                    </a:lnTo>
                    <a:lnTo>
                      <a:pt x="1269" y="424"/>
                    </a:lnTo>
                    <a:lnTo>
                      <a:pt x="846" y="706"/>
                    </a:lnTo>
                    <a:lnTo>
                      <a:pt x="494" y="1129"/>
                    </a:lnTo>
                    <a:lnTo>
                      <a:pt x="212" y="1551"/>
                    </a:lnTo>
                    <a:lnTo>
                      <a:pt x="71" y="1904"/>
                    </a:lnTo>
                    <a:lnTo>
                      <a:pt x="0" y="2327"/>
                    </a:lnTo>
                    <a:lnTo>
                      <a:pt x="71" y="2468"/>
                    </a:lnTo>
                    <a:lnTo>
                      <a:pt x="141" y="2679"/>
                    </a:lnTo>
                    <a:lnTo>
                      <a:pt x="282" y="2820"/>
                    </a:lnTo>
                    <a:lnTo>
                      <a:pt x="494" y="2891"/>
                    </a:lnTo>
                    <a:lnTo>
                      <a:pt x="705" y="3032"/>
                    </a:lnTo>
                    <a:lnTo>
                      <a:pt x="1058" y="3102"/>
                    </a:lnTo>
                    <a:lnTo>
                      <a:pt x="2256" y="3102"/>
                    </a:lnTo>
                    <a:lnTo>
                      <a:pt x="2538" y="2961"/>
                    </a:lnTo>
                    <a:lnTo>
                      <a:pt x="2820" y="2750"/>
                    </a:lnTo>
                    <a:lnTo>
                      <a:pt x="3031" y="2468"/>
                    </a:lnTo>
                    <a:lnTo>
                      <a:pt x="3313" y="1974"/>
                    </a:lnTo>
                    <a:lnTo>
                      <a:pt x="3454" y="1622"/>
                    </a:lnTo>
                    <a:lnTo>
                      <a:pt x="3384" y="917"/>
                    </a:lnTo>
                    <a:lnTo>
                      <a:pt x="3313" y="635"/>
                    </a:lnTo>
                    <a:lnTo>
                      <a:pt x="3243" y="424"/>
                    </a:lnTo>
                    <a:lnTo>
                      <a:pt x="3102" y="212"/>
                    </a:lnTo>
                    <a:lnTo>
                      <a:pt x="2961" y="142"/>
                    </a:lnTo>
                    <a:lnTo>
                      <a:pt x="2820" y="1"/>
                    </a:lnTo>
                    <a:close/>
                  </a:path>
                </a:pathLst>
              </a:custGeom>
              <a:solidFill>
                <a:srgbClr val="F9CB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3602050" y="5157925"/>
                <a:ext cx="66975" cy="63450"/>
              </a:xfrm>
              <a:custGeom>
                <a:avLst/>
                <a:gdLst/>
                <a:ahLst/>
                <a:cxnLst/>
                <a:rect l="l" t="t" r="r" b="b"/>
                <a:pathLst>
                  <a:path w="2679" h="2538" extrusionOk="0">
                    <a:moveTo>
                      <a:pt x="1269" y="0"/>
                    </a:moveTo>
                    <a:lnTo>
                      <a:pt x="846" y="71"/>
                    </a:lnTo>
                    <a:lnTo>
                      <a:pt x="423" y="353"/>
                    </a:lnTo>
                    <a:lnTo>
                      <a:pt x="141" y="705"/>
                    </a:lnTo>
                    <a:lnTo>
                      <a:pt x="71" y="917"/>
                    </a:lnTo>
                    <a:lnTo>
                      <a:pt x="0" y="1128"/>
                    </a:lnTo>
                    <a:lnTo>
                      <a:pt x="0" y="1410"/>
                    </a:lnTo>
                    <a:lnTo>
                      <a:pt x="71" y="1692"/>
                    </a:lnTo>
                    <a:lnTo>
                      <a:pt x="212" y="1974"/>
                    </a:lnTo>
                    <a:lnTo>
                      <a:pt x="353" y="2185"/>
                    </a:lnTo>
                    <a:lnTo>
                      <a:pt x="564" y="2397"/>
                    </a:lnTo>
                    <a:lnTo>
                      <a:pt x="846" y="2467"/>
                    </a:lnTo>
                    <a:lnTo>
                      <a:pt x="1058" y="2538"/>
                    </a:lnTo>
                    <a:lnTo>
                      <a:pt x="1551" y="2538"/>
                    </a:lnTo>
                    <a:lnTo>
                      <a:pt x="1833" y="2467"/>
                    </a:lnTo>
                    <a:lnTo>
                      <a:pt x="2044" y="2326"/>
                    </a:lnTo>
                    <a:lnTo>
                      <a:pt x="2256" y="2185"/>
                    </a:lnTo>
                    <a:lnTo>
                      <a:pt x="2397" y="1974"/>
                    </a:lnTo>
                    <a:lnTo>
                      <a:pt x="2538" y="1762"/>
                    </a:lnTo>
                    <a:lnTo>
                      <a:pt x="2608" y="1481"/>
                    </a:lnTo>
                    <a:lnTo>
                      <a:pt x="2679" y="1199"/>
                    </a:lnTo>
                    <a:lnTo>
                      <a:pt x="2608" y="917"/>
                    </a:lnTo>
                    <a:lnTo>
                      <a:pt x="2467" y="564"/>
                    </a:lnTo>
                    <a:lnTo>
                      <a:pt x="2326" y="353"/>
                    </a:lnTo>
                    <a:lnTo>
                      <a:pt x="2115" y="212"/>
                    </a:lnTo>
                    <a:lnTo>
                      <a:pt x="1904" y="71"/>
                    </a:lnTo>
                    <a:lnTo>
                      <a:pt x="1692" y="0"/>
                    </a:lnTo>
                    <a:close/>
                  </a:path>
                </a:pathLst>
              </a:custGeom>
              <a:solidFill>
                <a:srgbClr val="F9CB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3538625" y="5221350"/>
                <a:ext cx="82825" cy="84625"/>
              </a:xfrm>
              <a:custGeom>
                <a:avLst/>
                <a:gdLst/>
                <a:ahLst/>
                <a:cxnLst/>
                <a:rect l="l" t="t" r="r" b="b"/>
                <a:pathLst>
                  <a:path w="3313" h="3385" extrusionOk="0">
                    <a:moveTo>
                      <a:pt x="1621" y="1"/>
                    </a:moveTo>
                    <a:lnTo>
                      <a:pt x="1269" y="71"/>
                    </a:lnTo>
                    <a:lnTo>
                      <a:pt x="987" y="212"/>
                    </a:lnTo>
                    <a:lnTo>
                      <a:pt x="775" y="424"/>
                    </a:lnTo>
                    <a:lnTo>
                      <a:pt x="493" y="635"/>
                    </a:lnTo>
                    <a:lnTo>
                      <a:pt x="352" y="847"/>
                    </a:lnTo>
                    <a:lnTo>
                      <a:pt x="141" y="1129"/>
                    </a:lnTo>
                    <a:lnTo>
                      <a:pt x="71" y="1410"/>
                    </a:lnTo>
                    <a:lnTo>
                      <a:pt x="0" y="1763"/>
                    </a:lnTo>
                    <a:lnTo>
                      <a:pt x="0" y="2045"/>
                    </a:lnTo>
                    <a:lnTo>
                      <a:pt x="71" y="2327"/>
                    </a:lnTo>
                    <a:lnTo>
                      <a:pt x="211" y="2679"/>
                    </a:lnTo>
                    <a:lnTo>
                      <a:pt x="423" y="2891"/>
                    </a:lnTo>
                    <a:lnTo>
                      <a:pt x="705" y="3173"/>
                    </a:lnTo>
                    <a:lnTo>
                      <a:pt x="987" y="3314"/>
                    </a:lnTo>
                    <a:lnTo>
                      <a:pt x="1339" y="3384"/>
                    </a:lnTo>
                    <a:lnTo>
                      <a:pt x="1974" y="3384"/>
                    </a:lnTo>
                    <a:lnTo>
                      <a:pt x="2256" y="3243"/>
                    </a:lnTo>
                    <a:lnTo>
                      <a:pt x="2537" y="3032"/>
                    </a:lnTo>
                    <a:lnTo>
                      <a:pt x="2749" y="2820"/>
                    </a:lnTo>
                    <a:lnTo>
                      <a:pt x="2960" y="2538"/>
                    </a:lnTo>
                    <a:lnTo>
                      <a:pt x="3172" y="2256"/>
                    </a:lnTo>
                    <a:lnTo>
                      <a:pt x="3242" y="1974"/>
                    </a:lnTo>
                    <a:lnTo>
                      <a:pt x="3313" y="1692"/>
                    </a:lnTo>
                    <a:lnTo>
                      <a:pt x="3313" y="1340"/>
                    </a:lnTo>
                    <a:lnTo>
                      <a:pt x="3313" y="1058"/>
                    </a:lnTo>
                    <a:lnTo>
                      <a:pt x="3172" y="776"/>
                    </a:lnTo>
                    <a:lnTo>
                      <a:pt x="2960" y="494"/>
                    </a:lnTo>
                    <a:lnTo>
                      <a:pt x="2608" y="283"/>
                    </a:lnTo>
                    <a:lnTo>
                      <a:pt x="2256" y="142"/>
                    </a:lnTo>
                    <a:lnTo>
                      <a:pt x="1974" y="1"/>
                    </a:lnTo>
                    <a:close/>
                  </a:path>
                </a:pathLst>
              </a:custGeom>
              <a:solidFill>
                <a:srgbClr val="F9CB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3640825" y="5036325"/>
                <a:ext cx="38775" cy="42325"/>
              </a:xfrm>
              <a:custGeom>
                <a:avLst/>
                <a:gdLst/>
                <a:ahLst/>
                <a:cxnLst/>
                <a:rect l="l" t="t" r="r" b="b"/>
                <a:pathLst>
                  <a:path w="1551" h="1693" extrusionOk="0">
                    <a:moveTo>
                      <a:pt x="493" y="1"/>
                    </a:moveTo>
                    <a:lnTo>
                      <a:pt x="282" y="71"/>
                    </a:lnTo>
                    <a:lnTo>
                      <a:pt x="141" y="142"/>
                    </a:lnTo>
                    <a:lnTo>
                      <a:pt x="71" y="283"/>
                    </a:lnTo>
                    <a:lnTo>
                      <a:pt x="0" y="635"/>
                    </a:lnTo>
                    <a:lnTo>
                      <a:pt x="0" y="988"/>
                    </a:lnTo>
                    <a:lnTo>
                      <a:pt x="141" y="1270"/>
                    </a:lnTo>
                    <a:lnTo>
                      <a:pt x="353" y="1552"/>
                    </a:lnTo>
                    <a:lnTo>
                      <a:pt x="564" y="1693"/>
                    </a:lnTo>
                    <a:lnTo>
                      <a:pt x="705" y="1693"/>
                    </a:lnTo>
                    <a:lnTo>
                      <a:pt x="775" y="1622"/>
                    </a:lnTo>
                    <a:lnTo>
                      <a:pt x="987" y="1481"/>
                    </a:lnTo>
                    <a:lnTo>
                      <a:pt x="1269" y="1199"/>
                    </a:lnTo>
                    <a:lnTo>
                      <a:pt x="1410" y="917"/>
                    </a:lnTo>
                    <a:lnTo>
                      <a:pt x="1551" y="635"/>
                    </a:lnTo>
                    <a:lnTo>
                      <a:pt x="1551" y="353"/>
                    </a:lnTo>
                    <a:lnTo>
                      <a:pt x="1410" y="142"/>
                    </a:lnTo>
                    <a:lnTo>
                      <a:pt x="1198" y="1"/>
                    </a:lnTo>
                    <a:close/>
                  </a:path>
                </a:pathLst>
              </a:custGeom>
              <a:solidFill>
                <a:srgbClr val="F9CB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8693142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ubtitle">
  <p:cSld name="Subtitle">
    <p:bg>
      <p:bgPr>
        <a:solidFill>
          <a:schemeClr val="accent2"/>
        </a:solidFill>
        <a:effectLst/>
      </p:bgPr>
    </p:bg>
    <p:spTree>
      <p:nvGrpSpPr>
        <p:cNvPr id="1" name="Shape 125"/>
        <p:cNvGrpSpPr/>
        <p:nvPr/>
      </p:nvGrpSpPr>
      <p:grpSpPr>
        <a:xfrm>
          <a:off x="0" y="0"/>
          <a:ext cx="0" cy="0"/>
          <a:chOff x="0" y="0"/>
          <a:chExt cx="0" cy="0"/>
        </a:xfrm>
      </p:grpSpPr>
      <p:sp>
        <p:nvSpPr>
          <p:cNvPr id="126" name="Google Shape;126;p3"/>
          <p:cNvSpPr txBox="1">
            <a:spLocks noGrp="1"/>
          </p:cNvSpPr>
          <p:nvPr>
            <p:ph type="ctrTitle"/>
          </p:nvPr>
        </p:nvSpPr>
        <p:spPr>
          <a:xfrm>
            <a:off x="1207133" y="3838333"/>
            <a:ext cx="6872000" cy="1316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1"/>
              </a:buClr>
              <a:buSzPts val="4800"/>
              <a:buNone/>
              <a:defRPr sz="6400">
                <a:solidFill>
                  <a:schemeClr val="lt1"/>
                </a:solidFill>
              </a:defRPr>
            </a:lvl1pPr>
            <a:lvl2pPr lvl="1" rtl="0">
              <a:spcBef>
                <a:spcPts val="0"/>
              </a:spcBef>
              <a:spcAft>
                <a:spcPts val="0"/>
              </a:spcAft>
              <a:buClr>
                <a:schemeClr val="lt1"/>
              </a:buClr>
              <a:buSzPts val="4800"/>
              <a:buNone/>
              <a:defRPr sz="6400">
                <a:solidFill>
                  <a:schemeClr val="lt1"/>
                </a:solidFill>
              </a:defRPr>
            </a:lvl2pPr>
            <a:lvl3pPr lvl="2" rtl="0">
              <a:spcBef>
                <a:spcPts val="0"/>
              </a:spcBef>
              <a:spcAft>
                <a:spcPts val="0"/>
              </a:spcAft>
              <a:buClr>
                <a:schemeClr val="lt1"/>
              </a:buClr>
              <a:buSzPts val="4800"/>
              <a:buNone/>
              <a:defRPr sz="6400">
                <a:solidFill>
                  <a:schemeClr val="lt1"/>
                </a:solidFill>
              </a:defRPr>
            </a:lvl3pPr>
            <a:lvl4pPr lvl="3" rtl="0">
              <a:spcBef>
                <a:spcPts val="0"/>
              </a:spcBef>
              <a:spcAft>
                <a:spcPts val="0"/>
              </a:spcAft>
              <a:buClr>
                <a:schemeClr val="lt1"/>
              </a:buClr>
              <a:buSzPts val="4800"/>
              <a:buNone/>
              <a:defRPr sz="6400">
                <a:solidFill>
                  <a:schemeClr val="lt1"/>
                </a:solidFill>
              </a:defRPr>
            </a:lvl4pPr>
            <a:lvl5pPr lvl="4" rtl="0">
              <a:spcBef>
                <a:spcPts val="0"/>
              </a:spcBef>
              <a:spcAft>
                <a:spcPts val="0"/>
              </a:spcAft>
              <a:buClr>
                <a:schemeClr val="lt1"/>
              </a:buClr>
              <a:buSzPts val="4800"/>
              <a:buNone/>
              <a:defRPr sz="6400">
                <a:solidFill>
                  <a:schemeClr val="lt1"/>
                </a:solidFill>
              </a:defRPr>
            </a:lvl5pPr>
            <a:lvl6pPr lvl="5" rtl="0">
              <a:spcBef>
                <a:spcPts val="0"/>
              </a:spcBef>
              <a:spcAft>
                <a:spcPts val="0"/>
              </a:spcAft>
              <a:buClr>
                <a:schemeClr val="lt1"/>
              </a:buClr>
              <a:buSzPts val="4800"/>
              <a:buNone/>
              <a:defRPr sz="6400">
                <a:solidFill>
                  <a:schemeClr val="lt1"/>
                </a:solidFill>
              </a:defRPr>
            </a:lvl6pPr>
            <a:lvl7pPr lvl="6" rtl="0">
              <a:spcBef>
                <a:spcPts val="0"/>
              </a:spcBef>
              <a:spcAft>
                <a:spcPts val="0"/>
              </a:spcAft>
              <a:buClr>
                <a:schemeClr val="lt1"/>
              </a:buClr>
              <a:buSzPts val="4800"/>
              <a:buNone/>
              <a:defRPr sz="6400">
                <a:solidFill>
                  <a:schemeClr val="lt1"/>
                </a:solidFill>
              </a:defRPr>
            </a:lvl7pPr>
            <a:lvl8pPr lvl="7" rtl="0">
              <a:spcBef>
                <a:spcPts val="0"/>
              </a:spcBef>
              <a:spcAft>
                <a:spcPts val="0"/>
              </a:spcAft>
              <a:buClr>
                <a:schemeClr val="lt1"/>
              </a:buClr>
              <a:buSzPts val="4800"/>
              <a:buNone/>
              <a:defRPr sz="6400">
                <a:solidFill>
                  <a:schemeClr val="lt1"/>
                </a:solidFill>
              </a:defRPr>
            </a:lvl8pPr>
            <a:lvl9pPr lvl="8" rtl="0">
              <a:spcBef>
                <a:spcPts val="0"/>
              </a:spcBef>
              <a:spcAft>
                <a:spcPts val="0"/>
              </a:spcAft>
              <a:buClr>
                <a:schemeClr val="lt1"/>
              </a:buClr>
              <a:buSzPts val="4800"/>
              <a:buNone/>
              <a:defRPr sz="6400">
                <a:solidFill>
                  <a:schemeClr val="lt1"/>
                </a:solidFill>
              </a:defRPr>
            </a:lvl9pPr>
          </a:lstStyle>
          <a:p>
            <a:endParaRPr/>
          </a:p>
        </p:txBody>
      </p:sp>
      <p:sp>
        <p:nvSpPr>
          <p:cNvPr id="127" name="Google Shape;127;p3"/>
          <p:cNvSpPr txBox="1">
            <a:spLocks noGrp="1"/>
          </p:cNvSpPr>
          <p:nvPr>
            <p:ph type="subTitle" idx="1"/>
          </p:nvPr>
        </p:nvSpPr>
        <p:spPr>
          <a:xfrm>
            <a:off x="1207133" y="5091301"/>
            <a:ext cx="6872000" cy="890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1800"/>
              <a:buNone/>
              <a:defRPr sz="2400">
                <a:solidFill>
                  <a:schemeClr val="lt1"/>
                </a:solidFill>
              </a:defRPr>
            </a:lvl1pPr>
            <a:lvl2pPr lvl="1" rtl="0">
              <a:spcBef>
                <a:spcPts val="0"/>
              </a:spcBef>
              <a:spcAft>
                <a:spcPts val="0"/>
              </a:spcAft>
              <a:buClr>
                <a:schemeClr val="lt1"/>
              </a:buClr>
              <a:buSzPts val="1800"/>
              <a:buNone/>
              <a:defRPr sz="2400">
                <a:solidFill>
                  <a:schemeClr val="lt1"/>
                </a:solidFill>
              </a:defRPr>
            </a:lvl2pPr>
            <a:lvl3pPr lvl="2" rtl="0">
              <a:spcBef>
                <a:spcPts val="0"/>
              </a:spcBef>
              <a:spcAft>
                <a:spcPts val="0"/>
              </a:spcAft>
              <a:buClr>
                <a:schemeClr val="lt1"/>
              </a:buClr>
              <a:buSzPts val="1800"/>
              <a:buNone/>
              <a:defRPr sz="2400">
                <a:solidFill>
                  <a:schemeClr val="lt1"/>
                </a:solidFill>
              </a:defRPr>
            </a:lvl3pPr>
            <a:lvl4pPr lvl="3" rtl="0">
              <a:spcBef>
                <a:spcPts val="0"/>
              </a:spcBef>
              <a:spcAft>
                <a:spcPts val="0"/>
              </a:spcAft>
              <a:buClr>
                <a:schemeClr val="lt1"/>
              </a:buClr>
              <a:buSzPts val="1800"/>
              <a:buNone/>
              <a:defRPr sz="2400">
                <a:solidFill>
                  <a:schemeClr val="lt1"/>
                </a:solidFill>
              </a:defRPr>
            </a:lvl4pPr>
            <a:lvl5pPr lvl="4" rtl="0">
              <a:spcBef>
                <a:spcPts val="0"/>
              </a:spcBef>
              <a:spcAft>
                <a:spcPts val="0"/>
              </a:spcAft>
              <a:buClr>
                <a:schemeClr val="lt1"/>
              </a:buClr>
              <a:buSzPts val="1800"/>
              <a:buNone/>
              <a:defRPr sz="2400">
                <a:solidFill>
                  <a:schemeClr val="lt1"/>
                </a:solidFill>
              </a:defRPr>
            </a:lvl5pPr>
            <a:lvl6pPr lvl="5" rtl="0">
              <a:spcBef>
                <a:spcPts val="0"/>
              </a:spcBef>
              <a:spcAft>
                <a:spcPts val="0"/>
              </a:spcAft>
              <a:buClr>
                <a:schemeClr val="lt1"/>
              </a:buClr>
              <a:buSzPts val="1800"/>
              <a:buNone/>
              <a:defRPr sz="2400">
                <a:solidFill>
                  <a:schemeClr val="lt1"/>
                </a:solidFill>
              </a:defRPr>
            </a:lvl6pPr>
            <a:lvl7pPr lvl="6" rtl="0">
              <a:spcBef>
                <a:spcPts val="0"/>
              </a:spcBef>
              <a:spcAft>
                <a:spcPts val="0"/>
              </a:spcAft>
              <a:buClr>
                <a:schemeClr val="lt1"/>
              </a:buClr>
              <a:buSzPts val="1800"/>
              <a:buNone/>
              <a:defRPr sz="2400">
                <a:solidFill>
                  <a:schemeClr val="lt1"/>
                </a:solidFill>
              </a:defRPr>
            </a:lvl7pPr>
            <a:lvl8pPr lvl="7" rtl="0">
              <a:spcBef>
                <a:spcPts val="0"/>
              </a:spcBef>
              <a:spcAft>
                <a:spcPts val="0"/>
              </a:spcAft>
              <a:buClr>
                <a:schemeClr val="lt1"/>
              </a:buClr>
              <a:buSzPts val="1800"/>
              <a:buNone/>
              <a:defRPr sz="2400">
                <a:solidFill>
                  <a:schemeClr val="lt1"/>
                </a:solidFill>
              </a:defRPr>
            </a:lvl8pPr>
            <a:lvl9pPr lvl="8" rtl="0">
              <a:spcBef>
                <a:spcPts val="0"/>
              </a:spcBef>
              <a:spcAft>
                <a:spcPts val="0"/>
              </a:spcAft>
              <a:buClr>
                <a:schemeClr val="lt1"/>
              </a:buClr>
              <a:buSzPts val="1800"/>
              <a:buNone/>
              <a:defRPr sz="2400">
                <a:solidFill>
                  <a:schemeClr val="lt1"/>
                </a:solidFill>
              </a:defRPr>
            </a:lvl9pPr>
          </a:lstStyle>
          <a:p>
            <a:endParaRPr/>
          </a:p>
        </p:txBody>
      </p:sp>
      <p:grpSp>
        <p:nvGrpSpPr>
          <p:cNvPr id="128" name="Google Shape;128;p3"/>
          <p:cNvGrpSpPr/>
          <p:nvPr/>
        </p:nvGrpSpPr>
        <p:grpSpPr>
          <a:xfrm>
            <a:off x="9451789" y="-77473"/>
            <a:ext cx="1868209" cy="7012940"/>
            <a:chOff x="818425" y="238125"/>
            <a:chExt cx="1395575" cy="5238750"/>
          </a:xfrm>
        </p:grpSpPr>
        <p:sp>
          <p:nvSpPr>
            <p:cNvPr id="129" name="Google Shape;129;p3"/>
            <p:cNvSpPr/>
            <p:nvPr/>
          </p:nvSpPr>
          <p:spPr>
            <a:xfrm>
              <a:off x="1253650" y="245150"/>
              <a:ext cx="731300" cy="1178875"/>
            </a:xfrm>
            <a:custGeom>
              <a:avLst/>
              <a:gdLst/>
              <a:ahLst/>
              <a:cxnLst/>
              <a:rect l="l" t="t" r="r" b="b"/>
              <a:pathLst>
                <a:path w="29252" h="47155" extrusionOk="0">
                  <a:moveTo>
                    <a:pt x="17692" y="8600"/>
                  </a:moveTo>
                  <a:lnTo>
                    <a:pt x="14872" y="9305"/>
                  </a:lnTo>
                  <a:lnTo>
                    <a:pt x="11771" y="10080"/>
                  </a:lnTo>
                  <a:lnTo>
                    <a:pt x="8811" y="10856"/>
                  </a:lnTo>
                  <a:lnTo>
                    <a:pt x="7542" y="11278"/>
                  </a:lnTo>
                  <a:lnTo>
                    <a:pt x="6485" y="11631"/>
                  </a:lnTo>
                  <a:lnTo>
                    <a:pt x="9234" y="10503"/>
                  </a:lnTo>
                  <a:lnTo>
                    <a:pt x="10573" y="10010"/>
                  </a:lnTo>
                  <a:lnTo>
                    <a:pt x="11983" y="9587"/>
                  </a:lnTo>
                  <a:lnTo>
                    <a:pt x="13392" y="9164"/>
                  </a:lnTo>
                  <a:lnTo>
                    <a:pt x="14802" y="8882"/>
                  </a:lnTo>
                  <a:lnTo>
                    <a:pt x="16282" y="8671"/>
                  </a:lnTo>
                  <a:lnTo>
                    <a:pt x="17692" y="8600"/>
                  </a:lnTo>
                  <a:close/>
                  <a:moveTo>
                    <a:pt x="20652" y="3102"/>
                  </a:moveTo>
                  <a:lnTo>
                    <a:pt x="20934" y="3173"/>
                  </a:lnTo>
                  <a:lnTo>
                    <a:pt x="21709" y="3455"/>
                  </a:lnTo>
                  <a:lnTo>
                    <a:pt x="22414" y="3807"/>
                  </a:lnTo>
                  <a:lnTo>
                    <a:pt x="23049" y="4160"/>
                  </a:lnTo>
                  <a:lnTo>
                    <a:pt x="23683" y="4582"/>
                  </a:lnTo>
                  <a:lnTo>
                    <a:pt x="24247" y="5076"/>
                  </a:lnTo>
                  <a:lnTo>
                    <a:pt x="24740" y="5569"/>
                  </a:lnTo>
                  <a:lnTo>
                    <a:pt x="25234" y="6133"/>
                  </a:lnTo>
                  <a:lnTo>
                    <a:pt x="25656" y="6697"/>
                  </a:lnTo>
                  <a:lnTo>
                    <a:pt x="26079" y="7331"/>
                  </a:lnTo>
                  <a:lnTo>
                    <a:pt x="26432" y="7966"/>
                  </a:lnTo>
                  <a:lnTo>
                    <a:pt x="26714" y="8671"/>
                  </a:lnTo>
                  <a:lnTo>
                    <a:pt x="26996" y="9305"/>
                  </a:lnTo>
                  <a:lnTo>
                    <a:pt x="27278" y="10080"/>
                  </a:lnTo>
                  <a:lnTo>
                    <a:pt x="27489" y="10856"/>
                  </a:lnTo>
                  <a:lnTo>
                    <a:pt x="27771" y="12406"/>
                  </a:lnTo>
                  <a:lnTo>
                    <a:pt x="27348" y="11631"/>
                  </a:lnTo>
                  <a:lnTo>
                    <a:pt x="26996" y="10856"/>
                  </a:lnTo>
                  <a:lnTo>
                    <a:pt x="26502" y="10151"/>
                  </a:lnTo>
                  <a:lnTo>
                    <a:pt x="26009" y="9516"/>
                  </a:lnTo>
                  <a:lnTo>
                    <a:pt x="25022" y="8177"/>
                  </a:lnTo>
                  <a:lnTo>
                    <a:pt x="23894" y="6908"/>
                  </a:lnTo>
                  <a:lnTo>
                    <a:pt x="22837" y="5851"/>
                  </a:lnTo>
                  <a:lnTo>
                    <a:pt x="21850" y="4723"/>
                  </a:lnTo>
                  <a:lnTo>
                    <a:pt x="21427" y="4300"/>
                  </a:lnTo>
                  <a:lnTo>
                    <a:pt x="20864" y="3666"/>
                  </a:lnTo>
                  <a:lnTo>
                    <a:pt x="20652" y="3384"/>
                  </a:lnTo>
                  <a:lnTo>
                    <a:pt x="20511" y="3173"/>
                  </a:lnTo>
                  <a:lnTo>
                    <a:pt x="20582" y="3102"/>
                  </a:lnTo>
                  <a:close/>
                  <a:moveTo>
                    <a:pt x="18185" y="9516"/>
                  </a:moveTo>
                  <a:lnTo>
                    <a:pt x="17480" y="10151"/>
                  </a:lnTo>
                  <a:lnTo>
                    <a:pt x="16776" y="10715"/>
                  </a:lnTo>
                  <a:lnTo>
                    <a:pt x="15930" y="11208"/>
                  </a:lnTo>
                  <a:lnTo>
                    <a:pt x="15084" y="11560"/>
                  </a:lnTo>
                  <a:lnTo>
                    <a:pt x="14238" y="11913"/>
                  </a:lnTo>
                  <a:lnTo>
                    <a:pt x="13322" y="12124"/>
                  </a:lnTo>
                  <a:lnTo>
                    <a:pt x="12406" y="12336"/>
                  </a:lnTo>
                  <a:lnTo>
                    <a:pt x="11489" y="12477"/>
                  </a:lnTo>
                  <a:lnTo>
                    <a:pt x="9586" y="12688"/>
                  </a:lnTo>
                  <a:lnTo>
                    <a:pt x="7754" y="12759"/>
                  </a:lnTo>
                  <a:lnTo>
                    <a:pt x="5851" y="12759"/>
                  </a:lnTo>
                  <a:lnTo>
                    <a:pt x="4018" y="12829"/>
                  </a:lnTo>
                  <a:lnTo>
                    <a:pt x="4582" y="12547"/>
                  </a:lnTo>
                  <a:lnTo>
                    <a:pt x="5287" y="12336"/>
                  </a:lnTo>
                  <a:lnTo>
                    <a:pt x="6062" y="12195"/>
                  </a:lnTo>
                  <a:lnTo>
                    <a:pt x="6978" y="12054"/>
                  </a:lnTo>
                  <a:lnTo>
                    <a:pt x="8670" y="11913"/>
                  </a:lnTo>
                  <a:lnTo>
                    <a:pt x="9445" y="11842"/>
                  </a:lnTo>
                  <a:lnTo>
                    <a:pt x="10150" y="11701"/>
                  </a:lnTo>
                  <a:lnTo>
                    <a:pt x="12124" y="11278"/>
                  </a:lnTo>
                  <a:lnTo>
                    <a:pt x="14168" y="10715"/>
                  </a:lnTo>
                  <a:lnTo>
                    <a:pt x="16212" y="10151"/>
                  </a:lnTo>
                  <a:lnTo>
                    <a:pt x="18185" y="9516"/>
                  </a:lnTo>
                  <a:close/>
                  <a:moveTo>
                    <a:pt x="20511" y="3948"/>
                  </a:moveTo>
                  <a:lnTo>
                    <a:pt x="20864" y="4512"/>
                  </a:lnTo>
                  <a:lnTo>
                    <a:pt x="21216" y="5146"/>
                  </a:lnTo>
                  <a:lnTo>
                    <a:pt x="22062" y="6204"/>
                  </a:lnTo>
                  <a:lnTo>
                    <a:pt x="23824" y="8248"/>
                  </a:lnTo>
                  <a:lnTo>
                    <a:pt x="24881" y="9587"/>
                  </a:lnTo>
                  <a:lnTo>
                    <a:pt x="25797" y="10996"/>
                  </a:lnTo>
                  <a:lnTo>
                    <a:pt x="26220" y="11701"/>
                  </a:lnTo>
                  <a:lnTo>
                    <a:pt x="26573" y="12477"/>
                  </a:lnTo>
                  <a:lnTo>
                    <a:pt x="26925" y="13252"/>
                  </a:lnTo>
                  <a:lnTo>
                    <a:pt x="27207" y="14027"/>
                  </a:lnTo>
                  <a:lnTo>
                    <a:pt x="25022" y="11701"/>
                  </a:lnTo>
                  <a:lnTo>
                    <a:pt x="24035" y="10574"/>
                  </a:lnTo>
                  <a:lnTo>
                    <a:pt x="23119" y="9375"/>
                  </a:lnTo>
                  <a:lnTo>
                    <a:pt x="22344" y="8177"/>
                  </a:lnTo>
                  <a:lnTo>
                    <a:pt x="21568" y="6908"/>
                  </a:lnTo>
                  <a:lnTo>
                    <a:pt x="21286" y="6204"/>
                  </a:lnTo>
                  <a:lnTo>
                    <a:pt x="21005" y="5499"/>
                  </a:lnTo>
                  <a:lnTo>
                    <a:pt x="20723" y="4723"/>
                  </a:lnTo>
                  <a:lnTo>
                    <a:pt x="20511" y="3948"/>
                  </a:lnTo>
                  <a:close/>
                  <a:moveTo>
                    <a:pt x="12194" y="25657"/>
                  </a:moveTo>
                  <a:lnTo>
                    <a:pt x="9375" y="26855"/>
                  </a:lnTo>
                  <a:lnTo>
                    <a:pt x="6485" y="28195"/>
                  </a:lnTo>
                  <a:lnTo>
                    <a:pt x="4441" y="29181"/>
                  </a:lnTo>
                  <a:lnTo>
                    <a:pt x="2467" y="30098"/>
                  </a:lnTo>
                  <a:lnTo>
                    <a:pt x="3525" y="29252"/>
                  </a:lnTo>
                  <a:lnTo>
                    <a:pt x="4582" y="28406"/>
                  </a:lnTo>
                  <a:lnTo>
                    <a:pt x="5780" y="27701"/>
                  </a:lnTo>
                  <a:lnTo>
                    <a:pt x="6978" y="26996"/>
                  </a:lnTo>
                  <a:lnTo>
                    <a:pt x="8177" y="26503"/>
                  </a:lnTo>
                  <a:lnTo>
                    <a:pt x="9516" y="26080"/>
                  </a:lnTo>
                  <a:lnTo>
                    <a:pt x="10855" y="25798"/>
                  </a:lnTo>
                  <a:lnTo>
                    <a:pt x="12194" y="25657"/>
                  </a:lnTo>
                  <a:close/>
                  <a:moveTo>
                    <a:pt x="12194" y="26855"/>
                  </a:moveTo>
                  <a:lnTo>
                    <a:pt x="11207" y="27701"/>
                  </a:lnTo>
                  <a:lnTo>
                    <a:pt x="10221" y="28477"/>
                  </a:lnTo>
                  <a:lnTo>
                    <a:pt x="9234" y="29181"/>
                  </a:lnTo>
                  <a:lnTo>
                    <a:pt x="8106" y="29816"/>
                  </a:lnTo>
                  <a:lnTo>
                    <a:pt x="7260" y="30239"/>
                  </a:lnTo>
                  <a:lnTo>
                    <a:pt x="6414" y="30591"/>
                  </a:lnTo>
                  <a:lnTo>
                    <a:pt x="5498" y="30873"/>
                  </a:lnTo>
                  <a:lnTo>
                    <a:pt x="4582" y="31155"/>
                  </a:lnTo>
                  <a:lnTo>
                    <a:pt x="3666" y="31296"/>
                  </a:lnTo>
                  <a:lnTo>
                    <a:pt x="2679" y="31437"/>
                  </a:lnTo>
                  <a:lnTo>
                    <a:pt x="1763" y="31578"/>
                  </a:lnTo>
                  <a:lnTo>
                    <a:pt x="846" y="31578"/>
                  </a:lnTo>
                  <a:lnTo>
                    <a:pt x="1269" y="31296"/>
                  </a:lnTo>
                  <a:lnTo>
                    <a:pt x="1833" y="31014"/>
                  </a:lnTo>
                  <a:lnTo>
                    <a:pt x="3172" y="30521"/>
                  </a:lnTo>
                  <a:lnTo>
                    <a:pt x="4652" y="30027"/>
                  </a:lnTo>
                  <a:lnTo>
                    <a:pt x="5780" y="29675"/>
                  </a:lnTo>
                  <a:lnTo>
                    <a:pt x="9022" y="28265"/>
                  </a:lnTo>
                  <a:lnTo>
                    <a:pt x="12194" y="26855"/>
                  </a:lnTo>
                  <a:close/>
                  <a:moveTo>
                    <a:pt x="17762" y="20300"/>
                  </a:moveTo>
                  <a:lnTo>
                    <a:pt x="18608" y="21851"/>
                  </a:lnTo>
                  <a:lnTo>
                    <a:pt x="19383" y="23402"/>
                  </a:lnTo>
                  <a:lnTo>
                    <a:pt x="20018" y="25023"/>
                  </a:lnTo>
                  <a:lnTo>
                    <a:pt x="20652" y="26644"/>
                  </a:lnTo>
                  <a:lnTo>
                    <a:pt x="21780" y="29886"/>
                  </a:lnTo>
                  <a:lnTo>
                    <a:pt x="22485" y="31507"/>
                  </a:lnTo>
                  <a:lnTo>
                    <a:pt x="23190" y="33129"/>
                  </a:lnTo>
                  <a:lnTo>
                    <a:pt x="22414" y="32565"/>
                  </a:lnTo>
                  <a:lnTo>
                    <a:pt x="21639" y="31930"/>
                  </a:lnTo>
                  <a:lnTo>
                    <a:pt x="21005" y="31296"/>
                  </a:lnTo>
                  <a:lnTo>
                    <a:pt x="20370" y="30662"/>
                  </a:lnTo>
                  <a:lnTo>
                    <a:pt x="19806" y="29957"/>
                  </a:lnTo>
                  <a:lnTo>
                    <a:pt x="19313" y="29322"/>
                  </a:lnTo>
                  <a:lnTo>
                    <a:pt x="18890" y="28547"/>
                  </a:lnTo>
                  <a:lnTo>
                    <a:pt x="18467" y="27842"/>
                  </a:lnTo>
                  <a:lnTo>
                    <a:pt x="18115" y="26996"/>
                  </a:lnTo>
                  <a:lnTo>
                    <a:pt x="17833" y="26221"/>
                  </a:lnTo>
                  <a:lnTo>
                    <a:pt x="17621" y="25375"/>
                  </a:lnTo>
                  <a:lnTo>
                    <a:pt x="17480" y="24529"/>
                  </a:lnTo>
                  <a:lnTo>
                    <a:pt x="17410" y="23613"/>
                  </a:lnTo>
                  <a:lnTo>
                    <a:pt x="17339" y="22697"/>
                  </a:lnTo>
                  <a:lnTo>
                    <a:pt x="17339" y="21710"/>
                  </a:lnTo>
                  <a:lnTo>
                    <a:pt x="17480" y="20723"/>
                  </a:lnTo>
                  <a:lnTo>
                    <a:pt x="17480" y="21569"/>
                  </a:lnTo>
                  <a:lnTo>
                    <a:pt x="17480" y="22415"/>
                  </a:lnTo>
                  <a:lnTo>
                    <a:pt x="17551" y="23190"/>
                  </a:lnTo>
                  <a:lnTo>
                    <a:pt x="17692" y="24036"/>
                  </a:lnTo>
                  <a:lnTo>
                    <a:pt x="18115" y="25587"/>
                  </a:lnTo>
                  <a:lnTo>
                    <a:pt x="18608" y="27137"/>
                  </a:lnTo>
                  <a:lnTo>
                    <a:pt x="19172" y="28618"/>
                  </a:lnTo>
                  <a:lnTo>
                    <a:pt x="19524" y="29393"/>
                  </a:lnTo>
                  <a:lnTo>
                    <a:pt x="19736" y="29675"/>
                  </a:lnTo>
                  <a:lnTo>
                    <a:pt x="19877" y="29745"/>
                  </a:lnTo>
                  <a:lnTo>
                    <a:pt x="20159" y="29816"/>
                  </a:lnTo>
                  <a:lnTo>
                    <a:pt x="20511" y="29886"/>
                  </a:lnTo>
                  <a:lnTo>
                    <a:pt x="20652" y="29886"/>
                  </a:lnTo>
                  <a:lnTo>
                    <a:pt x="20723" y="29745"/>
                  </a:lnTo>
                  <a:lnTo>
                    <a:pt x="20793" y="29604"/>
                  </a:lnTo>
                  <a:lnTo>
                    <a:pt x="20723" y="29393"/>
                  </a:lnTo>
                  <a:lnTo>
                    <a:pt x="19806" y="27137"/>
                  </a:lnTo>
                  <a:lnTo>
                    <a:pt x="19031" y="24882"/>
                  </a:lnTo>
                  <a:lnTo>
                    <a:pt x="18397" y="22626"/>
                  </a:lnTo>
                  <a:lnTo>
                    <a:pt x="17762" y="20300"/>
                  </a:lnTo>
                  <a:close/>
                  <a:moveTo>
                    <a:pt x="10503" y="36723"/>
                  </a:moveTo>
                  <a:lnTo>
                    <a:pt x="10080" y="37569"/>
                  </a:lnTo>
                  <a:lnTo>
                    <a:pt x="9516" y="38697"/>
                  </a:lnTo>
                  <a:lnTo>
                    <a:pt x="9304" y="39261"/>
                  </a:lnTo>
                  <a:lnTo>
                    <a:pt x="9163" y="39825"/>
                  </a:lnTo>
                  <a:lnTo>
                    <a:pt x="9093" y="40036"/>
                  </a:lnTo>
                  <a:lnTo>
                    <a:pt x="9163" y="40248"/>
                  </a:lnTo>
                  <a:lnTo>
                    <a:pt x="9234" y="40388"/>
                  </a:lnTo>
                  <a:lnTo>
                    <a:pt x="9304" y="40529"/>
                  </a:lnTo>
                  <a:lnTo>
                    <a:pt x="9516" y="40600"/>
                  </a:lnTo>
                  <a:lnTo>
                    <a:pt x="9657" y="40529"/>
                  </a:lnTo>
                  <a:lnTo>
                    <a:pt x="9868" y="40459"/>
                  </a:lnTo>
                  <a:lnTo>
                    <a:pt x="10009" y="40248"/>
                  </a:lnTo>
                  <a:lnTo>
                    <a:pt x="10362" y="39754"/>
                  </a:lnTo>
                  <a:lnTo>
                    <a:pt x="10714" y="39120"/>
                  </a:lnTo>
                  <a:lnTo>
                    <a:pt x="11278" y="37851"/>
                  </a:lnTo>
                  <a:lnTo>
                    <a:pt x="11630" y="37005"/>
                  </a:lnTo>
                  <a:lnTo>
                    <a:pt x="12053" y="37569"/>
                  </a:lnTo>
                  <a:lnTo>
                    <a:pt x="12406" y="38274"/>
                  </a:lnTo>
                  <a:lnTo>
                    <a:pt x="12547" y="38626"/>
                  </a:lnTo>
                  <a:lnTo>
                    <a:pt x="12617" y="38979"/>
                  </a:lnTo>
                  <a:lnTo>
                    <a:pt x="12617" y="39331"/>
                  </a:lnTo>
                  <a:lnTo>
                    <a:pt x="12617" y="39684"/>
                  </a:lnTo>
                  <a:lnTo>
                    <a:pt x="12476" y="40248"/>
                  </a:lnTo>
                  <a:lnTo>
                    <a:pt x="12265" y="40741"/>
                  </a:lnTo>
                  <a:lnTo>
                    <a:pt x="11983" y="41305"/>
                  </a:lnTo>
                  <a:lnTo>
                    <a:pt x="11630" y="41869"/>
                  </a:lnTo>
                  <a:lnTo>
                    <a:pt x="11207" y="42433"/>
                  </a:lnTo>
                  <a:lnTo>
                    <a:pt x="10714" y="42996"/>
                  </a:lnTo>
                  <a:lnTo>
                    <a:pt x="9657" y="44054"/>
                  </a:lnTo>
                  <a:lnTo>
                    <a:pt x="8458" y="45040"/>
                  </a:lnTo>
                  <a:lnTo>
                    <a:pt x="7824" y="45463"/>
                  </a:lnTo>
                  <a:lnTo>
                    <a:pt x="7260" y="45816"/>
                  </a:lnTo>
                  <a:lnTo>
                    <a:pt x="6626" y="46098"/>
                  </a:lnTo>
                  <a:lnTo>
                    <a:pt x="6062" y="46380"/>
                  </a:lnTo>
                  <a:lnTo>
                    <a:pt x="5498" y="46521"/>
                  </a:lnTo>
                  <a:lnTo>
                    <a:pt x="5005" y="46591"/>
                  </a:lnTo>
                  <a:lnTo>
                    <a:pt x="5287" y="45181"/>
                  </a:lnTo>
                  <a:lnTo>
                    <a:pt x="5639" y="43772"/>
                  </a:lnTo>
                  <a:lnTo>
                    <a:pt x="6062" y="42292"/>
                  </a:lnTo>
                  <a:lnTo>
                    <a:pt x="6626" y="40952"/>
                  </a:lnTo>
                  <a:lnTo>
                    <a:pt x="6978" y="40248"/>
                  </a:lnTo>
                  <a:lnTo>
                    <a:pt x="7331" y="39613"/>
                  </a:lnTo>
                  <a:lnTo>
                    <a:pt x="7754" y="39049"/>
                  </a:lnTo>
                  <a:lnTo>
                    <a:pt x="8177" y="38485"/>
                  </a:lnTo>
                  <a:lnTo>
                    <a:pt x="8670" y="37992"/>
                  </a:lnTo>
                  <a:lnTo>
                    <a:pt x="9234" y="37499"/>
                  </a:lnTo>
                  <a:lnTo>
                    <a:pt x="9868" y="37076"/>
                  </a:lnTo>
                  <a:lnTo>
                    <a:pt x="10503" y="36723"/>
                  </a:lnTo>
                  <a:close/>
                  <a:moveTo>
                    <a:pt x="19947" y="1"/>
                  </a:moveTo>
                  <a:lnTo>
                    <a:pt x="19877" y="706"/>
                  </a:lnTo>
                  <a:lnTo>
                    <a:pt x="19806" y="1552"/>
                  </a:lnTo>
                  <a:lnTo>
                    <a:pt x="19665" y="3455"/>
                  </a:lnTo>
                  <a:lnTo>
                    <a:pt x="19595" y="4441"/>
                  </a:lnTo>
                  <a:lnTo>
                    <a:pt x="19454" y="5358"/>
                  </a:lnTo>
                  <a:lnTo>
                    <a:pt x="19242" y="6133"/>
                  </a:lnTo>
                  <a:lnTo>
                    <a:pt x="19102" y="6485"/>
                  </a:lnTo>
                  <a:lnTo>
                    <a:pt x="18961" y="6767"/>
                  </a:lnTo>
                  <a:lnTo>
                    <a:pt x="18679" y="7120"/>
                  </a:lnTo>
                  <a:lnTo>
                    <a:pt x="18397" y="7331"/>
                  </a:lnTo>
                  <a:lnTo>
                    <a:pt x="18115" y="7472"/>
                  </a:lnTo>
                  <a:lnTo>
                    <a:pt x="17833" y="7543"/>
                  </a:lnTo>
                  <a:lnTo>
                    <a:pt x="16071" y="7543"/>
                  </a:lnTo>
                  <a:lnTo>
                    <a:pt x="15225" y="7613"/>
                  </a:lnTo>
                  <a:lnTo>
                    <a:pt x="14379" y="7754"/>
                  </a:lnTo>
                  <a:lnTo>
                    <a:pt x="12687" y="8177"/>
                  </a:lnTo>
                  <a:lnTo>
                    <a:pt x="10362" y="8882"/>
                  </a:lnTo>
                  <a:lnTo>
                    <a:pt x="8881" y="9305"/>
                  </a:lnTo>
                  <a:lnTo>
                    <a:pt x="7472" y="9869"/>
                  </a:lnTo>
                  <a:lnTo>
                    <a:pt x="6062" y="10503"/>
                  </a:lnTo>
                  <a:lnTo>
                    <a:pt x="5357" y="10856"/>
                  </a:lnTo>
                  <a:lnTo>
                    <a:pt x="4793" y="11208"/>
                  </a:lnTo>
                  <a:lnTo>
                    <a:pt x="4229" y="11631"/>
                  </a:lnTo>
                  <a:lnTo>
                    <a:pt x="3736" y="12054"/>
                  </a:lnTo>
                  <a:lnTo>
                    <a:pt x="3313" y="12477"/>
                  </a:lnTo>
                  <a:lnTo>
                    <a:pt x="3031" y="12900"/>
                  </a:lnTo>
                  <a:lnTo>
                    <a:pt x="2820" y="12970"/>
                  </a:lnTo>
                  <a:lnTo>
                    <a:pt x="2749" y="13182"/>
                  </a:lnTo>
                  <a:lnTo>
                    <a:pt x="2820" y="13675"/>
                  </a:lnTo>
                  <a:lnTo>
                    <a:pt x="3031" y="13604"/>
                  </a:lnTo>
                  <a:lnTo>
                    <a:pt x="5921" y="13604"/>
                  </a:lnTo>
                  <a:lnTo>
                    <a:pt x="9586" y="13675"/>
                  </a:lnTo>
                  <a:lnTo>
                    <a:pt x="10714" y="13604"/>
                  </a:lnTo>
                  <a:lnTo>
                    <a:pt x="11912" y="13463"/>
                  </a:lnTo>
                  <a:lnTo>
                    <a:pt x="13110" y="13252"/>
                  </a:lnTo>
                  <a:lnTo>
                    <a:pt x="14238" y="12970"/>
                  </a:lnTo>
                  <a:lnTo>
                    <a:pt x="15366" y="12618"/>
                  </a:lnTo>
                  <a:lnTo>
                    <a:pt x="16494" y="12124"/>
                  </a:lnTo>
                  <a:lnTo>
                    <a:pt x="17480" y="11490"/>
                  </a:lnTo>
                  <a:lnTo>
                    <a:pt x="17974" y="11137"/>
                  </a:lnTo>
                  <a:lnTo>
                    <a:pt x="18397" y="10785"/>
                  </a:lnTo>
                  <a:lnTo>
                    <a:pt x="17974" y="14098"/>
                  </a:lnTo>
                  <a:lnTo>
                    <a:pt x="17621" y="16212"/>
                  </a:lnTo>
                  <a:lnTo>
                    <a:pt x="17269" y="18327"/>
                  </a:lnTo>
                  <a:lnTo>
                    <a:pt x="16776" y="20441"/>
                  </a:lnTo>
                  <a:lnTo>
                    <a:pt x="16494" y="21428"/>
                  </a:lnTo>
                  <a:lnTo>
                    <a:pt x="16212" y="22274"/>
                  </a:lnTo>
                  <a:lnTo>
                    <a:pt x="15859" y="23120"/>
                  </a:lnTo>
                  <a:lnTo>
                    <a:pt x="15436" y="23825"/>
                  </a:lnTo>
                  <a:lnTo>
                    <a:pt x="15013" y="24389"/>
                  </a:lnTo>
                  <a:lnTo>
                    <a:pt x="14591" y="24811"/>
                  </a:lnTo>
                  <a:lnTo>
                    <a:pt x="14309" y="24952"/>
                  </a:lnTo>
                  <a:lnTo>
                    <a:pt x="14027" y="25093"/>
                  </a:lnTo>
                  <a:lnTo>
                    <a:pt x="13322" y="25234"/>
                  </a:lnTo>
                  <a:lnTo>
                    <a:pt x="12617" y="25305"/>
                  </a:lnTo>
                  <a:lnTo>
                    <a:pt x="10150" y="25305"/>
                  </a:lnTo>
                  <a:lnTo>
                    <a:pt x="9375" y="25375"/>
                  </a:lnTo>
                  <a:lnTo>
                    <a:pt x="8670" y="25516"/>
                  </a:lnTo>
                  <a:lnTo>
                    <a:pt x="7824" y="25798"/>
                  </a:lnTo>
                  <a:lnTo>
                    <a:pt x="6978" y="26151"/>
                  </a:lnTo>
                  <a:lnTo>
                    <a:pt x="6203" y="26503"/>
                  </a:lnTo>
                  <a:lnTo>
                    <a:pt x="5428" y="26926"/>
                  </a:lnTo>
                  <a:lnTo>
                    <a:pt x="4652" y="27349"/>
                  </a:lnTo>
                  <a:lnTo>
                    <a:pt x="3948" y="27842"/>
                  </a:lnTo>
                  <a:lnTo>
                    <a:pt x="2538" y="28970"/>
                  </a:lnTo>
                  <a:lnTo>
                    <a:pt x="1481" y="29816"/>
                  </a:lnTo>
                  <a:lnTo>
                    <a:pt x="705" y="30521"/>
                  </a:lnTo>
                  <a:lnTo>
                    <a:pt x="212" y="31085"/>
                  </a:lnTo>
                  <a:lnTo>
                    <a:pt x="71" y="31366"/>
                  </a:lnTo>
                  <a:lnTo>
                    <a:pt x="0" y="31507"/>
                  </a:lnTo>
                  <a:lnTo>
                    <a:pt x="0" y="31648"/>
                  </a:lnTo>
                  <a:lnTo>
                    <a:pt x="141" y="31789"/>
                  </a:lnTo>
                  <a:lnTo>
                    <a:pt x="353" y="31930"/>
                  </a:lnTo>
                  <a:lnTo>
                    <a:pt x="635" y="32001"/>
                  </a:lnTo>
                  <a:lnTo>
                    <a:pt x="1622" y="32071"/>
                  </a:lnTo>
                  <a:lnTo>
                    <a:pt x="2961" y="32001"/>
                  </a:lnTo>
                  <a:lnTo>
                    <a:pt x="3807" y="31930"/>
                  </a:lnTo>
                  <a:lnTo>
                    <a:pt x="4652" y="31860"/>
                  </a:lnTo>
                  <a:lnTo>
                    <a:pt x="5498" y="31648"/>
                  </a:lnTo>
                  <a:lnTo>
                    <a:pt x="6273" y="31437"/>
                  </a:lnTo>
                  <a:lnTo>
                    <a:pt x="7049" y="31226"/>
                  </a:lnTo>
                  <a:lnTo>
                    <a:pt x="7824" y="30873"/>
                  </a:lnTo>
                  <a:lnTo>
                    <a:pt x="9304" y="30168"/>
                  </a:lnTo>
                  <a:lnTo>
                    <a:pt x="10784" y="29322"/>
                  </a:lnTo>
                  <a:lnTo>
                    <a:pt x="12124" y="28336"/>
                  </a:lnTo>
                  <a:lnTo>
                    <a:pt x="13392" y="27278"/>
                  </a:lnTo>
                  <a:lnTo>
                    <a:pt x="14661" y="26151"/>
                  </a:lnTo>
                  <a:lnTo>
                    <a:pt x="13956" y="28265"/>
                  </a:lnTo>
                  <a:lnTo>
                    <a:pt x="13322" y="30450"/>
                  </a:lnTo>
                  <a:lnTo>
                    <a:pt x="12899" y="31507"/>
                  </a:lnTo>
                  <a:lnTo>
                    <a:pt x="12476" y="32565"/>
                  </a:lnTo>
                  <a:lnTo>
                    <a:pt x="12053" y="33551"/>
                  </a:lnTo>
                  <a:lnTo>
                    <a:pt x="11489" y="34468"/>
                  </a:lnTo>
                  <a:lnTo>
                    <a:pt x="11137" y="35032"/>
                  </a:lnTo>
                  <a:lnTo>
                    <a:pt x="10714" y="35455"/>
                  </a:lnTo>
                  <a:lnTo>
                    <a:pt x="10221" y="35877"/>
                  </a:lnTo>
                  <a:lnTo>
                    <a:pt x="9727" y="36159"/>
                  </a:lnTo>
                  <a:lnTo>
                    <a:pt x="8740" y="36864"/>
                  </a:lnTo>
                  <a:lnTo>
                    <a:pt x="8247" y="37287"/>
                  </a:lnTo>
                  <a:lnTo>
                    <a:pt x="7683" y="37781"/>
                  </a:lnTo>
                  <a:lnTo>
                    <a:pt x="7331" y="38133"/>
                  </a:lnTo>
                  <a:lnTo>
                    <a:pt x="6978" y="38697"/>
                  </a:lnTo>
                  <a:lnTo>
                    <a:pt x="6133" y="40107"/>
                  </a:lnTo>
                  <a:lnTo>
                    <a:pt x="5216" y="41798"/>
                  </a:lnTo>
                  <a:lnTo>
                    <a:pt x="4864" y="42644"/>
                  </a:lnTo>
                  <a:lnTo>
                    <a:pt x="4511" y="43490"/>
                  </a:lnTo>
                  <a:lnTo>
                    <a:pt x="4300" y="44336"/>
                  </a:lnTo>
                  <a:lnTo>
                    <a:pt x="4159" y="45111"/>
                  </a:lnTo>
                  <a:lnTo>
                    <a:pt x="4159" y="45816"/>
                  </a:lnTo>
                  <a:lnTo>
                    <a:pt x="4159" y="46098"/>
                  </a:lnTo>
                  <a:lnTo>
                    <a:pt x="4229" y="46380"/>
                  </a:lnTo>
                  <a:lnTo>
                    <a:pt x="4370" y="46591"/>
                  </a:lnTo>
                  <a:lnTo>
                    <a:pt x="4511" y="46803"/>
                  </a:lnTo>
                  <a:lnTo>
                    <a:pt x="4723" y="46944"/>
                  </a:lnTo>
                  <a:lnTo>
                    <a:pt x="4934" y="47084"/>
                  </a:lnTo>
                  <a:lnTo>
                    <a:pt x="5216" y="47155"/>
                  </a:lnTo>
                  <a:lnTo>
                    <a:pt x="5992" y="47155"/>
                  </a:lnTo>
                  <a:lnTo>
                    <a:pt x="6414" y="47014"/>
                  </a:lnTo>
                  <a:lnTo>
                    <a:pt x="7049" y="46803"/>
                  </a:lnTo>
                  <a:lnTo>
                    <a:pt x="7683" y="46521"/>
                  </a:lnTo>
                  <a:lnTo>
                    <a:pt x="8388" y="46168"/>
                  </a:lnTo>
                  <a:lnTo>
                    <a:pt x="9093" y="45745"/>
                  </a:lnTo>
                  <a:lnTo>
                    <a:pt x="9798" y="45252"/>
                  </a:lnTo>
                  <a:lnTo>
                    <a:pt x="10432" y="44688"/>
                  </a:lnTo>
                  <a:lnTo>
                    <a:pt x="11066" y="44124"/>
                  </a:lnTo>
                  <a:lnTo>
                    <a:pt x="11630" y="43490"/>
                  </a:lnTo>
                  <a:lnTo>
                    <a:pt x="12194" y="42855"/>
                  </a:lnTo>
                  <a:lnTo>
                    <a:pt x="12687" y="42151"/>
                  </a:lnTo>
                  <a:lnTo>
                    <a:pt x="13040" y="41446"/>
                  </a:lnTo>
                  <a:lnTo>
                    <a:pt x="13392" y="40741"/>
                  </a:lnTo>
                  <a:lnTo>
                    <a:pt x="13604" y="40036"/>
                  </a:lnTo>
                  <a:lnTo>
                    <a:pt x="13674" y="39261"/>
                  </a:lnTo>
                  <a:lnTo>
                    <a:pt x="13674" y="38556"/>
                  </a:lnTo>
                  <a:lnTo>
                    <a:pt x="13533" y="37851"/>
                  </a:lnTo>
                  <a:lnTo>
                    <a:pt x="13392" y="37640"/>
                  </a:lnTo>
                  <a:lnTo>
                    <a:pt x="13181" y="37358"/>
                  </a:lnTo>
                  <a:lnTo>
                    <a:pt x="12758" y="36794"/>
                  </a:lnTo>
                  <a:lnTo>
                    <a:pt x="12335" y="36300"/>
                  </a:lnTo>
                  <a:lnTo>
                    <a:pt x="12194" y="36018"/>
                  </a:lnTo>
                  <a:lnTo>
                    <a:pt x="12124" y="35807"/>
                  </a:lnTo>
                  <a:lnTo>
                    <a:pt x="12194" y="35455"/>
                  </a:lnTo>
                  <a:lnTo>
                    <a:pt x="12335" y="34961"/>
                  </a:lnTo>
                  <a:lnTo>
                    <a:pt x="12828" y="33763"/>
                  </a:lnTo>
                  <a:lnTo>
                    <a:pt x="13815" y="31719"/>
                  </a:lnTo>
                  <a:lnTo>
                    <a:pt x="14591" y="29675"/>
                  </a:lnTo>
                  <a:lnTo>
                    <a:pt x="15295" y="27560"/>
                  </a:lnTo>
                  <a:lnTo>
                    <a:pt x="16000" y="25516"/>
                  </a:lnTo>
                  <a:lnTo>
                    <a:pt x="16635" y="23402"/>
                  </a:lnTo>
                  <a:lnTo>
                    <a:pt x="16635" y="24177"/>
                  </a:lnTo>
                  <a:lnTo>
                    <a:pt x="16705" y="24952"/>
                  </a:lnTo>
                  <a:lnTo>
                    <a:pt x="16846" y="25728"/>
                  </a:lnTo>
                  <a:lnTo>
                    <a:pt x="16987" y="26503"/>
                  </a:lnTo>
                  <a:lnTo>
                    <a:pt x="17198" y="27208"/>
                  </a:lnTo>
                  <a:lnTo>
                    <a:pt x="17480" y="27983"/>
                  </a:lnTo>
                  <a:lnTo>
                    <a:pt x="17762" y="28688"/>
                  </a:lnTo>
                  <a:lnTo>
                    <a:pt x="18115" y="29393"/>
                  </a:lnTo>
                  <a:lnTo>
                    <a:pt x="18538" y="30027"/>
                  </a:lnTo>
                  <a:lnTo>
                    <a:pt x="18961" y="30662"/>
                  </a:lnTo>
                  <a:lnTo>
                    <a:pt x="19454" y="31296"/>
                  </a:lnTo>
                  <a:lnTo>
                    <a:pt x="20018" y="31860"/>
                  </a:lnTo>
                  <a:lnTo>
                    <a:pt x="20582" y="32353"/>
                  </a:lnTo>
                  <a:lnTo>
                    <a:pt x="21216" y="32847"/>
                  </a:lnTo>
                  <a:lnTo>
                    <a:pt x="21850" y="33270"/>
                  </a:lnTo>
                  <a:lnTo>
                    <a:pt x="22555" y="33622"/>
                  </a:lnTo>
                  <a:lnTo>
                    <a:pt x="23049" y="33904"/>
                  </a:lnTo>
                  <a:lnTo>
                    <a:pt x="23612" y="34045"/>
                  </a:lnTo>
                  <a:lnTo>
                    <a:pt x="23894" y="34115"/>
                  </a:lnTo>
                  <a:lnTo>
                    <a:pt x="24106" y="34115"/>
                  </a:lnTo>
                  <a:lnTo>
                    <a:pt x="24317" y="34045"/>
                  </a:lnTo>
                  <a:lnTo>
                    <a:pt x="24458" y="33833"/>
                  </a:lnTo>
                  <a:lnTo>
                    <a:pt x="24458" y="33692"/>
                  </a:lnTo>
                  <a:lnTo>
                    <a:pt x="24458" y="33411"/>
                  </a:lnTo>
                  <a:lnTo>
                    <a:pt x="24247" y="32635"/>
                  </a:lnTo>
                  <a:lnTo>
                    <a:pt x="23965" y="31719"/>
                  </a:lnTo>
                  <a:lnTo>
                    <a:pt x="23542" y="30591"/>
                  </a:lnTo>
                  <a:lnTo>
                    <a:pt x="22767" y="28547"/>
                  </a:lnTo>
                  <a:lnTo>
                    <a:pt x="22203" y="27137"/>
                  </a:lnTo>
                  <a:lnTo>
                    <a:pt x="21780" y="25798"/>
                  </a:lnTo>
                  <a:lnTo>
                    <a:pt x="21216" y="24389"/>
                  </a:lnTo>
                  <a:lnTo>
                    <a:pt x="20652" y="23120"/>
                  </a:lnTo>
                  <a:lnTo>
                    <a:pt x="19877" y="21851"/>
                  </a:lnTo>
                  <a:lnTo>
                    <a:pt x="19454" y="21146"/>
                  </a:lnTo>
                  <a:lnTo>
                    <a:pt x="19102" y="20653"/>
                  </a:lnTo>
                  <a:lnTo>
                    <a:pt x="18467" y="19878"/>
                  </a:lnTo>
                  <a:lnTo>
                    <a:pt x="18256" y="19455"/>
                  </a:lnTo>
                  <a:lnTo>
                    <a:pt x="18115" y="19032"/>
                  </a:lnTo>
                  <a:lnTo>
                    <a:pt x="18044" y="18468"/>
                  </a:lnTo>
                  <a:lnTo>
                    <a:pt x="18044" y="17763"/>
                  </a:lnTo>
                  <a:lnTo>
                    <a:pt x="18185" y="16283"/>
                  </a:lnTo>
                  <a:lnTo>
                    <a:pt x="18397" y="14732"/>
                  </a:lnTo>
                  <a:lnTo>
                    <a:pt x="19031" y="11701"/>
                  </a:lnTo>
                  <a:lnTo>
                    <a:pt x="19595" y="8671"/>
                  </a:lnTo>
                  <a:lnTo>
                    <a:pt x="19877" y="7120"/>
                  </a:lnTo>
                  <a:lnTo>
                    <a:pt x="20018" y="5640"/>
                  </a:lnTo>
                  <a:lnTo>
                    <a:pt x="20370" y="6767"/>
                  </a:lnTo>
                  <a:lnTo>
                    <a:pt x="20793" y="7825"/>
                  </a:lnTo>
                  <a:lnTo>
                    <a:pt x="21286" y="8741"/>
                  </a:lnTo>
                  <a:lnTo>
                    <a:pt x="21921" y="9587"/>
                  </a:lnTo>
                  <a:lnTo>
                    <a:pt x="22555" y="10433"/>
                  </a:lnTo>
                  <a:lnTo>
                    <a:pt x="23331" y="11278"/>
                  </a:lnTo>
                  <a:lnTo>
                    <a:pt x="24811" y="12900"/>
                  </a:lnTo>
                  <a:lnTo>
                    <a:pt x="25868" y="14239"/>
                  </a:lnTo>
                  <a:lnTo>
                    <a:pt x="26432" y="14944"/>
                  </a:lnTo>
                  <a:lnTo>
                    <a:pt x="27066" y="15507"/>
                  </a:lnTo>
                  <a:lnTo>
                    <a:pt x="27348" y="15789"/>
                  </a:lnTo>
                  <a:lnTo>
                    <a:pt x="27701" y="15930"/>
                  </a:lnTo>
                  <a:lnTo>
                    <a:pt x="27982" y="16001"/>
                  </a:lnTo>
                  <a:lnTo>
                    <a:pt x="28194" y="15930"/>
                  </a:lnTo>
                  <a:lnTo>
                    <a:pt x="28476" y="15860"/>
                  </a:lnTo>
                  <a:lnTo>
                    <a:pt x="28687" y="15578"/>
                  </a:lnTo>
                  <a:lnTo>
                    <a:pt x="28899" y="15226"/>
                  </a:lnTo>
                  <a:lnTo>
                    <a:pt x="29110" y="14662"/>
                  </a:lnTo>
                  <a:lnTo>
                    <a:pt x="29181" y="14168"/>
                  </a:lnTo>
                  <a:lnTo>
                    <a:pt x="29251" y="13675"/>
                  </a:lnTo>
                  <a:lnTo>
                    <a:pt x="29251" y="13111"/>
                  </a:lnTo>
                  <a:lnTo>
                    <a:pt x="29181" y="12477"/>
                  </a:lnTo>
                  <a:lnTo>
                    <a:pt x="28969" y="11278"/>
                  </a:lnTo>
                  <a:lnTo>
                    <a:pt x="28617" y="10080"/>
                  </a:lnTo>
                  <a:lnTo>
                    <a:pt x="28123" y="8811"/>
                  </a:lnTo>
                  <a:lnTo>
                    <a:pt x="27630" y="7684"/>
                  </a:lnTo>
                  <a:lnTo>
                    <a:pt x="27066" y="6626"/>
                  </a:lnTo>
                  <a:lnTo>
                    <a:pt x="26573" y="5781"/>
                  </a:lnTo>
                  <a:lnTo>
                    <a:pt x="26150" y="5217"/>
                  </a:lnTo>
                  <a:lnTo>
                    <a:pt x="25516" y="4512"/>
                  </a:lnTo>
                  <a:lnTo>
                    <a:pt x="24670" y="3807"/>
                  </a:lnTo>
                  <a:lnTo>
                    <a:pt x="23753" y="3102"/>
                  </a:lnTo>
                  <a:lnTo>
                    <a:pt x="22767" y="2538"/>
                  </a:lnTo>
                  <a:lnTo>
                    <a:pt x="22273" y="2256"/>
                  </a:lnTo>
                  <a:lnTo>
                    <a:pt x="21780" y="2115"/>
                  </a:lnTo>
                  <a:lnTo>
                    <a:pt x="21357" y="2045"/>
                  </a:lnTo>
                  <a:lnTo>
                    <a:pt x="20934" y="2045"/>
                  </a:lnTo>
                  <a:lnTo>
                    <a:pt x="20511" y="2186"/>
                  </a:lnTo>
                  <a:lnTo>
                    <a:pt x="20229" y="2397"/>
                  </a:lnTo>
                  <a:lnTo>
                    <a:pt x="20088" y="1129"/>
                  </a:lnTo>
                  <a:lnTo>
                    <a:pt x="19947" y="1"/>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0" name="Google Shape;130;p3"/>
            <p:cNvGrpSpPr/>
            <p:nvPr/>
          </p:nvGrpSpPr>
          <p:grpSpPr>
            <a:xfrm>
              <a:off x="818425" y="1334150"/>
              <a:ext cx="925100" cy="1370950"/>
              <a:chOff x="3112200" y="1334150"/>
              <a:chExt cx="925100" cy="1370950"/>
            </a:xfrm>
          </p:grpSpPr>
          <p:sp>
            <p:nvSpPr>
              <p:cNvPr id="131" name="Google Shape;131;p3"/>
              <p:cNvSpPr/>
              <p:nvPr/>
            </p:nvSpPr>
            <p:spPr>
              <a:xfrm>
                <a:off x="3173850" y="1334150"/>
                <a:ext cx="819400" cy="1279300"/>
              </a:xfrm>
              <a:custGeom>
                <a:avLst/>
                <a:gdLst/>
                <a:ahLst/>
                <a:cxnLst/>
                <a:rect l="l" t="t" r="r" b="b"/>
                <a:pathLst>
                  <a:path w="32776" h="51172" extrusionOk="0">
                    <a:moveTo>
                      <a:pt x="15155" y="0"/>
                    </a:moveTo>
                    <a:lnTo>
                      <a:pt x="15026" y="431"/>
                    </a:lnTo>
                    <a:lnTo>
                      <a:pt x="15084" y="353"/>
                    </a:lnTo>
                    <a:lnTo>
                      <a:pt x="15155" y="0"/>
                    </a:lnTo>
                    <a:close/>
                    <a:moveTo>
                      <a:pt x="15026" y="431"/>
                    </a:moveTo>
                    <a:lnTo>
                      <a:pt x="14873" y="635"/>
                    </a:lnTo>
                    <a:lnTo>
                      <a:pt x="14380" y="1339"/>
                    </a:lnTo>
                    <a:lnTo>
                      <a:pt x="13957" y="2044"/>
                    </a:lnTo>
                    <a:lnTo>
                      <a:pt x="13745" y="2397"/>
                    </a:lnTo>
                    <a:lnTo>
                      <a:pt x="13604" y="2820"/>
                    </a:lnTo>
                    <a:lnTo>
                      <a:pt x="13252" y="3947"/>
                    </a:lnTo>
                    <a:lnTo>
                      <a:pt x="13040" y="5146"/>
                    </a:lnTo>
                    <a:lnTo>
                      <a:pt x="12970" y="6273"/>
                    </a:lnTo>
                    <a:lnTo>
                      <a:pt x="12899" y="7472"/>
                    </a:lnTo>
                    <a:lnTo>
                      <a:pt x="12970" y="8670"/>
                    </a:lnTo>
                    <a:lnTo>
                      <a:pt x="13181" y="9798"/>
                    </a:lnTo>
                    <a:lnTo>
                      <a:pt x="13463" y="10996"/>
                    </a:lnTo>
                    <a:lnTo>
                      <a:pt x="13816" y="12124"/>
                    </a:lnTo>
                    <a:lnTo>
                      <a:pt x="14098" y="13251"/>
                    </a:lnTo>
                    <a:lnTo>
                      <a:pt x="14380" y="14379"/>
                    </a:lnTo>
                    <a:lnTo>
                      <a:pt x="14591" y="15436"/>
                    </a:lnTo>
                    <a:lnTo>
                      <a:pt x="14662" y="16564"/>
                    </a:lnTo>
                    <a:lnTo>
                      <a:pt x="14662" y="17128"/>
                    </a:lnTo>
                    <a:lnTo>
                      <a:pt x="14591" y="17692"/>
                    </a:lnTo>
                    <a:lnTo>
                      <a:pt x="14380" y="18115"/>
                    </a:lnTo>
                    <a:lnTo>
                      <a:pt x="14168" y="18538"/>
                    </a:lnTo>
                    <a:lnTo>
                      <a:pt x="13886" y="18820"/>
                    </a:lnTo>
                    <a:lnTo>
                      <a:pt x="13604" y="19172"/>
                    </a:lnTo>
                    <a:lnTo>
                      <a:pt x="13252" y="19383"/>
                    </a:lnTo>
                    <a:lnTo>
                      <a:pt x="12829" y="19595"/>
                    </a:lnTo>
                    <a:lnTo>
                      <a:pt x="11983" y="19947"/>
                    </a:lnTo>
                    <a:lnTo>
                      <a:pt x="10996" y="20229"/>
                    </a:lnTo>
                    <a:lnTo>
                      <a:pt x="9023" y="20652"/>
                    </a:lnTo>
                    <a:lnTo>
                      <a:pt x="7190" y="21146"/>
                    </a:lnTo>
                    <a:lnTo>
                      <a:pt x="4018" y="22132"/>
                    </a:lnTo>
                    <a:lnTo>
                      <a:pt x="2468" y="22696"/>
                    </a:lnTo>
                    <a:lnTo>
                      <a:pt x="1129" y="23260"/>
                    </a:lnTo>
                    <a:lnTo>
                      <a:pt x="635" y="23472"/>
                    </a:lnTo>
                    <a:lnTo>
                      <a:pt x="212" y="23754"/>
                    </a:lnTo>
                    <a:lnTo>
                      <a:pt x="1" y="23965"/>
                    </a:lnTo>
                    <a:lnTo>
                      <a:pt x="1" y="24035"/>
                    </a:lnTo>
                    <a:lnTo>
                      <a:pt x="1" y="24106"/>
                    </a:lnTo>
                    <a:lnTo>
                      <a:pt x="494" y="23965"/>
                    </a:lnTo>
                    <a:lnTo>
                      <a:pt x="1763" y="23613"/>
                    </a:lnTo>
                    <a:lnTo>
                      <a:pt x="5851" y="22555"/>
                    </a:lnTo>
                    <a:lnTo>
                      <a:pt x="10080" y="21568"/>
                    </a:lnTo>
                    <a:lnTo>
                      <a:pt x="12477" y="21075"/>
                    </a:lnTo>
                    <a:lnTo>
                      <a:pt x="11490" y="23331"/>
                    </a:lnTo>
                    <a:lnTo>
                      <a:pt x="10785" y="25163"/>
                    </a:lnTo>
                    <a:lnTo>
                      <a:pt x="10010" y="27207"/>
                    </a:lnTo>
                    <a:lnTo>
                      <a:pt x="9305" y="29251"/>
                    </a:lnTo>
                    <a:lnTo>
                      <a:pt x="8811" y="31013"/>
                    </a:lnTo>
                    <a:lnTo>
                      <a:pt x="8670" y="31718"/>
                    </a:lnTo>
                    <a:lnTo>
                      <a:pt x="8670" y="32353"/>
                    </a:lnTo>
                    <a:lnTo>
                      <a:pt x="8670" y="32705"/>
                    </a:lnTo>
                    <a:lnTo>
                      <a:pt x="8741" y="32846"/>
                    </a:lnTo>
                    <a:lnTo>
                      <a:pt x="8882" y="32916"/>
                    </a:lnTo>
                    <a:lnTo>
                      <a:pt x="8952" y="32916"/>
                    </a:lnTo>
                    <a:lnTo>
                      <a:pt x="9093" y="32705"/>
                    </a:lnTo>
                    <a:lnTo>
                      <a:pt x="9446" y="32071"/>
                    </a:lnTo>
                    <a:lnTo>
                      <a:pt x="10362" y="29815"/>
                    </a:lnTo>
                    <a:lnTo>
                      <a:pt x="11701" y="26220"/>
                    </a:lnTo>
                    <a:lnTo>
                      <a:pt x="11983" y="27207"/>
                    </a:lnTo>
                    <a:lnTo>
                      <a:pt x="12265" y="28265"/>
                    </a:lnTo>
                    <a:lnTo>
                      <a:pt x="12617" y="29322"/>
                    </a:lnTo>
                    <a:lnTo>
                      <a:pt x="12758" y="30379"/>
                    </a:lnTo>
                    <a:lnTo>
                      <a:pt x="13181" y="32071"/>
                    </a:lnTo>
                    <a:lnTo>
                      <a:pt x="12970" y="32141"/>
                    </a:lnTo>
                    <a:lnTo>
                      <a:pt x="12829" y="32282"/>
                    </a:lnTo>
                    <a:lnTo>
                      <a:pt x="12758" y="32494"/>
                    </a:lnTo>
                    <a:lnTo>
                      <a:pt x="12688" y="32705"/>
                    </a:lnTo>
                    <a:lnTo>
                      <a:pt x="12899" y="33339"/>
                    </a:lnTo>
                    <a:lnTo>
                      <a:pt x="13040" y="33621"/>
                    </a:lnTo>
                    <a:lnTo>
                      <a:pt x="13181" y="33762"/>
                    </a:lnTo>
                    <a:lnTo>
                      <a:pt x="13322" y="33903"/>
                    </a:lnTo>
                    <a:lnTo>
                      <a:pt x="13604" y="33903"/>
                    </a:lnTo>
                    <a:lnTo>
                      <a:pt x="13675" y="33833"/>
                    </a:lnTo>
                    <a:lnTo>
                      <a:pt x="13957" y="33621"/>
                    </a:lnTo>
                    <a:lnTo>
                      <a:pt x="14168" y="33269"/>
                    </a:lnTo>
                    <a:lnTo>
                      <a:pt x="14380" y="32705"/>
                    </a:lnTo>
                    <a:lnTo>
                      <a:pt x="14450" y="32141"/>
                    </a:lnTo>
                    <a:lnTo>
                      <a:pt x="14450" y="31718"/>
                    </a:lnTo>
                    <a:lnTo>
                      <a:pt x="14380" y="31225"/>
                    </a:lnTo>
                    <a:lnTo>
                      <a:pt x="14309" y="30802"/>
                    </a:lnTo>
                    <a:lnTo>
                      <a:pt x="14168" y="30379"/>
                    </a:lnTo>
                    <a:lnTo>
                      <a:pt x="13745" y="29533"/>
                    </a:lnTo>
                    <a:lnTo>
                      <a:pt x="13322" y="28687"/>
                    </a:lnTo>
                    <a:lnTo>
                      <a:pt x="12829" y="27842"/>
                    </a:lnTo>
                    <a:lnTo>
                      <a:pt x="12477" y="27066"/>
                    </a:lnTo>
                    <a:lnTo>
                      <a:pt x="12124" y="26220"/>
                    </a:lnTo>
                    <a:lnTo>
                      <a:pt x="12054" y="25868"/>
                    </a:lnTo>
                    <a:lnTo>
                      <a:pt x="11983" y="25445"/>
                    </a:lnTo>
                    <a:lnTo>
                      <a:pt x="11983" y="25093"/>
                    </a:lnTo>
                    <a:lnTo>
                      <a:pt x="12054" y="24740"/>
                    </a:lnTo>
                    <a:lnTo>
                      <a:pt x="12336" y="23824"/>
                    </a:lnTo>
                    <a:lnTo>
                      <a:pt x="12829" y="22908"/>
                    </a:lnTo>
                    <a:lnTo>
                      <a:pt x="13322" y="21921"/>
                    </a:lnTo>
                    <a:lnTo>
                      <a:pt x="13886" y="20934"/>
                    </a:lnTo>
                    <a:lnTo>
                      <a:pt x="14521" y="20088"/>
                    </a:lnTo>
                    <a:lnTo>
                      <a:pt x="15507" y="18749"/>
                    </a:lnTo>
                    <a:lnTo>
                      <a:pt x="16706" y="21709"/>
                    </a:lnTo>
                    <a:lnTo>
                      <a:pt x="17974" y="24670"/>
                    </a:lnTo>
                    <a:lnTo>
                      <a:pt x="20653" y="30520"/>
                    </a:lnTo>
                    <a:lnTo>
                      <a:pt x="21428" y="32212"/>
                    </a:lnTo>
                    <a:lnTo>
                      <a:pt x="21639" y="32846"/>
                    </a:lnTo>
                    <a:lnTo>
                      <a:pt x="21710" y="33410"/>
                    </a:lnTo>
                    <a:lnTo>
                      <a:pt x="21710" y="33974"/>
                    </a:lnTo>
                    <a:lnTo>
                      <a:pt x="21569" y="34538"/>
                    </a:lnTo>
                    <a:lnTo>
                      <a:pt x="21216" y="35242"/>
                    </a:lnTo>
                    <a:lnTo>
                      <a:pt x="20794" y="36088"/>
                    </a:lnTo>
                    <a:lnTo>
                      <a:pt x="20300" y="37146"/>
                    </a:lnTo>
                    <a:lnTo>
                      <a:pt x="19877" y="38203"/>
                    </a:lnTo>
                    <a:lnTo>
                      <a:pt x="19666" y="38626"/>
                    </a:lnTo>
                    <a:lnTo>
                      <a:pt x="19384" y="39119"/>
                    </a:lnTo>
                    <a:lnTo>
                      <a:pt x="19032" y="39472"/>
                    </a:lnTo>
                    <a:lnTo>
                      <a:pt x="18609" y="39824"/>
                    </a:lnTo>
                    <a:lnTo>
                      <a:pt x="18186" y="40035"/>
                    </a:lnTo>
                    <a:lnTo>
                      <a:pt x="17692" y="40317"/>
                    </a:lnTo>
                    <a:lnTo>
                      <a:pt x="16565" y="40811"/>
                    </a:lnTo>
                    <a:lnTo>
                      <a:pt x="14521" y="41586"/>
                    </a:lnTo>
                    <a:lnTo>
                      <a:pt x="14239" y="41586"/>
                    </a:lnTo>
                    <a:lnTo>
                      <a:pt x="13957" y="41516"/>
                    </a:lnTo>
                    <a:lnTo>
                      <a:pt x="13322" y="41445"/>
                    </a:lnTo>
                    <a:lnTo>
                      <a:pt x="13040" y="41516"/>
                    </a:lnTo>
                    <a:lnTo>
                      <a:pt x="12829" y="41657"/>
                    </a:lnTo>
                    <a:lnTo>
                      <a:pt x="12758" y="41798"/>
                    </a:lnTo>
                    <a:lnTo>
                      <a:pt x="12688" y="41938"/>
                    </a:lnTo>
                    <a:lnTo>
                      <a:pt x="12688" y="42432"/>
                    </a:lnTo>
                    <a:lnTo>
                      <a:pt x="12758" y="42784"/>
                    </a:lnTo>
                    <a:lnTo>
                      <a:pt x="12899" y="42996"/>
                    </a:lnTo>
                    <a:lnTo>
                      <a:pt x="13181" y="43066"/>
                    </a:lnTo>
                    <a:lnTo>
                      <a:pt x="13604" y="43137"/>
                    </a:lnTo>
                    <a:lnTo>
                      <a:pt x="14027" y="43066"/>
                    </a:lnTo>
                    <a:lnTo>
                      <a:pt x="14450" y="42925"/>
                    </a:lnTo>
                    <a:lnTo>
                      <a:pt x="15507" y="42502"/>
                    </a:lnTo>
                    <a:lnTo>
                      <a:pt x="16635" y="42009"/>
                    </a:lnTo>
                    <a:lnTo>
                      <a:pt x="17622" y="41516"/>
                    </a:lnTo>
                    <a:lnTo>
                      <a:pt x="18468" y="41093"/>
                    </a:lnTo>
                    <a:lnTo>
                      <a:pt x="19032" y="40881"/>
                    </a:lnTo>
                    <a:lnTo>
                      <a:pt x="18820" y="41868"/>
                    </a:lnTo>
                    <a:lnTo>
                      <a:pt x="18750" y="43066"/>
                    </a:lnTo>
                    <a:lnTo>
                      <a:pt x="18609" y="44194"/>
                    </a:lnTo>
                    <a:lnTo>
                      <a:pt x="18538" y="44687"/>
                    </a:lnTo>
                    <a:lnTo>
                      <a:pt x="18327" y="45181"/>
                    </a:lnTo>
                    <a:lnTo>
                      <a:pt x="18186" y="45463"/>
                    </a:lnTo>
                    <a:lnTo>
                      <a:pt x="18045" y="45745"/>
                    </a:lnTo>
                    <a:lnTo>
                      <a:pt x="17551" y="46238"/>
                    </a:lnTo>
                    <a:lnTo>
                      <a:pt x="17410" y="46449"/>
                    </a:lnTo>
                    <a:lnTo>
                      <a:pt x="17199" y="46802"/>
                    </a:lnTo>
                    <a:lnTo>
                      <a:pt x="17128" y="47084"/>
                    </a:lnTo>
                    <a:lnTo>
                      <a:pt x="17058" y="47436"/>
                    </a:lnTo>
                    <a:lnTo>
                      <a:pt x="17058" y="47859"/>
                    </a:lnTo>
                    <a:lnTo>
                      <a:pt x="17128" y="48212"/>
                    </a:lnTo>
                    <a:lnTo>
                      <a:pt x="17269" y="48494"/>
                    </a:lnTo>
                    <a:lnTo>
                      <a:pt x="17410" y="48705"/>
                    </a:lnTo>
                    <a:lnTo>
                      <a:pt x="17551" y="48846"/>
                    </a:lnTo>
                    <a:lnTo>
                      <a:pt x="17763" y="48987"/>
                    </a:lnTo>
                    <a:lnTo>
                      <a:pt x="18256" y="48987"/>
                    </a:lnTo>
                    <a:lnTo>
                      <a:pt x="18750" y="48846"/>
                    </a:lnTo>
                    <a:lnTo>
                      <a:pt x="19243" y="48494"/>
                    </a:lnTo>
                    <a:lnTo>
                      <a:pt x="19666" y="48071"/>
                    </a:lnTo>
                    <a:lnTo>
                      <a:pt x="20018" y="47507"/>
                    </a:lnTo>
                    <a:lnTo>
                      <a:pt x="20018" y="47366"/>
                    </a:lnTo>
                    <a:lnTo>
                      <a:pt x="20018" y="47154"/>
                    </a:lnTo>
                    <a:lnTo>
                      <a:pt x="19948" y="46943"/>
                    </a:lnTo>
                    <a:lnTo>
                      <a:pt x="19877" y="46661"/>
                    </a:lnTo>
                    <a:lnTo>
                      <a:pt x="19807" y="46379"/>
                    </a:lnTo>
                    <a:lnTo>
                      <a:pt x="19807" y="45745"/>
                    </a:lnTo>
                    <a:lnTo>
                      <a:pt x="19736" y="44969"/>
                    </a:lnTo>
                    <a:lnTo>
                      <a:pt x="19666" y="44123"/>
                    </a:lnTo>
                    <a:lnTo>
                      <a:pt x="19736" y="43348"/>
                    </a:lnTo>
                    <a:lnTo>
                      <a:pt x="19877" y="42150"/>
                    </a:lnTo>
                    <a:lnTo>
                      <a:pt x="20159" y="41022"/>
                    </a:lnTo>
                    <a:lnTo>
                      <a:pt x="20794" y="38767"/>
                    </a:lnTo>
                    <a:lnTo>
                      <a:pt x="21498" y="36511"/>
                    </a:lnTo>
                    <a:lnTo>
                      <a:pt x="22344" y="34326"/>
                    </a:lnTo>
                    <a:lnTo>
                      <a:pt x="23190" y="36441"/>
                    </a:lnTo>
                    <a:lnTo>
                      <a:pt x="24036" y="38555"/>
                    </a:lnTo>
                    <a:lnTo>
                      <a:pt x="24811" y="40740"/>
                    </a:lnTo>
                    <a:lnTo>
                      <a:pt x="25446" y="42925"/>
                    </a:lnTo>
                    <a:lnTo>
                      <a:pt x="25516" y="43630"/>
                    </a:lnTo>
                    <a:lnTo>
                      <a:pt x="25657" y="44687"/>
                    </a:lnTo>
                    <a:lnTo>
                      <a:pt x="25868" y="47366"/>
                    </a:lnTo>
                    <a:lnTo>
                      <a:pt x="26080" y="48775"/>
                    </a:lnTo>
                    <a:lnTo>
                      <a:pt x="26221" y="49903"/>
                    </a:lnTo>
                    <a:lnTo>
                      <a:pt x="26432" y="50819"/>
                    </a:lnTo>
                    <a:lnTo>
                      <a:pt x="26573" y="51031"/>
                    </a:lnTo>
                    <a:lnTo>
                      <a:pt x="26714" y="51172"/>
                    </a:lnTo>
                    <a:lnTo>
                      <a:pt x="27208" y="51172"/>
                    </a:lnTo>
                    <a:lnTo>
                      <a:pt x="27349" y="51031"/>
                    </a:lnTo>
                    <a:lnTo>
                      <a:pt x="27490" y="50890"/>
                    </a:lnTo>
                    <a:lnTo>
                      <a:pt x="27630" y="50608"/>
                    </a:lnTo>
                    <a:lnTo>
                      <a:pt x="27701" y="50326"/>
                    </a:lnTo>
                    <a:lnTo>
                      <a:pt x="27771" y="49480"/>
                    </a:lnTo>
                    <a:lnTo>
                      <a:pt x="27771" y="48494"/>
                    </a:lnTo>
                    <a:lnTo>
                      <a:pt x="27630" y="47366"/>
                    </a:lnTo>
                    <a:lnTo>
                      <a:pt x="27490" y="46168"/>
                    </a:lnTo>
                    <a:lnTo>
                      <a:pt x="27208" y="44828"/>
                    </a:lnTo>
                    <a:lnTo>
                      <a:pt x="26644" y="42150"/>
                    </a:lnTo>
                    <a:lnTo>
                      <a:pt x="25939" y="39753"/>
                    </a:lnTo>
                    <a:lnTo>
                      <a:pt x="25375" y="37850"/>
                    </a:lnTo>
                    <a:lnTo>
                      <a:pt x="25023" y="36793"/>
                    </a:lnTo>
                    <a:lnTo>
                      <a:pt x="25023" y="36793"/>
                    </a:lnTo>
                    <a:lnTo>
                      <a:pt x="25586" y="37075"/>
                    </a:lnTo>
                    <a:lnTo>
                      <a:pt x="26080" y="37216"/>
                    </a:lnTo>
                    <a:lnTo>
                      <a:pt x="27208" y="37568"/>
                    </a:lnTo>
                    <a:lnTo>
                      <a:pt x="27701" y="37780"/>
                    </a:lnTo>
                    <a:lnTo>
                      <a:pt x="28265" y="37991"/>
                    </a:lnTo>
                    <a:lnTo>
                      <a:pt x="28758" y="38273"/>
                    </a:lnTo>
                    <a:lnTo>
                      <a:pt x="29252" y="38626"/>
                    </a:lnTo>
                    <a:lnTo>
                      <a:pt x="29675" y="39049"/>
                    </a:lnTo>
                    <a:lnTo>
                      <a:pt x="30168" y="39683"/>
                    </a:lnTo>
                    <a:lnTo>
                      <a:pt x="30732" y="40247"/>
                    </a:lnTo>
                    <a:lnTo>
                      <a:pt x="30943" y="40388"/>
                    </a:lnTo>
                    <a:lnTo>
                      <a:pt x="31225" y="40458"/>
                    </a:lnTo>
                    <a:lnTo>
                      <a:pt x="31719" y="40458"/>
                    </a:lnTo>
                    <a:lnTo>
                      <a:pt x="31930" y="40388"/>
                    </a:lnTo>
                    <a:lnTo>
                      <a:pt x="32071" y="40317"/>
                    </a:lnTo>
                    <a:lnTo>
                      <a:pt x="32282" y="40176"/>
                    </a:lnTo>
                    <a:lnTo>
                      <a:pt x="32423" y="40035"/>
                    </a:lnTo>
                    <a:lnTo>
                      <a:pt x="32564" y="39824"/>
                    </a:lnTo>
                    <a:lnTo>
                      <a:pt x="32635" y="39542"/>
                    </a:lnTo>
                    <a:lnTo>
                      <a:pt x="32776" y="38908"/>
                    </a:lnTo>
                    <a:lnTo>
                      <a:pt x="32705" y="38696"/>
                    </a:lnTo>
                    <a:lnTo>
                      <a:pt x="32705" y="38555"/>
                    </a:lnTo>
                    <a:lnTo>
                      <a:pt x="32635" y="38414"/>
                    </a:lnTo>
                    <a:lnTo>
                      <a:pt x="32494" y="38344"/>
                    </a:lnTo>
                    <a:lnTo>
                      <a:pt x="32212" y="38273"/>
                    </a:lnTo>
                    <a:lnTo>
                      <a:pt x="31860" y="38273"/>
                    </a:lnTo>
                    <a:lnTo>
                      <a:pt x="31437" y="38344"/>
                    </a:lnTo>
                    <a:lnTo>
                      <a:pt x="31084" y="38414"/>
                    </a:lnTo>
                    <a:lnTo>
                      <a:pt x="30802" y="38414"/>
                    </a:lnTo>
                    <a:lnTo>
                      <a:pt x="30450" y="38273"/>
                    </a:lnTo>
                    <a:lnTo>
                      <a:pt x="30097" y="38062"/>
                    </a:lnTo>
                    <a:lnTo>
                      <a:pt x="29252" y="37568"/>
                    </a:lnTo>
                    <a:lnTo>
                      <a:pt x="28406" y="37075"/>
                    </a:lnTo>
                    <a:lnTo>
                      <a:pt x="27912" y="36864"/>
                    </a:lnTo>
                    <a:lnTo>
                      <a:pt x="27490" y="36723"/>
                    </a:lnTo>
                    <a:lnTo>
                      <a:pt x="26855" y="36582"/>
                    </a:lnTo>
                    <a:lnTo>
                      <a:pt x="26080" y="36511"/>
                    </a:lnTo>
                    <a:lnTo>
                      <a:pt x="25305" y="36370"/>
                    </a:lnTo>
                    <a:lnTo>
                      <a:pt x="25023" y="36300"/>
                    </a:lnTo>
                    <a:lnTo>
                      <a:pt x="24811" y="36229"/>
                    </a:lnTo>
                    <a:lnTo>
                      <a:pt x="24600" y="36018"/>
                    </a:lnTo>
                    <a:lnTo>
                      <a:pt x="24459" y="35736"/>
                    </a:lnTo>
                    <a:lnTo>
                      <a:pt x="24177" y="35031"/>
                    </a:lnTo>
                    <a:lnTo>
                      <a:pt x="23683" y="33621"/>
                    </a:lnTo>
                    <a:lnTo>
                      <a:pt x="18186" y="21568"/>
                    </a:lnTo>
                    <a:lnTo>
                      <a:pt x="19032" y="21639"/>
                    </a:lnTo>
                    <a:lnTo>
                      <a:pt x="19877" y="21709"/>
                    </a:lnTo>
                    <a:lnTo>
                      <a:pt x="20653" y="21921"/>
                    </a:lnTo>
                    <a:lnTo>
                      <a:pt x="21428" y="22132"/>
                    </a:lnTo>
                    <a:lnTo>
                      <a:pt x="22203" y="22414"/>
                    </a:lnTo>
                    <a:lnTo>
                      <a:pt x="22838" y="22837"/>
                    </a:lnTo>
                    <a:lnTo>
                      <a:pt x="23401" y="23260"/>
                    </a:lnTo>
                    <a:lnTo>
                      <a:pt x="23824" y="23824"/>
                    </a:lnTo>
                    <a:lnTo>
                      <a:pt x="24529" y="25022"/>
                    </a:lnTo>
                    <a:lnTo>
                      <a:pt x="25446" y="26925"/>
                    </a:lnTo>
                    <a:lnTo>
                      <a:pt x="26291" y="28758"/>
                    </a:lnTo>
                    <a:lnTo>
                      <a:pt x="26573" y="29392"/>
                    </a:lnTo>
                    <a:lnTo>
                      <a:pt x="26644" y="29815"/>
                    </a:lnTo>
                    <a:lnTo>
                      <a:pt x="26644" y="29040"/>
                    </a:lnTo>
                    <a:lnTo>
                      <a:pt x="26503" y="28265"/>
                    </a:lnTo>
                    <a:lnTo>
                      <a:pt x="26291" y="27489"/>
                    </a:lnTo>
                    <a:lnTo>
                      <a:pt x="26080" y="26714"/>
                    </a:lnTo>
                    <a:lnTo>
                      <a:pt x="25586" y="25093"/>
                    </a:lnTo>
                    <a:lnTo>
                      <a:pt x="25023" y="23683"/>
                    </a:lnTo>
                    <a:lnTo>
                      <a:pt x="26291" y="24317"/>
                    </a:lnTo>
                    <a:lnTo>
                      <a:pt x="28547" y="25445"/>
                    </a:lnTo>
                    <a:lnTo>
                      <a:pt x="29815" y="26009"/>
                    </a:lnTo>
                    <a:lnTo>
                      <a:pt x="30873" y="26432"/>
                    </a:lnTo>
                    <a:lnTo>
                      <a:pt x="31578" y="26714"/>
                    </a:lnTo>
                    <a:lnTo>
                      <a:pt x="31860" y="26714"/>
                    </a:lnTo>
                    <a:lnTo>
                      <a:pt x="31930" y="26643"/>
                    </a:lnTo>
                    <a:lnTo>
                      <a:pt x="31930" y="26502"/>
                    </a:lnTo>
                    <a:lnTo>
                      <a:pt x="31930" y="26361"/>
                    </a:lnTo>
                    <a:lnTo>
                      <a:pt x="31648" y="26079"/>
                    </a:lnTo>
                    <a:lnTo>
                      <a:pt x="31155" y="25657"/>
                    </a:lnTo>
                    <a:lnTo>
                      <a:pt x="30520" y="25234"/>
                    </a:lnTo>
                    <a:lnTo>
                      <a:pt x="28829" y="24317"/>
                    </a:lnTo>
                    <a:lnTo>
                      <a:pt x="26785" y="23331"/>
                    </a:lnTo>
                    <a:lnTo>
                      <a:pt x="24741" y="22485"/>
                    </a:lnTo>
                    <a:lnTo>
                      <a:pt x="22767" y="21709"/>
                    </a:lnTo>
                    <a:lnTo>
                      <a:pt x="21216" y="21146"/>
                    </a:lnTo>
                    <a:lnTo>
                      <a:pt x="20371" y="20864"/>
                    </a:lnTo>
                    <a:lnTo>
                      <a:pt x="19525" y="20793"/>
                    </a:lnTo>
                    <a:lnTo>
                      <a:pt x="18820" y="20723"/>
                    </a:lnTo>
                    <a:lnTo>
                      <a:pt x="18468" y="20652"/>
                    </a:lnTo>
                    <a:lnTo>
                      <a:pt x="18186" y="20511"/>
                    </a:lnTo>
                    <a:lnTo>
                      <a:pt x="17833" y="20370"/>
                    </a:lnTo>
                    <a:lnTo>
                      <a:pt x="17551" y="20159"/>
                    </a:lnTo>
                    <a:lnTo>
                      <a:pt x="17340" y="19877"/>
                    </a:lnTo>
                    <a:lnTo>
                      <a:pt x="17199" y="19595"/>
                    </a:lnTo>
                    <a:lnTo>
                      <a:pt x="16917" y="18820"/>
                    </a:lnTo>
                    <a:lnTo>
                      <a:pt x="16424" y="17410"/>
                    </a:lnTo>
                    <a:lnTo>
                      <a:pt x="15789" y="15718"/>
                    </a:lnTo>
                    <a:lnTo>
                      <a:pt x="15155" y="13956"/>
                    </a:lnTo>
                    <a:lnTo>
                      <a:pt x="14662" y="12194"/>
                    </a:lnTo>
                    <a:lnTo>
                      <a:pt x="14309" y="10432"/>
                    </a:lnTo>
                    <a:lnTo>
                      <a:pt x="16283" y="10855"/>
                    </a:lnTo>
                    <a:lnTo>
                      <a:pt x="19807" y="11701"/>
                    </a:lnTo>
                    <a:lnTo>
                      <a:pt x="23120" y="12546"/>
                    </a:lnTo>
                    <a:lnTo>
                      <a:pt x="24177" y="12828"/>
                    </a:lnTo>
                    <a:lnTo>
                      <a:pt x="24529" y="12969"/>
                    </a:lnTo>
                    <a:lnTo>
                      <a:pt x="24600" y="12899"/>
                    </a:lnTo>
                    <a:lnTo>
                      <a:pt x="24529" y="12758"/>
                    </a:lnTo>
                    <a:lnTo>
                      <a:pt x="24318" y="12546"/>
                    </a:lnTo>
                    <a:lnTo>
                      <a:pt x="23965" y="12265"/>
                    </a:lnTo>
                    <a:lnTo>
                      <a:pt x="23401" y="12053"/>
                    </a:lnTo>
                    <a:lnTo>
                      <a:pt x="22062" y="11560"/>
                    </a:lnTo>
                    <a:lnTo>
                      <a:pt x="20441" y="11066"/>
                    </a:lnTo>
                    <a:lnTo>
                      <a:pt x="17269" y="10221"/>
                    </a:lnTo>
                    <a:lnTo>
                      <a:pt x="16142" y="9868"/>
                    </a:lnTo>
                    <a:lnTo>
                      <a:pt x="15507" y="9727"/>
                    </a:lnTo>
                    <a:lnTo>
                      <a:pt x="15296" y="9727"/>
                    </a:lnTo>
                    <a:lnTo>
                      <a:pt x="15084" y="9657"/>
                    </a:lnTo>
                    <a:lnTo>
                      <a:pt x="14873" y="9516"/>
                    </a:lnTo>
                    <a:lnTo>
                      <a:pt x="14732" y="9304"/>
                    </a:lnTo>
                    <a:lnTo>
                      <a:pt x="14450" y="8740"/>
                    </a:lnTo>
                    <a:lnTo>
                      <a:pt x="14239" y="8035"/>
                    </a:lnTo>
                    <a:lnTo>
                      <a:pt x="14098" y="7331"/>
                    </a:lnTo>
                    <a:lnTo>
                      <a:pt x="13957" y="6626"/>
                    </a:lnTo>
                    <a:lnTo>
                      <a:pt x="13886" y="5639"/>
                    </a:lnTo>
                    <a:lnTo>
                      <a:pt x="13957" y="4864"/>
                    </a:lnTo>
                    <a:lnTo>
                      <a:pt x="14027" y="4159"/>
                    </a:lnTo>
                    <a:lnTo>
                      <a:pt x="14380" y="2749"/>
                    </a:lnTo>
                    <a:lnTo>
                      <a:pt x="14732" y="1410"/>
                    </a:lnTo>
                    <a:lnTo>
                      <a:pt x="15026" y="431"/>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3"/>
              <p:cNvSpPr/>
              <p:nvPr/>
            </p:nvSpPr>
            <p:spPr>
              <a:xfrm>
                <a:off x="3757125" y="2555275"/>
                <a:ext cx="58150" cy="59950"/>
              </a:xfrm>
              <a:custGeom>
                <a:avLst/>
                <a:gdLst/>
                <a:ahLst/>
                <a:cxnLst/>
                <a:rect l="l" t="t" r="r" b="b"/>
                <a:pathLst>
                  <a:path w="2326" h="2398" extrusionOk="0">
                    <a:moveTo>
                      <a:pt x="846" y="1"/>
                    </a:moveTo>
                    <a:lnTo>
                      <a:pt x="564" y="71"/>
                    </a:lnTo>
                    <a:lnTo>
                      <a:pt x="423" y="212"/>
                    </a:lnTo>
                    <a:lnTo>
                      <a:pt x="211" y="424"/>
                    </a:lnTo>
                    <a:lnTo>
                      <a:pt x="141" y="565"/>
                    </a:lnTo>
                    <a:lnTo>
                      <a:pt x="0" y="776"/>
                    </a:lnTo>
                    <a:lnTo>
                      <a:pt x="0" y="1199"/>
                    </a:lnTo>
                    <a:lnTo>
                      <a:pt x="70" y="1693"/>
                    </a:lnTo>
                    <a:lnTo>
                      <a:pt x="141" y="1834"/>
                    </a:lnTo>
                    <a:lnTo>
                      <a:pt x="282" y="2045"/>
                    </a:lnTo>
                    <a:lnTo>
                      <a:pt x="423" y="2186"/>
                    </a:lnTo>
                    <a:lnTo>
                      <a:pt x="634" y="2327"/>
                    </a:lnTo>
                    <a:lnTo>
                      <a:pt x="916" y="2397"/>
                    </a:lnTo>
                    <a:lnTo>
                      <a:pt x="1198" y="2397"/>
                    </a:lnTo>
                    <a:lnTo>
                      <a:pt x="1410" y="2327"/>
                    </a:lnTo>
                    <a:lnTo>
                      <a:pt x="1692" y="2256"/>
                    </a:lnTo>
                    <a:lnTo>
                      <a:pt x="1903" y="2115"/>
                    </a:lnTo>
                    <a:lnTo>
                      <a:pt x="2044" y="1974"/>
                    </a:lnTo>
                    <a:lnTo>
                      <a:pt x="2185" y="1834"/>
                    </a:lnTo>
                    <a:lnTo>
                      <a:pt x="2255" y="1622"/>
                    </a:lnTo>
                    <a:lnTo>
                      <a:pt x="2326" y="1129"/>
                    </a:lnTo>
                    <a:lnTo>
                      <a:pt x="2185" y="706"/>
                    </a:lnTo>
                    <a:lnTo>
                      <a:pt x="2115" y="494"/>
                    </a:lnTo>
                    <a:lnTo>
                      <a:pt x="1974" y="353"/>
                    </a:lnTo>
                    <a:lnTo>
                      <a:pt x="1833" y="212"/>
                    </a:lnTo>
                    <a:lnTo>
                      <a:pt x="1621" y="71"/>
                    </a:lnTo>
                    <a:lnTo>
                      <a:pt x="1339" y="1"/>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3"/>
              <p:cNvSpPr/>
              <p:nvPr/>
            </p:nvSpPr>
            <p:spPr>
              <a:xfrm>
                <a:off x="3764150" y="2631050"/>
                <a:ext cx="75800" cy="74050"/>
              </a:xfrm>
              <a:custGeom>
                <a:avLst/>
                <a:gdLst/>
                <a:ahLst/>
                <a:cxnLst/>
                <a:rect l="l" t="t" r="r" b="b"/>
                <a:pathLst>
                  <a:path w="3032" h="2962" extrusionOk="0">
                    <a:moveTo>
                      <a:pt x="1199" y="1"/>
                    </a:moveTo>
                    <a:lnTo>
                      <a:pt x="917" y="71"/>
                    </a:lnTo>
                    <a:lnTo>
                      <a:pt x="635" y="212"/>
                    </a:lnTo>
                    <a:lnTo>
                      <a:pt x="424" y="424"/>
                    </a:lnTo>
                    <a:lnTo>
                      <a:pt x="212" y="706"/>
                    </a:lnTo>
                    <a:lnTo>
                      <a:pt x="71" y="988"/>
                    </a:lnTo>
                    <a:lnTo>
                      <a:pt x="1" y="1269"/>
                    </a:lnTo>
                    <a:lnTo>
                      <a:pt x="1" y="1551"/>
                    </a:lnTo>
                    <a:lnTo>
                      <a:pt x="71" y="1763"/>
                    </a:lnTo>
                    <a:lnTo>
                      <a:pt x="142" y="2045"/>
                    </a:lnTo>
                    <a:lnTo>
                      <a:pt x="353" y="2327"/>
                    </a:lnTo>
                    <a:lnTo>
                      <a:pt x="494" y="2538"/>
                    </a:lnTo>
                    <a:lnTo>
                      <a:pt x="706" y="2679"/>
                    </a:lnTo>
                    <a:lnTo>
                      <a:pt x="988" y="2820"/>
                    </a:lnTo>
                    <a:lnTo>
                      <a:pt x="1270" y="2961"/>
                    </a:lnTo>
                    <a:lnTo>
                      <a:pt x="1834" y="2961"/>
                    </a:lnTo>
                    <a:lnTo>
                      <a:pt x="2115" y="2891"/>
                    </a:lnTo>
                    <a:lnTo>
                      <a:pt x="2327" y="2750"/>
                    </a:lnTo>
                    <a:lnTo>
                      <a:pt x="2609" y="2538"/>
                    </a:lnTo>
                    <a:lnTo>
                      <a:pt x="2820" y="2256"/>
                    </a:lnTo>
                    <a:lnTo>
                      <a:pt x="2961" y="1974"/>
                    </a:lnTo>
                    <a:lnTo>
                      <a:pt x="3032" y="1763"/>
                    </a:lnTo>
                    <a:lnTo>
                      <a:pt x="3032" y="1481"/>
                    </a:lnTo>
                    <a:lnTo>
                      <a:pt x="2961" y="1199"/>
                    </a:lnTo>
                    <a:lnTo>
                      <a:pt x="2820" y="917"/>
                    </a:lnTo>
                    <a:lnTo>
                      <a:pt x="2679" y="635"/>
                    </a:lnTo>
                    <a:lnTo>
                      <a:pt x="2468" y="424"/>
                    </a:lnTo>
                    <a:lnTo>
                      <a:pt x="2256" y="283"/>
                    </a:lnTo>
                    <a:lnTo>
                      <a:pt x="2045" y="142"/>
                    </a:lnTo>
                    <a:lnTo>
                      <a:pt x="1763" y="1"/>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3"/>
              <p:cNvSpPr/>
              <p:nvPr/>
            </p:nvSpPr>
            <p:spPr>
              <a:xfrm>
                <a:off x="3852275" y="2620475"/>
                <a:ext cx="65200" cy="68750"/>
              </a:xfrm>
              <a:custGeom>
                <a:avLst/>
                <a:gdLst/>
                <a:ahLst/>
                <a:cxnLst/>
                <a:rect l="l" t="t" r="r" b="b"/>
                <a:pathLst>
                  <a:path w="2608" h="2750" extrusionOk="0">
                    <a:moveTo>
                      <a:pt x="1128" y="1"/>
                    </a:moveTo>
                    <a:lnTo>
                      <a:pt x="705" y="142"/>
                    </a:lnTo>
                    <a:lnTo>
                      <a:pt x="493" y="283"/>
                    </a:lnTo>
                    <a:lnTo>
                      <a:pt x="353" y="424"/>
                    </a:lnTo>
                    <a:lnTo>
                      <a:pt x="212" y="635"/>
                    </a:lnTo>
                    <a:lnTo>
                      <a:pt x="71" y="847"/>
                    </a:lnTo>
                    <a:lnTo>
                      <a:pt x="0" y="1129"/>
                    </a:lnTo>
                    <a:lnTo>
                      <a:pt x="71" y="1411"/>
                    </a:lnTo>
                    <a:lnTo>
                      <a:pt x="71" y="1763"/>
                    </a:lnTo>
                    <a:lnTo>
                      <a:pt x="212" y="2045"/>
                    </a:lnTo>
                    <a:lnTo>
                      <a:pt x="353" y="2256"/>
                    </a:lnTo>
                    <a:lnTo>
                      <a:pt x="564" y="2468"/>
                    </a:lnTo>
                    <a:lnTo>
                      <a:pt x="775" y="2609"/>
                    </a:lnTo>
                    <a:lnTo>
                      <a:pt x="987" y="2679"/>
                    </a:lnTo>
                    <a:lnTo>
                      <a:pt x="1269" y="2750"/>
                    </a:lnTo>
                    <a:lnTo>
                      <a:pt x="1692" y="2750"/>
                    </a:lnTo>
                    <a:lnTo>
                      <a:pt x="1974" y="2609"/>
                    </a:lnTo>
                    <a:lnTo>
                      <a:pt x="2115" y="2538"/>
                    </a:lnTo>
                    <a:lnTo>
                      <a:pt x="2326" y="2327"/>
                    </a:lnTo>
                    <a:lnTo>
                      <a:pt x="2467" y="2115"/>
                    </a:lnTo>
                    <a:lnTo>
                      <a:pt x="2538" y="1904"/>
                    </a:lnTo>
                    <a:lnTo>
                      <a:pt x="2608" y="1552"/>
                    </a:lnTo>
                    <a:lnTo>
                      <a:pt x="2608" y="1199"/>
                    </a:lnTo>
                    <a:lnTo>
                      <a:pt x="2538" y="917"/>
                    </a:lnTo>
                    <a:lnTo>
                      <a:pt x="2397" y="635"/>
                    </a:lnTo>
                    <a:lnTo>
                      <a:pt x="2256" y="424"/>
                    </a:lnTo>
                    <a:lnTo>
                      <a:pt x="2044" y="283"/>
                    </a:lnTo>
                    <a:lnTo>
                      <a:pt x="1833" y="142"/>
                    </a:lnTo>
                    <a:lnTo>
                      <a:pt x="1621" y="71"/>
                    </a:lnTo>
                    <a:lnTo>
                      <a:pt x="1128" y="1"/>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3"/>
              <p:cNvSpPr/>
              <p:nvPr/>
            </p:nvSpPr>
            <p:spPr>
              <a:xfrm>
                <a:off x="3883975" y="2544725"/>
                <a:ext cx="67000" cy="68725"/>
              </a:xfrm>
              <a:custGeom>
                <a:avLst/>
                <a:gdLst/>
                <a:ahLst/>
                <a:cxnLst/>
                <a:rect l="l" t="t" r="r" b="b"/>
                <a:pathLst>
                  <a:path w="2680" h="2749" extrusionOk="0">
                    <a:moveTo>
                      <a:pt x="1270" y="0"/>
                    </a:moveTo>
                    <a:lnTo>
                      <a:pt x="917" y="71"/>
                    </a:lnTo>
                    <a:lnTo>
                      <a:pt x="706" y="211"/>
                    </a:lnTo>
                    <a:lnTo>
                      <a:pt x="424" y="352"/>
                    </a:lnTo>
                    <a:lnTo>
                      <a:pt x="283" y="564"/>
                    </a:lnTo>
                    <a:lnTo>
                      <a:pt x="142" y="846"/>
                    </a:lnTo>
                    <a:lnTo>
                      <a:pt x="71" y="1057"/>
                    </a:lnTo>
                    <a:lnTo>
                      <a:pt x="1" y="1339"/>
                    </a:lnTo>
                    <a:lnTo>
                      <a:pt x="1" y="1621"/>
                    </a:lnTo>
                    <a:lnTo>
                      <a:pt x="71" y="1833"/>
                    </a:lnTo>
                    <a:lnTo>
                      <a:pt x="142" y="2115"/>
                    </a:lnTo>
                    <a:lnTo>
                      <a:pt x="283" y="2326"/>
                    </a:lnTo>
                    <a:lnTo>
                      <a:pt x="494" y="2467"/>
                    </a:lnTo>
                    <a:lnTo>
                      <a:pt x="706" y="2608"/>
                    </a:lnTo>
                    <a:lnTo>
                      <a:pt x="917" y="2749"/>
                    </a:lnTo>
                    <a:lnTo>
                      <a:pt x="1551" y="2749"/>
                    </a:lnTo>
                    <a:lnTo>
                      <a:pt x="1833" y="2608"/>
                    </a:lnTo>
                    <a:lnTo>
                      <a:pt x="2115" y="2537"/>
                    </a:lnTo>
                    <a:lnTo>
                      <a:pt x="2327" y="2326"/>
                    </a:lnTo>
                    <a:lnTo>
                      <a:pt x="2468" y="2185"/>
                    </a:lnTo>
                    <a:lnTo>
                      <a:pt x="2538" y="1974"/>
                    </a:lnTo>
                    <a:lnTo>
                      <a:pt x="2609" y="1762"/>
                    </a:lnTo>
                    <a:lnTo>
                      <a:pt x="2679" y="1269"/>
                    </a:lnTo>
                    <a:lnTo>
                      <a:pt x="2538" y="846"/>
                    </a:lnTo>
                    <a:lnTo>
                      <a:pt x="2256" y="423"/>
                    </a:lnTo>
                    <a:lnTo>
                      <a:pt x="2045" y="282"/>
                    </a:lnTo>
                    <a:lnTo>
                      <a:pt x="1833" y="141"/>
                    </a:lnTo>
                    <a:lnTo>
                      <a:pt x="1551" y="0"/>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3"/>
              <p:cNvSpPr/>
              <p:nvPr/>
            </p:nvSpPr>
            <p:spPr>
              <a:xfrm>
                <a:off x="3876925" y="2454850"/>
                <a:ext cx="56425" cy="61700"/>
              </a:xfrm>
              <a:custGeom>
                <a:avLst/>
                <a:gdLst/>
                <a:ahLst/>
                <a:cxnLst/>
                <a:rect l="l" t="t" r="r" b="b"/>
                <a:pathLst>
                  <a:path w="2257" h="2468" extrusionOk="0">
                    <a:moveTo>
                      <a:pt x="1481" y="0"/>
                    </a:moveTo>
                    <a:lnTo>
                      <a:pt x="1199" y="71"/>
                    </a:lnTo>
                    <a:lnTo>
                      <a:pt x="988" y="141"/>
                    </a:lnTo>
                    <a:lnTo>
                      <a:pt x="706" y="212"/>
                    </a:lnTo>
                    <a:lnTo>
                      <a:pt x="494" y="423"/>
                    </a:lnTo>
                    <a:lnTo>
                      <a:pt x="353" y="635"/>
                    </a:lnTo>
                    <a:lnTo>
                      <a:pt x="142" y="917"/>
                    </a:lnTo>
                    <a:lnTo>
                      <a:pt x="71" y="1128"/>
                    </a:lnTo>
                    <a:lnTo>
                      <a:pt x="1" y="1410"/>
                    </a:lnTo>
                    <a:lnTo>
                      <a:pt x="1" y="1692"/>
                    </a:lnTo>
                    <a:lnTo>
                      <a:pt x="71" y="1903"/>
                    </a:lnTo>
                    <a:lnTo>
                      <a:pt x="283" y="2115"/>
                    </a:lnTo>
                    <a:lnTo>
                      <a:pt x="494" y="2326"/>
                    </a:lnTo>
                    <a:lnTo>
                      <a:pt x="847" y="2397"/>
                    </a:lnTo>
                    <a:lnTo>
                      <a:pt x="1270" y="2467"/>
                    </a:lnTo>
                    <a:lnTo>
                      <a:pt x="1552" y="2326"/>
                    </a:lnTo>
                    <a:lnTo>
                      <a:pt x="1833" y="2185"/>
                    </a:lnTo>
                    <a:lnTo>
                      <a:pt x="2045" y="1903"/>
                    </a:lnTo>
                    <a:lnTo>
                      <a:pt x="2186" y="1621"/>
                    </a:lnTo>
                    <a:lnTo>
                      <a:pt x="2256" y="1269"/>
                    </a:lnTo>
                    <a:lnTo>
                      <a:pt x="2256" y="917"/>
                    </a:lnTo>
                    <a:lnTo>
                      <a:pt x="2186" y="564"/>
                    </a:lnTo>
                    <a:lnTo>
                      <a:pt x="1974" y="282"/>
                    </a:lnTo>
                    <a:lnTo>
                      <a:pt x="1692" y="141"/>
                    </a:lnTo>
                    <a:lnTo>
                      <a:pt x="1481" y="0"/>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3"/>
              <p:cNvSpPr/>
              <p:nvPr/>
            </p:nvSpPr>
            <p:spPr>
              <a:xfrm>
                <a:off x="3674300" y="2435450"/>
                <a:ext cx="45825" cy="47625"/>
              </a:xfrm>
              <a:custGeom>
                <a:avLst/>
                <a:gdLst/>
                <a:ahLst/>
                <a:cxnLst/>
                <a:rect l="l" t="t" r="r" b="b"/>
                <a:pathLst>
                  <a:path w="1833" h="1905" extrusionOk="0">
                    <a:moveTo>
                      <a:pt x="1058" y="1"/>
                    </a:moveTo>
                    <a:lnTo>
                      <a:pt x="635" y="71"/>
                    </a:lnTo>
                    <a:lnTo>
                      <a:pt x="423" y="142"/>
                    </a:lnTo>
                    <a:lnTo>
                      <a:pt x="282" y="212"/>
                    </a:lnTo>
                    <a:lnTo>
                      <a:pt x="141" y="353"/>
                    </a:lnTo>
                    <a:lnTo>
                      <a:pt x="71" y="494"/>
                    </a:lnTo>
                    <a:lnTo>
                      <a:pt x="0" y="847"/>
                    </a:lnTo>
                    <a:lnTo>
                      <a:pt x="71" y="1199"/>
                    </a:lnTo>
                    <a:lnTo>
                      <a:pt x="212" y="1552"/>
                    </a:lnTo>
                    <a:lnTo>
                      <a:pt x="494" y="1763"/>
                    </a:lnTo>
                    <a:lnTo>
                      <a:pt x="776" y="1904"/>
                    </a:lnTo>
                    <a:lnTo>
                      <a:pt x="987" y="1904"/>
                    </a:lnTo>
                    <a:lnTo>
                      <a:pt x="1198" y="1834"/>
                    </a:lnTo>
                    <a:lnTo>
                      <a:pt x="1551" y="1622"/>
                    </a:lnTo>
                    <a:lnTo>
                      <a:pt x="1762" y="1340"/>
                    </a:lnTo>
                    <a:lnTo>
                      <a:pt x="1833" y="988"/>
                    </a:lnTo>
                    <a:lnTo>
                      <a:pt x="1762" y="635"/>
                    </a:lnTo>
                    <a:lnTo>
                      <a:pt x="1621" y="353"/>
                    </a:lnTo>
                    <a:lnTo>
                      <a:pt x="1410" y="142"/>
                    </a:lnTo>
                    <a:lnTo>
                      <a:pt x="1058" y="1"/>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3"/>
              <p:cNvSpPr/>
              <p:nvPr/>
            </p:nvSpPr>
            <p:spPr>
              <a:xfrm>
                <a:off x="3834650" y="2060125"/>
                <a:ext cx="72275" cy="61700"/>
              </a:xfrm>
              <a:custGeom>
                <a:avLst/>
                <a:gdLst/>
                <a:ahLst/>
                <a:cxnLst/>
                <a:rect l="l" t="t" r="r" b="b"/>
                <a:pathLst>
                  <a:path w="2891" h="2468" extrusionOk="0">
                    <a:moveTo>
                      <a:pt x="846" y="1"/>
                    </a:moveTo>
                    <a:lnTo>
                      <a:pt x="564" y="71"/>
                    </a:lnTo>
                    <a:lnTo>
                      <a:pt x="282" y="353"/>
                    </a:lnTo>
                    <a:lnTo>
                      <a:pt x="141" y="776"/>
                    </a:lnTo>
                    <a:lnTo>
                      <a:pt x="0" y="1340"/>
                    </a:lnTo>
                    <a:lnTo>
                      <a:pt x="71" y="1692"/>
                    </a:lnTo>
                    <a:lnTo>
                      <a:pt x="141" y="1974"/>
                    </a:lnTo>
                    <a:lnTo>
                      <a:pt x="353" y="2186"/>
                    </a:lnTo>
                    <a:lnTo>
                      <a:pt x="564" y="2327"/>
                    </a:lnTo>
                    <a:lnTo>
                      <a:pt x="846" y="2397"/>
                    </a:lnTo>
                    <a:lnTo>
                      <a:pt x="1058" y="2468"/>
                    </a:lnTo>
                    <a:lnTo>
                      <a:pt x="1339" y="2468"/>
                    </a:lnTo>
                    <a:lnTo>
                      <a:pt x="1551" y="2397"/>
                    </a:lnTo>
                    <a:lnTo>
                      <a:pt x="2115" y="2468"/>
                    </a:lnTo>
                    <a:lnTo>
                      <a:pt x="2538" y="2397"/>
                    </a:lnTo>
                    <a:lnTo>
                      <a:pt x="2749" y="2256"/>
                    </a:lnTo>
                    <a:lnTo>
                      <a:pt x="2890" y="1974"/>
                    </a:lnTo>
                    <a:lnTo>
                      <a:pt x="2820" y="1692"/>
                    </a:lnTo>
                    <a:lnTo>
                      <a:pt x="2749" y="1340"/>
                    </a:lnTo>
                    <a:lnTo>
                      <a:pt x="2538" y="988"/>
                    </a:lnTo>
                    <a:lnTo>
                      <a:pt x="2256" y="706"/>
                    </a:lnTo>
                    <a:lnTo>
                      <a:pt x="1903" y="424"/>
                    </a:lnTo>
                    <a:lnTo>
                      <a:pt x="1551" y="212"/>
                    </a:lnTo>
                    <a:lnTo>
                      <a:pt x="1198" y="71"/>
                    </a:lnTo>
                    <a:lnTo>
                      <a:pt x="846" y="1"/>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3"/>
              <p:cNvSpPr/>
              <p:nvPr/>
            </p:nvSpPr>
            <p:spPr>
              <a:xfrm>
                <a:off x="3973850" y="1963225"/>
                <a:ext cx="63450" cy="66975"/>
              </a:xfrm>
              <a:custGeom>
                <a:avLst/>
                <a:gdLst/>
                <a:ahLst/>
                <a:cxnLst/>
                <a:rect l="l" t="t" r="r" b="b"/>
                <a:pathLst>
                  <a:path w="2538" h="2679" extrusionOk="0">
                    <a:moveTo>
                      <a:pt x="1340" y="0"/>
                    </a:moveTo>
                    <a:lnTo>
                      <a:pt x="1128" y="71"/>
                    </a:lnTo>
                    <a:lnTo>
                      <a:pt x="846" y="141"/>
                    </a:lnTo>
                    <a:lnTo>
                      <a:pt x="635" y="353"/>
                    </a:lnTo>
                    <a:lnTo>
                      <a:pt x="423" y="564"/>
                    </a:lnTo>
                    <a:lnTo>
                      <a:pt x="212" y="776"/>
                    </a:lnTo>
                    <a:lnTo>
                      <a:pt x="71" y="1057"/>
                    </a:lnTo>
                    <a:lnTo>
                      <a:pt x="0" y="1339"/>
                    </a:lnTo>
                    <a:lnTo>
                      <a:pt x="0" y="1621"/>
                    </a:lnTo>
                    <a:lnTo>
                      <a:pt x="0" y="1903"/>
                    </a:lnTo>
                    <a:lnTo>
                      <a:pt x="141" y="2115"/>
                    </a:lnTo>
                    <a:lnTo>
                      <a:pt x="282" y="2326"/>
                    </a:lnTo>
                    <a:lnTo>
                      <a:pt x="564" y="2538"/>
                    </a:lnTo>
                    <a:lnTo>
                      <a:pt x="776" y="2608"/>
                    </a:lnTo>
                    <a:lnTo>
                      <a:pt x="987" y="2679"/>
                    </a:lnTo>
                    <a:lnTo>
                      <a:pt x="1410" y="2608"/>
                    </a:lnTo>
                    <a:lnTo>
                      <a:pt x="1763" y="2397"/>
                    </a:lnTo>
                    <a:lnTo>
                      <a:pt x="2115" y="2115"/>
                    </a:lnTo>
                    <a:lnTo>
                      <a:pt x="2326" y="1833"/>
                    </a:lnTo>
                    <a:lnTo>
                      <a:pt x="2467" y="1410"/>
                    </a:lnTo>
                    <a:lnTo>
                      <a:pt x="2538" y="987"/>
                    </a:lnTo>
                    <a:lnTo>
                      <a:pt x="2467" y="776"/>
                    </a:lnTo>
                    <a:lnTo>
                      <a:pt x="2397" y="635"/>
                    </a:lnTo>
                    <a:lnTo>
                      <a:pt x="2185" y="282"/>
                    </a:lnTo>
                    <a:lnTo>
                      <a:pt x="1904" y="141"/>
                    </a:lnTo>
                    <a:lnTo>
                      <a:pt x="1622" y="0"/>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3"/>
              <p:cNvSpPr/>
              <p:nvPr/>
            </p:nvSpPr>
            <p:spPr>
              <a:xfrm>
                <a:off x="3942125" y="1933250"/>
                <a:ext cx="51125" cy="42325"/>
              </a:xfrm>
              <a:custGeom>
                <a:avLst/>
                <a:gdLst/>
                <a:ahLst/>
                <a:cxnLst/>
                <a:rect l="l" t="t" r="r" b="b"/>
                <a:pathLst>
                  <a:path w="2045" h="1693" extrusionOk="0">
                    <a:moveTo>
                      <a:pt x="847" y="1"/>
                    </a:moveTo>
                    <a:lnTo>
                      <a:pt x="635" y="71"/>
                    </a:lnTo>
                    <a:lnTo>
                      <a:pt x="353" y="212"/>
                    </a:lnTo>
                    <a:lnTo>
                      <a:pt x="142" y="283"/>
                    </a:lnTo>
                    <a:lnTo>
                      <a:pt x="1" y="494"/>
                    </a:lnTo>
                    <a:lnTo>
                      <a:pt x="1" y="706"/>
                    </a:lnTo>
                    <a:lnTo>
                      <a:pt x="1" y="917"/>
                    </a:lnTo>
                    <a:lnTo>
                      <a:pt x="142" y="1199"/>
                    </a:lnTo>
                    <a:lnTo>
                      <a:pt x="424" y="1481"/>
                    </a:lnTo>
                    <a:lnTo>
                      <a:pt x="565" y="1622"/>
                    </a:lnTo>
                    <a:lnTo>
                      <a:pt x="776" y="1693"/>
                    </a:lnTo>
                    <a:lnTo>
                      <a:pt x="1199" y="1693"/>
                    </a:lnTo>
                    <a:lnTo>
                      <a:pt x="1551" y="1481"/>
                    </a:lnTo>
                    <a:lnTo>
                      <a:pt x="1833" y="1199"/>
                    </a:lnTo>
                    <a:lnTo>
                      <a:pt x="1974" y="917"/>
                    </a:lnTo>
                    <a:lnTo>
                      <a:pt x="2045" y="635"/>
                    </a:lnTo>
                    <a:lnTo>
                      <a:pt x="1974" y="424"/>
                    </a:lnTo>
                    <a:lnTo>
                      <a:pt x="1833" y="212"/>
                    </a:lnTo>
                    <a:lnTo>
                      <a:pt x="1622" y="142"/>
                    </a:lnTo>
                    <a:lnTo>
                      <a:pt x="1410" y="71"/>
                    </a:lnTo>
                    <a:lnTo>
                      <a:pt x="1129" y="1"/>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3"/>
              <p:cNvSpPr/>
              <p:nvPr/>
            </p:nvSpPr>
            <p:spPr>
              <a:xfrm>
                <a:off x="3353600" y="2167625"/>
                <a:ext cx="51125" cy="51125"/>
              </a:xfrm>
              <a:custGeom>
                <a:avLst/>
                <a:gdLst/>
                <a:ahLst/>
                <a:cxnLst/>
                <a:rect l="l" t="t" r="r" b="b"/>
                <a:pathLst>
                  <a:path w="2045" h="2045" extrusionOk="0">
                    <a:moveTo>
                      <a:pt x="846" y="0"/>
                    </a:moveTo>
                    <a:lnTo>
                      <a:pt x="635" y="71"/>
                    </a:lnTo>
                    <a:lnTo>
                      <a:pt x="494" y="141"/>
                    </a:lnTo>
                    <a:lnTo>
                      <a:pt x="282" y="353"/>
                    </a:lnTo>
                    <a:lnTo>
                      <a:pt x="141" y="494"/>
                    </a:lnTo>
                    <a:lnTo>
                      <a:pt x="71" y="705"/>
                    </a:lnTo>
                    <a:lnTo>
                      <a:pt x="0" y="917"/>
                    </a:lnTo>
                    <a:lnTo>
                      <a:pt x="0" y="1058"/>
                    </a:lnTo>
                    <a:lnTo>
                      <a:pt x="141" y="1410"/>
                    </a:lnTo>
                    <a:lnTo>
                      <a:pt x="353" y="1762"/>
                    </a:lnTo>
                    <a:lnTo>
                      <a:pt x="705" y="1974"/>
                    </a:lnTo>
                    <a:lnTo>
                      <a:pt x="1058" y="2044"/>
                    </a:lnTo>
                    <a:lnTo>
                      <a:pt x="1269" y="2044"/>
                    </a:lnTo>
                    <a:lnTo>
                      <a:pt x="1410" y="1974"/>
                    </a:lnTo>
                    <a:lnTo>
                      <a:pt x="1621" y="1833"/>
                    </a:lnTo>
                    <a:lnTo>
                      <a:pt x="1762" y="1692"/>
                    </a:lnTo>
                    <a:lnTo>
                      <a:pt x="1903" y="1551"/>
                    </a:lnTo>
                    <a:lnTo>
                      <a:pt x="2044" y="1340"/>
                    </a:lnTo>
                    <a:lnTo>
                      <a:pt x="2044" y="1128"/>
                    </a:lnTo>
                    <a:lnTo>
                      <a:pt x="2044" y="987"/>
                    </a:lnTo>
                    <a:lnTo>
                      <a:pt x="1974" y="635"/>
                    </a:lnTo>
                    <a:lnTo>
                      <a:pt x="1692" y="282"/>
                    </a:lnTo>
                    <a:lnTo>
                      <a:pt x="1410" y="71"/>
                    </a:lnTo>
                    <a:lnTo>
                      <a:pt x="1058" y="0"/>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3"/>
              <p:cNvSpPr/>
              <p:nvPr/>
            </p:nvSpPr>
            <p:spPr>
              <a:xfrm>
                <a:off x="3411750" y="2151775"/>
                <a:ext cx="31725" cy="24675"/>
              </a:xfrm>
              <a:custGeom>
                <a:avLst/>
                <a:gdLst/>
                <a:ahLst/>
                <a:cxnLst/>
                <a:rect l="l" t="t" r="r" b="b"/>
                <a:pathLst>
                  <a:path w="1269" h="987" extrusionOk="0">
                    <a:moveTo>
                      <a:pt x="705" y="0"/>
                    </a:moveTo>
                    <a:lnTo>
                      <a:pt x="423" y="71"/>
                    </a:lnTo>
                    <a:lnTo>
                      <a:pt x="141" y="282"/>
                    </a:lnTo>
                    <a:lnTo>
                      <a:pt x="71" y="352"/>
                    </a:lnTo>
                    <a:lnTo>
                      <a:pt x="0" y="493"/>
                    </a:lnTo>
                    <a:lnTo>
                      <a:pt x="71" y="564"/>
                    </a:lnTo>
                    <a:lnTo>
                      <a:pt x="141" y="705"/>
                    </a:lnTo>
                    <a:lnTo>
                      <a:pt x="282" y="846"/>
                    </a:lnTo>
                    <a:lnTo>
                      <a:pt x="564" y="916"/>
                    </a:lnTo>
                    <a:lnTo>
                      <a:pt x="776" y="987"/>
                    </a:lnTo>
                    <a:lnTo>
                      <a:pt x="987" y="987"/>
                    </a:lnTo>
                    <a:lnTo>
                      <a:pt x="1057" y="916"/>
                    </a:lnTo>
                    <a:lnTo>
                      <a:pt x="1128" y="775"/>
                    </a:lnTo>
                    <a:lnTo>
                      <a:pt x="1128" y="493"/>
                    </a:lnTo>
                    <a:lnTo>
                      <a:pt x="1198" y="282"/>
                    </a:lnTo>
                    <a:lnTo>
                      <a:pt x="1269" y="141"/>
                    </a:lnTo>
                    <a:lnTo>
                      <a:pt x="1198" y="71"/>
                    </a:lnTo>
                    <a:lnTo>
                      <a:pt x="1128" y="0"/>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3"/>
              <p:cNvSpPr/>
              <p:nvPr/>
            </p:nvSpPr>
            <p:spPr>
              <a:xfrm>
                <a:off x="3112200" y="1920925"/>
                <a:ext cx="54625" cy="54650"/>
              </a:xfrm>
              <a:custGeom>
                <a:avLst/>
                <a:gdLst/>
                <a:ahLst/>
                <a:cxnLst/>
                <a:rect l="l" t="t" r="r" b="b"/>
                <a:pathLst>
                  <a:path w="2185" h="2186" extrusionOk="0">
                    <a:moveTo>
                      <a:pt x="987" y="1"/>
                    </a:moveTo>
                    <a:lnTo>
                      <a:pt x="634" y="71"/>
                    </a:lnTo>
                    <a:lnTo>
                      <a:pt x="352" y="283"/>
                    </a:lnTo>
                    <a:lnTo>
                      <a:pt x="141" y="564"/>
                    </a:lnTo>
                    <a:lnTo>
                      <a:pt x="0" y="846"/>
                    </a:lnTo>
                    <a:lnTo>
                      <a:pt x="0" y="1199"/>
                    </a:lnTo>
                    <a:lnTo>
                      <a:pt x="70" y="1551"/>
                    </a:lnTo>
                    <a:lnTo>
                      <a:pt x="352" y="1833"/>
                    </a:lnTo>
                    <a:lnTo>
                      <a:pt x="634" y="2045"/>
                    </a:lnTo>
                    <a:lnTo>
                      <a:pt x="846" y="2115"/>
                    </a:lnTo>
                    <a:lnTo>
                      <a:pt x="1128" y="2186"/>
                    </a:lnTo>
                    <a:lnTo>
                      <a:pt x="1339" y="2115"/>
                    </a:lnTo>
                    <a:lnTo>
                      <a:pt x="1551" y="2045"/>
                    </a:lnTo>
                    <a:lnTo>
                      <a:pt x="1762" y="1904"/>
                    </a:lnTo>
                    <a:lnTo>
                      <a:pt x="1903" y="1763"/>
                    </a:lnTo>
                    <a:lnTo>
                      <a:pt x="2044" y="1551"/>
                    </a:lnTo>
                    <a:lnTo>
                      <a:pt x="2115" y="1340"/>
                    </a:lnTo>
                    <a:lnTo>
                      <a:pt x="2185" y="1128"/>
                    </a:lnTo>
                    <a:lnTo>
                      <a:pt x="2185" y="846"/>
                    </a:lnTo>
                    <a:lnTo>
                      <a:pt x="2185" y="635"/>
                    </a:lnTo>
                    <a:lnTo>
                      <a:pt x="2044" y="423"/>
                    </a:lnTo>
                    <a:lnTo>
                      <a:pt x="1903" y="283"/>
                    </a:lnTo>
                    <a:lnTo>
                      <a:pt x="1692" y="71"/>
                    </a:lnTo>
                    <a:lnTo>
                      <a:pt x="1410" y="1"/>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3"/>
              <p:cNvSpPr/>
              <p:nvPr/>
            </p:nvSpPr>
            <p:spPr>
              <a:xfrm>
                <a:off x="3150950" y="1836350"/>
                <a:ext cx="75800" cy="70500"/>
              </a:xfrm>
              <a:custGeom>
                <a:avLst/>
                <a:gdLst/>
                <a:ahLst/>
                <a:cxnLst/>
                <a:rect l="l" t="t" r="r" b="b"/>
                <a:pathLst>
                  <a:path w="3032" h="2820" extrusionOk="0">
                    <a:moveTo>
                      <a:pt x="1692" y="0"/>
                    </a:moveTo>
                    <a:lnTo>
                      <a:pt x="1410" y="71"/>
                    </a:lnTo>
                    <a:lnTo>
                      <a:pt x="1128" y="141"/>
                    </a:lnTo>
                    <a:lnTo>
                      <a:pt x="705" y="353"/>
                    </a:lnTo>
                    <a:lnTo>
                      <a:pt x="283" y="705"/>
                    </a:lnTo>
                    <a:lnTo>
                      <a:pt x="142" y="917"/>
                    </a:lnTo>
                    <a:lnTo>
                      <a:pt x="71" y="1199"/>
                    </a:lnTo>
                    <a:lnTo>
                      <a:pt x="1" y="1410"/>
                    </a:lnTo>
                    <a:lnTo>
                      <a:pt x="1" y="1692"/>
                    </a:lnTo>
                    <a:lnTo>
                      <a:pt x="71" y="1974"/>
                    </a:lnTo>
                    <a:lnTo>
                      <a:pt x="212" y="2256"/>
                    </a:lnTo>
                    <a:lnTo>
                      <a:pt x="424" y="2467"/>
                    </a:lnTo>
                    <a:lnTo>
                      <a:pt x="705" y="2679"/>
                    </a:lnTo>
                    <a:lnTo>
                      <a:pt x="987" y="2749"/>
                    </a:lnTo>
                    <a:lnTo>
                      <a:pt x="1269" y="2820"/>
                    </a:lnTo>
                    <a:lnTo>
                      <a:pt x="1551" y="2749"/>
                    </a:lnTo>
                    <a:lnTo>
                      <a:pt x="1833" y="2679"/>
                    </a:lnTo>
                    <a:lnTo>
                      <a:pt x="2115" y="2608"/>
                    </a:lnTo>
                    <a:lnTo>
                      <a:pt x="2397" y="2397"/>
                    </a:lnTo>
                    <a:lnTo>
                      <a:pt x="2609" y="2256"/>
                    </a:lnTo>
                    <a:lnTo>
                      <a:pt x="2820" y="2044"/>
                    </a:lnTo>
                    <a:lnTo>
                      <a:pt x="2961" y="1762"/>
                    </a:lnTo>
                    <a:lnTo>
                      <a:pt x="3031" y="1551"/>
                    </a:lnTo>
                    <a:lnTo>
                      <a:pt x="3031" y="1269"/>
                    </a:lnTo>
                    <a:lnTo>
                      <a:pt x="2961" y="987"/>
                    </a:lnTo>
                    <a:lnTo>
                      <a:pt x="2820" y="705"/>
                    </a:lnTo>
                    <a:lnTo>
                      <a:pt x="2609" y="423"/>
                    </a:lnTo>
                    <a:lnTo>
                      <a:pt x="2397" y="282"/>
                    </a:lnTo>
                    <a:lnTo>
                      <a:pt x="2186" y="141"/>
                    </a:lnTo>
                    <a:lnTo>
                      <a:pt x="1904" y="71"/>
                    </a:lnTo>
                    <a:lnTo>
                      <a:pt x="1692" y="0"/>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3"/>
              <p:cNvSpPr/>
              <p:nvPr/>
            </p:nvSpPr>
            <p:spPr>
              <a:xfrm>
                <a:off x="3182675" y="1952650"/>
                <a:ext cx="40550" cy="38775"/>
              </a:xfrm>
              <a:custGeom>
                <a:avLst/>
                <a:gdLst/>
                <a:ahLst/>
                <a:cxnLst/>
                <a:rect l="l" t="t" r="r" b="b"/>
                <a:pathLst>
                  <a:path w="1622" h="1551" extrusionOk="0">
                    <a:moveTo>
                      <a:pt x="423" y="0"/>
                    </a:moveTo>
                    <a:lnTo>
                      <a:pt x="141" y="212"/>
                    </a:lnTo>
                    <a:lnTo>
                      <a:pt x="71" y="353"/>
                    </a:lnTo>
                    <a:lnTo>
                      <a:pt x="0" y="494"/>
                    </a:lnTo>
                    <a:lnTo>
                      <a:pt x="0" y="705"/>
                    </a:lnTo>
                    <a:lnTo>
                      <a:pt x="0" y="917"/>
                    </a:lnTo>
                    <a:lnTo>
                      <a:pt x="141" y="1199"/>
                    </a:lnTo>
                    <a:lnTo>
                      <a:pt x="282" y="1410"/>
                    </a:lnTo>
                    <a:lnTo>
                      <a:pt x="564" y="1480"/>
                    </a:lnTo>
                    <a:lnTo>
                      <a:pt x="776" y="1551"/>
                    </a:lnTo>
                    <a:lnTo>
                      <a:pt x="1058" y="1551"/>
                    </a:lnTo>
                    <a:lnTo>
                      <a:pt x="1269" y="1410"/>
                    </a:lnTo>
                    <a:lnTo>
                      <a:pt x="1410" y="1269"/>
                    </a:lnTo>
                    <a:lnTo>
                      <a:pt x="1551" y="987"/>
                    </a:lnTo>
                    <a:lnTo>
                      <a:pt x="1621" y="776"/>
                    </a:lnTo>
                    <a:lnTo>
                      <a:pt x="1551" y="564"/>
                    </a:lnTo>
                    <a:lnTo>
                      <a:pt x="1551" y="353"/>
                    </a:lnTo>
                    <a:lnTo>
                      <a:pt x="1410" y="212"/>
                    </a:lnTo>
                    <a:lnTo>
                      <a:pt x="1128" y="0"/>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3"/>
              <p:cNvSpPr/>
              <p:nvPr/>
            </p:nvSpPr>
            <p:spPr>
              <a:xfrm>
                <a:off x="3709525" y="1667175"/>
                <a:ext cx="58175" cy="59950"/>
              </a:xfrm>
              <a:custGeom>
                <a:avLst/>
                <a:gdLst/>
                <a:ahLst/>
                <a:cxnLst/>
                <a:rect l="l" t="t" r="r" b="b"/>
                <a:pathLst>
                  <a:path w="2327" h="2398" extrusionOk="0">
                    <a:moveTo>
                      <a:pt x="1199" y="1"/>
                    </a:moveTo>
                    <a:lnTo>
                      <a:pt x="847" y="71"/>
                    </a:lnTo>
                    <a:lnTo>
                      <a:pt x="565" y="142"/>
                    </a:lnTo>
                    <a:lnTo>
                      <a:pt x="353" y="283"/>
                    </a:lnTo>
                    <a:lnTo>
                      <a:pt x="212" y="494"/>
                    </a:lnTo>
                    <a:lnTo>
                      <a:pt x="71" y="776"/>
                    </a:lnTo>
                    <a:lnTo>
                      <a:pt x="71" y="988"/>
                    </a:lnTo>
                    <a:lnTo>
                      <a:pt x="1" y="1270"/>
                    </a:lnTo>
                    <a:lnTo>
                      <a:pt x="71" y="1481"/>
                    </a:lnTo>
                    <a:lnTo>
                      <a:pt x="142" y="1763"/>
                    </a:lnTo>
                    <a:lnTo>
                      <a:pt x="283" y="1974"/>
                    </a:lnTo>
                    <a:lnTo>
                      <a:pt x="424" y="2186"/>
                    </a:lnTo>
                    <a:lnTo>
                      <a:pt x="635" y="2327"/>
                    </a:lnTo>
                    <a:lnTo>
                      <a:pt x="847" y="2397"/>
                    </a:lnTo>
                    <a:lnTo>
                      <a:pt x="1129" y="2397"/>
                    </a:lnTo>
                    <a:lnTo>
                      <a:pt x="1481" y="2327"/>
                    </a:lnTo>
                    <a:lnTo>
                      <a:pt x="1763" y="2186"/>
                    </a:lnTo>
                    <a:lnTo>
                      <a:pt x="2045" y="1904"/>
                    </a:lnTo>
                    <a:lnTo>
                      <a:pt x="2256" y="1551"/>
                    </a:lnTo>
                    <a:lnTo>
                      <a:pt x="2327" y="1199"/>
                    </a:lnTo>
                    <a:lnTo>
                      <a:pt x="2327" y="776"/>
                    </a:lnTo>
                    <a:lnTo>
                      <a:pt x="2256" y="494"/>
                    </a:lnTo>
                    <a:lnTo>
                      <a:pt x="1974" y="212"/>
                    </a:lnTo>
                    <a:lnTo>
                      <a:pt x="1763" y="142"/>
                    </a:lnTo>
                    <a:lnTo>
                      <a:pt x="1552" y="71"/>
                    </a:lnTo>
                    <a:lnTo>
                      <a:pt x="1199" y="1"/>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3"/>
              <p:cNvSpPr/>
              <p:nvPr/>
            </p:nvSpPr>
            <p:spPr>
              <a:xfrm>
                <a:off x="3767675" y="1591400"/>
                <a:ext cx="52900" cy="52900"/>
              </a:xfrm>
              <a:custGeom>
                <a:avLst/>
                <a:gdLst/>
                <a:ahLst/>
                <a:cxnLst/>
                <a:rect l="l" t="t" r="r" b="b"/>
                <a:pathLst>
                  <a:path w="2116" h="2116" extrusionOk="0">
                    <a:moveTo>
                      <a:pt x="1270" y="1"/>
                    </a:moveTo>
                    <a:lnTo>
                      <a:pt x="988" y="71"/>
                    </a:lnTo>
                    <a:lnTo>
                      <a:pt x="706" y="142"/>
                    </a:lnTo>
                    <a:lnTo>
                      <a:pt x="353" y="353"/>
                    </a:lnTo>
                    <a:lnTo>
                      <a:pt x="142" y="635"/>
                    </a:lnTo>
                    <a:lnTo>
                      <a:pt x="1" y="988"/>
                    </a:lnTo>
                    <a:lnTo>
                      <a:pt x="1" y="1270"/>
                    </a:lnTo>
                    <a:lnTo>
                      <a:pt x="71" y="1622"/>
                    </a:lnTo>
                    <a:lnTo>
                      <a:pt x="283" y="1904"/>
                    </a:lnTo>
                    <a:lnTo>
                      <a:pt x="565" y="2045"/>
                    </a:lnTo>
                    <a:lnTo>
                      <a:pt x="988" y="2116"/>
                    </a:lnTo>
                    <a:lnTo>
                      <a:pt x="1270" y="2116"/>
                    </a:lnTo>
                    <a:lnTo>
                      <a:pt x="1552" y="2045"/>
                    </a:lnTo>
                    <a:lnTo>
                      <a:pt x="1763" y="1904"/>
                    </a:lnTo>
                    <a:lnTo>
                      <a:pt x="1904" y="1763"/>
                    </a:lnTo>
                    <a:lnTo>
                      <a:pt x="2045" y="1552"/>
                    </a:lnTo>
                    <a:lnTo>
                      <a:pt x="2115" y="1340"/>
                    </a:lnTo>
                    <a:lnTo>
                      <a:pt x="2115" y="917"/>
                    </a:lnTo>
                    <a:lnTo>
                      <a:pt x="2045" y="706"/>
                    </a:lnTo>
                    <a:lnTo>
                      <a:pt x="1974" y="494"/>
                    </a:lnTo>
                    <a:lnTo>
                      <a:pt x="1833" y="283"/>
                    </a:lnTo>
                    <a:lnTo>
                      <a:pt x="1693" y="142"/>
                    </a:lnTo>
                    <a:lnTo>
                      <a:pt x="1481" y="71"/>
                    </a:lnTo>
                    <a:lnTo>
                      <a:pt x="1270" y="1"/>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3"/>
              <p:cNvSpPr/>
              <p:nvPr/>
            </p:nvSpPr>
            <p:spPr>
              <a:xfrm>
                <a:off x="3813500" y="1635475"/>
                <a:ext cx="35275" cy="40550"/>
              </a:xfrm>
              <a:custGeom>
                <a:avLst/>
                <a:gdLst/>
                <a:ahLst/>
                <a:cxnLst/>
                <a:rect l="l" t="t" r="r" b="b"/>
                <a:pathLst>
                  <a:path w="1411" h="1622" extrusionOk="0">
                    <a:moveTo>
                      <a:pt x="564" y="0"/>
                    </a:moveTo>
                    <a:lnTo>
                      <a:pt x="423" y="71"/>
                    </a:lnTo>
                    <a:lnTo>
                      <a:pt x="212" y="353"/>
                    </a:lnTo>
                    <a:lnTo>
                      <a:pt x="71" y="775"/>
                    </a:lnTo>
                    <a:lnTo>
                      <a:pt x="0" y="1198"/>
                    </a:lnTo>
                    <a:lnTo>
                      <a:pt x="71" y="1339"/>
                    </a:lnTo>
                    <a:lnTo>
                      <a:pt x="141" y="1480"/>
                    </a:lnTo>
                    <a:lnTo>
                      <a:pt x="282" y="1551"/>
                    </a:lnTo>
                    <a:lnTo>
                      <a:pt x="494" y="1621"/>
                    </a:lnTo>
                    <a:lnTo>
                      <a:pt x="705" y="1551"/>
                    </a:lnTo>
                    <a:lnTo>
                      <a:pt x="1058" y="1410"/>
                    </a:lnTo>
                    <a:lnTo>
                      <a:pt x="1269" y="1269"/>
                    </a:lnTo>
                    <a:lnTo>
                      <a:pt x="1340" y="1128"/>
                    </a:lnTo>
                    <a:lnTo>
                      <a:pt x="1410" y="916"/>
                    </a:lnTo>
                    <a:lnTo>
                      <a:pt x="1410" y="775"/>
                    </a:lnTo>
                    <a:lnTo>
                      <a:pt x="1199" y="493"/>
                    </a:lnTo>
                    <a:lnTo>
                      <a:pt x="987" y="212"/>
                    </a:lnTo>
                    <a:lnTo>
                      <a:pt x="846" y="71"/>
                    </a:lnTo>
                    <a:lnTo>
                      <a:pt x="705" y="0"/>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3"/>
              <p:cNvSpPr/>
              <p:nvPr/>
            </p:nvSpPr>
            <p:spPr>
              <a:xfrm>
                <a:off x="3774725" y="1668950"/>
                <a:ext cx="51125" cy="45825"/>
              </a:xfrm>
              <a:custGeom>
                <a:avLst/>
                <a:gdLst/>
                <a:ahLst/>
                <a:cxnLst/>
                <a:rect l="l" t="t" r="r" b="b"/>
                <a:pathLst>
                  <a:path w="2045" h="1833" extrusionOk="0">
                    <a:moveTo>
                      <a:pt x="776" y="0"/>
                    </a:moveTo>
                    <a:lnTo>
                      <a:pt x="424" y="141"/>
                    </a:lnTo>
                    <a:lnTo>
                      <a:pt x="283" y="212"/>
                    </a:lnTo>
                    <a:lnTo>
                      <a:pt x="142" y="353"/>
                    </a:lnTo>
                    <a:lnTo>
                      <a:pt x="71" y="564"/>
                    </a:lnTo>
                    <a:lnTo>
                      <a:pt x="1" y="705"/>
                    </a:lnTo>
                    <a:lnTo>
                      <a:pt x="1" y="987"/>
                    </a:lnTo>
                    <a:lnTo>
                      <a:pt x="71" y="1199"/>
                    </a:lnTo>
                    <a:lnTo>
                      <a:pt x="283" y="1480"/>
                    </a:lnTo>
                    <a:lnTo>
                      <a:pt x="565" y="1692"/>
                    </a:lnTo>
                    <a:lnTo>
                      <a:pt x="917" y="1833"/>
                    </a:lnTo>
                    <a:lnTo>
                      <a:pt x="1551" y="1833"/>
                    </a:lnTo>
                    <a:lnTo>
                      <a:pt x="1833" y="1621"/>
                    </a:lnTo>
                    <a:lnTo>
                      <a:pt x="1904" y="1480"/>
                    </a:lnTo>
                    <a:lnTo>
                      <a:pt x="1974" y="1340"/>
                    </a:lnTo>
                    <a:lnTo>
                      <a:pt x="2045" y="917"/>
                    </a:lnTo>
                    <a:lnTo>
                      <a:pt x="1974" y="635"/>
                    </a:lnTo>
                    <a:lnTo>
                      <a:pt x="1904" y="423"/>
                    </a:lnTo>
                    <a:lnTo>
                      <a:pt x="1763" y="282"/>
                    </a:lnTo>
                    <a:lnTo>
                      <a:pt x="1551" y="141"/>
                    </a:lnTo>
                    <a:lnTo>
                      <a:pt x="1199" y="0"/>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0" name="Google Shape;150;p3"/>
            <p:cNvSpPr/>
            <p:nvPr/>
          </p:nvSpPr>
          <p:spPr>
            <a:xfrm>
              <a:off x="1177875" y="2516525"/>
              <a:ext cx="652000" cy="1566525"/>
            </a:xfrm>
            <a:custGeom>
              <a:avLst/>
              <a:gdLst/>
              <a:ahLst/>
              <a:cxnLst/>
              <a:rect l="l" t="t" r="r" b="b"/>
              <a:pathLst>
                <a:path w="26080" h="62661" extrusionOk="0">
                  <a:moveTo>
                    <a:pt x="19525" y="13956"/>
                  </a:moveTo>
                  <a:lnTo>
                    <a:pt x="19807" y="14027"/>
                  </a:lnTo>
                  <a:lnTo>
                    <a:pt x="20088" y="14168"/>
                  </a:lnTo>
                  <a:lnTo>
                    <a:pt x="19595" y="14168"/>
                  </a:lnTo>
                  <a:lnTo>
                    <a:pt x="19243" y="14097"/>
                  </a:lnTo>
                  <a:lnTo>
                    <a:pt x="19313" y="14027"/>
                  </a:lnTo>
                  <a:lnTo>
                    <a:pt x="19313" y="13956"/>
                  </a:lnTo>
                  <a:close/>
                  <a:moveTo>
                    <a:pt x="16353" y="15366"/>
                  </a:moveTo>
                  <a:lnTo>
                    <a:pt x="16635" y="15507"/>
                  </a:lnTo>
                  <a:lnTo>
                    <a:pt x="16776" y="15648"/>
                  </a:lnTo>
                  <a:lnTo>
                    <a:pt x="16917" y="15930"/>
                  </a:lnTo>
                  <a:lnTo>
                    <a:pt x="16917" y="16353"/>
                  </a:lnTo>
                  <a:lnTo>
                    <a:pt x="16846" y="16423"/>
                  </a:lnTo>
                  <a:lnTo>
                    <a:pt x="16776" y="16564"/>
                  </a:lnTo>
                  <a:lnTo>
                    <a:pt x="16494" y="16705"/>
                  </a:lnTo>
                  <a:lnTo>
                    <a:pt x="16141" y="16776"/>
                  </a:lnTo>
                  <a:lnTo>
                    <a:pt x="15648" y="16846"/>
                  </a:lnTo>
                  <a:lnTo>
                    <a:pt x="14802" y="16917"/>
                  </a:lnTo>
                  <a:lnTo>
                    <a:pt x="14309" y="16846"/>
                  </a:lnTo>
                  <a:lnTo>
                    <a:pt x="13956" y="16776"/>
                  </a:lnTo>
                  <a:lnTo>
                    <a:pt x="13815" y="16635"/>
                  </a:lnTo>
                  <a:lnTo>
                    <a:pt x="13745" y="16494"/>
                  </a:lnTo>
                  <a:lnTo>
                    <a:pt x="13815" y="16282"/>
                  </a:lnTo>
                  <a:lnTo>
                    <a:pt x="14027" y="16141"/>
                  </a:lnTo>
                  <a:lnTo>
                    <a:pt x="14238" y="15930"/>
                  </a:lnTo>
                  <a:lnTo>
                    <a:pt x="14943" y="15577"/>
                  </a:lnTo>
                  <a:lnTo>
                    <a:pt x="15296" y="15436"/>
                  </a:lnTo>
                  <a:lnTo>
                    <a:pt x="15648" y="15366"/>
                  </a:lnTo>
                  <a:close/>
                  <a:moveTo>
                    <a:pt x="18397" y="17269"/>
                  </a:moveTo>
                  <a:lnTo>
                    <a:pt x="18820" y="17480"/>
                  </a:lnTo>
                  <a:lnTo>
                    <a:pt x="18890" y="17692"/>
                  </a:lnTo>
                  <a:lnTo>
                    <a:pt x="18890" y="17833"/>
                  </a:lnTo>
                  <a:lnTo>
                    <a:pt x="18820" y="17974"/>
                  </a:lnTo>
                  <a:lnTo>
                    <a:pt x="18749" y="18115"/>
                  </a:lnTo>
                  <a:lnTo>
                    <a:pt x="18326" y="18890"/>
                  </a:lnTo>
                  <a:lnTo>
                    <a:pt x="18044" y="19383"/>
                  </a:lnTo>
                  <a:lnTo>
                    <a:pt x="17763" y="19665"/>
                  </a:lnTo>
                  <a:lnTo>
                    <a:pt x="17551" y="19736"/>
                  </a:lnTo>
                  <a:lnTo>
                    <a:pt x="17340" y="19736"/>
                  </a:lnTo>
                  <a:lnTo>
                    <a:pt x="17199" y="19595"/>
                  </a:lnTo>
                  <a:lnTo>
                    <a:pt x="17128" y="19313"/>
                  </a:lnTo>
                  <a:lnTo>
                    <a:pt x="17058" y="18961"/>
                  </a:lnTo>
                  <a:lnTo>
                    <a:pt x="17128" y="18608"/>
                  </a:lnTo>
                  <a:lnTo>
                    <a:pt x="17199" y="18256"/>
                  </a:lnTo>
                  <a:lnTo>
                    <a:pt x="17340" y="17903"/>
                  </a:lnTo>
                  <a:lnTo>
                    <a:pt x="17481" y="17621"/>
                  </a:lnTo>
                  <a:lnTo>
                    <a:pt x="17763" y="17410"/>
                  </a:lnTo>
                  <a:lnTo>
                    <a:pt x="18044" y="17269"/>
                  </a:lnTo>
                  <a:close/>
                  <a:moveTo>
                    <a:pt x="13886" y="20441"/>
                  </a:moveTo>
                  <a:lnTo>
                    <a:pt x="13674" y="21005"/>
                  </a:lnTo>
                  <a:lnTo>
                    <a:pt x="13604" y="21568"/>
                  </a:lnTo>
                  <a:lnTo>
                    <a:pt x="13534" y="21850"/>
                  </a:lnTo>
                  <a:lnTo>
                    <a:pt x="13252" y="22344"/>
                  </a:lnTo>
                  <a:lnTo>
                    <a:pt x="13111" y="22555"/>
                  </a:lnTo>
                  <a:lnTo>
                    <a:pt x="12970" y="22696"/>
                  </a:lnTo>
                  <a:lnTo>
                    <a:pt x="12758" y="22767"/>
                  </a:lnTo>
                  <a:lnTo>
                    <a:pt x="12617" y="22696"/>
                  </a:lnTo>
                  <a:lnTo>
                    <a:pt x="12406" y="22485"/>
                  </a:lnTo>
                  <a:lnTo>
                    <a:pt x="12335" y="22344"/>
                  </a:lnTo>
                  <a:lnTo>
                    <a:pt x="12265" y="22132"/>
                  </a:lnTo>
                  <a:lnTo>
                    <a:pt x="12265" y="21921"/>
                  </a:lnTo>
                  <a:lnTo>
                    <a:pt x="12406" y="21639"/>
                  </a:lnTo>
                  <a:lnTo>
                    <a:pt x="12617" y="21287"/>
                  </a:lnTo>
                  <a:lnTo>
                    <a:pt x="12970" y="21005"/>
                  </a:lnTo>
                  <a:lnTo>
                    <a:pt x="13322" y="20723"/>
                  </a:lnTo>
                  <a:lnTo>
                    <a:pt x="13886" y="20441"/>
                  </a:lnTo>
                  <a:close/>
                  <a:moveTo>
                    <a:pt x="6979" y="22767"/>
                  </a:moveTo>
                  <a:lnTo>
                    <a:pt x="7401" y="22837"/>
                  </a:lnTo>
                  <a:lnTo>
                    <a:pt x="7824" y="23049"/>
                  </a:lnTo>
                  <a:lnTo>
                    <a:pt x="8247" y="23190"/>
                  </a:lnTo>
                  <a:lnTo>
                    <a:pt x="8811" y="23472"/>
                  </a:lnTo>
                  <a:lnTo>
                    <a:pt x="8600" y="23683"/>
                  </a:lnTo>
                  <a:lnTo>
                    <a:pt x="8247" y="23894"/>
                  </a:lnTo>
                  <a:lnTo>
                    <a:pt x="7754" y="24035"/>
                  </a:lnTo>
                  <a:lnTo>
                    <a:pt x="7260" y="24176"/>
                  </a:lnTo>
                  <a:lnTo>
                    <a:pt x="6767" y="24176"/>
                  </a:lnTo>
                  <a:lnTo>
                    <a:pt x="6415" y="24106"/>
                  </a:lnTo>
                  <a:lnTo>
                    <a:pt x="6274" y="23965"/>
                  </a:lnTo>
                  <a:lnTo>
                    <a:pt x="6203" y="23824"/>
                  </a:lnTo>
                  <a:lnTo>
                    <a:pt x="6133" y="23683"/>
                  </a:lnTo>
                  <a:lnTo>
                    <a:pt x="6133" y="23472"/>
                  </a:lnTo>
                  <a:lnTo>
                    <a:pt x="6203" y="23190"/>
                  </a:lnTo>
                  <a:lnTo>
                    <a:pt x="6274" y="23049"/>
                  </a:lnTo>
                  <a:lnTo>
                    <a:pt x="6415" y="22908"/>
                  </a:lnTo>
                  <a:lnTo>
                    <a:pt x="6556" y="22837"/>
                  </a:lnTo>
                  <a:lnTo>
                    <a:pt x="6979" y="22767"/>
                  </a:lnTo>
                  <a:close/>
                  <a:moveTo>
                    <a:pt x="9868" y="23965"/>
                  </a:moveTo>
                  <a:lnTo>
                    <a:pt x="9868" y="24247"/>
                  </a:lnTo>
                  <a:lnTo>
                    <a:pt x="9868" y="24458"/>
                  </a:lnTo>
                  <a:lnTo>
                    <a:pt x="9727" y="24317"/>
                  </a:lnTo>
                  <a:lnTo>
                    <a:pt x="9727" y="24247"/>
                  </a:lnTo>
                  <a:lnTo>
                    <a:pt x="9727" y="24106"/>
                  </a:lnTo>
                  <a:lnTo>
                    <a:pt x="9868" y="23965"/>
                  </a:lnTo>
                  <a:close/>
                  <a:moveTo>
                    <a:pt x="9868" y="24599"/>
                  </a:moveTo>
                  <a:lnTo>
                    <a:pt x="9939" y="26079"/>
                  </a:lnTo>
                  <a:lnTo>
                    <a:pt x="9868" y="26502"/>
                  </a:lnTo>
                  <a:lnTo>
                    <a:pt x="9798" y="26925"/>
                  </a:lnTo>
                  <a:lnTo>
                    <a:pt x="9657" y="27348"/>
                  </a:lnTo>
                  <a:lnTo>
                    <a:pt x="9445" y="27701"/>
                  </a:lnTo>
                  <a:lnTo>
                    <a:pt x="9234" y="27912"/>
                  </a:lnTo>
                  <a:lnTo>
                    <a:pt x="9023" y="27912"/>
                  </a:lnTo>
                  <a:lnTo>
                    <a:pt x="8952" y="27771"/>
                  </a:lnTo>
                  <a:lnTo>
                    <a:pt x="8882" y="27630"/>
                  </a:lnTo>
                  <a:lnTo>
                    <a:pt x="8670" y="27066"/>
                  </a:lnTo>
                  <a:lnTo>
                    <a:pt x="8670" y="26502"/>
                  </a:lnTo>
                  <a:lnTo>
                    <a:pt x="8741" y="26150"/>
                  </a:lnTo>
                  <a:lnTo>
                    <a:pt x="8952" y="25798"/>
                  </a:lnTo>
                  <a:lnTo>
                    <a:pt x="9164" y="25586"/>
                  </a:lnTo>
                  <a:lnTo>
                    <a:pt x="9657" y="25163"/>
                  </a:lnTo>
                  <a:lnTo>
                    <a:pt x="9798" y="24952"/>
                  </a:lnTo>
                  <a:lnTo>
                    <a:pt x="9868" y="24599"/>
                  </a:lnTo>
                  <a:close/>
                  <a:moveTo>
                    <a:pt x="19313" y="28335"/>
                  </a:moveTo>
                  <a:lnTo>
                    <a:pt x="19243" y="28687"/>
                  </a:lnTo>
                  <a:lnTo>
                    <a:pt x="19243" y="29040"/>
                  </a:lnTo>
                  <a:lnTo>
                    <a:pt x="19313" y="29181"/>
                  </a:lnTo>
                  <a:lnTo>
                    <a:pt x="19454" y="29322"/>
                  </a:lnTo>
                  <a:lnTo>
                    <a:pt x="19595" y="29392"/>
                  </a:lnTo>
                  <a:lnTo>
                    <a:pt x="19807" y="29392"/>
                  </a:lnTo>
                  <a:lnTo>
                    <a:pt x="19313" y="30238"/>
                  </a:lnTo>
                  <a:lnTo>
                    <a:pt x="19031" y="30661"/>
                  </a:lnTo>
                  <a:lnTo>
                    <a:pt x="18679" y="31084"/>
                  </a:lnTo>
                  <a:lnTo>
                    <a:pt x="18538" y="31013"/>
                  </a:lnTo>
                  <a:lnTo>
                    <a:pt x="18397" y="30872"/>
                  </a:lnTo>
                  <a:lnTo>
                    <a:pt x="18326" y="30731"/>
                  </a:lnTo>
                  <a:lnTo>
                    <a:pt x="18256" y="30590"/>
                  </a:lnTo>
                  <a:lnTo>
                    <a:pt x="18326" y="30168"/>
                  </a:lnTo>
                  <a:lnTo>
                    <a:pt x="18467" y="29745"/>
                  </a:lnTo>
                  <a:lnTo>
                    <a:pt x="18679" y="29251"/>
                  </a:lnTo>
                  <a:lnTo>
                    <a:pt x="18961" y="28899"/>
                  </a:lnTo>
                  <a:lnTo>
                    <a:pt x="19313" y="28335"/>
                  </a:lnTo>
                  <a:close/>
                  <a:moveTo>
                    <a:pt x="21569" y="28758"/>
                  </a:moveTo>
                  <a:lnTo>
                    <a:pt x="22062" y="28969"/>
                  </a:lnTo>
                  <a:lnTo>
                    <a:pt x="22555" y="29181"/>
                  </a:lnTo>
                  <a:lnTo>
                    <a:pt x="23049" y="29533"/>
                  </a:lnTo>
                  <a:lnTo>
                    <a:pt x="23472" y="29886"/>
                  </a:lnTo>
                  <a:lnTo>
                    <a:pt x="23754" y="30238"/>
                  </a:lnTo>
                  <a:lnTo>
                    <a:pt x="23824" y="30450"/>
                  </a:lnTo>
                  <a:lnTo>
                    <a:pt x="23824" y="30661"/>
                  </a:lnTo>
                  <a:lnTo>
                    <a:pt x="23754" y="30872"/>
                  </a:lnTo>
                  <a:lnTo>
                    <a:pt x="23613" y="31013"/>
                  </a:lnTo>
                  <a:lnTo>
                    <a:pt x="23401" y="31225"/>
                  </a:lnTo>
                  <a:lnTo>
                    <a:pt x="23190" y="31366"/>
                  </a:lnTo>
                  <a:lnTo>
                    <a:pt x="22908" y="31436"/>
                  </a:lnTo>
                  <a:lnTo>
                    <a:pt x="22696" y="31366"/>
                  </a:lnTo>
                  <a:lnTo>
                    <a:pt x="22485" y="31295"/>
                  </a:lnTo>
                  <a:lnTo>
                    <a:pt x="22203" y="31154"/>
                  </a:lnTo>
                  <a:lnTo>
                    <a:pt x="21780" y="30802"/>
                  </a:lnTo>
                  <a:lnTo>
                    <a:pt x="21428" y="30309"/>
                  </a:lnTo>
                  <a:lnTo>
                    <a:pt x="21216" y="29745"/>
                  </a:lnTo>
                  <a:lnTo>
                    <a:pt x="21146" y="29251"/>
                  </a:lnTo>
                  <a:lnTo>
                    <a:pt x="21146" y="28969"/>
                  </a:lnTo>
                  <a:lnTo>
                    <a:pt x="21216" y="28758"/>
                  </a:lnTo>
                  <a:close/>
                  <a:moveTo>
                    <a:pt x="20934" y="33410"/>
                  </a:moveTo>
                  <a:lnTo>
                    <a:pt x="21075" y="33692"/>
                  </a:lnTo>
                  <a:lnTo>
                    <a:pt x="21133" y="33749"/>
                  </a:lnTo>
                  <a:lnTo>
                    <a:pt x="21005" y="34326"/>
                  </a:lnTo>
                  <a:lnTo>
                    <a:pt x="20511" y="34467"/>
                  </a:lnTo>
                  <a:lnTo>
                    <a:pt x="20018" y="34538"/>
                  </a:lnTo>
                  <a:lnTo>
                    <a:pt x="20018" y="34538"/>
                  </a:lnTo>
                  <a:lnTo>
                    <a:pt x="20159" y="34185"/>
                  </a:lnTo>
                  <a:lnTo>
                    <a:pt x="20441" y="33903"/>
                  </a:lnTo>
                  <a:lnTo>
                    <a:pt x="20934" y="33410"/>
                  </a:lnTo>
                  <a:close/>
                  <a:moveTo>
                    <a:pt x="22767" y="34115"/>
                  </a:moveTo>
                  <a:lnTo>
                    <a:pt x="23260" y="34185"/>
                  </a:lnTo>
                  <a:lnTo>
                    <a:pt x="23754" y="34256"/>
                  </a:lnTo>
                  <a:lnTo>
                    <a:pt x="24247" y="34467"/>
                  </a:lnTo>
                  <a:lnTo>
                    <a:pt x="24670" y="34749"/>
                  </a:lnTo>
                  <a:lnTo>
                    <a:pt x="24811" y="34890"/>
                  </a:lnTo>
                  <a:lnTo>
                    <a:pt x="24881" y="35031"/>
                  </a:lnTo>
                  <a:lnTo>
                    <a:pt x="24881" y="35172"/>
                  </a:lnTo>
                  <a:lnTo>
                    <a:pt x="24811" y="35313"/>
                  </a:lnTo>
                  <a:lnTo>
                    <a:pt x="24599" y="35454"/>
                  </a:lnTo>
                  <a:lnTo>
                    <a:pt x="24247" y="35524"/>
                  </a:lnTo>
                  <a:lnTo>
                    <a:pt x="23824" y="35454"/>
                  </a:lnTo>
                  <a:lnTo>
                    <a:pt x="23613" y="35383"/>
                  </a:lnTo>
                  <a:lnTo>
                    <a:pt x="23401" y="35242"/>
                  </a:lnTo>
                  <a:lnTo>
                    <a:pt x="23190" y="35031"/>
                  </a:lnTo>
                  <a:lnTo>
                    <a:pt x="23049" y="34820"/>
                  </a:lnTo>
                  <a:lnTo>
                    <a:pt x="22837" y="34467"/>
                  </a:lnTo>
                  <a:lnTo>
                    <a:pt x="22767" y="34115"/>
                  </a:lnTo>
                  <a:close/>
                  <a:moveTo>
                    <a:pt x="7260" y="35877"/>
                  </a:moveTo>
                  <a:lnTo>
                    <a:pt x="6626" y="36723"/>
                  </a:lnTo>
                  <a:lnTo>
                    <a:pt x="5851" y="37498"/>
                  </a:lnTo>
                  <a:lnTo>
                    <a:pt x="5146" y="37991"/>
                  </a:lnTo>
                  <a:lnTo>
                    <a:pt x="4441" y="38485"/>
                  </a:lnTo>
                  <a:lnTo>
                    <a:pt x="4723" y="38273"/>
                  </a:lnTo>
                  <a:lnTo>
                    <a:pt x="4935" y="37991"/>
                  </a:lnTo>
                  <a:lnTo>
                    <a:pt x="5569" y="37216"/>
                  </a:lnTo>
                  <a:lnTo>
                    <a:pt x="5921" y="36793"/>
                  </a:lnTo>
                  <a:lnTo>
                    <a:pt x="6344" y="36370"/>
                  </a:lnTo>
                  <a:lnTo>
                    <a:pt x="6767" y="36088"/>
                  </a:lnTo>
                  <a:lnTo>
                    <a:pt x="7260" y="35877"/>
                  </a:lnTo>
                  <a:close/>
                  <a:moveTo>
                    <a:pt x="21639" y="37568"/>
                  </a:moveTo>
                  <a:lnTo>
                    <a:pt x="21569" y="37921"/>
                  </a:lnTo>
                  <a:lnTo>
                    <a:pt x="21357" y="38344"/>
                  </a:lnTo>
                  <a:lnTo>
                    <a:pt x="20934" y="38978"/>
                  </a:lnTo>
                  <a:lnTo>
                    <a:pt x="20723" y="39331"/>
                  </a:lnTo>
                  <a:lnTo>
                    <a:pt x="20511" y="39612"/>
                  </a:lnTo>
                  <a:lnTo>
                    <a:pt x="20229" y="39824"/>
                  </a:lnTo>
                  <a:lnTo>
                    <a:pt x="19948" y="40035"/>
                  </a:lnTo>
                  <a:lnTo>
                    <a:pt x="19807" y="40035"/>
                  </a:lnTo>
                  <a:lnTo>
                    <a:pt x="19736" y="39894"/>
                  </a:lnTo>
                  <a:lnTo>
                    <a:pt x="19736" y="39824"/>
                  </a:lnTo>
                  <a:lnTo>
                    <a:pt x="19807" y="39612"/>
                  </a:lnTo>
                  <a:lnTo>
                    <a:pt x="20088" y="39260"/>
                  </a:lnTo>
                  <a:lnTo>
                    <a:pt x="20441" y="38767"/>
                  </a:lnTo>
                  <a:lnTo>
                    <a:pt x="21287" y="37921"/>
                  </a:lnTo>
                  <a:lnTo>
                    <a:pt x="21639" y="37568"/>
                  </a:lnTo>
                  <a:close/>
                  <a:moveTo>
                    <a:pt x="7754" y="38203"/>
                  </a:moveTo>
                  <a:lnTo>
                    <a:pt x="7824" y="38767"/>
                  </a:lnTo>
                  <a:lnTo>
                    <a:pt x="7824" y="39331"/>
                  </a:lnTo>
                  <a:lnTo>
                    <a:pt x="7824" y="39894"/>
                  </a:lnTo>
                  <a:lnTo>
                    <a:pt x="7683" y="40388"/>
                  </a:lnTo>
                  <a:lnTo>
                    <a:pt x="7613" y="40811"/>
                  </a:lnTo>
                  <a:lnTo>
                    <a:pt x="7331" y="41163"/>
                  </a:lnTo>
                  <a:lnTo>
                    <a:pt x="7260" y="41234"/>
                  </a:lnTo>
                  <a:lnTo>
                    <a:pt x="7190" y="41163"/>
                  </a:lnTo>
                  <a:lnTo>
                    <a:pt x="7120" y="40952"/>
                  </a:lnTo>
                  <a:lnTo>
                    <a:pt x="7120" y="40529"/>
                  </a:lnTo>
                  <a:lnTo>
                    <a:pt x="7260" y="39965"/>
                  </a:lnTo>
                  <a:lnTo>
                    <a:pt x="7542" y="38837"/>
                  </a:lnTo>
                  <a:lnTo>
                    <a:pt x="7754" y="38203"/>
                  </a:lnTo>
                  <a:close/>
                  <a:moveTo>
                    <a:pt x="22908" y="38203"/>
                  </a:moveTo>
                  <a:lnTo>
                    <a:pt x="23472" y="38555"/>
                  </a:lnTo>
                  <a:lnTo>
                    <a:pt x="23824" y="38908"/>
                  </a:lnTo>
                  <a:lnTo>
                    <a:pt x="24036" y="39260"/>
                  </a:lnTo>
                  <a:lnTo>
                    <a:pt x="24106" y="39612"/>
                  </a:lnTo>
                  <a:lnTo>
                    <a:pt x="24106" y="40035"/>
                  </a:lnTo>
                  <a:lnTo>
                    <a:pt x="23965" y="40317"/>
                  </a:lnTo>
                  <a:lnTo>
                    <a:pt x="23754" y="40670"/>
                  </a:lnTo>
                  <a:lnTo>
                    <a:pt x="23542" y="40952"/>
                  </a:lnTo>
                  <a:lnTo>
                    <a:pt x="23331" y="41163"/>
                  </a:lnTo>
                  <a:lnTo>
                    <a:pt x="23049" y="41304"/>
                  </a:lnTo>
                  <a:lnTo>
                    <a:pt x="22767" y="41375"/>
                  </a:lnTo>
                  <a:lnTo>
                    <a:pt x="22555" y="41375"/>
                  </a:lnTo>
                  <a:lnTo>
                    <a:pt x="22414" y="41234"/>
                  </a:lnTo>
                  <a:lnTo>
                    <a:pt x="22344" y="41022"/>
                  </a:lnTo>
                  <a:lnTo>
                    <a:pt x="22344" y="40670"/>
                  </a:lnTo>
                  <a:lnTo>
                    <a:pt x="22414" y="40247"/>
                  </a:lnTo>
                  <a:lnTo>
                    <a:pt x="22696" y="39190"/>
                  </a:lnTo>
                  <a:lnTo>
                    <a:pt x="22908" y="38203"/>
                  </a:lnTo>
                  <a:close/>
                  <a:moveTo>
                    <a:pt x="3102" y="42784"/>
                  </a:moveTo>
                  <a:lnTo>
                    <a:pt x="3172" y="42925"/>
                  </a:lnTo>
                  <a:lnTo>
                    <a:pt x="3172" y="43137"/>
                  </a:lnTo>
                  <a:lnTo>
                    <a:pt x="2961" y="43630"/>
                  </a:lnTo>
                  <a:lnTo>
                    <a:pt x="2538" y="44405"/>
                  </a:lnTo>
                  <a:lnTo>
                    <a:pt x="1904" y="44828"/>
                  </a:lnTo>
                  <a:lnTo>
                    <a:pt x="1481" y="44828"/>
                  </a:lnTo>
                  <a:lnTo>
                    <a:pt x="1481" y="44687"/>
                  </a:lnTo>
                  <a:lnTo>
                    <a:pt x="1622" y="44405"/>
                  </a:lnTo>
                  <a:lnTo>
                    <a:pt x="1904" y="43983"/>
                  </a:lnTo>
                  <a:lnTo>
                    <a:pt x="2256" y="43489"/>
                  </a:lnTo>
                  <a:lnTo>
                    <a:pt x="2679" y="43066"/>
                  </a:lnTo>
                  <a:lnTo>
                    <a:pt x="3102" y="42784"/>
                  </a:lnTo>
                  <a:close/>
                  <a:moveTo>
                    <a:pt x="4441" y="43419"/>
                  </a:moveTo>
                  <a:lnTo>
                    <a:pt x="4935" y="43771"/>
                  </a:lnTo>
                  <a:lnTo>
                    <a:pt x="5075" y="43912"/>
                  </a:lnTo>
                  <a:lnTo>
                    <a:pt x="5146" y="44194"/>
                  </a:lnTo>
                  <a:lnTo>
                    <a:pt x="5146" y="44405"/>
                  </a:lnTo>
                  <a:lnTo>
                    <a:pt x="5146" y="44617"/>
                  </a:lnTo>
                  <a:lnTo>
                    <a:pt x="5005" y="45110"/>
                  </a:lnTo>
                  <a:lnTo>
                    <a:pt x="4794" y="45392"/>
                  </a:lnTo>
                  <a:lnTo>
                    <a:pt x="4653" y="45463"/>
                  </a:lnTo>
                  <a:lnTo>
                    <a:pt x="4512" y="45463"/>
                  </a:lnTo>
                  <a:lnTo>
                    <a:pt x="4441" y="45392"/>
                  </a:lnTo>
                  <a:lnTo>
                    <a:pt x="4300" y="45251"/>
                  </a:lnTo>
                  <a:lnTo>
                    <a:pt x="4300" y="44969"/>
                  </a:lnTo>
                  <a:lnTo>
                    <a:pt x="4300" y="44617"/>
                  </a:lnTo>
                  <a:lnTo>
                    <a:pt x="4300" y="44053"/>
                  </a:lnTo>
                  <a:lnTo>
                    <a:pt x="4441" y="43419"/>
                  </a:lnTo>
                  <a:close/>
                  <a:moveTo>
                    <a:pt x="12688" y="43912"/>
                  </a:moveTo>
                  <a:lnTo>
                    <a:pt x="13322" y="44053"/>
                  </a:lnTo>
                  <a:lnTo>
                    <a:pt x="13956" y="44335"/>
                  </a:lnTo>
                  <a:lnTo>
                    <a:pt x="14450" y="44687"/>
                  </a:lnTo>
                  <a:lnTo>
                    <a:pt x="14661" y="44899"/>
                  </a:lnTo>
                  <a:lnTo>
                    <a:pt x="14873" y="45181"/>
                  </a:lnTo>
                  <a:lnTo>
                    <a:pt x="14943" y="45322"/>
                  </a:lnTo>
                  <a:lnTo>
                    <a:pt x="15014" y="45392"/>
                  </a:lnTo>
                  <a:lnTo>
                    <a:pt x="15014" y="45533"/>
                  </a:lnTo>
                  <a:lnTo>
                    <a:pt x="14873" y="45674"/>
                  </a:lnTo>
                  <a:lnTo>
                    <a:pt x="14661" y="45674"/>
                  </a:lnTo>
                  <a:lnTo>
                    <a:pt x="14379" y="45533"/>
                  </a:lnTo>
                  <a:lnTo>
                    <a:pt x="14027" y="45322"/>
                  </a:lnTo>
                  <a:lnTo>
                    <a:pt x="13674" y="45040"/>
                  </a:lnTo>
                  <a:lnTo>
                    <a:pt x="13040" y="44405"/>
                  </a:lnTo>
                  <a:lnTo>
                    <a:pt x="12688" y="43912"/>
                  </a:lnTo>
                  <a:close/>
                  <a:moveTo>
                    <a:pt x="12617" y="46168"/>
                  </a:moveTo>
                  <a:lnTo>
                    <a:pt x="12688" y="46238"/>
                  </a:lnTo>
                  <a:lnTo>
                    <a:pt x="12688" y="46520"/>
                  </a:lnTo>
                  <a:lnTo>
                    <a:pt x="12688" y="46872"/>
                  </a:lnTo>
                  <a:lnTo>
                    <a:pt x="12547" y="47859"/>
                  </a:lnTo>
                  <a:lnTo>
                    <a:pt x="12406" y="48353"/>
                  </a:lnTo>
                  <a:lnTo>
                    <a:pt x="12265" y="48705"/>
                  </a:lnTo>
                  <a:lnTo>
                    <a:pt x="12053" y="48987"/>
                  </a:lnTo>
                  <a:lnTo>
                    <a:pt x="11912" y="49057"/>
                  </a:lnTo>
                  <a:lnTo>
                    <a:pt x="11771" y="49057"/>
                  </a:lnTo>
                  <a:lnTo>
                    <a:pt x="11701" y="48987"/>
                  </a:lnTo>
                  <a:lnTo>
                    <a:pt x="11701" y="48916"/>
                  </a:lnTo>
                  <a:lnTo>
                    <a:pt x="11701" y="48494"/>
                  </a:lnTo>
                  <a:lnTo>
                    <a:pt x="11771" y="48000"/>
                  </a:lnTo>
                  <a:lnTo>
                    <a:pt x="11983" y="47436"/>
                  </a:lnTo>
                  <a:lnTo>
                    <a:pt x="12194" y="46872"/>
                  </a:lnTo>
                  <a:lnTo>
                    <a:pt x="12406" y="46449"/>
                  </a:lnTo>
                  <a:lnTo>
                    <a:pt x="12547" y="46238"/>
                  </a:lnTo>
                  <a:lnTo>
                    <a:pt x="12617" y="46168"/>
                  </a:lnTo>
                  <a:close/>
                  <a:moveTo>
                    <a:pt x="2186" y="49128"/>
                  </a:moveTo>
                  <a:lnTo>
                    <a:pt x="2256" y="49692"/>
                  </a:lnTo>
                  <a:lnTo>
                    <a:pt x="2186" y="49833"/>
                  </a:lnTo>
                  <a:lnTo>
                    <a:pt x="2115" y="49974"/>
                  </a:lnTo>
                  <a:lnTo>
                    <a:pt x="1904" y="50185"/>
                  </a:lnTo>
                  <a:lnTo>
                    <a:pt x="1622" y="50256"/>
                  </a:lnTo>
                  <a:lnTo>
                    <a:pt x="1340" y="50185"/>
                  </a:lnTo>
                  <a:lnTo>
                    <a:pt x="1128" y="49974"/>
                  </a:lnTo>
                  <a:lnTo>
                    <a:pt x="987" y="49762"/>
                  </a:lnTo>
                  <a:lnTo>
                    <a:pt x="987" y="49621"/>
                  </a:lnTo>
                  <a:lnTo>
                    <a:pt x="1058" y="49480"/>
                  </a:lnTo>
                  <a:lnTo>
                    <a:pt x="1269" y="49128"/>
                  </a:lnTo>
                  <a:lnTo>
                    <a:pt x="1481" y="49269"/>
                  </a:lnTo>
                  <a:lnTo>
                    <a:pt x="1692" y="49410"/>
                  </a:lnTo>
                  <a:lnTo>
                    <a:pt x="1904" y="49339"/>
                  </a:lnTo>
                  <a:lnTo>
                    <a:pt x="2186" y="49128"/>
                  </a:lnTo>
                  <a:close/>
                  <a:moveTo>
                    <a:pt x="14732" y="49551"/>
                  </a:moveTo>
                  <a:lnTo>
                    <a:pt x="16423" y="50185"/>
                  </a:lnTo>
                  <a:lnTo>
                    <a:pt x="16635" y="50185"/>
                  </a:lnTo>
                  <a:lnTo>
                    <a:pt x="16705" y="50256"/>
                  </a:lnTo>
                  <a:lnTo>
                    <a:pt x="16705" y="50397"/>
                  </a:lnTo>
                  <a:lnTo>
                    <a:pt x="16635" y="50538"/>
                  </a:lnTo>
                  <a:lnTo>
                    <a:pt x="16141" y="50538"/>
                  </a:lnTo>
                  <a:lnTo>
                    <a:pt x="15859" y="50467"/>
                  </a:lnTo>
                  <a:lnTo>
                    <a:pt x="15578" y="50256"/>
                  </a:lnTo>
                  <a:lnTo>
                    <a:pt x="15155" y="49903"/>
                  </a:lnTo>
                  <a:lnTo>
                    <a:pt x="14732" y="49551"/>
                  </a:lnTo>
                  <a:close/>
                  <a:moveTo>
                    <a:pt x="11208" y="42925"/>
                  </a:moveTo>
                  <a:lnTo>
                    <a:pt x="12194" y="45040"/>
                  </a:lnTo>
                  <a:lnTo>
                    <a:pt x="12194" y="45392"/>
                  </a:lnTo>
                  <a:lnTo>
                    <a:pt x="12194" y="45674"/>
                  </a:lnTo>
                  <a:lnTo>
                    <a:pt x="12265" y="46027"/>
                  </a:lnTo>
                  <a:lnTo>
                    <a:pt x="12194" y="46379"/>
                  </a:lnTo>
                  <a:lnTo>
                    <a:pt x="12124" y="46661"/>
                  </a:lnTo>
                  <a:lnTo>
                    <a:pt x="11912" y="46943"/>
                  </a:lnTo>
                  <a:lnTo>
                    <a:pt x="11419" y="47507"/>
                  </a:lnTo>
                  <a:lnTo>
                    <a:pt x="11208" y="47789"/>
                  </a:lnTo>
                  <a:lnTo>
                    <a:pt x="10996" y="48071"/>
                  </a:lnTo>
                  <a:lnTo>
                    <a:pt x="10855" y="48423"/>
                  </a:lnTo>
                  <a:lnTo>
                    <a:pt x="10785" y="48775"/>
                  </a:lnTo>
                  <a:lnTo>
                    <a:pt x="10855" y="49128"/>
                  </a:lnTo>
                  <a:lnTo>
                    <a:pt x="10926" y="49410"/>
                  </a:lnTo>
                  <a:lnTo>
                    <a:pt x="10996" y="49621"/>
                  </a:lnTo>
                  <a:lnTo>
                    <a:pt x="11137" y="49833"/>
                  </a:lnTo>
                  <a:lnTo>
                    <a:pt x="11278" y="49974"/>
                  </a:lnTo>
                  <a:lnTo>
                    <a:pt x="11419" y="50115"/>
                  </a:lnTo>
                  <a:lnTo>
                    <a:pt x="11560" y="50185"/>
                  </a:lnTo>
                  <a:lnTo>
                    <a:pt x="11771" y="50256"/>
                  </a:lnTo>
                  <a:lnTo>
                    <a:pt x="12194" y="50185"/>
                  </a:lnTo>
                  <a:lnTo>
                    <a:pt x="12617" y="49974"/>
                  </a:lnTo>
                  <a:lnTo>
                    <a:pt x="13040" y="49621"/>
                  </a:lnTo>
                  <a:lnTo>
                    <a:pt x="13322" y="49057"/>
                  </a:lnTo>
                  <a:lnTo>
                    <a:pt x="13674" y="50326"/>
                  </a:lnTo>
                  <a:lnTo>
                    <a:pt x="13815" y="51031"/>
                  </a:lnTo>
                  <a:lnTo>
                    <a:pt x="13886" y="51524"/>
                  </a:lnTo>
                  <a:lnTo>
                    <a:pt x="13745" y="51947"/>
                  </a:lnTo>
                  <a:lnTo>
                    <a:pt x="13393" y="52864"/>
                  </a:lnTo>
                  <a:lnTo>
                    <a:pt x="13252" y="53286"/>
                  </a:lnTo>
                  <a:lnTo>
                    <a:pt x="13040" y="53568"/>
                  </a:lnTo>
                  <a:lnTo>
                    <a:pt x="12899" y="53639"/>
                  </a:lnTo>
                  <a:lnTo>
                    <a:pt x="12829" y="53709"/>
                  </a:lnTo>
                  <a:lnTo>
                    <a:pt x="12758" y="53639"/>
                  </a:lnTo>
                  <a:lnTo>
                    <a:pt x="12688" y="53498"/>
                  </a:lnTo>
                  <a:lnTo>
                    <a:pt x="12617" y="53286"/>
                  </a:lnTo>
                  <a:lnTo>
                    <a:pt x="12688" y="52934"/>
                  </a:lnTo>
                  <a:lnTo>
                    <a:pt x="12899" y="52159"/>
                  </a:lnTo>
                  <a:lnTo>
                    <a:pt x="13181" y="51454"/>
                  </a:lnTo>
                  <a:lnTo>
                    <a:pt x="13393" y="51101"/>
                  </a:lnTo>
                  <a:lnTo>
                    <a:pt x="13040" y="51383"/>
                  </a:lnTo>
                  <a:lnTo>
                    <a:pt x="12688" y="51665"/>
                  </a:lnTo>
                  <a:lnTo>
                    <a:pt x="12335" y="52018"/>
                  </a:lnTo>
                  <a:lnTo>
                    <a:pt x="12053" y="52441"/>
                  </a:lnTo>
                  <a:lnTo>
                    <a:pt x="11912" y="52229"/>
                  </a:lnTo>
                  <a:lnTo>
                    <a:pt x="11701" y="52088"/>
                  </a:lnTo>
                  <a:lnTo>
                    <a:pt x="11278" y="51736"/>
                  </a:lnTo>
                  <a:lnTo>
                    <a:pt x="10855" y="51454"/>
                  </a:lnTo>
                  <a:lnTo>
                    <a:pt x="10714" y="51242"/>
                  </a:lnTo>
                  <a:lnTo>
                    <a:pt x="10573" y="51101"/>
                  </a:lnTo>
                  <a:lnTo>
                    <a:pt x="10503" y="50820"/>
                  </a:lnTo>
                  <a:lnTo>
                    <a:pt x="10432" y="50397"/>
                  </a:lnTo>
                  <a:lnTo>
                    <a:pt x="10432" y="49480"/>
                  </a:lnTo>
                  <a:lnTo>
                    <a:pt x="10644" y="47859"/>
                  </a:lnTo>
                  <a:lnTo>
                    <a:pt x="10855" y="45392"/>
                  </a:lnTo>
                  <a:lnTo>
                    <a:pt x="10996" y="44194"/>
                  </a:lnTo>
                  <a:lnTo>
                    <a:pt x="11208" y="42925"/>
                  </a:lnTo>
                  <a:close/>
                  <a:moveTo>
                    <a:pt x="10573" y="52441"/>
                  </a:moveTo>
                  <a:lnTo>
                    <a:pt x="11067" y="52934"/>
                  </a:lnTo>
                  <a:lnTo>
                    <a:pt x="11349" y="53498"/>
                  </a:lnTo>
                  <a:lnTo>
                    <a:pt x="11630" y="54062"/>
                  </a:lnTo>
                  <a:lnTo>
                    <a:pt x="11701" y="54696"/>
                  </a:lnTo>
                  <a:lnTo>
                    <a:pt x="10644" y="54273"/>
                  </a:lnTo>
                  <a:lnTo>
                    <a:pt x="10573" y="52441"/>
                  </a:lnTo>
                  <a:close/>
                  <a:moveTo>
                    <a:pt x="8655" y="54760"/>
                  </a:moveTo>
                  <a:lnTo>
                    <a:pt x="8600" y="55260"/>
                  </a:lnTo>
                  <a:lnTo>
                    <a:pt x="8388" y="56106"/>
                  </a:lnTo>
                  <a:lnTo>
                    <a:pt x="8177" y="56811"/>
                  </a:lnTo>
                  <a:lnTo>
                    <a:pt x="7965" y="57375"/>
                  </a:lnTo>
                  <a:lnTo>
                    <a:pt x="7824" y="57586"/>
                  </a:lnTo>
                  <a:lnTo>
                    <a:pt x="7683" y="57727"/>
                  </a:lnTo>
                  <a:lnTo>
                    <a:pt x="7472" y="57797"/>
                  </a:lnTo>
                  <a:lnTo>
                    <a:pt x="7331" y="57868"/>
                  </a:lnTo>
                  <a:lnTo>
                    <a:pt x="7120" y="57868"/>
                  </a:lnTo>
                  <a:lnTo>
                    <a:pt x="6908" y="57727"/>
                  </a:lnTo>
                  <a:lnTo>
                    <a:pt x="6838" y="57656"/>
                  </a:lnTo>
                  <a:lnTo>
                    <a:pt x="6908" y="57516"/>
                  </a:lnTo>
                  <a:lnTo>
                    <a:pt x="7049" y="57163"/>
                  </a:lnTo>
                  <a:lnTo>
                    <a:pt x="7683" y="56035"/>
                  </a:lnTo>
                  <a:lnTo>
                    <a:pt x="8655" y="54760"/>
                  </a:lnTo>
                  <a:close/>
                  <a:moveTo>
                    <a:pt x="10714" y="58361"/>
                  </a:moveTo>
                  <a:lnTo>
                    <a:pt x="10926" y="59066"/>
                  </a:lnTo>
                  <a:lnTo>
                    <a:pt x="10926" y="59771"/>
                  </a:lnTo>
                  <a:lnTo>
                    <a:pt x="10785" y="60476"/>
                  </a:lnTo>
                  <a:lnTo>
                    <a:pt x="10714" y="60828"/>
                  </a:lnTo>
                  <a:lnTo>
                    <a:pt x="10503" y="61181"/>
                  </a:lnTo>
                  <a:lnTo>
                    <a:pt x="10221" y="61533"/>
                  </a:lnTo>
                  <a:lnTo>
                    <a:pt x="10080" y="61604"/>
                  </a:lnTo>
                  <a:lnTo>
                    <a:pt x="10009" y="61674"/>
                  </a:lnTo>
                  <a:lnTo>
                    <a:pt x="9868" y="61674"/>
                  </a:lnTo>
                  <a:lnTo>
                    <a:pt x="9798" y="61604"/>
                  </a:lnTo>
                  <a:lnTo>
                    <a:pt x="9586" y="61392"/>
                  </a:lnTo>
                  <a:lnTo>
                    <a:pt x="9445" y="61040"/>
                  </a:lnTo>
                  <a:lnTo>
                    <a:pt x="9304" y="60687"/>
                  </a:lnTo>
                  <a:lnTo>
                    <a:pt x="9234" y="60053"/>
                  </a:lnTo>
                  <a:lnTo>
                    <a:pt x="9304" y="59419"/>
                  </a:lnTo>
                  <a:lnTo>
                    <a:pt x="9375" y="59066"/>
                  </a:lnTo>
                  <a:lnTo>
                    <a:pt x="9516" y="58855"/>
                  </a:lnTo>
                  <a:lnTo>
                    <a:pt x="9727" y="58784"/>
                  </a:lnTo>
                  <a:lnTo>
                    <a:pt x="10221" y="58714"/>
                  </a:lnTo>
                  <a:lnTo>
                    <a:pt x="10432" y="58643"/>
                  </a:lnTo>
                  <a:lnTo>
                    <a:pt x="10714" y="58361"/>
                  </a:lnTo>
                  <a:close/>
                  <a:moveTo>
                    <a:pt x="24458" y="0"/>
                  </a:moveTo>
                  <a:lnTo>
                    <a:pt x="24599" y="3736"/>
                  </a:lnTo>
                  <a:lnTo>
                    <a:pt x="24670" y="6485"/>
                  </a:lnTo>
                  <a:lnTo>
                    <a:pt x="24599" y="7965"/>
                  </a:lnTo>
                  <a:lnTo>
                    <a:pt x="24247" y="9727"/>
                  </a:lnTo>
                  <a:lnTo>
                    <a:pt x="24036" y="10573"/>
                  </a:lnTo>
                  <a:lnTo>
                    <a:pt x="23754" y="11278"/>
                  </a:lnTo>
                  <a:lnTo>
                    <a:pt x="23401" y="11983"/>
                  </a:lnTo>
                  <a:lnTo>
                    <a:pt x="22978" y="12617"/>
                  </a:lnTo>
                  <a:lnTo>
                    <a:pt x="22414" y="13251"/>
                  </a:lnTo>
                  <a:lnTo>
                    <a:pt x="21780" y="13886"/>
                  </a:lnTo>
                  <a:lnTo>
                    <a:pt x="21639" y="13674"/>
                  </a:lnTo>
                  <a:lnTo>
                    <a:pt x="21498" y="13463"/>
                  </a:lnTo>
                  <a:lnTo>
                    <a:pt x="21005" y="13110"/>
                  </a:lnTo>
                  <a:lnTo>
                    <a:pt x="20441" y="12899"/>
                  </a:lnTo>
                  <a:lnTo>
                    <a:pt x="19807" y="12758"/>
                  </a:lnTo>
                  <a:lnTo>
                    <a:pt x="19243" y="12758"/>
                  </a:lnTo>
                  <a:lnTo>
                    <a:pt x="18961" y="12828"/>
                  </a:lnTo>
                  <a:lnTo>
                    <a:pt x="18749" y="12969"/>
                  </a:lnTo>
                  <a:lnTo>
                    <a:pt x="18538" y="13110"/>
                  </a:lnTo>
                  <a:lnTo>
                    <a:pt x="18397" y="13322"/>
                  </a:lnTo>
                  <a:lnTo>
                    <a:pt x="18326" y="13533"/>
                  </a:lnTo>
                  <a:lnTo>
                    <a:pt x="18256" y="13886"/>
                  </a:lnTo>
                  <a:lnTo>
                    <a:pt x="18256" y="14027"/>
                  </a:lnTo>
                  <a:lnTo>
                    <a:pt x="18326" y="14238"/>
                  </a:lnTo>
                  <a:lnTo>
                    <a:pt x="18608" y="14450"/>
                  </a:lnTo>
                  <a:lnTo>
                    <a:pt x="18890" y="14661"/>
                  </a:lnTo>
                  <a:lnTo>
                    <a:pt x="19313" y="14802"/>
                  </a:lnTo>
                  <a:lnTo>
                    <a:pt x="20088" y="14802"/>
                  </a:lnTo>
                  <a:lnTo>
                    <a:pt x="20441" y="14732"/>
                  </a:lnTo>
                  <a:lnTo>
                    <a:pt x="20723" y="14520"/>
                  </a:lnTo>
                  <a:lnTo>
                    <a:pt x="20652" y="14661"/>
                  </a:lnTo>
                  <a:lnTo>
                    <a:pt x="20441" y="14872"/>
                  </a:lnTo>
                  <a:lnTo>
                    <a:pt x="19595" y="15436"/>
                  </a:lnTo>
                  <a:lnTo>
                    <a:pt x="18115" y="16141"/>
                  </a:lnTo>
                  <a:lnTo>
                    <a:pt x="18044" y="15718"/>
                  </a:lnTo>
                  <a:lnTo>
                    <a:pt x="17903" y="15436"/>
                  </a:lnTo>
                  <a:lnTo>
                    <a:pt x="17692" y="15084"/>
                  </a:lnTo>
                  <a:lnTo>
                    <a:pt x="17481" y="14872"/>
                  </a:lnTo>
                  <a:lnTo>
                    <a:pt x="17269" y="14732"/>
                  </a:lnTo>
                  <a:lnTo>
                    <a:pt x="16987" y="14591"/>
                  </a:lnTo>
                  <a:lnTo>
                    <a:pt x="16705" y="14450"/>
                  </a:lnTo>
                  <a:lnTo>
                    <a:pt x="15789" y="14450"/>
                  </a:lnTo>
                  <a:lnTo>
                    <a:pt x="15155" y="14591"/>
                  </a:lnTo>
                  <a:lnTo>
                    <a:pt x="14520" y="14872"/>
                  </a:lnTo>
                  <a:lnTo>
                    <a:pt x="13886" y="15225"/>
                  </a:lnTo>
                  <a:lnTo>
                    <a:pt x="13393" y="15648"/>
                  </a:lnTo>
                  <a:lnTo>
                    <a:pt x="12970" y="16071"/>
                  </a:lnTo>
                  <a:lnTo>
                    <a:pt x="12758" y="16494"/>
                  </a:lnTo>
                  <a:lnTo>
                    <a:pt x="12688" y="16776"/>
                  </a:lnTo>
                  <a:lnTo>
                    <a:pt x="12617" y="16987"/>
                  </a:lnTo>
                  <a:lnTo>
                    <a:pt x="12688" y="17198"/>
                  </a:lnTo>
                  <a:lnTo>
                    <a:pt x="12758" y="17339"/>
                  </a:lnTo>
                  <a:lnTo>
                    <a:pt x="12899" y="17551"/>
                  </a:lnTo>
                  <a:lnTo>
                    <a:pt x="13111" y="17692"/>
                  </a:lnTo>
                  <a:lnTo>
                    <a:pt x="13393" y="17833"/>
                  </a:lnTo>
                  <a:lnTo>
                    <a:pt x="13745" y="17974"/>
                  </a:lnTo>
                  <a:lnTo>
                    <a:pt x="14168" y="18044"/>
                  </a:lnTo>
                  <a:lnTo>
                    <a:pt x="14661" y="18115"/>
                  </a:lnTo>
                  <a:lnTo>
                    <a:pt x="14027" y="18467"/>
                  </a:lnTo>
                  <a:lnTo>
                    <a:pt x="13393" y="18820"/>
                  </a:lnTo>
                  <a:lnTo>
                    <a:pt x="12617" y="19172"/>
                  </a:lnTo>
                  <a:lnTo>
                    <a:pt x="11842" y="19454"/>
                  </a:lnTo>
                  <a:lnTo>
                    <a:pt x="11067" y="19665"/>
                  </a:lnTo>
                  <a:lnTo>
                    <a:pt x="10291" y="19806"/>
                  </a:lnTo>
                  <a:lnTo>
                    <a:pt x="9516" y="19877"/>
                  </a:lnTo>
                  <a:lnTo>
                    <a:pt x="8811" y="19736"/>
                  </a:lnTo>
                  <a:lnTo>
                    <a:pt x="9023" y="19383"/>
                  </a:lnTo>
                  <a:lnTo>
                    <a:pt x="9445" y="19031"/>
                  </a:lnTo>
                  <a:lnTo>
                    <a:pt x="9939" y="18679"/>
                  </a:lnTo>
                  <a:lnTo>
                    <a:pt x="10503" y="18397"/>
                  </a:lnTo>
                  <a:lnTo>
                    <a:pt x="11067" y="18256"/>
                  </a:lnTo>
                  <a:lnTo>
                    <a:pt x="11630" y="18115"/>
                  </a:lnTo>
                  <a:lnTo>
                    <a:pt x="11912" y="18185"/>
                  </a:lnTo>
                  <a:lnTo>
                    <a:pt x="12124" y="18185"/>
                  </a:lnTo>
                  <a:lnTo>
                    <a:pt x="12335" y="18326"/>
                  </a:lnTo>
                  <a:lnTo>
                    <a:pt x="12547" y="18467"/>
                  </a:lnTo>
                  <a:lnTo>
                    <a:pt x="12265" y="18185"/>
                  </a:lnTo>
                  <a:lnTo>
                    <a:pt x="11912" y="17974"/>
                  </a:lnTo>
                  <a:lnTo>
                    <a:pt x="11560" y="17833"/>
                  </a:lnTo>
                  <a:lnTo>
                    <a:pt x="11278" y="17692"/>
                  </a:lnTo>
                  <a:lnTo>
                    <a:pt x="10644" y="17621"/>
                  </a:lnTo>
                  <a:lnTo>
                    <a:pt x="10009" y="17692"/>
                  </a:lnTo>
                  <a:lnTo>
                    <a:pt x="9445" y="17903"/>
                  </a:lnTo>
                  <a:lnTo>
                    <a:pt x="8952" y="18185"/>
                  </a:lnTo>
                  <a:lnTo>
                    <a:pt x="8529" y="18538"/>
                  </a:lnTo>
                  <a:lnTo>
                    <a:pt x="8177" y="18961"/>
                  </a:lnTo>
                  <a:lnTo>
                    <a:pt x="7965" y="19383"/>
                  </a:lnTo>
                  <a:lnTo>
                    <a:pt x="7895" y="19877"/>
                  </a:lnTo>
                  <a:lnTo>
                    <a:pt x="7895" y="20229"/>
                  </a:lnTo>
                  <a:lnTo>
                    <a:pt x="8036" y="20441"/>
                  </a:lnTo>
                  <a:lnTo>
                    <a:pt x="8177" y="20582"/>
                  </a:lnTo>
                  <a:lnTo>
                    <a:pt x="8318" y="20793"/>
                  </a:lnTo>
                  <a:lnTo>
                    <a:pt x="8529" y="20864"/>
                  </a:lnTo>
                  <a:lnTo>
                    <a:pt x="8811" y="21005"/>
                  </a:lnTo>
                  <a:lnTo>
                    <a:pt x="9164" y="21075"/>
                  </a:lnTo>
                  <a:lnTo>
                    <a:pt x="10009" y="21075"/>
                  </a:lnTo>
                  <a:lnTo>
                    <a:pt x="11067" y="21005"/>
                  </a:lnTo>
                  <a:lnTo>
                    <a:pt x="10009" y="22062"/>
                  </a:lnTo>
                  <a:lnTo>
                    <a:pt x="9023" y="23260"/>
                  </a:lnTo>
                  <a:lnTo>
                    <a:pt x="8882" y="22908"/>
                  </a:lnTo>
                  <a:lnTo>
                    <a:pt x="8670" y="22626"/>
                  </a:lnTo>
                  <a:lnTo>
                    <a:pt x="8529" y="22414"/>
                  </a:lnTo>
                  <a:lnTo>
                    <a:pt x="8318" y="22203"/>
                  </a:lnTo>
                  <a:lnTo>
                    <a:pt x="8106" y="22062"/>
                  </a:lnTo>
                  <a:lnTo>
                    <a:pt x="7824" y="21991"/>
                  </a:lnTo>
                  <a:lnTo>
                    <a:pt x="7401" y="21921"/>
                  </a:lnTo>
                  <a:lnTo>
                    <a:pt x="6908" y="21991"/>
                  </a:lnTo>
                  <a:lnTo>
                    <a:pt x="6415" y="22132"/>
                  </a:lnTo>
                  <a:lnTo>
                    <a:pt x="5992" y="22414"/>
                  </a:lnTo>
                  <a:lnTo>
                    <a:pt x="5639" y="22767"/>
                  </a:lnTo>
                  <a:lnTo>
                    <a:pt x="5357" y="23119"/>
                  </a:lnTo>
                  <a:lnTo>
                    <a:pt x="5146" y="23542"/>
                  </a:lnTo>
                  <a:lnTo>
                    <a:pt x="5075" y="23965"/>
                  </a:lnTo>
                  <a:lnTo>
                    <a:pt x="5146" y="24388"/>
                  </a:lnTo>
                  <a:lnTo>
                    <a:pt x="5287" y="24599"/>
                  </a:lnTo>
                  <a:lnTo>
                    <a:pt x="5428" y="24811"/>
                  </a:lnTo>
                  <a:lnTo>
                    <a:pt x="5639" y="24952"/>
                  </a:lnTo>
                  <a:lnTo>
                    <a:pt x="5851" y="25093"/>
                  </a:lnTo>
                  <a:lnTo>
                    <a:pt x="6556" y="25375"/>
                  </a:lnTo>
                  <a:lnTo>
                    <a:pt x="7472" y="25516"/>
                  </a:lnTo>
                  <a:lnTo>
                    <a:pt x="7260" y="25868"/>
                  </a:lnTo>
                  <a:lnTo>
                    <a:pt x="7190" y="26291"/>
                  </a:lnTo>
                  <a:lnTo>
                    <a:pt x="7120" y="26643"/>
                  </a:lnTo>
                  <a:lnTo>
                    <a:pt x="7120" y="27066"/>
                  </a:lnTo>
                  <a:lnTo>
                    <a:pt x="7190" y="27278"/>
                  </a:lnTo>
                  <a:lnTo>
                    <a:pt x="7260" y="27348"/>
                  </a:lnTo>
                  <a:lnTo>
                    <a:pt x="7331" y="27419"/>
                  </a:lnTo>
                  <a:lnTo>
                    <a:pt x="7472" y="27419"/>
                  </a:lnTo>
                  <a:lnTo>
                    <a:pt x="7542" y="27278"/>
                  </a:lnTo>
                  <a:lnTo>
                    <a:pt x="7824" y="26996"/>
                  </a:lnTo>
                  <a:lnTo>
                    <a:pt x="7824" y="27419"/>
                  </a:lnTo>
                  <a:lnTo>
                    <a:pt x="7895" y="27771"/>
                  </a:lnTo>
                  <a:lnTo>
                    <a:pt x="7965" y="28124"/>
                  </a:lnTo>
                  <a:lnTo>
                    <a:pt x="8106" y="28405"/>
                  </a:lnTo>
                  <a:lnTo>
                    <a:pt x="8247" y="28617"/>
                  </a:lnTo>
                  <a:lnTo>
                    <a:pt x="8459" y="28828"/>
                  </a:lnTo>
                  <a:lnTo>
                    <a:pt x="8670" y="28899"/>
                  </a:lnTo>
                  <a:lnTo>
                    <a:pt x="8952" y="29040"/>
                  </a:lnTo>
                  <a:lnTo>
                    <a:pt x="9445" y="29040"/>
                  </a:lnTo>
                  <a:lnTo>
                    <a:pt x="9657" y="28969"/>
                  </a:lnTo>
                  <a:lnTo>
                    <a:pt x="9939" y="28828"/>
                  </a:lnTo>
                  <a:lnTo>
                    <a:pt x="10221" y="28687"/>
                  </a:lnTo>
                  <a:lnTo>
                    <a:pt x="10432" y="28476"/>
                  </a:lnTo>
                  <a:lnTo>
                    <a:pt x="10644" y="28194"/>
                  </a:lnTo>
                  <a:lnTo>
                    <a:pt x="10855" y="27842"/>
                  </a:lnTo>
                  <a:lnTo>
                    <a:pt x="10926" y="27489"/>
                  </a:lnTo>
                  <a:lnTo>
                    <a:pt x="10996" y="26855"/>
                  </a:lnTo>
                  <a:lnTo>
                    <a:pt x="10996" y="26079"/>
                  </a:lnTo>
                  <a:lnTo>
                    <a:pt x="10926" y="25304"/>
                  </a:lnTo>
                  <a:lnTo>
                    <a:pt x="10855" y="24599"/>
                  </a:lnTo>
                  <a:lnTo>
                    <a:pt x="10644" y="24035"/>
                  </a:lnTo>
                  <a:lnTo>
                    <a:pt x="10503" y="23824"/>
                  </a:lnTo>
                  <a:lnTo>
                    <a:pt x="10362" y="23754"/>
                  </a:lnTo>
                  <a:lnTo>
                    <a:pt x="10221" y="23754"/>
                  </a:lnTo>
                  <a:lnTo>
                    <a:pt x="10009" y="23824"/>
                  </a:lnTo>
                  <a:lnTo>
                    <a:pt x="10785" y="22978"/>
                  </a:lnTo>
                  <a:lnTo>
                    <a:pt x="11560" y="22132"/>
                  </a:lnTo>
                  <a:lnTo>
                    <a:pt x="11489" y="22555"/>
                  </a:lnTo>
                  <a:lnTo>
                    <a:pt x="11560" y="22908"/>
                  </a:lnTo>
                  <a:lnTo>
                    <a:pt x="11630" y="23190"/>
                  </a:lnTo>
                  <a:lnTo>
                    <a:pt x="11701" y="23472"/>
                  </a:lnTo>
                  <a:lnTo>
                    <a:pt x="11912" y="23613"/>
                  </a:lnTo>
                  <a:lnTo>
                    <a:pt x="12053" y="23754"/>
                  </a:lnTo>
                  <a:lnTo>
                    <a:pt x="12335" y="23894"/>
                  </a:lnTo>
                  <a:lnTo>
                    <a:pt x="12829" y="23894"/>
                  </a:lnTo>
                  <a:lnTo>
                    <a:pt x="13111" y="23824"/>
                  </a:lnTo>
                  <a:lnTo>
                    <a:pt x="13674" y="23613"/>
                  </a:lnTo>
                  <a:lnTo>
                    <a:pt x="14238" y="23260"/>
                  </a:lnTo>
                  <a:lnTo>
                    <a:pt x="14661" y="22767"/>
                  </a:lnTo>
                  <a:lnTo>
                    <a:pt x="14873" y="22344"/>
                  </a:lnTo>
                  <a:lnTo>
                    <a:pt x="15014" y="21991"/>
                  </a:lnTo>
                  <a:lnTo>
                    <a:pt x="15155" y="21639"/>
                  </a:lnTo>
                  <a:lnTo>
                    <a:pt x="15155" y="21357"/>
                  </a:lnTo>
                  <a:lnTo>
                    <a:pt x="15155" y="20793"/>
                  </a:lnTo>
                  <a:lnTo>
                    <a:pt x="15084" y="20300"/>
                  </a:lnTo>
                  <a:lnTo>
                    <a:pt x="15084" y="19806"/>
                  </a:lnTo>
                  <a:lnTo>
                    <a:pt x="15084" y="19595"/>
                  </a:lnTo>
                  <a:lnTo>
                    <a:pt x="15155" y="19383"/>
                  </a:lnTo>
                  <a:lnTo>
                    <a:pt x="15296" y="19172"/>
                  </a:lnTo>
                  <a:lnTo>
                    <a:pt x="15578" y="18890"/>
                  </a:lnTo>
                  <a:lnTo>
                    <a:pt x="15859" y="18608"/>
                  </a:lnTo>
                  <a:lnTo>
                    <a:pt x="16282" y="18397"/>
                  </a:lnTo>
                  <a:lnTo>
                    <a:pt x="16000" y="19243"/>
                  </a:lnTo>
                  <a:lnTo>
                    <a:pt x="15930" y="19524"/>
                  </a:lnTo>
                  <a:lnTo>
                    <a:pt x="15930" y="19877"/>
                  </a:lnTo>
                  <a:lnTo>
                    <a:pt x="15930" y="20088"/>
                  </a:lnTo>
                  <a:lnTo>
                    <a:pt x="16000" y="20300"/>
                  </a:lnTo>
                  <a:lnTo>
                    <a:pt x="16141" y="20441"/>
                  </a:lnTo>
                  <a:lnTo>
                    <a:pt x="16282" y="20511"/>
                  </a:lnTo>
                  <a:lnTo>
                    <a:pt x="16494" y="20582"/>
                  </a:lnTo>
                  <a:lnTo>
                    <a:pt x="17199" y="20582"/>
                  </a:lnTo>
                  <a:lnTo>
                    <a:pt x="17763" y="20370"/>
                  </a:lnTo>
                  <a:lnTo>
                    <a:pt x="18326" y="20088"/>
                  </a:lnTo>
                  <a:lnTo>
                    <a:pt x="18890" y="19736"/>
                  </a:lnTo>
                  <a:lnTo>
                    <a:pt x="19384" y="19313"/>
                  </a:lnTo>
                  <a:lnTo>
                    <a:pt x="19807" y="18820"/>
                  </a:lnTo>
                  <a:lnTo>
                    <a:pt x="20159" y="18326"/>
                  </a:lnTo>
                  <a:lnTo>
                    <a:pt x="20300" y="17833"/>
                  </a:lnTo>
                  <a:lnTo>
                    <a:pt x="20300" y="17621"/>
                  </a:lnTo>
                  <a:lnTo>
                    <a:pt x="20229" y="17410"/>
                  </a:lnTo>
                  <a:lnTo>
                    <a:pt x="20159" y="17128"/>
                  </a:lnTo>
                  <a:lnTo>
                    <a:pt x="20018" y="16917"/>
                  </a:lnTo>
                  <a:lnTo>
                    <a:pt x="19736" y="16705"/>
                  </a:lnTo>
                  <a:lnTo>
                    <a:pt x="19454" y="16564"/>
                  </a:lnTo>
                  <a:lnTo>
                    <a:pt x="20582" y="15930"/>
                  </a:lnTo>
                  <a:lnTo>
                    <a:pt x="21357" y="15436"/>
                  </a:lnTo>
                  <a:lnTo>
                    <a:pt x="21639" y="15154"/>
                  </a:lnTo>
                  <a:lnTo>
                    <a:pt x="21992" y="14802"/>
                  </a:lnTo>
                  <a:lnTo>
                    <a:pt x="22837" y="13745"/>
                  </a:lnTo>
                  <a:lnTo>
                    <a:pt x="22133" y="15366"/>
                  </a:lnTo>
                  <a:lnTo>
                    <a:pt x="21357" y="16987"/>
                  </a:lnTo>
                  <a:lnTo>
                    <a:pt x="19666" y="20088"/>
                  </a:lnTo>
                  <a:lnTo>
                    <a:pt x="16212" y="26220"/>
                  </a:lnTo>
                  <a:lnTo>
                    <a:pt x="15507" y="27630"/>
                  </a:lnTo>
                  <a:lnTo>
                    <a:pt x="14873" y="29040"/>
                  </a:lnTo>
                  <a:lnTo>
                    <a:pt x="14168" y="30450"/>
                  </a:lnTo>
                  <a:lnTo>
                    <a:pt x="13745" y="31154"/>
                  </a:lnTo>
                  <a:lnTo>
                    <a:pt x="13322" y="31789"/>
                  </a:lnTo>
                  <a:lnTo>
                    <a:pt x="12758" y="32494"/>
                  </a:lnTo>
                  <a:lnTo>
                    <a:pt x="12053" y="33128"/>
                  </a:lnTo>
                  <a:lnTo>
                    <a:pt x="11278" y="33833"/>
                  </a:lnTo>
                  <a:lnTo>
                    <a:pt x="10432" y="34467"/>
                  </a:lnTo>
                  <a:lnTo>
                    <a:pt x="9657" y="34961"/>
                  </a:lnTo>
                  <a:lnTo>
                    <a:pt x="9023" y="35313"/>
                  </a:lnTo>
                  <a:lnTo>
                    <a:pt x="8600" y="35524"/>
                  </a:lnTo>
                  <a:lnTo>
                    <a:pt x="8388" y="35524"/>
                  </a:lnTo>
                  <a:lnTo>
                    <a:pt x="8388" y="35383"/>
                  </a:lnTo>
                  <a:lnTo>
                    <a:pt x="8247" y="35313"/>
                  </a:lnTo>
                  <a:lnTo>
                    <a:pt x="7754" y="35383"/>
                  </a:lnTo>
                  <a:lnTo>
                    <a:pt x="6979" y="35524"/>
                  </a:lnTo>
                  <a:lnTo>
                    <a:pt x="6062" y="35877"/>
                  </a:lnTo>
                  <a:lnTo>
                    <a:pt x="5146" y="36300"/>
                  </a:lnTo>
                  <a:lnTo>
                    <a:pt x="4300" y="36793"/>
                  </a:lnTo>
                  <a:lnTo>
                    <a:pt x="3948" y="37005"/>
                  </a:lnTo>
                  <a:lnTo>
                    <a:pt x="3666" y="37287"/>
                  </a:lnTo>
                  <a:lnTo>
                    <a:pt x="3454" y="37568"/>
                  </a:lnTo>
                  <a:lnTo>
                    <a:pt x="3313" y="37780"/>
                  </a:lnTo>
                  <a:lnTo>
                    <a:pt x="3243" y="38203"/>
                  </a:lnTo>
                  <a:lnTo>
                    <a:pt x="3172" y="38555"/>
                  </a:lnTo>
                  <a:lnTo>
                    <a:pt x="3172" y="38837"/>
                  </a:lnTo>
                  <a:lnTo>
                    <a:pt x="3243" y="39049"/>
                  </a:lnTo>
                  <a:lnTo>
                    <a:pt x="3313" y="39260"/>
                  </a:lnTo>
                  <a:lnTo>
                    <a:pt x="3454" y="39401"/>
                  </a:lnTo>
                  <a:lnTo>
                    <a:pt x="3666" y="39472"/>
                  </a:lnTo>
                  <a:lnTo>
                    <a:pt x="3877" y="39542"/>
                  </a:lnTo>
                  <a:lnTo>
                    <a:pt x="4300" y="39612"/>
                  </a:lnTo>
                  <a:lnTo>
                    <a:pt x="4864" y="39472"/>
                  </a:lnTo>
                  <a:lnTo>
                    <a:pt x="5428" y="39260"/>
                  </a:lnTo>
                  <a:lnTo>
                    <a:pt x="5992" y="38978"/>
                  </a:lnTo>
                  <a:lnTo>
                    <a:pt x="4935" y="40176"/>
                  </a:lnTo>
                  <a:lnTo>
                    <a:pt x="4089" y="41093"/>
                  </a:lnTo>
                  <a:lnTo>
                    <a:pt x="3172" y="41868"/>
                  </a:lnTo>
                  <a:lnTo>
                    <a:pt x="1974" y="42714"/>
                  </a:lnTo>
                  <a:lnTo>
                    <a:pt x="1551" y="43066"/>
                  </a:lnTo>
                  <a:lnTo>
                    <a:pt x="1058" y="43630"/>
                  </a:lnTo>
                  <a:lnTo>
                    <a:pt x="705" y="44194"/>
                  </a:lnTo>
                  <a:lnTo>
                    <a:pt x="424" y="44758"/>
                  </a:lnTo>
                  <a:lnTo>
                    <a:pt x="353" y="45040"/>
                  </a:lnTo>
                  <a:lnTo>
                    <a:pt x="353" y="45322"/>
                  </a:lnTo>
                  <a:lnTo>
                    <a:pt x="424" y="45533"/>
                  </a:lnTo>
                  <a:lnTo>
                    <a:pt x="494" y="45745"/>
                  </a:lnTo>
                  <a:lnTo>
                    <a:pt x="705" y="45886"/>
                  </a:lnTo>
                  <a:lnTo>
                    <a:pt x="1058" y="45956"/>
                  </a:lnTo>
                  <a:lnTo>
                    <a:pt x="1410" y="45956"/>
                  </a:lnTo>
                  <a:lnTo>
                    <a:pt x="1974" y="45886"/>
                  </a:lnTo>
                  <a:lnTo>
                    <a:pt x="1622" y="47013"/>
                  </a:lnTo>
                  <a:lnTo>
                    <a:pt x="1340" y="48141"/>
                  </a:lnTo>
                  <a:lnTo>
                    <a:pt x="987" y="48282"/>
                  </a:lnTo>
                  <a:lnTo>
                    <a:pt x="705" y="48494"/>
                  </a:lnTo>
                  <a:lnTo>
                    <a:pt x="424" y="48705"/>
                  </a:lnTo>
                  <a:lnTo>
                    <a:pt x="212" y="48987"/>
                  </a:lnTo>
                  <a:lnTo>
                    <a:pt x="1" y="49833"/>
                  </a:lnTo>
                  <a:lnTo>
                    <a:pt x="1" y="50256"/>
                  </a:lnTo>
                  <a:lnTo>
                    <a:pt x="71" y="50679"/>
                  </a:lnTo>
                  <a:lnTo>
                    <a:pt x="212" y="51031"/>
                  </a:lnTo>
                  <a:lnTo>
                    <a:pt x="494" y="51313"/>
                  </a:lnTo>
                  <a:lnTo>
                    <a:pt x="917" y="51524"/>
                  </a:lnTo>
                  <a:lnTo>
                    <a:pt x="1481" y="51595"/>
                  </a:lnTo>
                  <a:lnTo>
                    <a:pt x="2045" y="51524"/>
                  </a:lnTo>
                  <a:lnTo>
                    <a:pt x="2468" y="51383"/>
                  </a:lnTo>
                  <a:lnTo>
                    <a:pt x="2820" y="51172"/>
                  </a:lnTo>
                  <a:lnTo>
                    <a:pt x="3031" y="50820"/>
                  </a:lnTo>
                  <a:lnTo>
                    <a:pt x="3243" y="50397"/>
                  </a:lnTo>
                  <a:lnTo>
                    <a:pt x="3384" y="49974"/>
                  </a:lnTo>
                  <a:lnTo>
                    <a:pt x="3454" y="49057"/>
                  </a:lnTo>
                  <a:lnTo>
                    <a:pt x="3313" y="48634"/>
                  </a:lnTo>
                  <a:lnTo>
                    <a:pt x="3102" y="48282"/>
                  </a:lnTo>
                  <a:lnTo>
                    <a:pt x="2820" y="48000"/>
                  </a:lnTo>
                  <a:lnTo>
                    <a:pt x="2468" y="47789"/>
                  </a:lnTo>
                  <a:lnTo>
                    <a:pt x="2750" y="46731"/>
                  </a:lnTo>
                  <a:lnTo>
                    <a:pt x="3102" y="45745"/>
                  </a:lnTo>
                  <a:lnTo>
                    <a:pt x="3243" y="46027"/>
                  </a:lnTo>
                  <a:lnTo>
                    <a:pt x="3454" y="46309"/>
                  </a:lnTo>
                  <a:lnTo>
                    <a:pt x="3666" y="46520"/>
                  </a:lnTo>
                  <a:lnTo>
                    <a:pt x="3877" y="46661"/>
                  </a:lnTo>
                  <a:lnTo>
                    <a:pt x="4159" y="46802"/>
                  </a:lnTo>
                  <a:lnTo>
                    <a:pt x="5005" y="46802"/>
                  </a:lnTo>
                  <a:lnTo>
                    <a:pt x="5569" y="46590"/>
                  </a:lnTo>
                  <a:lnTo>
                    <a:pt x="6062" y="46168"/>
                  </a:lnTo>
                  <a:lnTo>
                    <a:pt x="6274" y="45956"/>
                  </a:lnTo>
                  <a:lnTo>
                    <a:pt x="6485" y="45674"/>
                  </a:lnTo>
                  <a:lnTo>
                    <a:pt x="6556" y="45392"/>
                  </a:lnTo>
                  <a:lnTo>
                    <a:pt x="6626" y="45110"/>
                  </a:lnTo>
                  <a:lnTo>
                    <a:pt x="6697" y="44758"/>
                  </a:lnTo>
                  <a:lnTo>
                    <a:pt x="6626" y="44405"/>
                  </a:lnTo>
                  <a:lnTo>
                    <a:pt x="6485" y="44123"/>
                  </a:lnTo>
                  <a:lnTo>
                    <a:pt x="6274" y="43842"/>
                  </a:lnTo>
                  <a:lnTo>
                    <a:pt x="5851" y="43278"/>
                  </a:lnTo>
                  <a:lnTo>
                    <a:pt x="5710" y="43066"/>
                  </a:lnTo>
                  <a:lnTo>
                    <a:pt x="5569" y="42714"/>
                  </a:lnTo>
                  <a:lnTo>
                    <a:pt x="4864" y="42220"/>
                  </a:lnTo>
                  <a:lnTo>
                    <a:pt x="5569" y="41093"/>
                  </a:lnTo>
                  <a:lnTo>
                    <a:pt x="6344" y="40035"/>
                  </a:lnTo>
                  <a:lnTo>
                    <a:pt x="6203" y="40458"/>
                  </a:lnTo>
                  <a:lnTo>
                    <a:pt x="6133" y="40881"/>
                  </a:lnTo>
                  <a:lnTo>
                    <a:pt x="6133" y="41304"/>
                  </a:lnTo>
                  <a:lnTo>
                    <a:pt x="6133" y="41586"/>
                  </a:lnTo>
                  <a:lnTo>
                    <a:pt x="6274" y="41868"/>
                  </a:lnTo>
                  <a:lnTo>
                    <a:pt x="6415" y="42150"/>
                  </a:lnTo>
                  <a:lnTo>
                    <a:pt x="6556" y="42291"/>
                  </a:lnTo>
                  <a:lnTo>
                    <a:pt x="6767" y="42432"/>
                  </a:lnTo>
                  <a:lnTo>
                    <a:pt x="6979" y="42502"/>
                  </a:lnTo>
                  <a:lnTo>
                    <a:pt x="7190" y="42502"/>
                  </a:lnTo>
                  <a:lnTo>
                    <a:pt x="7472" y="42432"/>
                  </a:lnTo>
                  <a:lnTo>
                    <a:pt x="7683" y="42291"/>
                  </a:lnTo>
                  <a:lnTo>
                    <a:pt x="7965" y="42150"/>
                  </a:lnTo>
                  <a:lnTo>
                    <a:pt x="8177" y="41868"/>
                  </a:lnTo>
                  <a:lnTo>
                    <a:pt x="8459" y="41445"/>
                  </a:lnTo>
                  <a:lnTo>
                    <a:pt x="8670" y="41022"/>
                  </a:lnTo>
                  <a:lnTo>
                    <a:pt x="8811" y="40529"/>
                  </a:lnTo>
                  <a:lnTo>
                    <a:pt x="8811" y="40035"/>
                  </a:lnTo>
                  <a:lnTo>
                    <a:pt x="8811" y="39542"/>
                  </a:lnTo>
                  <a:lnTo>
                    <a:pt x="8741" y="39049"/>
                  </a:lnTo>
                  <a:lnTo>
                    <a:pt x="8600" y="38062"/>
                  </a:lnTo>
                  <a:lnTo>
                    <a:pt x="8600" y="37568"/>
                  </a:lnTo>
                  <a:lnTo>
                    <a:pt x="8670" y="37146"/>
                  </a:lnTo>
                  <a:lnTo>
                    <a:pt x="8952" y="36582"/>
                  </a:lnTo>
                  <a:lnTo>
                    <a:pt x="9375" y="36018"/>
                  </a:lnTo>
                  <a:lnTo>
                    <a:pt x="9939" y="35454"/>
                  </a:lnTo>
                  <a:lnTo>
                    <a:pt x="10573" y="34890"/>
                  </a:lnTo>
                  <a:lnTo>
                    <a:pt x="11842" y="33762"/>
                  </a:lnTo>
                  <a:lnTo>
                    <a:pt x="12829" y="32776"/>
                  </a:lnTo>
                  <a:lnTo>
                    <a:pt x="12124" y="34608"/>
                  </a:lnTo>
                  <a:lnTo>
                    <a:pt x="11419" y="36370"/>
                  </a:lnTo>
                  <a:lnTo>
                    <a:pt x="10785" y="38203"/>
                  </a:lnTo>
                  <a:lnTo>
                    <a:pt x="10221" y="40035"/>
                  </a:lnTo>
                  <a:lnTo>
                    <a:pt x="9798" y="41868"/>
                  </a:lnTo>
                  <a:lnTo>
                    <a:pt x="9445" y="43771"/>
                  </a:lnTo>
                  <a:lnTo>
                    <a:pt x="9164" y="45674"/>
                  </a:lnTo>
                  <a:lnTo>
                    <a:pt x="9023" y="47577"/>
                  </a:lnTo>
                  <a:lnTo>
                    <a:pt x="9023" y="49551"/>
                  </a:lnTo>
                  <a:lnTo>
                    <a:pt x="8952" y="51383"/>
                  </a:lnTo>
                  <a:lnTo>
                    <a:pt x="8811" y="53357"/>
                  </a:lnTo>
                  <a:lnTo>
                    <a:pt x="8685" y="54492"/>
                  </a:lnTo>
                  <a:lnTo>
                    <a:pt x="8670" y="54485"/>
                  </a:lnTo>
                  <a:lnTo>
                    <a:pt x="8529" y="54485"/>
                  </a:lnTo>
                  <a:lnTo>
                    <a:pt x="8318" y="54555"/>
                  </a:lnTo>
                  <a:lnTo>
                    <a:pt x="8106" y="54696"/>
                  </a:lnTo>
                  <a:lnTo>
                    <a:pt x="7683" y="55119"/>
                  </a:lnTo>
                  <a:lnTo>
                    <a:pt x="7190" y="55683"/>
                  </a:lnTo>
                  <a:lnTo>
                    <a:pt x="6697" y="56317"/>
                  </a:lnTo>
                  <a:lnTo>
                    <a:pt x="6344" y="56952"/>
                  </a:lnTo>
                  <a:lnTo>
                    <a:pt x="6133" y="57445"/>
                  </a:lnTo>
                  <a:lnTo>
                    <a:pt x="6062" y="57656"/>
                  </a:lnTo>
                  <a:lnTo>
                    <a:pt x="6062" y="57797"/>
                  </a:lnTo>
                  <a:lnTo>
                    <a:pt x="6133" y="58150"/>
                  </a:lnTo>
                  <a:lnTo>
                    <a:pt x="6274" y="58432"/>
                  </a:lnTo>
                  <a:lnTo>
                    <a:pt x="6415" y="58573"/>
                  </a:lnTo>
                  <a:lnTo>
                    <a:pt x="6556" y="58714"/>
                  </a:lnTo>
                  <a:lnTo>
                    <a:pt x="6767" y="58784"/>
                  </a:lnTo>
                  <a:lnTo>
                    <a:pt x="6979" y="58855"/>
                  </a:lnTo>
                  <a:lnTo>
                    <a:pt x="7472" y="58714"/>
                  </a:lnTo>
                  <a:lnTo>
                    <a:pt x="7965" y="58502"/>
                  </a:lnTo>
                  <a:lnTo>
                    <a:pt x="8459" y="58150"/>
                  </a:lnTo>
                  <a:lnTo>
                    <a:pt x="8882" y="57727"/>
                  </a:lnTo>
                  <a:lnTo>
                    <a:pt x="9234" y="57304"/>
                  </a:lnTo>
                  <a:lnTo>
                    <a:pt x="9164" y="57938"/>
                  </a:lnTo>
                  <a:lnTo>
                    <a:pt x="9023" y="58784"/>
                  </a:lnTo>
                  <a:lnTo>
                    <a:pt x="8811" y="59771"/>
                  </a:lnTo>
                  <a:lnTo>
                    <a:pt x="8670" y="60758"/>
                  </a:lnTo>
                  <a:lnTo>
                    <a:pt x="8670" y="61251"/>
                  </a:lnTo>
                  <a:lnTo>
                    <a:pt x="8741" y="61674"/>
                  </a:lnTo>
                  <a:lnTo>
                    <a:pt x="8811" y="62027"/>
                  </a:lnTo>
                  <a:lnTo>
                    <a:pt x="8952" y="62379"/>
                  </a:lnTo>
                  <a:lnTo>
                    <a:pt x="9234" y="62590"/>
                  </a:lnTo>
                  <a:lnTo>
                    <a:pt x="9586" y="62661"/>
                  </a:lnTo>
                  <a:lnTo>
                    <a:pt x="10009" y="62661"/>
                  </a:lnTo>
                  <a:lnTo>
                    <a:pt x="10573" y="62520"/>
                  </a:lnTo>
                  <a:lnTo>
                    <a:pt x="11067" y="62308"/>
                  </a:lnTo>
                  <a:lnTo>
                    <a:pt x="11489" y="61956"/>
                  </a:lnTo>
                  <a:lnTo>
                    <a:pt x="11771" y="61604"/>
                  </a:lnTo>
                  <a:lnTo>
                    <a:pt x="11912" y="61181"/>
                  </a:lnTo>
                  <a:lnTo>
                    <a:pt x="12053" y="60687"/>
                  </a:lnTo>
                  <a:lnTo>
                    <a:pt x="12053" y="60194"/>
                  </a:lnTo>
                  <a:lnTo>
                    <a:pt x="11983" y="59630"/>
                  </a:lnTo>
                  <a:lnTo>
                    <a:pt x="11842" y="59066"/>
                  </a:lnTo>
                  <a:lnTo>
                    <a:pt x="11560" y="57938"/>
                  </a:lnTo>
                  <a:lnTo>
                    <a:pt x="11208" y="56881"/>
                  </a:lnTo>
                  <a:lnTo>
                    <a:pt x="10855" y="55965"/>
                  </a:lnTo>
                  <a:lnTo>
                    <a:pt x="10785" y="55542"/>
                  </a:lnTo>
                  <a:lnTo>
                    <a:pt x="10714" y="55190"/>
                  </a:lnTo>
                  <a:lnTo>
                    <a:pt x="10714" y="55190"/>
                  </a:lnTo>
                  <a:lnTo>
                    <a:pt x="10996" y="55331"/>
                  </a:lnTo>
                  <a:lnTo>
                    <a:pt x="11349" y="55471"/>
                  </a:lnTo>
                  <a:lnTo>
                    <a:pt x="12335" y="55471"/>
                  </a:lnTo>
                  <a:lnTo>
                    <a:pt x="12617" y="55401"/>
                  </a:lnTo>
                  <a:lnTo>
                    <a:pt x="13252" y="55119"/>
                  </a:lnTo>
                  <a:lnTo>
                    <a:pt x="13815" y="54696"/>
                  </a:lnTo>
                  <a:lnTo>
                    <a:pt x="14309" y="54203"/>
                  </a:lnTo>
                  <a:lnTo>
                    <a:pt x="14732" y="53639"/>
                  </a:lnTo>
                  <a:lnTo>
                    <a:pt x="15084" y="53005"/>
                  </a:lnTo>
                  <a:lnTo>
                    <a:pt x="15296" y="53357"/>
                  </a:lnTo>
                  <a:lnTo>
                    <a:pt x="15437" y="53568"/>
                  </a:lnTo>
                  <a:lnTo>
                    <a:pt x="15648" y="53709"/>
                  </a:lnTo>
                  <a:lnTo>
                    <a:pt x="15789" y="53709"/>
                  </a:lnTo>
                  <a:lnTo>
                    <a:pt x="15930" y="53639"/>
                  </a:lnTo>
                  <a:lnTo>
                    <a:pt x="16000" y="53498"/>
                  </a:lnTo>
                  <a:lnTo>
                    <a:pt x="16071" y="53145"/>
                  </a:lnTo>
                  <a:lnTo>
                    <a:pt x="16141" y="52652"/>
                  </a:lnTo>
                  <a:lnTo>
                    <a:pt x="16071" y="52229"/>
                  </a:lnTo>
                  <a:lnTo>
                    <a:pt x="16000" y="52159"/>
                  </a:lnTo>
                  <a:lnTo>
                    <a:pt x="15859" y="52088"/>
                  </a:lnTo>
                  <a:lnTo>
                    <a:pt x="15718" y="52159"/>
                  </a:lnTo>
                  <a:lnTo>
                    <a:pt x="15578" y="52300"/>
                  </a:lnTo>
                  <a:lnTo>
                    <a:pt x="15507" y="52018"/>
                  </a:lnTo>
                  <a:lnTo>
                    <a:pt x="15366" y="51665"/>
                  </a:lnTo>
                  <a:lnTo>
                    <a:pt x="15789" y="51806"/>
                  </a:lnTo>
                  <a:lnTo>
                    <a:pt x="16635" y="51806"/>
                  </a:lnTo>
                  <a:lnTo>
                    <a:pt x="17058" y="51665"/>
                  </a:lnTo>
                  <a:lnTo>
                    <a:pt x="17481" y="51454"/>
                  </a:lnTo>
                  <a:lnTo>
                    <a:pt x="17763" y="51172"/>
                  </a:lnTo>
                  <a:lnTo>
                    <a:pt x="17833" y="51031"/>
                  </a:lnTo>
                  <a:lnTo>
                    <a:pt x="17903" y="50820"/>
                  </a:lnTo>
                  <a:lnTo>
                    <a:pt x="17903" y="50538"/>
                  </a:lnTo>
                  <a:lnTo>
                    <a:pt x="17903" y="50326"/>
                  </a:lnTo>
                  <a:lnTo>
                    <a:pt x="17833" y="50115"/>
                  </a:lnTo>
                  <a:lnTo>
                    <a:pt x="17692" y="49903"/>
                  </a:lnTo>
                  <a:lnTo>
                    <a:pt x="17551" y="49762"/>
                  </a:lnTo>
                  <a:lnTo>
                    <a:pt x="17340" y="49621"/>
                  </a:lnTo>
                  <a:lnTo>
                    <a:pt x="16776" y="49480"/>
                  </a:lnTo>
                  <a:lnTo>
                    <a:pt x="16212" y="49410"/>
                  </a:lnTo>
                  <a:lnTo>
                    <a:pt x="15155" y="49480"/>
                  </a:lnTo>
                  <a:lnTo>
                    <a:pt x="14661" y="49551"/>
                  </a:lnTo>
                  <a:lnTo>
                    <a:pt x="14520" y="49410"/>
                  </a:lnTo>
                  <a:lnTo>
                    <a:pt x="14450" y="49057"/>
                  </a:lnTo>
                  <a:lnTo>
                    <a:pt x="14238" y="48212"/>
                  </a:lnTo>
                  <a:lnTo>
                    <a:pt x="13956" y="46943"/>
                  </a:lnTo>
                  <a:lnTo>
                    <a:pt x="14450" y="47084"/>
                  </a:lnTo>
                  <a:lnTo>
                    <a:pt x="14873" y="47154"/>
                  </a:lnTo>
                  <a:lnTo>
                    <a:pt x="15225" y="47154"/>
                  </a:lnTo>
                  <a:lnTo>
                    <a:pt x="15578" y="47013"/>
                  </a:lnTo>
                  <a:lnTo>
                    <a:pt x="15789" y="46872"/>
                  </a:lnTo>
                  <a:lnTo>
                    <a:pt x="16000" y="46590"/>
                  </a:lnTo>
                  <a:lnTo>
                    <a:pt x="16141" y="46309"/>
                  </a:lnTo>
                  <a:lnTo>
                    <a:pt x="16212" y="46027"/>
                  </a:lnTo>
                  <a:lnTo>
                    <a:pt x="16212" y="45674"/>
                  </a:lnTo>
                  <a:lnTo>
                    <a:pt x="16141" y="45322"/>
                  </a:lnTo>
                  <a:lnTo>
                    <a:pt x="16071" y="44969"/>
                  </a:lnTo>
                  <a:lnTo>
                    <a:pt x="15859" y="44617"/>
                  </a:lnTo>
                  <a:lnTo>
                    <a:pt x="15648" y="44264"/>
                  </a:lnTo>
                  <a:lnTo>
                    <a:pt x="15366" y="43912"/>
                  </a:lnTo>
                  <a:lnTo>
                    <a:pt x="15084" y="43630"/>
                  </a:lnTo>
                  <a:lnTo>
                    <a:pt x="14661" y="43419"/>
                  </a:lnTo>
                  <a:lnTo>
                    <a:pt x="14238" y="43278"/>
                  </a:lnTo>
                  <a:lnTo>
                    <a:pt x="13886" y="43207"/>
                  </a:lnTo>
                  <a:lnTo>
                    <a:pt x="13111" y="43207"/>
                  </a:lnTo>
                  <a:lnTo>
                    <a:pt x="12829" y="43137"/>
                  </a:lnTo>
                  <a:lnTo>
                    <a:pt x="12476" y="43066"/>
                  </a:lnTo>
                  <a:lnTo>
                    <a:pt x="12194" y="42855"/>
                  </a:lnTo>
                  <a:lnTo>
                    <a:pt x="11912" y="42502"/>
                  </a:lnTo>
                  <a:lnTo>
                    <a:pt x="11701" y="42150"/>
                  </a:lnTo>
                  <a:lnTo>
                    <a:pt x="11630" y="41727"/>
                  </a:lnTo>
                  <a:lnTo>
                    <a:pt x="11560" y="41375"/>
                  </a:lnTo>
                  <a:lnTo>
                    <a:pt x="11630" y="40952"/>
                  </a:lnTo>
                  <a:lnTo>
                    <a:pt x="11842" y="40176"/>
                  </a:lnTo>
                  <a:lnTo>
                    <a:pt x="12124" y="39331"/>
                  </a:lnTo>
                  <a:lnTo>
                    <a:pt x="12829" y="37146"/>
                  </a:lnTo>
                  <a:lnTo>
                    <a:pt x="13674" y="35031"/>
                  </a:lnTo>
                  <a:lnTo>
                    <a:pt x="14591" y="32987"/>
                  </a:lnTo>
                  <a:lnTo>
                    <a:pt x="15648" y="30943"/>
                  </a:lnTo>
                  <a:lnTo>
                    <a:pt x="16705" y="28899"/>
                  </a:lnTo>
                  <a:lnTo>
                    <a:pt x="17763" y="26925"/>
                  </a:lnTo>
                  <a:lnTo>
                    <a:pt x="20018" y="22908"/>
                  </a:lnTo>
                  <a:lnTo>
                    <a:pt x="19877" y="23542"/>
                  </a:lnTo>
                  <a:lnTo>
                    <a:pt x="19807" y="24247"/>
                  </a:lnTo>
                  <a:lnTo>
                    <a:pt x="19736" y="25657"/>
                  </a:lnTo>
                  <a:lnTo>
                    <a:pt x="19736" y="26361"/>
                  </a:lnTo>
                  <a:lnTo>
                    <a:pt x="19595" y="26996"/>
                  </a:lnTo>
                  <a:lnTo>
                    <a:pt x="19525" y="27560"/>
                  </a:lnTo>
                  <a:lnTo>
                    <a:pt x="19313" y="28053"/>
                  </a:lnTo>
                  <a:lnTo>
                    <a:pt x="19031" y="28405"/>
                  </a:lnTo>
                  <a:lnTo>
                    <a:pt x="18608" y="28828"/>
                  </a:lnTo>
                  <a:lnTo>
                    <a:pt x="18256" y="29181"/>
                  </a:lnTo>
                  <a:lnTo>
                    <a:pt x="17833" y="29533"/>
                  </a:lnTo>
                  <a:lnTo>
                    <a:pt x="17481" y="29956"/>
                  </a:lnTo>
                  <a:lnTo>
                    <a:pt x="17410" y="30238"/>
                  </a:lnTo>
                  <a:lnTo>
                    <a:pt x="17340" y="30450"/>
                  </a:lnTo>
                  <a:lnTo>
                    <a:pt x="17340" y="30731"/>
                  </a:lnTo>
                  <a:lnTo>
                    <a:pt x="17340" y="31013"/>
                  </a:lnTo>
                  <a:lnTo>
                    <a:pt x="17481" y="31295"/>
                  </a:lnTo>
                  <a:lnTo>
                    <a:pt x="17622" y="31577"/>
                  </a:lnTo>
                  <a:lnTo>
                    <a:pt x="17833" y="31789"/>
                  </a:lnTo>
                  <a:lnTo>
                    <a:pt x="17974" y="32000"/>
                  </a:lnTo>
                  <a:lnTo>
                    <a:pt x="18185" y="32071"/>
                  </a:lnTo>
                  <a:lnTo>
                    <a:pt x="18397" y="32141"/>
                  </a:lnTo>
                  <a:lnTo>
                    <a:pt x="18608" y="32141"/>
                  </a:lnTo>
                  <a:lnTo>
                    <a:pt x="18749" y="32071"/>
                  </a:lnTo>
                  <a:lnTo>
                    <a:pt x="19172" y="31859"/>
                  </a:lnTo>
                  <a:lnTo>
                    <a:pt x="19525" y="31577"/>
                  </a:lnTo>
                  <a:lnTo>
                    <a:pt x="19807" y="31225"/>
                  </a:lnTo>
                  <a:lnTo>
                    <a:pt x="20370" y="30450"/>
                  </a:lnTo>
                  <a:lnTo>
                    <a:pt x="21146" y="32564"/>
                  </a:lnTo>
                  <a:lnTo>
                    <a:pt x="20511" y="32705"/>
                  </a:lnTo>
                  <a:lnTo>
                    <a:pt x="20088" y="32916"/>
                  </a:lnTo>
                  <a:lnTo>
                    <a:pt x="19666" y="33198"/>
                  </a:lnTo>
                  <a:lnTo>
                    <a:pt x="19384" y="33551"/>
                  </a:lnTo>
                  <a:lnTo>
                    <a:pt x="19172" y="33903"/>
                  </a:lnTo>
                  <a:lnTo>
                    <a:pt x="19031" y="34256"/>
                  </a:lnTo>
                  <a:lnTo>
                    <a:pt x="19031" y="34608"/>
                  </a:lnTo>
                  <a:lnTo>
                    <a:pt x="19102" y="34961"/>
                  </a:lnTo>
                  <a:lnTo>
                    <a:pt x="19172" y="35242"/>
                  </a:lnTo>
                  <a:lnTo>
                    <a:pt x="19384" y="35454"/>
                  </a:lnTo>
                  <a:lnTo>
                    <a:pt x="19595" y="35665"/>
                  </a:lnTo>
                  <a:lnTo>
                    <a:pt x="19948" y="35806"/>
                  </a:lnTo>
                  <a:lnTo>
                    <a:pt x="20300" y="35806"/>
                  </a:lnTo>
                  <a:lnTo>
                    <a:pt x="20723" y="35736"/>
                  </a:lnTo>
                  <a:lnTo>
                    <a:pt x="21216" y="35595"/>
                  </a:lnTo>
                  <a:lnTo>
                    <a:pt x="21780" y="35242"/>
                  </a:lnTo>
                  <a:lnTo>
                    <a:pt x="21780" y="35736"/>
                  </a:lnTo>
                  <a:lnTo>
                    <a:pt x="21780" y="36159"/>
                  </a:lnTo>
                  <a:lnTo>
                    <a:pt x="21639" y="36441"/>
                  </a:lnTo>
                  <a:lnTo>
                    <a:pt x="21498" y="36723"/>
                  </a:lnTo>
                  <a:lnTo>
                    <a:pt x="21287" y="36934"/>
                  </a:lnTo>
                  <a:lnTo>
                    <a:pt x="21075" y="37075"/>
                  </a:lnTo>
                  <a:lnTo>
                    <a:pt x="20511" y="37427"/>
                  </a:lnTo>
                  <a:lnTo>
                    <a:pt x="19877" y="37709"/>
                  </a:lnTo>
                  <a:lnTo>
                    <a:pt x="19595" y="37850"/>
                  </a:lnTo>
                  <a:lnTo>
                    <a:pt x="19384" y="38062"/>
                  </a:lnTo>
                  <a:lnTo>
                    <a:pt x="19172" y="38344"/>
                  </a:lnTo>
                  <a:lnTo>
                    <a:pt x="18961" y="38626"/>
                  </a:lnTo>
                  <a:lnTo>
                    <a:pt x="18890" y="39049"/>
                  </a:lnTo>
                  <a:lnTo>
                    <a:pt x="18820" y="39542"/>
                  </a:lnTo>
                  <a:lnTo>
                    <a:pt x="18820" y="40106"/>
                  </a:lnTo>
                  <a:lnTo>
                    <a:pt x="18890" y="40388"/>
                  </a:lnTo>
                  <a:lnTo>
                    <a:pt x="19031" y="40599"/>
                  </a:lnTo>
                  <a:lnTo>
                    <a:pt x="19172" y="40740"/>
                  </a:lnTo>
                  <a:lnTo>
                    <a:pt x="19313" y="40881"/>
                  </a:lnTo>
                  <a:lnTo>
                    <a:pt x="19666" y="41022"/>
                  </a:lnTo>
                  <a:lnTo>
                    <a:pt x="20088" y="41022"/>
                  </a:lnTo>
                  <a:lnTo>
                    <a:pt x="20511" y="40881"/>
                  </a:lnTo>
                  <a:lnTo>
                    <a:pt x="20934" y="40599"/>
                  </a:lnTo>
                  <a:lnTo>
                    <a:pt x="21357" y="40176"/>
                  </a:lnTo>
                  <a:lnTo>
                    <a:pt x="21428" y="40599"/>
                  </a:lnTo>
                  <a:lnTo>
                    <a:pt x="21569" y="41022"/>
                  </a:lnTo>
                  <a:lnTo>
                    <a:pt x="21710" y="41375"/>
                  </a:lnTo>
                  <a:lnTo>
                    <a:pt x="21851" y="41657"/>
                  </a:lnTo>
                  <a:lnTo>
                    <a:pt x="22062" y="41938"/>
                  </a:lnTo>
                  <a:lnTo>
                    <a:pt x="22344" y="42220"/>
                  </a:lnTo>
                  <a:lnTo>
                    <a:pt x="22626" y="42361"/>
                  </a:lnTo>
                  <a:lnTo>
                    <a:pt x="22908" y="42502"/>
                  </a:lnTo>
                  <a:lnTo>
                    <a:pt x="23190" y="42573"/>
                  </a:lnTo>
                  <a:lnTo>
                    <a:pt x="23472" y="42643"/>
                  </a:lnTo>
                  <a:lnTo>
                    <a:pt x="23754" y="42573"/>
                  </a:lnTo>
                  <a:lnTo>
                    <a:pt x="24036" y="42432"/>
                  </a:lnTo>
                  <a:lnTo>
                    <a:pt x="24317" y="42220"/>
                  </a:lnTo>
                  <a:lnTo>
                    <a:pt x="24529" y="41938"/>
                  </a:lnTo>
                  <a:lnTo>
                    <a:pt x="24811" y="41586"/>
                  </a:lnTo>
                  <a:lnTo>
                    <a:pt x="25022" y="41163"/>
                  </a:lnTo>
                  <a:lnTo>
                    <a:pt x="25163" y="40670"/>
                  </a:lnTo>
                  <a:lnTo>
                    <a:pt x="25234" y="40317"/>
                  </a:lnTo>
                  <a:lnTo>
                    <a:pt x="25163" y="39894"/>
                  </a:lnTo>
                  <a:lnTo>
                    <a:pt x="25093" y="39542"/>
                  </a:lnTo>
                  <a:lnTo>
                    <a:pt x="25022" y="39190"/>
                  </a:lnTo>
                  <a:lnTo>
                    <a:pt x="24811" y="38837"/>
                  </a:lnTo>
                  <a:lnTo>
                    <a:pt x="24388" y="38203"/>
                  </a:lnTo>
                  <a:lnTo>
                    <a:pt x="23542" y="37005"/>
                  </a:lnTo>
                  <a:lnTo>
                    <a:pt x="23190" y="36370"/>
                  </a:lnTo>
                  <a:lnTo>
                    <a:pt x="23049" y="36088"/>
                  </a:lnTo>
                  <a:lnTo>
                    <a:pt x="22978" y="35736"/>
                  </a:lnTo>
                  <a:lnTo>
                    <a:pt x="23260" y="35947"/>
                  </a:lnTo>
                  <a:lnTo>
                    <a:pt x="23542" y="36159"/>
                  </a:lnTo>
                  <a:lnTo>
                    <a:pt x="23824" y="36300"/>
                  </a:lnTo>
                  <a:lnTo>
                    <a:pt x="24177" y="36370"/>
                  </a:lnTo>
                  <a:lnTo>
                    <a:pt x="24811" y="36441"/>
                  </a:lnTo>
                  <a:lnTo>
                    <a:pt x="25093" y="36370"/>
                  </a:lnTo>
                  <a:lnTo>
                    <a:pt x="25375" y="36300"/>
                  </a:lnTo>
                  <a:lnTo>
                    <a:pt x="25586" y="36229"/>
                  </a:lnTo>
                  <a:lnTo>
                    <a:pt x="25798" y="36088"/>
                  </a:lnTo>
                  <a:lnTo>
                    <a:pt x="25939" y="35877"/>
                  </a:lnTo>
                  <a:lnTo>
                    <a:pt x="26080" y="35665"/>
                  </a:lnTo>
                  <a:lnTo>
                    <a:pt x="26080" y="35383"/>
                  </a:lnTo>
                  <a:lnTo>
                    <a:pt x="26080" y="35101"/>
                  </a:lnTo>
                  <a:lnTo>
                    <a:pt x="26009" y="34749"/>
                  </a:lnTo>
                  <a:lnTo>
                    <a:pt x="25798" y="34326"/>
                  </a:lnTo>
                  <a:lnTo>
                    <a:pt x="25586" y="34044"/>
                  </a:lnTo>
                  <a:lnTo>
                    <a:pt x="25375" y="33762"/>
                  </a:lnTo>
                  <a:lnTo>
                    <a:pt x="25163" y="33551"/>
                  </a:lnTo>
                  <a:lnTo>
                    <a:pt x="24881" y="33410"/>
                  </a:lnTo>
                  <a:lnTo>
                    <a:pt x="24388" y="33198"/>
                  </a:lnTo>
                  <a:lnTo>
                    <a:pt x="23824" y="33057"/>
                  </a:lnTo>
                  <a:lnTo>
                    <a:pt x="23260" y="32916"/>
                  </a:lnTo>
                  <a:lnTo>
                    <a:pt x="22767" y="32705"/>
                  </a:lnTo>
                  <a:lnTo>
                    <a:pt x="22555" y="32564"/>
                  </a:lnTo>
                  <a:lnTo>
                    <a:pt x="22344" y="32353"/>
                  </a:lnTo>
                  <a:lnTo>
                    <a:pt x="22133" y="32141"/>
                  </a:lnTo>
                  <a:lnTo>
                    <a:pt x="21992" y="31789"/>
                  </a:lnTo>
                  <a:lnTo>
                    <a:pt x="22273" y="32000"/>
                  </a:lnTo>
                  <a:lnTo>
                    <a:pt x="22626" y="32141"/>
                  </a:lnTo>
                  <a:lnTo>
                    <a:pt x="22908" y="32212"/>
                  </a:lnTo>
                  <a:lnTo>
                    <a:pt x="23190" y="32282"/>
                  </a:lnTo>
                  <a:lnTo>
                    <a:pt x="23472" y="32212"/>
                  </a:lnTo>
                  <a:lnTo>
                    <a:pt x="23754" y="32141"/>
                  </a:lnTo>
                  <a:lnTo>
                    <a:pt x="24036" y="32071"/>
                  </a:lnTo>
                  <a:lnTo>
                    <a:pt x="24247" y="31859"/>
                  </a:lnTo>
                  <a:lnTo>
                    <a:pt x="24458" y="31718"/>
                  </a:lnTo>
                  <a:lnTo>
                    <a:pt x="24599" y="31507"/>
                  </a:lnTo>
                  <a:lnTo>
                    <a:pt x="24740" y="31225"/>
                  </a:lnTo>
                  <a:lnTo>
                    <a:pt x="24881" y="30943"/>
                  </a:lnTo>
                  <a:lnTo>
                    <a:pt x="24881" y="30661"/>
                  </a:lnTo>
                  <a:lnTo>
                    <a:pt x="24881" y="30309"/>
                  </a:lnTo>
                  <a:lnTo>
                    <a:pt x="24881" y="30027"/>
                  </a:lnTo>
                  <a:lnTo>
                    <a:pt x="24811" y="29674"/>
                  </a:lnTo>
                  <a:lnTo>
                    <a:pt x="24529" y="29110"/>
                  </a:lnTo>
                  <a:lnTo>
                    <a:pt x="24106" y="28687"/>
                  </a:lnTo>
                  <a:lnTo>
                    <a:pt x="23542" y="28265"/>
                  </a:lnTo>
                  <a:lnTo>
                    <a:pt x="22978" y="27912"/>
                  </a:lnTo>
                  <a:lnTo>
                    <a:pt x="22344" y="27630"/>
                  </a:lnTo>
                  <a:lnTo>
                    <a:pt x="21710" y="27489"/>
                  </a:lnTo>
                  <a:lnTo>
                    <a:pt x="21075" y="27419"/>
                  </a:lnTo>
                  <a:lnTo>
                    <a:pt x="20511" y="27489"/>
                  </a:lnTo>
                  <a:lnTo>
                    <a:pt x="20229" y="25727"/>
                  </a:lnTo>
                  <a:lnTo>
                    <a:pt x="20229" y="24881"/>
                  </a:lnTo>
                  <a:lnTo>
                    <a:pt x="20229" y="24035"/>
                  </a:lnTo>
                  <a:lnTo>
                    <a:pt x="20300" y="23260"/>
                  </a:lnTo>
                  <a:lnTo>
                    <a:pt x="20441" y="22485"/>
                  </a:lnTo>
                  <a:lnTo>
                    <a:pt x="20723" y="21709"/>
                  </a:lnTo>
                  <a:lnTo>
                    <a:pt x="21075" y="20934"/>
                  </a:lnTo>
                  <a:lnTo>
                    <a:pt x="21992" y="19172"/>
                  </a:lnTo>
                  <a:lnTo>
                    <a:pt x="22908" y="17410"/>
                  </a:lnTo>
                  <a:lnTo>
                    <a:pt x="23683" y="15648"/>
                  </a:lnTo>
                  <a:lnTo>
                    <a:pt x="24458" y="13815"/>
                  </a:lnTo>
                  <a:lnTo>
                    <a:pt x="25022" y="12124"/>
                  </a:lnTo>
                  <a:lnTo>
                    <a:pt x="25516" y="10432"/>
                  </a:lnTo>
                  <a:lnTo>
                    <a:pt x="25868" y="8670"/>
                  </a:lnTo>
                  <a:lnTo>
                    <a:pt x="26009" y="7824"/>
                  </a:lnTo>
                  <a:lnTo>
                    <a:pt x="26080" y="6908"/>
                  </a:lnTo>
                  <a:lnTo>
                    <a:pt x="26009" y="5498"/>
                  </a:lnTo>
                  <a:lnTo>
                    <a:pt x="25868" y="4300"/>
                  </a:lnTo>
                  <a:lnTo>
                    <a:pt x="25727" y="3031"/>
                  </a:lnTo>
                  <a:lnTo>
                    <a:pt x="25516" y="1762"/>
                  </a:lnTo>
                  <a:lnTo>
                    <a:pt x="25234" y="776"/>
                  </a:lnTo>
                  <a:lnTo>
                    <a:pt x="25022" y="423"/>
                  </a:lnTo>
                  <a:lnTo>
                    <a:pt x="24881" y="141"/>
                  </a:lnTo>
                  <a:lnTo>
                    <a:pt x="24670" y="0"/>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51" name="Google Shape;151;p3"/>
            <p:cNvGrpSpPr/>
            <p:nvPr/>
          </p:nvGrpSpPr>
          <p:grpSpPr>
            <a:xfrm>
              <a:off x="1583150" y="1350000"/>
              <a:ext cx="216775" cy="269625"/>
              <a:chOff x="3876925" y="1350000"/>
              <a:chExt cx="216775" cy="269625"/>
            </a:xfrm>
          </p:grpSpPr>
          <p:sp>
            <p:nvSpPr>
              <p:cNvPr id="152" name="Google Shape;152;p3"/>
              <p:cNvSpPr/>
              <p:nvPr/>
            </p:nvSpPr>
            <p:spPr>
              <a:xfrm>
                <a:off x="3876925" y="1350000"/>
                <a:ext cx="216775" cy="269625"/>
              </a:xfrm>
              <a:custGeom>
                <a:avLst/>
                <a:gdLst/>
                <a:ahLst/>
                <a:cxnLst/>
                <a:rect l="l" t="t" r="r" b="b"/>
                <a:pathLst>
                  <a:path w="8671" h="10785" extrusionOk="0">
                    <a:moveTo>
                      <a:pt x="6908" y="1622"/>
                    </a:moveTo>
                    <a:lnTo>
                      <a:pt x="7120" y="1763"/>
                    </a:lnTo>
                    <a:lnTo>
                      <a:pt x="7190" y="1904"/>
                    </a:lnTo>
                    <a:lnTo>
                      <a:pt x="7190" y="2045"/>
                    </a:lnTo>
                    <a:lnTo>
                      <a:pt x="7120" y="2256"/>
                    </a:lnTo>
                    <a:lnTo>
                      <a:pt x="6908" y="2679"/>
                    </a:lnTo>
                    <a:lnTo>
                      <a:pt x="6556" y="3172"/>
                    </a:lnTo>
                    <a:lnTo>
                      <a:pt x="5781" y="4089"/>
                    </a:lnTo>
                    <a:lnTo>
                      <a:pt x="5287" y="4512"/>
                    </a:lnTo>
                    <a:lnTo>
                      <a:pt x="5287" y="4018"/>
                    </a:lnTo>
                    <a:lnTo>
                      <a:pt x="5358" y="3525"/>
                    </a:lnTo>
                    <a:lnTo>
                      <a:pt x="5499" y="3031"/>
                    </a:lnTo>
                    <a:lnTo>
                      <a:pt x="5710" y="2538"/>
                    </a:lnTo>
                    <a:lnTo>
                      <a:pt x="5922" y="2327"/>
                    </a:lnTo>
                    <a:lnTo>
                      <a:pt x="6274" y="1974"/>
                    </a:lnTo>
                    <a:lnTo>
                      <a:pt x="6626" y="1692"/>
                    </a:lnTo>
                    <a:lnTo>
                      <a:pt x="6767" y="1622"/>
                    </a:lnTo>
                    <a:close/>
                    <a:moveTo>
                      <a:pt x="3596" y="2186"/>
                    </a:moveTo>
                    <a:lnTo>
                      <a:pt x="3666" y="2256"/>
                    </a:lnTo>
                    <a:lnTo>
                      <a:pt x="3807" y="2538"/>
                    </a:lnTo>
                    <a:lnTo>
                      <a:pt x="3877" y="2890"/>
                    </a:lnTo>
                    <a:lnTo>
                      <a:pt x="3948" y="3313"/>
                    </a:lnTo>
                    <a:lnTo>
                      <a:pt x="4018" y="4230"/>
                    </a:lnTo>
                    <a:lnTo>
                      <a:pt x="4018" y="4794"/>
                    </a:lnTo>
                    <a:lnTo>
                      <a:pt x="3737" y="4441"/>
                    </a:lnTo>
                    <a:lnTo>
                      <a:pt x="3525" y="4018"/>
                    </a:lnTo>
                    <a:lnTo>
                      <a:pt x="3314" y="3595"/>
                    </a:lnTo>
                    <a:lnTo>
                      <a:pt x="3102" y="3172"/>
                    </a:lnTo>
                    <a:lnTo>
                      <a:pt x="3102" y="2750"/>
                    </a:lnTo>
                    <a:lnTo>
                      <a:pt x="3102" y="2538"/>
                    </a:lnTo>
                    <a:lnTo>
                      <a:pt x="3173" y="2397"/>
                    </a:lnTo>
                    <a:lnTo>
                      <a:pt x="3314" y="2256"/>
                    </a:lnTo>
                    <a:lnTo>
                      <a:pt x="3455" y="2186"/>
                    </a:lnTo>
                    <a:close/>
                    <a:moveTo>
                      <a:pt x="1199" y="4512"/>
                    </a:moveTo>
                    <a:lnTo>
                      <a:pt x="1622" y="4653"/>
                    </a:lnTo>
                    <a:lnTo>
                      <a:pt x="2115" y="4794"/>
                    </a:lnTo>
                    <a:lnTo>
                      <a:pt x="2538" y="5076"/>
                    </a:lnTo>
                    <a:lnTo>
                      <a:pt x="3173" y="5428"/>
                    </a:lnTo>
                    <a:lnTo>
                      <a:pt x="2679" y="5639"/>
                    </a:lnTo>
                    <a:lnTo>
                      <a:pt x="2186" y="5710"/>
                    </a:lnTo>
                    <a:lnTo>
                      <a:pt x="1904" y="5639"/>
                    </a:lnTo>
                    <a:lnTo>
                      <a:pt x="1622" y="5569"/>
                    </a:lnTo>
                    <a:lnTo>
                      <a:pt x="1411" y="5428"/>
                    </a:lnTo>
                    <a:lnTo>
                      <a:pt x="1199" y="5216"/>
                    </a:lnTo>
                    <a:lnTo>
                      <a:pt x="917" y="4794"/>
                    </a:lnTo>
                    <a:lnTo>
                      <a:pt x="917" y="4653"/>
                    </a:lnTo>
                    <a:lnTo>
                      <a:pt x="988" y="4582"/>
                    </a:lnTo>
                    <a:lnTo>
                      <a:pt x="1058" y="4512"/>
                    </a:lnTo>
                    <a:close/>
                    <a:moveTo>
                      <a:pt x="3666" y="6485"/>
                    </a:moveTo>
                    <a:lnTo>
                      <a:pt x="3807" y="7120"/>
                    </a:lnTo>
                    <a:lnTo>
                      <a:pt x="3807" y="7754"/>
                    </a:lnTo>
                    <a:lnTo>
                      <a:pt x="3807" y="8388"/>
                    </a:lnTo>
                    <a:lnTo>
                      <a:pt x="3666" y="9093"/>
                    </a:lnTo>
                    <a:lnTo>
                      <a:pt x="3525" y="9305"/>
                    </a:lnTo>
                    <a:lnTo>
                      <a:pt x="3314" y="9516"/>
                    </a:lnTo>
                    <a:lnTo>
                      <a:pt x="2961" y="9516"/>
                    </a:lnTo>
                    <a:lnTo>
                      <a:pt x="2820" y="9375"/>
                    </a:lnTo>
                    <a:lnTo>
                      <a:pt x="2750" y="9234"/>
                    </a:lnTo>
                    <a:lnTo>
                      <a:pt x="2538" y="8670"/>
                    </a:lnTo>
                    <a:lnTo>
                      <a:pt x="2538" y="8036"/>
                    </a:lnTo>
                    <a:lnTo>
                      <a:pt x="2609" y="7754"/>
                    </a:lnTo>
                    <a:lnTo>
                      <a:pt x="2679" y="7401"/>
                    </a:lnTo>
                    <a:lnTo>
                      <a:pt x="2891" y="7120"/>
                    </a:lnTo>
                    <a:lnTo>
                      <a:pt x="3102" y="6838"/>
                    </a:lnTo>
                    <a:lnTo>
                      <a:pt x="3384" y="6626"/>
                    </a:lnTo>
                    <a:lnTo>
                      <a:pt x="3666" y="6485"/>
                    </a:lnTo>
                    <a:close/>
                    <a:moveTo>
                      <a:pt x="7261" y="1"/>
                    </a:moveTo>
                    <a:lnTo>
                      <a:pt x="6767" y="71"/>
                    </a:lnTo>
                    <a:lnTo>
                      <a:pt x="6274" y="283"/>
                    </a:lnTo>
                    <a:lnTo>
                      <a:pt x="5781" y="565"/>
                    </a:lnTo>
                    <a:lnTo>
                      <a:pt x="5358" y="917"/>
                    </a:lnTo>
                    <a:lnTo>
                      <a:pt x="5005" y="1269"/>
                    </a:lnTo>
                    <a:lnTo>
                      <a:pt x="4723" y="1692"/>
                    </a:lnTo>
                    <a:lnTo>
                      <a:pt x="4582" y="1340"/>
                    </a:lnTo>
                    <a:lnTo>
                      <a:pt x="4441" y="1128"/>
                    </a:lnTo>
                    <a:lnTo>
                      <a:pt x="4230" y="917"/>
                    </a:lnTo>
                    <a:lnTo>
                      <a:pt x="4018" y="846"/>
                    </a:lnTo>
                    <a:lnTo>
                      <a:pt x="3525" y="846"/>
                    </a:lnTo>
                    <a:lnTo>
                      <a:pt x="3314" y="987"/>
                    </a:lnTo>
                    <a:lnTo>
                      <a:pt x="3102" y="1128"/>
                    </a:lnTo>
                    <a:lnTo>
                      <a:pt x="2679" y="1551"/>
                    </a:lnTo>
                    <a:lnTo>
                      <a:pt x="2327" y="2045"/>
                    </a:lnTo>
                    <a:lnTo>
                      <a:pt x="2115" y="2609"/>
                    </a:lnTo>
                    <a:lnTo>
                      <a:pt x="2045" y="2890"/>
                    </a:lnTo>
                    <a:lnTo>
                      <a:pt x="2045" y="3172"/>
                    </a:lnTo>
                    <a:lnTo>
                      <a:pt x="1199" y="3172"/>
                    </a:lnTo>
                    <a:lnTo>
                      <a:pt x="847" y="3313"/>
                    </a:lnTo>
                    <a:lnTo>
                      <a:pt x="565" y="3454"/>
                    </a:lnTo>
                    <a:lnTo>
                      <a:pt x="353" y="3736"/>
                    </a:lnTo>
                    <a:lnTo>
                      <a:pt x="142" y="4018"/>
                    </a:lnTo>
                    <a:lnTo>
                      <a:pt x="71" y="4371"/>
                    </a:lnTo>
                    <a:lnTo>
                      <a:pt x="1" y="4653"/>
                    </a:lnTo>
                    <a:lnTo>
                      <a:pt x="71" y="5005"/>
                    </a:lnTo>
                    <a:lnTo>
                      <a:pt x="142" y="5357"/>
                    </a:lnTo>
                    <a:lnTo>
                      <a:pt x="283" y="5710"/>
                    </a:lnTo>
                    <a:lnTo>
                      <a:pt x="494" y="6062"/>
                    </a:lnTo>
                    <a:lnTo>
                      <a:pt x="776" y="6274"/>
                    </a:lnTo>
                    <a:lnTo>
                      <a:pt x="1129" y="6556"/>
                    </a:lnTo>
                    <a:lnTo>
                      <a:pt x="1481" y="6697"/>
                    </a:lnTo>
                    <a:lnTo>
                      <a:pt x="1974" y="6767"/>
                    </a:lnTo>
                    <a:lnTo>
                      <a:pt x="1552" y="7542"/>
                    </a:lnTo>
                    <a:lnTo>
                      <a:pt x="1481" y="8036"/>
                    </a:lnTo>
                    <a:lnTo>
                      <a:pt x="1411" y="8459"/>
                    </a:lnTo>
                    <a:lnTo>
                      <a:pt x="1340" y="8882"/>
                    </a:lnTo>
                    <a:lnTo>
                      <a:pt x="1411" y="9375"/>
                    </a:lnTo>
                    <a:lnTo>
                      <a:pt x="1552" y="9798"/>
                    </a:lnTo>
                    <a:lnTo>
                      <a:pt x="1763" y="10150"/>
                    </a:lnTo>
                    <a:lnTo>
                      <a:pt x="2045" y="10432"/>
                    </a:lnTo>
                    <a:lnTo>
                      <a:pt x="2327" y="10644"/>
                    </a:lnTo>
                    <a:lnTo>
                      <a:pt x="2609" y="10714"/>
                    </a:lnTo>
                    <a:lnTo>
                      <a:pt x="2891" y="10785"/>
                    </a:lnTo>
                    <a:lnTo>
                      <a:pt x="3173" y="10714"/>
                    </a:lnTo>
                    <a:lnTo>
                      <a:pt x="3455" y="10644"/>
                    </a:lnTo>
                    <a:lnTo>
                      <a:pt x="3666" y="10432"/>
                    </a:lnTo>
                    <a:lnTo>
                      <a:pt x="3877" y="10221"/>
                    </a:lnTo>
                    <a:lnTo>
                      <a:pt x="4300" y="9727"/>
                    </a:lnTo>
                    <a:lnTo>
                      <a:pt x="4582" y="9164"/>
                    </a:lnTo>
                    <a:lnTo>
                      <a:pt x="4794" y="8529"/>
                    </a:lnTo>
                    <a:lnTo>
                      <a:pt x="4794" y="7965"/>
                    </a:lnTo>
                    <a:lnTo>
                      <a:pt x="5287" y="8318"/>
                    </a:lnTo>
                    <a:lnTo>
                      <a:pt x="5710" y="8529"/>
                    </a:lnTo>
                    <a:lnTo>
                      <a:pt x="6203" y="8670"/>
                    </a:lnTo>
                    <a:lnTo>
                      <a:pt x="6626" y="8600"/>
                    </a:lnTo>
                    <a:lnTo>
                      <a:pt x="7049" y="8529"/>
                    </a:lnTo>
                    <a:lnTo>
                      <a:pt x="7472" y="8318"/>
                    </a:lnTo>
                    <a:lnTo>
                      <a:pt x="7754" y="8036"/>
                    </a:lnTo>
                    <a:lnTo>
                      <a:pt x="8036" y="7683"/>
                    </a:lnTo>
                    <a:lnTo>
                      <a:pt x="8247" y="7331"/>
                    </a:lnTo>
                    <a:lnTo>
                      <a:pt x="8388" y="6979"/>
                    </a:lnTo>
                    <a:lnTo>
                      <a:pt x="8459" y="6556"/>
                    </a:lnTo>
                    <a:lnTo>
                      <a:pt x="8388" y="6133"/>
                    </a:lnTo>
                    <a:lnTo>
                      <a:pt x="8247" y="5780"/>
                    </a:lnTo>
                    <a:lnTo>
                      <a:pt x="8036" y="5428"/>
                    </a:lnTo>
                    <a:lnTo>
                      <a:pt x="7684" y="5146"/>
                    </a:lnTo>
                    <a:lnTo>
                      <a:pt x="7190" y="4935"/>
                    </a:lnTo>
                    <a:lnTo>
                      <a:pt x="7472" y="4512"/>
                    </a:lnTo>
                    <a:lnTo>
                      <a:pt x="7825" y="3948"/>
                    </a:lnTo>
                    <a:lnTo>
                      <a:pt x="8177" y="3384"/>
                    </a:lnTo>
                    <a:lnTo>
                      <a:pt x="8459" y="2750"/>
                    </a:lnTo>
                    <a:lnTo>
                      <a:pt x="8670" y="2115"/>
                    </a:lnTo>
                    <a:lnTo>
                      <a:pt x="8670" y="1481"/>
                    </a:lnTo>
                    <a:lnTo>
                      <a:pt x="8600" y="1199"/>
                    </a:lnTo>
                    <a:lnTo>
                      <a:pt x="8529" y="917"/>
                    </a:lnTo>
                    <a:lnTo>
                      <a:pt x="8388" y="635"/>
                    </a:lnTo>
                    <a:lnTo>
                      <a:pt x="8177" y="424"/>
                    </a:lnTo>
                    <a:lnTo>
                      <a:pt x="7966" y="283"/>
                    </a:lnTo>
                    <a:lnTo>
                      <a:pt x="7754" y="142"/>
                    </a:lnTo>
                    <a:lnTo>
                      <a:pt x="7472" y="71"/>
                    </a:lnTo>
                    <a:lnTo>
                      <a:pt x="7261" y="1"/>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3"/>
              <p:cNvSpPr/>
              <p:nvPr/>
            </p:nvSpPr>
            <p:spPr>
              <a:xfrm>
                <a:off x="3876925" y="1350000"/>
                <a:ext cx="216775" cy="269625"/>
              </a:xfrm>
              <a:custGeom>
                <a:avLst/>
                <a:gdLst/>
                <a:ahLst/>
                <a:cxnLst/>
                <a:rect l="l" t="t" r="r" b="b"/>
                <a:pathLst>
                  <a:path w="8671" h="10785" fill="none" extrusionOk="0">
                    <a:moveTo>
                      <a:pt x="1763" y="10150"/>
                    </a:moveTo>
                    <a:lnTo>
                      <a:pt x="1763" y="10150"/>
                    </a:lnTo>
                    <a:lnTo>
                      <a:pt x="2045" y="10432"/>
                    </a:lnTo>
                    <a:lnTo>
                      <a:pt x="2327" y="10644"/>
                    </a:lnTo>
                    <a:lnTo>
                      <a:pt x="2609" y="10714"/>
                    </a:lnTo>
                    <a:lnTo>
                      <a:pt x="2891" y="10785"/>
                    </a:lnTo>
                    <a:lnTo>
                      <a:pt x="3173" y="10714"/>
                    </a:lnTo>
                    <a:lnTo>
                      <a:pt x="3455" y="10644"/>
                    </a:lnTo>
                    <a:lnTo>
                      <a:pt x="3666" y="10432"/>
                    </a:lnTo>
                    <a:lnTo>
                      <a:pt x="3877" y="10221"/>
                    </a:lnTo>
                    <a:lnTo>
                      <a:pt x="4300" y="9727"/>
                    </a:lnTo>
                    <a:lnTo>
                      <a:pt x="4582" y="9164"/>
                    </a:lnTo>
                    <a:lnTo>
                      <a:pt x="4794" y="8529"/>
                    </a:lnTo>
                    <a:lnTo>
                      <a:pt x="4794" y="7965"/>
                    </a:lnTo>
                    <a:lnTo>
                      <a:pt x="4794" y="7965"/>
                    </a:lnTo>
                    <a:lnTo>
                      <a:pt x="5287" y="8318"/>
                    </a:lnTo>
                    <a:lnTo>
                      <a:pt x="5710" y="8529"/>
                    </a:lnTo>
                    <a:lnTo>
                      <a:pt x="6203" y="8670"/>
                    </a:lnTo>
                    <a:lnTo>
                      <a:pt x="6626" y="8600"/>
                    </a:lnTo>
                    <a:lnTo>
                      <a:pt x="7049" y="8529"/>
                    </a:lnTo>
                    <a:lnTo>
                      <a:pt x="7472" y="8318"/>
                    </a:lnTo>
                    <a:lnTo>
                      <a:pt x="7754" y="8036"/>
                    </a:lnTo>
                    <a:lnTo>
                      <a:pt x="8036" y="7683"/>
                    </a:lnTo>
                    <a:lnTo>
                      <a:pt x="8247" y="7331"/>
                    </a:lnTo>
                    <a:lnTo>
                      <a:pt x="8388" y="6979"/>
                    </a:lnTo>
                    <a:lnTo>
                      <a:pt x="8459" y="6556"/>
                    </a:lnTo>
                    <a:lnTo>
                      <a:pt x="8388" y="6133"/>
                    </a:lnTo>
                    <a:lnTo>
                      <a:pt x="8247" y="5780"/>
                    </a:lnTo>
                    <a:lnTo>
                      <a:pt x="8036" y="5428"/>
                    </a:lnTo>
                    <a:lnTo>
                      <a:pt x="7684" y="5146"/>
                    </a:lnTo>
                    <a:lnTo>
                      <a:pt x="7190" y="4935"/>
                    </a:lnTo>
                    <a:lnTo>
                      <a:pt x="7190" y="4935"/>
                    </a:lnTo>
                    <a:lnTo>
                      <a:pt x="7472" y="4512"/>
                    </a:lnTo>
                    <a:lnTo>
                      <a:pt x="7825" y="3948"/>
                    </a:lnTo>
                    <a:lnTo>
                      <a:pt x="8177" y="3384"/>
                    </a:lnTo>
                    <a:lnTo>
                      <a:pt x="8459" y="2750"/>
                    </a:lnTo>
                    <a:lnTo>
                      <a:pt x="8670" y="2115"/>
                    </a:lnTo>
                    <a:lnTo>
                      <a:pt x="8670" y="1481"/>
                    </a:lnTo>
                    <a:lnTo>
                      <a:pt x="8600" y="1199"/>
                    </a:lnTo>
                    <a:lnTo>
                      <a:pt x="8529" y="917"/>
                    </a:lnTo>
                    <a:lnTo>
                      <a:pt x="8388" y="635"/>
                    </a:lnTo>
                    <a:lnTo>
                      <a:pt x="8177" y="424"/>
                    </a:lnTo>
                    <a:lnTo>
                      <a:pt x="8177" y="424"/>
                    </a:lnTo>
                    <a:lnTo>
                      <a:pt x="7966" y="283"/>
                    </a:lnTo>
                    <a:lnTo>
                      <a:pt x="7754" y="142"/>
                    </a:lnTo>
                    <a:lnTo>
                      <a:pt x="7472" y="71"/>
                    </a:lnTo>
                    <a:lnTo>
                      <a:pt x="7261" y="1"/>
                    </a:lnTo>
                    <a:lnTo>
                      <a:pt x="6767" y="71"/>
                    </a:lnTo>
                    <a:lnTo>
                      <a:pt x="6274" y="283"/>
                    </a:lnTo>
                    <a:lnTo>
                      <a:pt x="5781" y="565"/>
                    </a:lnTo>
                    <a:lnTo>
                      <a:pt x="5358" y="917"/>
                    </a:lnTo>
                    <a:lnTo>
                      <a:pt x="5005" y="1269"/>
                    </a:lnTo>
                    <a:lnTo>
                      <a:pt x="4723" y="1692"/>
                    </a:lnTo>
                    <a:lnTo>
                      <a:pt x="4723" y="1692"/>
                    </a:lnTo>
                    <a:lnTo>
                      <a:pt x="4582" y="1340"/>
                    </a:lnTo>
                    <a:lnTo>
                      <a:pt x="4441" y="1128"/>
                    </a:lnTo>
                    <a:lnTo>
                      <a:pt x="4230" y="917"/>
                    </a:lnTo>
                    <a:lnTo>
                      <a:pt x="4018" y="846"/>
                    </a:lnTo>
                    <a:lnTo>
                      <a:pt x="3807" y="846"/>
                    </a:lnTo>
                    <a:lnTo>
                      <a:pt x="3525" y="846"/>
                    </a:lnTo>
                    <a:lnTo>
                      <a:pt x="3314" y="987"/>
                    </a:lnTo>
                    <a:lnTo>
                      <a:pt x="3102" y="1128"/>
                    </a:lnTo>
                    <a:lnTo>
                      <a:pt x="2679" y="1551"/>
                    </a:lnTo>
                    <a:lnTo>
                      <a:pt x="2327" y="2045"/>
                    </a:lnTo>
                    <a:lnTo>
                      <a:pt x="2115" y="2609"/>
                    </a:lnTo>
                    <a:lnTo>
                      <a:pt x="2045" y="2890"/>
                    </a:lnTo>
                    <a:lnTo>
                      <a:pt x="2045" y="3172"/>
                    </a:lnTo>
                    <a:lnTo>
                      <a:pt x="2045" y="3172"/>
                    </a:lnTo>
                    <a:lnTo>
                      <a:pt x="1622" y="3172"/>
                    </a:lnTo>
                    <a:lnTo>
                      <a:pt x="1199" y="3172"/>
                    </a:lnTo>
                    <a:lnTo>
                      <a:pt x="847" y="3313"/>
                    </a:lnTo>
                    <a:lnTo>
                      <a:pt x="565" y="3454"/>
                    </a:lnTo>
                    <a:lnTo>
                      <a:pt x="353" y="3736"/>
                    </a:lnTo>
                    <a:lnTo>
                      <a:pt x="142" y="4018"/>
                    </a:lnTo>
                    <a:lnTo>
                      <a:pt x="71" y="4371"/>
                    </a:lnTo>
                    <a:lnTo>
                      <a:pt x="1" y="4653"/>
                    </a:lnTo>
                    <a:lnTo>
                      <a:pt x="71" y="5005"/>
                    </a:lnTo>
                    <a:lnTo>
                      <a:pt x="142" y="5357"/>
                    </a:lnTo>
                    <a:lnTo>
                      <a:pt x="283" y="5710"/>
                    </a:lnTo>
                    <a:lnTo>
                      <a:pt x="494" y="6062"/>
                    </a:lnTo>
                    <a:lnTo>
                      <a:pt x="776" y="6274"/>
                    </a:lnTo>
                    <a:lnTo>
                      <a:pt x="1129" y="6556"/>
                    </a:lnTo>
                    <a:lnTo>
                      <a:pt x="1481" y="6697"/>
                    </a:lnTo>
                    <a:lnTo>
                      <a:pt x="1974" y="6767"/>
                    </a:lnTo>
                    <a:lnTo>
                      <a:pt x="1974" y="6767"/>
                    </a:lnTo>
                    <a:lnTo>
                      <a:pt x="1552" y="7542"/>
                    </a:lnTo>
                    <a:lnTo>
                      <a:pt x="1481" y="8036"/>
                    </a:lnTo>
                    <a:lnTo>
                      <a:pt x="1411" y="8459"/>
                    </a:lnTo>
                    <a:lnTo>
                      <a:pt x="1340" y="8882"/>
                    </a:lnTo>
                    <a:lnTo>
                      <a:pt x="1411" y="9375"/>
                    </a:lnTo>
                    <a:lnTo>
                      <a:pt x="1552" y="9798"/>
                    </a:lnTo>
                    <a:lnTo>
                      <a:pt x="1763" y="10150"/>
                    </a:lnTo>
                    <a:lnTo>
                      <a:pt x="1763" y="10150"/>
                    </a:lnTo>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3"/>
              <p:cNvSpPr/>
              <p:nvPr/>
            </p:nvSpPr>
            <p:spPr>
              <a:xfrm>
                <a:off x="3940375" y="1512125"/>
                <a:ext cx="31725" cy="75800"/>
              </a:xfrm>
              <a:custGeom>
                <a:avLst/>
                <a:gdLst/>
                <a:ahLst/>
                <a:cxnLst/>
                <a:rect l="l" t="t" r="r" b="b"/>
                <a:pathLst>
                  <a:path w="1269" h="3032" fill="none" extrusionOk="0">
                    <a:moveTo>
                      <a:pt x="1128" y="2608"/>
                    </a:moveTo>
                    <a:lnTo>
                      <a:pt x="1128" y="2608"/>
                    </a:lnTo>
                    <a:lnTo>
                      <a:pt x="987" y="2820"/>
                    </a:lnTo>
                    <a:lnTo>
                      <a:pt x="776" y="3031"/>
                    </a:lnTo>
                    <a:lnTo>
                      <a:pt x="635" y="3031"/>
                    </a:lnTo>
                    <a:lnTo>
                      <a:pt x="423" y="3031"/>
                    </a:lnTo>
                    <a:lnTo>
                      <a:pt x="282" y="2890"/>
                    </a:lnTo>
                    <a:lnTo>
                      <a:pt x="212" y="2749"/>
                    </a:lnTo>
                    <a:lnTo>
                      <a:pt x="0" y="2185"/>
                    </a:lnTo>
                    <a:lnTo>
                      <a:pt x="0" y="1551"/>
                    </a:lnTo>
                    <a:lnTo>
                      <a:pt x="71" y="1269"/>
                    </a:lnTo>
                    <a:lnTo>
                      <a:pt x="141" y="916"/>
                    </a:lnTo>
                    <a:lnTo>
                      <a:pt x="353" y="635"/>
                    </a:lnTo>
                    <a:lnTo>
                      <a:pt x="564" y="353"/>
                    </a:lnTo>
                    <a:lnTo>
                      <a:pt x="846" y="141"/>
                    </a:lnTo>
                    <a:lnTo>
                      <a:pt x="1128" y="0"/>
                    </a:lnTo>
                    <a:lnTo>
                      <a:pt x="1128" y="0"/>
                    </a:lnTo>
                    <a:lnTo>
                      <a:pt x="1269" y="635"/>
                    </a:lnTo>
                    <a:lnTo>
                      <a:pt x="1269" y="1269"/>
                    </a:lnTo>
                    <a:lnTo>
                      <a:pt x="1269" y="1903"/>
                    </a:lnTo>
                    <a:lnTo>
                      <a:pt x="1128" y="2608"/>
                    </a:lnTo>
                    <a:lnTo>
                      <a:pt x="1128" y="2608"/>
                    </a:lnTo>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3"/>
              <p:cNvSpPr/>
              <p:nvPr/>
            </p:nvSpPr>
            <p:spPr>
              <a:xfrm>
                <a:off x="3954475" y="1404625"/>
                <a:ext cx="22925" cy="65225"/>
              </a:xfrm>
              <a:custGeom>
                <a:avLst/>
                <a:gdLst/>
                <a:ahLst/>
                <a:cxnLst/>
                <a:rect l="l" t="t" r="r" b="b"/>
                <a:pathLst>
                  <a:path w="917" h="2609" fill="none" extrusionOk="0">
                    <a:moveTo>
                      <a:pt x="353" y="1"/>
                    </a:moveTo>
                    <a:lnTo>
                      <a:pt x="353" y="1"/>
                    </a:lnTo>
                    <a:lnTo>
                      <a:pt x="494" y="1"/>
                    </a:lnTo>
                    <a:lnTo>
                      <a:pt x="564" y="71"/>
                    </a:lnTo>
                    <a:lnTo>
                      <a:pt x="705" y="353"/>
                    </a:lnTo>
                    <a:lnTo>
                      <a:pt x="775" y="705"/>
                    </a:lnTo>
                    <a:lnTo>
                      <a:pt x="846" y="1128"/>
                    </a:lnTo>
                    <a:lnTo>
                      <a:pt x="916" y="2045"/>
                    </a:lnTo>
                    <a:lnTo>
                      <a:pt x="916" y="2609"/>
                    </a:lnTo>
                    <a:lnTo>
                      <a:pt x="916" y="2609"/>
                    </a:lnTo>
                    <a:lnTo>
                      <a:pt x="635" y="2256"/>
                    </a:lnTo>
                    <a:lnTo>
                      <a:pt x="423" y="1833"/>
                    </a:lnTo>
                    <a:lnTo>
                      <a:pt x="212" y="1410"/>
                    </a:lnTo>
                    <a:lnTo>
                      <a:pt x="0" y="987"/>
                    </a:lnTo>
                    <a:lnTo>
                      <a:pt x="0" y="565"/>
                    </a:lnTo>
                    <a:lnTo>
                      <a:pt x="0" y="353"/>
                    </a:lnTo>
                    <a:lnTo>
                      <a:pt x="71" y="212"/>
                    </a:lnTo>
                    <a:lnTo>
                      <a:pt x="212" y="71"/>
                    </a:lnTo>
                    <a:lnTo>
                      <a:pt x="353" y="1"/>
                    </a:lnTo>
                    <a:lnTo>
                      <a:pt x="353" y="1"/>
                    </a:lnTo>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3"/>
              <p:cNvSpPr/>
              <p:nvPr/>
            </p:nvSpPr>
            <p:spPr>
              <a:xfrm>
                <a:off x="3899850" y="1462775"/>
                <a:ext cx="56400" cy="29975"/>
              </a:xfrm>
              <a:custGeom>
                <a:avLst/>
                <a:gdLst/>
                <a:ahLst/>
                <a:cxnLst/>
                <a:rect l="l" t="t" r="r" b="b"/>
                <a:pathLst>
                  <a:path w="2256" h="1199" fill="none" extrusionOk="0">
                    <a:moveTo>
                      <a:pt x="282" y="705"/>
                    </a:moveTo>
                    <a:lnTo>
                      <a:pt x="282" y="705"/>
                    </a:lnTo>
                    <a:lnTo>
                      <a:pt x="0" y="283"/>
                    </a:lnTo>
                    <a:lnTo>
                      <a:pt x="0" y="142"/>
                    </a:lnTo>
                    <a:lnTo>
                      <a:pt x="71" y="71"/>
                    </a:lnTo>
                    <a:lnTo>
                      <a:pt x="141" y="1"/>
                    </a:lnTo>
                    <a:lnTo>
                      <a:pt x="282" y="1"/>
                    </a:lnTo>
                    <a:lnTo>
                      <a:pt x="705" y="142"/>
                    </a:lnTo>
                    <a:lnTo>
                      <a:pt x="1198" y="283"/>
                    </a:lnTo>
                    <a:lnTo>
                      <a:pt x="1621" y="565"/>
                    </a:lnTo>
                    <a:lnTo>
                      <a:pt x="2256" y="917"/>
                    </a:lnTo>
                    <a:lnTo>
                      <a:pt x="2256" y="917"/>
                    </a:lnTo>
                    <a:lnTo>
                      <a:pt x="1762" y="1128"/>
                    </a:lnTo>
                    <a:lnTo>
                      <a:pt x="1269" y="1199"/>
                    </a:lnTo>
                    <a:lnTo>
                      <a:pt x="987" y="1128"/>
                    </a:lnTo>
                    <a:lnTo>
                      <a:pt x="705" y="1058"/>
                    </a:lnTo>
                    <a:lnTo>
                      <a:pt x="494" y="917"/>
                    </a:lnTo>
                    <a:lnTo>
                      <a:pt x="282" y="705"/>
                    </a:lnTo>
                    <a:lnTo>
                      <a:pt x="282" y="705"/>
                    </a:lnTo>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7" name="Google Shape;157;p3"/>
            <p:cNvSpPr/>
            <p:nvPr/>
          </p:nvSpPr>
          <p:spPr>
            <a:xfrm>
              <a:off x="1086250" y="2701550"/>
              <a:ext cx="237900" cy="313675"/>
            </a:xfrm>
            <a:custGeom>
              <a:avLst/>
              <a:gdLst/>
              <a:ahLst/>
              <a:cxnLst/>
              <a:rect l="l" t="t" r="r" b="b"/>
              <a:pathLst>
                <a:path w="9516" h="12547" extrusionOk="0">
                  <a:moveTo>
                    <a:pt x="9516" y="0"/>
                  </a:moveTo>
                  <a:lnTo>
                    <a:pt x="9420" y="385"/>
                  </a:lnTo>
                  <a:lnTo>
                    <a:pt x="9445" y="353"/>
                  </a:lnTo>
                  <a:lnTo>
                    <a:pt x="9516" y="0"/>
                  </a:lnTo>
                  <a:close/>
                  <a:moveTo>
                    <a:pt x="5357" y="3947"/>
                  </a:moveTo>
                  <a:lnTo>
                    <a:pt x="4793" y="4582"/>
                  </a:lnTo>
                  <a:lnTo>
                    <a:pt x="3595" y="5921"/>
                  </a:lnTo>
                  <a:lnTo>
                    <a:pt x="2256" y="7471"/>
                  </a:lnTo>
                  <a:lnTo>
                    <a:pt x="1763" y="8106"/>
                  </a:lnTo>
                  <a:lnTo>
                    <a:pt x="1410" y="8599"/>
                  </a:lnTo>
                  <a:lnTo>
                    <a:pt x="1692" y="7894"/>
                  </a:lnTo>
                  <a:lnTo>
                    <a:pt x="2045" y="7190"/>
                  </a:lnTo>
                  <a:lnTo>
                    <a:pt x="2467" y="6485"/>
                  </a:lnTo>
                  <a:lnTo>
                    <a:pt x="2961" y="5921"/>
                  </a:lnTo>
                  <a:lnTo>
                    <a:pt x="3525" y="5357"/>
                  </a:lnTo>
                  <a:lnTo>
                    <a:pt x="4089" y="4864"/>
                  </a:lnTo>
                  <a:lnTo>
                    <a:pt x="4723" y="4370"/>
                  </a:lnTo>
                  <a:lnTo>
                    <a:pt x="5357" y="3947"/>
                  </a:lnTo>
                  <a:close/>
                  <a:moveTo>
                    <a:pt x="6696" y="3242"/>
                  </a:moveTo>
                  <a:lnTo>
                    <a:pt x="6626" y="3806"/>
                  </a:lnTo>
                  <a:lnTo>
                    <a:pt x="6626" y="4300"/>
                  </a:lnTo>
                  <a:lnTo>
                    <a:pt x="6555" y="5357"/>
                  </a:lnTo>
                  <a:lnTo>
                    <a:pt x="6485" y="5850"/>
                  </a:lnTo>
                  <a:lnTo>
                    <a:pt x="6415" y="6344"/>
                  </a:lnTo>
                  <a:lnTo>
                    <a:pt x="6203" y="6837"/>
                  </a:lnTo>
                  <a:lnTo>
                    <a:pt x="5921" y="7331"/>
                  </a:lnTo>
                  <a:lnTo>
                    <a:pt x="5569" y="7753"/>
                  </a:lnTo>
                  <a:lnTo>
                    <a:pt x="5075" y="8176"/>
                  </a:lnTo>
                  <a:lnTo>
                    <a:pt x="4652" y="8529"/>
                  </a:lnTo>
                  <a:lnTo>
                    <a:pt x="4089" y="8811"/>
                  </a:lnTo>
                  <a:lnTo>
                    <a:pt x="3031" y="9375"/>
                  </a:lnTo>
                  <a:lnTo>
                    <a:pt x="2045" y="10009"/>
                  </a:lnTo>
                  <a:lnTo>
                    <a:pt x="2256" y="9445"/>
                  </a:lnTo>
                  <a:lnTo>
                    <a:pt x="2538" y="9022"/>
                  </a:lnTo>
                  <a:lnTo>
                    <a:pt x="3243" y="8106"/>
                  </a:lnTo>
                  <a:lnTo>
                    <a:pt x="3948" y="7260"/>
                  </a:lnTo>
                  <a:lnTo>
                    <a:pt x="4723" y="6414"/>
                  </a:lnTo>
                  <a:lnTo>
                    <a:pt x="4934" y="6062"/>
                  </a:lnTo>
                  <a:lnTo>
                    <a:pt x="5216" y="5639"/>
                  </a:lnTo>
                  <a:lnTo>
                    <a:pt x="5639" y="4652"/>
                  </a:lnTo>
                  <a:lnTo>
                    <a:pt x="6203" y="3806"/>
                  </a:lnTo>
                  <a:lnTo>
                    <a:pt x="6415" y="3454"/>
                  </a:lnTo>
                  <a:lnTo>
                    <a:pt x="6696" y="3242"/>
                  </a:lnTo>
                  <a:close/>
                  <a:moveTo>
                    <a:pt x="9420" y="385"/>
                  </a:moveTo>
                  <a:lnTo>
                    <a:pt x="9163" y="705"/>
                  </a:lnTo>
                  <a:lnTo>
                    <a:pt x="8811" y="1057"/>
                  </a:lnTo>
                  <a:lnTo>
                    <a:pt x="8388" y="1410"/>
                  </a:lnTo>
                  <a:lnTo>
                    <a:pt x="7260" y="2115"/>
                  </a:lnTo>
                  <a:lnTo>
                    <a:pt x="5992" y="2820"/>
                  </a:lnTo>
                  <a:lnTo>
                    <a:pt x="4652" y="3595"/>
                  </a:lnTo>
                  <a:lnTo>
                    <a:pt x="3384" y="4300"/>
                  </a:lnTo>
                  <a:lnTo>
                    <a:pt x="2326" y="5005"/>
                  </a:lnTo>
                  <a:lnTo>
                    <a:pt x="1904" y="5357"/>
                  </a:lnTo>
                  <a:lnTo>
                    <a:pt x="1622" y="5709"/>
                  </a:lnTo>
                  <a:lnTo>
                    <a:pt x="1269" y="6203"/>
                  </a:lnTo>
                  <a:lnTo>
                    <a:pt x="917" y="6696"/>
                  </a:lnTo>
                  <a:lnTo>
                    <a:pt x="705" y="7190"/>
                  </a:lnTo>
                  <a:lnTo>
                    <a:pt x="494" y="7683"/>
                  </a:lnTo>
                  <a:lnTo>
                    <a:pt x="212" y="8811"/>
                  </a:lnTo>
                  <a:lnTo>
                    <a:pt x="1" y="9938"/>
                  </a:lnTo>
                  <a:lnTo>
                    <a:pt x="1" y="10502"/>
                  </a:lnTo>
                  <a:lnTo>
                    <a:pt x="71" y="11560"/>
                  </a:lnTo>
                  <a:lnTo>
                    <a:pt x="141" y="12053"/>
                  </a:lnTo>
                  <a:lnTo>
                    <a:pt x="282" y="12405"/>
                  </a:lnTo>
                  <a:lnTo>
                    <a:pt x="353" y="12476"/>
                  </a:lnTo>
                  <a:lnTo>
                    <a:pt x="423" y="12546"/>
                  </a:lnTo>
                  <a:lnTo>
                    <a:pt x="564" y="12476"/>
                  </a:lnTo>
                  <a:lnTo>
                    <a:pt x="705" y="12405"/>
                  </a:lnTo>
                  <a:lnTo>
                    <a:pt x="987" y="11982"/>
                  </a:lnTo>
                  <a:lnTo>
                    <a:pt x="1410" y="11630"/>
                  </a:lnTo>
                  <a:lnTo>
                    <a:pt x="2256" y="10996"/>
                  </a:lnTo>
                  <a:lnTo>
                    <a:pt x="3172" y="10432"/>
                  </a:lnTo>
                  <a:lnTo>
                    <a:pt x="4159" y="9938"/>
                  </a:lnTo>
                  <a:lnTo>
                    <a:pt x="5075" y="9445"/>
                  </a:lnTo>
                  <a:lnTo>
                    <a:pt x="5921" y="8811"/>
                  </a:lnTo>
                  <a:lnTo>
                    <a:pt x="6344" y="8458"/>
                  </a:lnTo>
                  <a:lnTo>
                    <a:pt x="6696" y="8106"/>
                  </a:lnTo>
                  <a:lnTo>
                    <a:pt x="6978" y="7683"/>
                  </a:lnTo>
                  <a:lnTo>
                    <a:pt x="7260" y="7190"/>
                  </a:lnTo>
                  <a:lnTo>
                    <a:pt x="7401" y="6696"/>
                  </a:lnTo>
                  <a:lnTo>
                    <a:pt x="7472" y="6203"/>
                  </a:lnTo>
                  <a:lnTo>
                    <a:pt x="7472" y="5709"/>
                  </a:lnTo>
                  <a:lnTo>
                    <a:pt x="7401" y="5216"/>
                  </a:lnTo>
                  <a:lnTo>
                    <a:pt x="7331" y="4300"/>
                  </a:lnTo>
                  <a:lnTo>
                    <a:pt x="7331" y="3806"/>
                  </a:lnTo>
                  <a:lnTo>
                    <a:pt x="7401" y="3313"/>
                  </a:lnTo>
                  <a:lnTo>
                    <a:pt x="7542" y="2890"/>
                  </a:lnTo>
                  <a:lnTo>
                    <a:pt x="7824" y="2538"/>
                  </a:lnTo>
                  <a:lnTo>
                    <a:pt x="8459" y="1762"/>
                  </a:lnTo>
                  <a:lnTo>
                    <a:pt x="8811" y="1410"/>
                  </a:lnTo>
                  <a:lnTo>
                    <a:pt x="9163" y="987"/>
                  </a:lnTo>
                  <a:lnTo>
                    <a:pt x="9375" y="564"/>
                  </a:lnTo>
                  <a:lnTo>
                    <a:pt x="9420" y="385"/>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3"/>
            <p:cNvSpPr/>
            <p:nvPr/>
          </p:nvSpPr>
          <p:spPr>
            <a:xfrm>
              <a:off x="924150" y="1106825"/>
              <a:ext cx="244950" cy="345400"/>
            </a:xfrm>
            <a:custGeom>
              <a:avLst/>
              <a:gdLst/>
              <a:ahLst/>
              <a:cxnLst/>
              <a:rect l="l" t="t" r="r" b="b"/>
              <a:pathLst>
                <a:path w="9798" h="13816" extrusionOk="0">
                  <a:moveTo>
                    <a:pt x="6203" y="4159"/>
                  </a:moveTo>
                  <a:lnTo>
                    <a:pt x="6414" y="4230"/>
                  </a:lnTo>
                  <a:lnTo>
                    <a:pt x="6485" y="4371"/>
                  </a:lnTo>
                  <a:lnTo>
                    <a:pt x="6485" y="4512"/>
                  </a:lnTo>
                  <a:lnTo>
                    <a:pt x="6414" y="4582"/>
                  </a:lnTo>
                  <a:lnTo>
                    <a:pt x="6273" y="4582"/>
                  </a:lnTo>
                  <a:lnTo>
                    <a:pt x="5921" y="4512"/>
                  </a:lnTo>
                  <a:lnTo>
                    <a:pt x="5850" y="4441"/>
                  </a:lnTo>
                  <a:lnTo>
                    <a:pt x="5850" y="4371"/>
                  </a:lnTo>
                  <a:lnTo>
                    <a:pt x="5921" y="4230"/>
                  </a:lnTo>
                  <a:lnTo>
                    <a:pt x="6062" y="4159"/>
                  </a:lnTo>
                  <a:close/>
                  <a:moveTo>
                    <a:pt x="5709" y="5569"/>
                  </a:moveTo>
                  <a:lnTo>
                    <a:pt x="5004" y="6697"/>
                  </a:lnTo>
                  <a:lnTo>
                    <a:pt x="4088" y="7684"/>
                  </a:lnTo>
                  <a:lnTo>
                    <a:pt x="4440" y="7049"/>
                  </a:lnTo>
                  <a:lnTo>
                    <a:pt x="4793" y="6485"/>
                  </a:lnTo>
                  <a:lnTo>
                    <a:pt x="5216" y="5992"/>
                  </a:lnTo>
                  <a:lnTo>
                    <a:pt x="5709" y="5569"/>
                  </a:lnTo>
                  <a:close/>
                  <a:moveTo>
                    <a:pt x="6414" y="5992"/>
                  </a:moveTo>
                  <a:lnTo>
                    <a:pt x="6837" y="6274"/>
                  </a:lnTo>
                  <a:lnTo>
                    <a:pt x="6766" y="6838"/>
                  </a:lnTo>
                  <a:lnTo>
                    <a:pt x="6625" y="7402"/>
                  </a:lnTo>
                  <a:lnTo>
                    <a:pt x="6344" y="7895"/>
                  </a:lnTo>
                  <a:lnTo>
                    <a:pt x="6062" y="8388"/>
                  </a:lnTo>
                  <a:lnTo>
                    <a:pt x="6062" y="7825"/>
                  </a:lnTo>
                  <a:lnTo>
                    <a:pt x="6132" y="7190"/>
                  </a:lnTo>
                  <a:lnTo>
                    <a:pt x="6203" y="6556"/>
                  </a:lnTo>
                  <a:lnTo>
                    <a:pt x="6414" y="5992"/>
                  </a:lnTo>
                  <a:close/>
                  <a:moveTo>
                    <a:pt x="5568" y="5076"/>
                  </a:moveTo>
                  <a:lnTo>
                    <a:pt x="5075" y="5287"/>
                  </a:lnTo>
                  <a:lnTo>
                    <a:pt x="4652" y="5569"/>
                  </a:lnTo>
                  <a:lnTo>
                    <a:pt x="4229" y="5921"/>
                  </a:lnTo>
                  <a:lnTo>
                    <a:pt x="3947" y="6344"/>
                  </a:lnTo>
                  <a:lnTo>
                    <a:pt x="3383" y="7190"/>
                  </a:lnTo>
                  <a:lnTo>
                    <a:pt x="2819" y="8036"/>
                  </a:lnTo>
                  <a:lnTo>
                    <a:pt x="2678" y="8600"/>
                  </a:lnTo>
                  <a:lnTo>
                    <a:pt x="2608" y="8811"/>
                  </a:lnTo>
                  <a:lnTo>
                    <a:pt x="2467" y="8952"/>
                  </a:lnTo>
                  <a:lnTo>
                    <a:pt x="2326" y="9093"/>
                  </a:lnTo>
                  <a:lnTo>
                    <a:pt x="2115" y="9234"/>
                  </a:lnTo>
                  <a:lnTo>
                    <a:pt x="1551" y="9305"/>
                  </a:lnTo>
                  <a:lnTo>
                    <a:pt x="1269" y="9305"/>
                  </a:lnTo>
                  <a:lnTo>
                    <a:pt x="1057" y="9234"/>
                  </a:lnTo>
                  <a:lnTo>
                    <a:pt x="916" y="9093"/>
                  </a:lnTo>
                  <a:lnTo>
                    <a:pt x="775" y="8952"/>
                  </a:lnTo>
                  <a:lnTo>
                    <a:pt x="705" y="8741"/>
                  </a:lnTo>
                  <a:lnTo>
                    <a:pt x="705" y="8529"/>
                  </a:lnTo>
                  <a:lnTo>
                    <a:pt x="705" y="8247"/>
                  </a:lnTo>
                  <a:lnTo>
                    <a:pt x="846" y="7966"/>
                  </a:lnTo>
                  <a:lnTo>
                    <a:pt x="1128" y="7402"/>
                  </a:lnTo>
                  <a:lnTo>
                    <a:pt x="1551" y="6767"/>
                  </a:lnTo>
                  <a:lnTo>
                    <a:pt x="2115" y="6274"/>
                  </a:lnTo>
                  <a:lnTo>
                    <a:pt x="2749" y="5851"/>
                  </a:lnTo>
                  <a:lnTo>
                    <a:pt x="3454" y="5499"/>
                  </a:lnTo>
                  <a:lnTo>
                    <a:pt x="4159" y="5217"/>
                  </a:lnTo>
                  <a:lnTo>
                    <a:pt x="4863" y="5076"/>
                  </a:lnTo>
                  <a:close/>
                  <a:moveTo>
                    <a:pt x="5709" y="7120"/>
                  </a:moveTo>
                  <a:lnTo>
                    <a:pt x="5427" y="8247"/>
                  </a:lnTo>
                  <a:lnTo>
                    <a:pt x="5286" y="9446"/>
                  </a:lnTo>
                  <a:lnTo>
                    <a:pt x="4863" y="9869"/>
                  </a:lnTo>
                  <a:lnTo>
                    <a:pt x="4511" y="10080"/>
                  </a:lnTo>
                  <a:lnTo>
                    <a:pt x="4229" y="10292"/>
                  </a:lnTo>
                  <a:lnTo>
                    <a:pt x="3947" y="10362"/>
                  </a:lnTo>
                  <a:lnTo>
                    <a:pt x="3665" y="10362"/>
                  </a:lnTo>
                  <a:lnTo>
                    <a:pt x="3595" y="10292"/>
                  </a:lnTo>
                  <a:lnTo>
                    <a:pt x="3524" y="10151"/>
                  </a:lnTo>
                  <a:lnTo>
                    <a:pt x="3383" y="9798"/>
                  </a:lnTo>
                  <a:lnTo>
                    <a:pt x="3454" y="9516"/>
                  </a:lnTo>
                  <a:lnTo>
                    <a:pt x="3665" y="9164"/>
                  </a:lnTo>
                  <a:lnTo>
                    <a:pt x="4370" y="8388"/>
                  </a:lnTo>
                  <a:lnTo>
                    <a:pt x="5216" y="7684"/>
                  </a:lnTo>
                  <a:lnTo>
                    <a:pt x="5709" y="7120"/>
                  </a:lnTo>
                  <a:close/>
                  <a:moveTo>
                    <a:pt x="7894" y="6274"/>
                  </a:moveTo>
                  <a:lnTo>
                    <a:pt x="8388" y="7613"/>
                  </a:lnTo>
                  <a:lnTo>
                    <a:pt x="8670" y="8459"/>
                  </a:lnTo>
                  <a:lnTo>
                    <a:pt x="8810" y="9375"/>
                  </a:lnTo>
                  <a:lnTo>
                    <a:pt x="8881" y="9798"/>
                  </a:lnTo>
                  <a:lnTo>
                    <a:pt x="8881" y="10151"/>
                  </a:lnTo>
                  <a:lnTo>
                    <a:pt x="8810" y="10503"/>
                  </a:lnTo>
                  <a:lnTo>
                    <a:pt x="8670" y="10855"/>
                  </a:lnTo>
                  <a:lnTo>
                    <a:pt x="8529" y="11067"/>
                  </a:lnTo>
                  <a:lnTo>
                    <a:pt x="8247" y="11278"/>
                  </a:lnTo>
                  <a:lnTo>
                    <a:pt x="7894" y="11349"/>
                  </a:lnTo>
                  <a:lnTo>
                    <a:pt x="7471" y="11349"/>
                  </a:lnTo>
                  <a:lnTo>
                    <a:pt x="6978" y="11278"/>
                  </a:lnTo>
                  <a:lnTo>
                    <a:pt x="6625" y="11067"/>
                  </a:lnTo>
                  <a:lnTo>
                    <a:pt x="6414" y="10855"/>
                  </a:lnTo>
                  <a:lnTo>
                    <a:pt x="6344" y="10644"/>
                  </a:lnTo>
                  <a:lnTo>
                    <a:pt x="6273" y="10292"/>
                  </a:lnTo>
                  <a:lnTo>
                    <a:pt x="6344" y="10010"/>
                  </a:lnTo>
                  <a:lnTo>
                    <a:pt x="6625" y="9234"/>
                  </a:lnTo>
                  <a:lnTo>
                    <a:pt x="6978" y="8459"/>
                  </a:lnTo>
                  <a:lnTo>
                    <a:pt x="7401" y="7613"/>
                  </a:lnTo>
                  <a:lnTo>
                    <a:pt x="7753" y="6908"/>
                  </a:lnTo>
                  <a:lnTo>
                    <a:pt x="7894" y="6556"/>
                  </a:lnTo>
                  <a:lnTo>
                    <a:pt x="7894" y="6274"/>
                  </a:lnTo>
                  <a:close/>
                  <a:moveTo>
                    <a:pt x="7189" y="1"/>
                  </a:moveTo>
                  <a:lnTo>
                    <a:pt x="6978" y="71"/>
                  </a:lnTo>
                  <a:lnTo>
                    <a:pt x="6696" y="353"/>
                  </a:lnTo>
                  <a:lnTo>
                    <a:pt x="6485" y="494"/>
                  </a:lnTo>
                  <a:lnTo>
                    <a:pt x="6344" y="706"/>
                  </a:lnTo>
                  <a:lnTo>
                    <a:pt x="6203" y="1199"/>
                  </a:lnTo>
                  <a:lnTo>
                    <a:pt x="6132" y="1692"/>
                  </a:lnTo>
                  <a:lnTo>
                    <a:pt x="6062" y="2256"/>
                  </a:lnTo>
                  <a:lnTo>
                    <a:pt x="5921" y="2891"/>
                  </a:lnTo>
                  <a:lnTo>
                    <a:pt x="5780" y="3384"/>
                  </a:lnTo>
                  <a:lnTo>
                    <a:pt x="5568" y="3877"/>
                  </a:lnTo>
                  <a:lnTo>
                    <a:pt x="5357" y="4089"/>
                  </a:lnTo>
                  <a:lnTo>
                    <a:pt x="5145" y="4300"/>
                  </a:lnTo>
                  <a:lnTo>
                    <a:pt x="4581" y="4582"/>
                  </a:lnTo>
                  <a:lnTo>
                    <a:pt x="4018" y="4864"/>
                  </a:lnTo>
                  <a:lnTo>
                    <a:pt x="2819" y="5217"/>
                  </a:lnTo>
                  <a:lnTo>
                    <a:pt x="2255" y="5428"/>
                  </a:lnTo>
                  <a:lnTo>
                    <a:pt x="1692" y="5710"/>
                  </a:lnTo>
                  <a:lnTo>
                    <a:pt x="1128" y="6062"/>
                  </a:lnTo>
                  <a:lnTo>
                    <a:pt x="634" y="6626"/>
                  </a:lnTo>
                  <a:lnTo>
                    <a:pt x="282" y="7190"/>
                  </a:lnTo>
                  <a:lnTo>
                    <a:pt x="71" y="7825"/>
                  </a:lnTo>
                  <a:lnTo>
                    <a:pt x="0" y="8459"/>
                  </a:lnTo>
                  <a:lnTo>
                    <a:pt x="0" y="9093"/>
                  </a:lnTo>
                  <a:lnTo>
                    <a:pt x="71" y="9375"/>
                  </a:lnTo>
                  <a:lnTo>
                    <a:pt x="211" y="9587"/>
                  </a:lnTo>
                  <a:lnTo>
                    <a:pt x="352" y="9869"/>
                  </a:lnTo>
                  <a:lnTo>
                    <a:pt x="564" y="10010"/>
                  </a:lnTo>
                  <a:lnTo>
                    <a:pt x="846" y="10151"/>
                  </a:lnTo>
                  <a:lnTo>
                    <a:pt x="1128" y="10221"/>
                  </a:lnTo>
                  <a:lnTo>
                    <a:pt x="1903" y="10221"/>
                  </a:lnTo>
                  <a:lnTo>
                    <a:pt x="1339" y="10644"/>
                  </a:lnTo>
                  <a:lnTo>
                    <a:pt x="916" y="10926"/>
                  </a:lnTo>
                  <a:lnTo>
                    <a:pt x="564" y="11278"/>
                  </a:lnTo>
                  <a:lnTo>
                    <a:pt x="282" y="11701"/>
                  </a:lnTo>
                  <a:lnTo>
                    <a:pt x="141" y="12054"/>
                  </a:lnTo>
                  <a:lnTo>
                    <a:pt x="141" y="12195"/>
                  </a:lnTo>
                  <a:lnTo>
                    <a:pt x="211" y="12406"/>
                  </a:lnTo>
                  <a:lnTo>
                    <a:pt x="282" y="12547"/>
                  </a:lnTo>
                  <a:lnTo>
                    <a:pt x="493" y="12758"/>
                  </a:lnTo>
                  <a:lnTo>
                    <a:pt x="775" y="12899"/>
                  </a:lnTo>
                  <a:lnTo>
                    <a:pt x="1057" y="12970"/>
                  </a:lnTo>
                  <a:lnTo>
                    <a:pt x="1269" y="12899"/>
                  </a:lnTo>
                  <a:lnTo>
                    <a:pt x="1410" y="12829"/>
                  </a:lnTo>
                  <a:lnTo>
                    <a:pt x="1551" y="12688"/>
                  </a:lnTo>
                  <a:lnTo>
                    <a:pt x="1692" y="12547"/>
                  </a:lnTo>
                  <a:lnTo>
                    <a:pt x="1903" y="12054"/>
                  </a:lnTo>
                  <a:lnTo>
                    <a:pt x="2044" y="11560"/>
                  </a:lnTo>
                  <a:lnTo>
                    <a:pt x="2115" y="10996"/>
                  </a:lnTo>
                  <a:lnTo>
                    <a:pt x="2185" y="10573"/>
                  </a:lnTo>
                  <a:lnTo>
                    <a:pt x="2326" y="10292"/>
                  </a:lnTo>
                  <a:lnTo>
                    <a:pt x="2467" y="10714"/>
                  </a:lnTo>
                  <a:lnTo>
                    <a:pt x="2678" y="11067"/>
                  </a:lnTo>
                  <a:lnTo>
                    <a:pt x="3031" y="11278"/>
                  </a:lnTo>
                  <a:lnTo>
                    <a:pt x="3313" y="11490"/>
                  </a:lnTo>
                  <a:lnTo>
                    <a:pt x="4088" y="11490"/>
                  </a:lnTo>
                  <a:lnTo>
                    <a:pt x="4511" y="11419"/>
                  </a:lnTo>
                  <a:lnTo>
                    <a:pt x="4863" y="11208"/>
                  </a:lnTo>
                  <a:lnTo>
                    <a:pt x="4581" y="11772"/>
                  </a:lnTo>
                  <a:lnTo>
                    <a:pt x="4300" y="12265"/>
                  </a:lnTo>
                  <a:lnTo>
                    <a:pt x="4018" y="12829"/>
                  </a:lnTo>
                  <a:lnTo>
                    <a:pt x="3947" y="13393"/>
                  </a:lnTo>
                  <a:lnTo>
                    <a:pt x="3947" y="13534"/>
                  </a:lnTo>
                  <a:lnTo>
                    <a:pt x="4018" y="13675"/>
                  </a:lnTo>
                  <a:lnTo>
                    <a:pt x="4159" y="13816"/>
                  </a:lnTo>
                  <a:lnTo>
                    <a:pt x="4370" y="13816"/>
                  </a:lnTo>
                  <a:lnTo>
                    <a:pt x="4722" y="13675"/>
                  </a:lnTo>
                  <a:lnTo>
                    <a:pt x="5145" y="13534"/>
                  </a:lnTo>
                  <a:lnTo>
                    <a:pt x="5357" y="13322"/>
                  </a:lnTo>
                  <a:lnTo>
                    <a:pt x="5498" y="13040"/>
                  </a:lnTo>
                  <a:lnTo>
                    <a:pt x="5568" y="12688"/>
                  </a:lnTo>
                  <a:lnTo>
                    <a:pt x="5568" y="12336"/>
                  </a:lnTo>
                  <a:lnTo>
                    <a:pt x="5427" y="11631"/>
                  </a:lnTo>
                  <a:lnTo>
                    <a:pt x="5427" y="11278"/>
                  </a:lnTo>
                  <a:lnTo>
                    <a:pt x="5498" y="10996"/>
                  </a:lnTo>
                  <a:lnTo>
                    <a:pt x="5709" y="11419"/>
                  </a:lnTo>
                  <a:lnTo>
                    <a:pt x="6062" y="11772"/>
                  </a:lnTo>
                  <a:lnTo>
                    <a:pt x="6485" y="12054"/>
                  </a:lnTo>
                  <a:lnTo>
                    <a:pt x="6978" y="12265"/>
                  </a:lnTo>
                  <a:lnTo>
                    <a:pt x="7471" y="12336"/>
                  </a:lnTo>
                  <a:lnTo>
                    <a:pt x="8035" y="12336"/>
                  </a:lnTo>
                  <a:lnTo>
                    <a:pt x="8529" y="12265"/>
                  </a:lnTo>
                  <a:lnTo>
                    <a:pt x="8951" y="12054"/>
                  </a:lnTo>
                  <a:lnTo>
                    <a:pt x="9374" y="11701"/>
                  </a:lnTo>
                  <a:lnTo>
                    <a:pt x="9656" y="11278"/>
                  </a:lnTo>
                  <a:lnTo>
                    <a:pt x="9797" y="10855"/>
                  </a:lnTo>
                  <a:lnTo>
                    <a:pt x="9797" y="10362"/>
                  </a:lnTo>
                  <a:lnTo>
                    <a:pt x="9797" y="9869"/>
                  </a:lnTo>
                  <a:lnTo>
                    <a:pt x="9656" y="9375"/>
                  </a:lnTo>
                  <a:lnTo>
                    <a:pt x="9445" y="8318"/>
                  </a:lnTo>
                  <a:lnTo>
                    <a:pt x="9092" y="6979"/>
                  </a:lnTo>
                  <a:lnTo>
                    <a:pt x="8881" y="6274"/>
                  </a:lnTo>
                  <a:lnTo>
                    <a:pt x="8599" y="5499"/>
                  </a:lnTo>
                  <a:lnTo>
                    <a:pt x="8247" y="4794"/>
                  </a:lnTo>
                  <a:lnTo>
                    <a:pt x="7894" y="4159"/>
                  </a:lnTo>
                  <a:lnTo>
                    <a:pt x="7401" y="3595"/>
                  </a:lnTo>
                  <a:lnTo>
                    <a:pt x="7119" y="3384"/>
                  </a:lnTo>
                  <a:lnTo>
                    <a:pt x="6837" y="3243"/>
                  </a:lnTo>
                  <a:lnTo>
                    <a:pt x="7119" y="2820"/>
                  </a:lnTo>
                  <a:lnTo>
                    <a:pt x="7330" y="2256"/>
                  </a:lnTo>
                  <a:lnTo>
                    <a:pt x="7542" y="1622"/>
                  </a:lnTo>
                  <a:lnTo>
                    <a:pt x="7612" y="988"/>
                  </a:lnTo>
                  <a:lnTo>
                    <a:pt x="7612" y="424"/>
                  </a:lnTo>
                  <a:lnTo>
                    <a:pt x="7612" y="212"/>
                  </a:lnTo>
                  <a:lnTo>
                    <a:pt x="7471" y="71"/>
                  </a:lnTo>
                  <a:lnTo>
                    <a:pt x="7330" y="1"/>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3"/>
            <p:cNvSpPr/>
            <p:nvPr/>
          </p:nvSpPr>
          <p:spPr>
            <a:xfrm>
              <a:off x="1750550" y="2135900"/>
              <a:ext cx="260825" cy="227350"/>
            </a:xfrm>
            <a:custGeom>
              <a:avLst/>
              <a:gdLst/>
              <a:ahLst/>
              <a:cxnLst/>
              <a:rect l="l" t="t" r="r" b="b"/>
              <a:pathLst>
                <a:path w="10433" h="9094" extrusionOk="0">
                  <a:moveTo>
                    <a:pt x="7049" y="1199"/>
                  </a:moveTo>
                  <a:lnTo>
                    <a:pt x="7472" y="1340"/>
                  </a:lnTo>
                  <a:lnTo>
                    <a:pt x="7895" y="1481"/>
                  </a:lnTo>
                  <a:lnTo>
                    <a:pt x="8247" y="1692"/>
                  </a:lnTo>
                  <a:lnTo>
                    <a:pt x="8529" y="2045"/>
                  </a:lnTo>
                  <a:lnTo>
                    <a:pt x="8670" y="2397"/>
                  </a:lnTo>
                  <a:lnTo>
                    <a:pt x="8811" y="2820"/>
                  </a:lnTo>
                  <a:lnTo>
                    <a:pt x="8600" y="2397"/>
                  </a:lnTo>
                  <a:lnTo>
                    <a:pt x="8318" y="2115"/>
                  </a:lnTo>
                  <a:lnTo>
                    <a:pt x="8106" y="1904"/>
                  </a:lnTo>
                  <a:lnTo>
                    <a:pt x="7895" y="1833"/>
                  </a:lnTo>
                  <a:lnTo>
                    <a:pt x="7684" y="1833"/>
                  </a:lnTo>
                  <a:lnTo>
                    <a:pt x="7402" y="1904"/>
                  </a:lnTo>
                  <a:lnTo>
                    <a:pt x="6908" y="1904"/>
                  </a:lnTo>
                  <a:lnTo>
                    <a:pt x="6767" y="1974"/>
                  </a:lnTo>
                  <a:lnTo>
                    <a:pt x="6062" y="2186"/>
                  </a:lnTo>
                  <a:lnTo>
                    <a:pt x="5287" y="2397"/>
                  </a:lnTo>
                  <a:lnTo>
                    <a:pt x="4794" y="2538"/>
                  </a:lnTo>
                  <a:lnTo>
                    <a:pt x="4512" y="2468"/>
                  </a:lnTo>
                  <a:lnTo>
                    <a:pt x="4441" y="2397"/>
                  </a:lnTo>
                  <a:lnTo>
                    <a:pt x="4441" y="2327"/>
                  </a:lnTo>
                  <a:lnTo>
                    <a:pt x="4653" y="2115"/>
                  </a:lnTo>
                  <a:lnTo>
                    <a:pt x="4935" y="1904"/>
                  </a:lnTo>
                  <a:lnTo>
                    <a:pt x="5640" y="1481"/>
                  </a:lnTo>
                  <a:lnTo>
                    <a:pt x="6203" y="1199"/>
                  </a:lnTo>
                  <a:close/>
                  <a:moveTo>
                    <a:pt x="6485" y="3525"/>
                  </a:moveTo>
                  <a:lnTo>
                    <a:pt x="6626" y="3666"/>
                  </a:lnTo>
                  <a:lnTo>
                    <a:pt x="6697" y="3877"/>
                  </a:lnTo>
                  <a:lnTo>
                    <a:pt x="6697" y="4018"/>
                  </a:lnTo>
                  <a:lnTo>
                    <a:pt x="6697" y="4159"/>
                  </a:lnTo>
                  <a:lnTo>
                    <a:pt x="6556" y="4582"/>
                  </a:lnTo>
                  <a:lnTo>
                    <a:pt x="6274" y="4864"/>
                  </a:lnTo>
                  <a:lnTo>
                    <a:pt x="5992" y="5146"/>
                  </a:lnTo>
                  <a:lnTo>
                    <a:pt x="5710" y="5357"/>
                  </a:lnTo>
                  <a:lnTo>
                    <a:pt x="5428" y="5428"/>
                  </a:lnTo>
                  <a:lnTo>
                    <a:pt x="5287" y="5357"/>
                  </a:lnTo>
                  <a:lnTo>
                    <a:pt x="5146" y="5287"/>
                  </a:lnTo>
                  <a:lnTo>
                    <a:pt x="5076" y="5005"/>
                  </a:lnTo>
                  <a:lnTo>
                    <a:pt x="5076" y="4723"/>
                  </a:lnTo>
                  <a:lnTo>
                    <a:pt x="5287" y="4512"/>
                  </a:lnTo>
                  <a:lnTo>
                    <a:pt x="5499" y="4300"/>
                  </a:lnTo>
                  <a:lnTo>
                    <a:pt x="5358" y="4512"/>
                  </a:lnTo>
                  <a:lnTo>
                    <a:pt x="5217" y="4794"/>
                  </a:lnTo>
                  <a:lnTo>
                    <a:pt x="5287" y="5005"/>
                  </a:lnTo>
                  <a:lnTo>
                    <a:pt x="5358" y="5217"/>
                  </a:lnTo>
                  <a:lnTo>
                    <a:pt x="5569" y="5217"/>
                  </a:lnTo>
                  <a:lnTo>
                    <a:pt x="5710" y="5076"/>
                  </a:lnTo>
                  <a:lnTo>
                    <a:pt x="6062" y="4512"/>
                  </a:lnTo>
                  <a:lnTo>
                    <a:pt x="6344" y="3948"/>
                  </a:lnTo>
                  <a:lnTo>
                    <a:pt x="6485" y="3525"/>
                  </a:lnTo>
                  <a:close/>
                  <a:moveTo>
                    <a:pt x="9164" y="5076"/>
                  </a:moveTo>
                  <a:lnTo>
                    <a:pt x="9093" y="5569"/>
                  </a:lnTo>
                  <a:lnTo>
                    <a:pt x="8952" y="5992"/>
                  </a:lnTo>
                  <a:lnTo>
                    <a:pt x="8741" y="6415"/>
                  </a:lnTo>
                  <a:lnTo>
                    <a:pt x="8459" y="6767"/>
                  </a:lnTo>
                  <a:lnTo>
                    <a:pt x="7965" y="7190"/>
                  </a:lnTo>
                  <a:lnTo>
                    <a:pt x="7402" y="7542"/>
                  </a:lnTo>
                  <a:lnTo>
                    <a:pt x="6838" y="7683"/>
                  </a:lnTo>
                  <a:lnTo>
                    <a:pt x="6485" y="7754"/>
                  </a:lnTo>
                  <a:lnTo>
                    <a:pt x="6203" y="7683"/>
                  </a:lnTo>
                  <a:lnTo>
                    <a:pt x="6838" y="6979"/>
                  </a:lnTo>
                  <a:lnTo>
                    <a:pt x="7543" y="6274"/>
                  </a:lnTo>
                  <a:lnTo>
                    <a:pt x="8388" y="5639"/>
                  </a:lnTo>
                  <a:lnTo>
                    <a:pt x="9164" y="5076"/>
                  </a:lnTo>
                  <a:close/>
                  <a:moveTo>
                    <a:pt x="4089" y="3031"/>
                  </a:moveTo>
                  <a:lnTo>
                    <a:pt x="4089" y="3313"/>
                  </a:lnTo>
                  <a:lnTo>
                    <a:pt x="4018" y="3595"/>
                  </a:lnTo>
                  <a:lnTo>
                    <a:pt x="3736" y="4230"/>
                  </a:lnTo>
                  <a:lnTo>
                    <a:pt x="3384" y="4935"/>
                  </a:lnTo>
                  <a:lnTo>
                    <a:pt x="2961" y="5710"/>
                  </a:lnTo>
                  <a:lnTo>
                    <a:pt x="2891" y="6062"/>
                  </a:lnTo>
                  <a:lnTo>
                    <a:pt x="2750" y="6415"/>
                  </a:lnTo>
                  <a:lnTo>
                    <a:pt x="2820" y="6697"/>
                  </a:lnTo>
                  <a:lnTo>
                    <a:pt x="2891" y="6979"/>
                  </a:lnTo>
                  <a:lnTo>
                    <a:pt x="3102" y="7190"/>
                  </a:lnTo>
                  <a:lnTo>
                    <a:pt x="3455" y="7331"/>
                  </a:lnTo>
                  <a:lnTo>
                    <a:pt x="3948" y="7402"/>
                  </a:lnTo>
                  <a:lnTo>
                    <a:pt x="4653" y="7472"/>
                  </a:lnTo>
                  <a:lnTo>
                    <a:pt x="3877" y="7895"/>
                  </a:lnTo>
                  <a:lnTo>
                    <a:pt x="3243" y="8036"/>
                  </a:lnTo>
                  <a:lnTo>
                    <a:pt x="2679" y="8106"/>
                  </a:lnTo>
                  <a:lnTo>
                    <a:pt x="2256" y="8036"/>
                  </a:lnTo>
                  <a:lnTo>
                    <a:pt x="1904" y="7824"/>
                  </a:lnTo>
                  <a:lnTo>
                    <a:pt x="1692" y="7542"/>
                  </a:lnTo>
                  <a:lnTo>
                    <a:pt x="1551" y="7190"/>
                  </a:lnTo>
                  <a:lnTo>
                    <a:pt x="1481" y="6767"/>
                  </a:lnTo>
                  <a:lnTo>
                    <a:pt x="1551" y="6344"/>
                  </a:lnTo>
                  <a:lnTo>
                    <a:pt x="1692" y="5851"/>
                  </a:lnTo>
                  <a:lnTo>
                    <a:pt x="1833" y="5357"/>
                  </a:lnTo>
                  <a:lnTo>
                    <a:pt x="2115" y="4864"/>
                  </a:lnTo>
                  <a:lnTo>
                    <a:pt x="2397" y="4441"/>
                  </a:lnTo>
                  <a:lnTo>
                    <a:pt x="2750" y="4018"/>
                  </a:lnTo>
                  <a:lnTo>
                    <a:pt x="3173" y="3595"/>
                  </a:lnTo>
                  <a:lnTo>
                    <a:pt x="3595" y="3313"/>
                  </a:lnTo>
                  <a:lnTo>
                    <a:pt x="4089" y="3031"/>
                  </a:lnTo>
                  <a:close/>
                  <a:moveTo>
                    <a:pt x="6697" y="1"/>
                  </a:moveTo>
                  <a:lnTo>
                    <a:pt x="6203" y="71"/>
                  </a:lnTo>
                  <a:lnTo>
                    <a:pt x="5780" y="142"/>
                  </a:lnTo>
                  <a:lnTo>
                    <a:pt x="5358" y="353"/>
                  </a:lnTo>
                  <a:lnTo>
                    <a:pt x="4935" y="635"/>
                  </a:lnTo>
                  <a:lnTo>
                    <a:pt x="4723" y="776"/>
                  </a:lnTo>
                  <a:lnTo>
                    <a:pt x="4582" y="987"/>
                  </a:lnTo>
                  <a:lnTo>
                    <a:pt x="4371" y="1410"/>
                  </a:lnTo>
                  <a:lnTo>
                    <a:pt x="4159" y="1833"/>
                  </a:lnTo>
                  <a:lnTo>
                    <a:pt x="4089" y="2045"/>
                  </a:lnTo>
                  <a:lnTo>
                    <a:pt x="3948" y="2186"/>
                  </a:lnTo>
                  <a:lnTo>
                    <a:pt x="3595" y="2468"/>
                  </a:lnTo>
                  <a:lnTo>
                    <a:pt x="3173" y="2679"/>
                  </a:lnTo>
                  <a:lnTo>
                    <a:pt x="2679" y="2820"/>
                  </a:lnTo>
                  <a:lnTo>
                    <a:pt x="2186" y="3172"/>
                  </a:lnTo>
                  <a:lnTo>
                    <a:pt x="1410" y="3807"/>
                  </a:lnTo>
                  <a:lnTo>
                    <a:pt x="988" y="4230"/>
                  </a:lnTo>
                  <a:lnTo>
                    <a:pt x="706" y="4582"/>
                  </a:lnTo>
                  <a:lnTo>
                    <a:pt x="424" y="5076"/>
                  </a:lnTo>
                  <a:lnTo>
                    <a:pt x="212" y="5498"/>
                  </a:lnTo>
                  <a:lnTo>
                    <a:pt x="71" y="5992"/>
                  </a:lnTo>
                  <a:lnTo>
                    <a:pt x="1" y="6556"/>
                  </a:lnTo>
                  <a:lnTo>
                    <a:pt x="71" y="7261"/>
                  </a:lnTo>
                  <a:lnTo>
                    <a:pt x="212" y="7754"/>
                  </a:lnTo>
                  <a:lnTo>
                    <a:pt x="424" y="8177"/>
                  </a:lnTo>
                  <a:lnTo>
                    <a:pt x="635" y="8529"/>
                  </a:lnTo>
                  <a:lnTo>
                    <a:pt x="917" y="8811"/>
                  </a:lnTo>
                  <a:lnTo>
                    <a:pt x="1270" y="8952"/>
                  </a:lnTo>
                  <a:lnTo>
                    <a:pt x="1692" y="9023"/>
                  </a:lnTo>
                  <a:lnTo>
                    <a:pt x="2045" y="9093"/>
                  </a:lnTo>
                  <a:lnTo>
                    <a:pt x="2961" y="9023"/>
                  </a:lnTo>
                  <a:lnTo>
                    <a:pt x="3877" y="8811"/>
                  </a:lnTo>
                  <a:lnTo>
                    <a:pt x="5640" y="8388"/>
                  </a:lnTo>
                  <a:lnTo>
                    <a:pt x="6485" y="8388"/>
                  </a:lnTo>
                  <a:lnTo>
                    <a:pt x="7261" y="8459"/>
                  </a:lnTo>
                  <a:lnTo>
                    <a:pt x="7613" y="8529"/>
                  </a:lnTo>
                  <a:lnTo>
                    <a:pt x="8036" y="8459"/>
                  </a:lnTo>
                  <a:lnTo>
                    <a:pt x="8529" y="8247"/>
                  </a:lnTo>
                  <a:lnTo>
                    <a:pt x="9023" y="7965"/>
                  </a:lnTo>
                  <a:lnTo>
                    <a:pt x="9446" y="7472"/>
                  </a:lnTo>
                  <a:lnTo>
                    <a:pt x="9798" y="6979"/>
                  </a:lnTo>
                  <a:lnTo>
                    <a:pt x="10150" y="6415"/>
                  </a:lnTo>
                  <a:lnTo>
                    <a:pt x="10362" y="5851"/>
                  </a:lnTo>
                  <a:lnTo>
                    <a:pt x="10432" y="5217"/>
                  </a:lnTo>
                  <a:lnTo>
                    <a:pt x="10432" y="4582"/>
                  </a:lnTo>
                  <a:lnTo>
                    <a:pt x="10362" y="4018"/>
                  </a:lnTo>
                  <a:lnTo>
                    <a:pt x="10080" y="3384"/>
                  </a:lnTo>
                  <a:lnTo>
                    <a:pt x="10150" y="2891"/>
                  </a:lnTo>
                  <a:lnTo>
                    <a:pt x="10080" y="2468"/>
                  </a:lnTo>
                  <a:lnTo>
                    <a:pt x="10009" y="1974"/>
                  </a:lnTo>
                  <a:lnTo>
                    <a:pt x="9798" y="1622"/>
                  </a:lnTo>
                  <a:lnTo>
                    <a:pt x="9516" y="1199"/>
                  </a:lnTo>
                  <a:lnTo>
                    <a:pt x="9234" y="917"/>
                  </a:lnTo>
                  <a:lnTo>
                    <a:pt x="8882" y="635"/>
                  </a:lnTo>
                  <a:lnTo>
                    <a:pt x="8459" y="424"/>
                  </a:lnTo>
                  <a:lnTo>
                    <a:pt x="8036" y="212"/>
                  </a:lnTo>
                  <a:lnTo>
                    <a:pt x="7613" y="71"/>
                  </a:lnTo>
                  <a:lnTo>
                    <a:pt x="7120" y="1"/>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3"/>
            <p:cNvSpPr/>
            <p:nvPr/>
          </p:nvSpPr>
          <p:spPr>
            <a:xfrm>
              <a:off x="1133825" y="238125"/>
              <a:ext cx="246725" cy="246700"/>
            </a:xfrm>
            <a:custGeom>
              <a:avLst/>
              <a:gdLst/>
              <a:ahLst/>
              <a:cxnLst/>
              <a:rect l="l" t="t" r="r" b="b"/>
              <a:pathLst>
                <a:path w="9869" h="9868" extrusionOk="0">
                  <a:moveTo>
                    <a:pt x="4652" y="564"/>
                  </a:moveTo>
                  <a:lnTo>
                    <a:pt x="4934" y="634"/>
                  </a:lnTo>
                  <a:lnTo>
                    <a:pt x="5216" y="775"/>
                  </a:lnTo>
                  <a:lnTo>
                    <a:pt x="5428" y="987"/>
                  </a:lnTo>
                  <a:lnTo>
                    <a:pt x="5569" y="1198"/>
                  </a:lnTo>
                  <a:lnTo>
                    <a:pt x="5639" y="1480"/>
                  </a:lnTo>
                  <a:lnTo>
                    <a:pt x="5639" y="1762"/>
                  </a:lnTo>
                  <a:lnTo>
                    <a:pt x="5639" y="2044"/>
                  </a:lnTo>
                  <a:lnTo>
                    <a:pt x="5428" y="2608"/>
                  </a:lnTo>
                  <a:lnTo>
                    <a:pt x="4934" y="3736"/>
                  </a:lnTo>
                  <a:lnTo>
                    <a:pt x="4793" y="4229"/>
                  </a:lnTo>
                  <a:lnTo>
                    <a:pt x="4723" y="4370"/>
                  </a:lnTo>
                  <a:lnTo>
                    <a:pt x="4793" y="4511"/>
                  </a:lnTo>
                  <a:lnTo>
                    <a:pt x="3807" y="3877"/>
                  </a:lnTo>
                  <a:lnTo>
                    <a:pt x="2961" y="3172"/>
                  </a:lnTo>
                  <a:lnTo>
                    <a:pt x="2749" y="2960"/>
                  </a:lnTo>
                  <a:lnTo>
                    <a:pt x="2608" y="2749"/>
                  </a:lnTo>
                  <a:lnTo>
                    <a:pt x="2538" y="2467"/>
                  </a:lnTo>
                  <a:lnTo>
                    <a:pt x="2538" y="2255"/>
                  </a:lnTo>
                  <a:lnTo>
                    <a:pt x="2608" y="1974"/>
                  </a:lnTo>
                  <a:lnTo>
                    <a:pt x="2679" y="1762"/>
                  </a:lnTo>
                  <a:lnTo>
                    <a:pt x="2961" y="1339"/>
                  </a:lnTo>
                  <a:lnTo>
                    <a:pt x="3384" y="916"/>
                  </a:lnTo>
                  <a:lnTo>
                    <a:pt x="3877" y="705"/>
                  </a:lnTo>
                  <a:lnTo>
                    <a:pt x="4371" y="564"/>
                  </a:lnTo>
                  <a:close/>
                  <a:moveTo>
                    <a:pt x="8106" y="2749"/>
                  </a:moveTo>
                  <a:lnTo>
                    <a:pt x="8318" y="2819"/>
                  </a:lnTo>
                  <a:lnTo>
                    <a:pt x="8529" y="2890"/>
                  </a:lnTo>
                  <a:lnTo>
                    <a:pt x="8670" y="2960"/>
                  </a:lnTo>
                  <a:lnTo>
                    <a:pt x="8811" y="3172"/>
                  </a:lnTo>
                  <a:lnTo>
                    <a:pt x="8952" y="3454"/>
                  </a:lnTo>
                  <a:lnTo>
                    <a:pt x="9022" y="3806"/>
                  </a:lnTo>
                  <a:lnTo>
                    <a:pt x="9093" y="4300"/>
                  </a:lnTo>
                  <a:lnTo>
                    <a:pt x="9022" y="4652"/>
                  </a:lnTo>
                  <a:lnTo>
                    <a:pt x="8882" y="5004"/>
                  </a:lnTo>
                  <a:lnTo>
                    <a:pt x="8741" y="5216"/>
                  </a:lnTo>
                  <a:lnTo>
                    <a:pt x="8459" y="5357"/>
                  </a:lnTo>
                  <a:lnTo>
                    <a:pt x="8177" y="5498"/>
                  </a:lnTo>
                  <a:lnTo>
                    <a:pt x="7190" y="5498"/>
                  </a:lnTo>
                  <a:lnTo>
                    <a:pt x="6837" y="5357"/>
                  </a:lnTo>
                  <a:lnTo>
                    <a:pt x="6556" y="5286"/>
                  </a:lnTo>
                  <a:lnTo>
                    <a:pt x="6274" y="5075"/>
                  </a:lnTo>
                  <a:lnTo>
                    <a:pt x="6133" y="4863"/>
                  </a:lnTo>
                  <a:lnTo>
                    <a:pt x="5992" y="4652"/>
                  </a:lnTo>
                  <a:lnTo>
                    <a:pt x="5921" y="4441"/>
                  </a:lnTo>
                  <a:lnTo>
                    <a:pt x="5992" y="4159"/>
                  </a:lnTo>
                  <a:lnTo>
                    <a:pt x="6767" y="3454"/>
                  </a:lnTo>
                  <a:lnTo>
                    <a:pt x="7260" y="3101"/>
                  </a:lnTo>
                  <a:lnTo>
                    <a:pt x="7683" y="2890"/>
                  </a:lnTo>
                  <a:lnTo>
                    <a:pt x="8106" y="2749"/>
                  </a:lnTo>
                  <a:close/>
                  <a:moveTo>
                    <a:pt x="3384" y="5357"/>
                  </a:moveTo>
                  <a:lnTo>
                    <a:pt x="4300" y="5427"/>
                  </a:lnTo>
                  <a:lnTo>
                    <a:pt x="4089" y="6273"/>
                  </a:lnTo>
                  <a:lnTo>
                    <a:pt x="3948" y="6837"/>
                  </a:lnTo>
                  <a:lnTo>
                    <a:pt x="3736" y="7401"/>
                  </a:lnTo>
                  <a:lnTo>
                    <a:pt x="3454" y="7965"/>
                  </a:lnTo>
                  <a:lnTo>
                    <a:pt x="3102" y="8388"/>
                  </a:lnTo>
                  <a:lnTo>
                    <a:pt x="2961" y="8599"/>
                  </a:lnTo>
                  <a:lnTo>
                    <a:pt x="2749" y="8740"/>
                  </a:lnTo>
                  <a:lnTo>
                    <a:pt x="2538" y="8811"/>
                  </a:lnTo>
                  <a:lnTo>
                    <a:pt x="2327" y="8811"/>
                  </a:lnTo>
                  <a:lnTo>
                    <a:pt x="1904" y="8740"/>
                  </a:lnTo>
                  <a:lnTo>
                    <a:pt x="1551" y="8599"/>
                  </a:lnTo>
                  <a:lnTo>
                    <a:pt x="1340" y="8317"/>
                  </a:lnTo>
                  <a:lnTo>
                    <a:pt x="1128" y="8035"/>
                  </a:lnTo>
                  <a:lnTo>
                    <a:pt x="1058" y="7683"/>
                  </a:lnTo>
                  <a:lnTo>
                    <a:pt x="987" y="7260"/>
                  </a:lnTo>
                  <a:lnTo>
                    <a:pt x="987" y="6907"/>
                  </a:lnTo>
                  <a:lnTo>
                    <a:pt x="1058" y="6485"/>
                  </a:lnTo>
                  <a:lnTo>
                    <a:pt x="1128" y="6203"/>
                  </a:lnTo>
                  <a:lnTo>
                    <a:pt x="1269" y="6062"/>
                  </a:lnTo>
                  <a:lnTo>
                    <a:pt x="1410" y="5850"/>
                  </a:lnTo>
                  <a:lnTo>
                    <a:pt x="1551" y="5709"/>
                  </a:lnTo>
                  <a:lnTo>
                    <a:pt x="1974" y="5498"/>
                  </a:lnTo>
                  <a:lnTo>
                    <a:pt x="2397" y="5427"/>
                  </a:lnTo>
                  <a:lnTo>
                    <a:pt x="2890" y="5357"/>
                  </a:lnTo>
                  <a:close/>
                  <a:moveTo>
                    <a:pt x="5992" y="5780"/>
                  </a:moveTo>
                  <a:lnTo>
                    <a:pt x="6203" y="5850"/>
                  </a:lnTo>
                  <a:lnTo>
                    <a:pt x="6485" y="5991"/>
                  </a:lnTo>
                  <a:lnTo>
                    <a:pt x="7331" y="6414"/>
                  </a:lnTo>
                  <a:lnTo>
                    <a:pt x="8036" y="6907"/>
                  </a:lnTo>
                  <a:lnTo>
                    <a:pt x="8318" y="7119"/>
                  </a:lnTo>
                  <a:lnTo>
                    <a:pt x="8388" y="7330"/>
                  </a:lnTo>
                  <a:lnTo>
                    <a:pt x="8388" y="7471"/>
                  </a:lnTo>
                  <a:lnTo>
                    <a:pt x="8318" y="7683"/>
                  </a:lnTo>
                  <a:lnTo>
                    <a:pt x="8106" y="7965"/>
                  </a:lnTo>
                  <a:lnTo>
                    <a:pt x="7895" y="8176"/>
                  </a:lnTo>
                  <a:lnTo>
                    <a:pt x="7260" y="8599"/>
                  </a:lnTo>
                  <a:lnTo>
                    <a:pt x="6908" y="8740"/>
                  </a:lnTo>
                  <a:lnTo>
                    <a:pt x="6556" y="8881"/>
                  </a:lnTo>
                  <a:lnTo>
                    <a:pt x="6203" y="8952"/>
                  </a:lnTo>
                  <a:lnTo>
                    <a:pt x="5498" y="8952"/>
                  </a:lnTo>
                  <a:lnTo>
                    <a:pt x="5216" y="8811"/>
                  </a:lnTo>
                  <a:lnTo>
                    <a:pt x="5005" y="8529"/>
                  </a:lnTo>
                  <a:lnTo>
                    <a:pt x="4864" y="8247"/>
                  </a:lnTo>
                  <a:lnTo>
                    <a:pt x="4793" y="7753"/>
                  </a:lnTo>
                  <a:lnTo>
                    <a:pt x="4723" y="7189"/>
                  </a:lnTo>
                  <a:lnTo>
                    <a:pt x="4864" y="6696"/>
                  </a:lnTo>
                  <a:lnTo>
                    <a:pt x="4934" y="6344"/>
                  </a:lnTo>
                  <a:lnTo>
                    <a:pt x="5005" y="5991"/>
                  </a:lnTo>
                  <a:lnTo>
                    <a:pt x="5075" y="5850"/>
                  </a:lnTo>
                  <a:lnTo>
                    <a:pt x="5287" y="5780"/>
                  </a:lnTo>
                  <a:close/>
                  <a:moveTo>
                    <a:pt x="4723" y="0"/>
                  </a:moveTo>
                  <a:lnTo>
                    <a:pt x="4089" y="70"/>
                  </a:lnTo>
                  <a:lnTo>
                    <a:pt x="3384" y="352"/>
                  </a:lnTo>
                  <a:lnTo>
                    <a:pt x="2820" y="705"/>
                  </a:lnTo>
                  <a:lnTo>
                    <a:pt x="2256" y="1198"/>
                  </a:lnTo>
                  <a:lnTo>
                    <a:pt x="1904" y="1762"/>
                  </a:lnTo>
                  <a:lnTo>
                    <a:pt x="1763" y="2044"/>
                  </a:lnTo>
                  <a:lnTo>
                    <a:pt x="1622" y="2326"/>
                  </a:lnTo>
                  <a:lnTo>
                    <a:pt x="1622" y="2678"/>
                  </a:lnTo>
                  <a:lnTo>
                    <a:pt x="1622" y="2960"/>
                  </a:lnTo>
                  <a:lnTo>
                    <a:pt x="1763" y="3242"/>
                  </a:lnTo>
                  <a:lnTo>
                    <a:pt x="1904" y="3524"/>
                  </a:lnTo>
                  <a:lnTo>
                    <a:pt x="2115" y="3806"/>
                  </a:lnTo>
                  <a:lnTo>
                    <a:pt x="2467" y="4088"/>
                  </a:lnTo>
                  <a:lnTo>
                    <a:pt x="2890" y="4300"/>
                  </a:lnTo>
                  <a:lnTo>
                    <a:pt x="3384" y="4511"/>
                  </a:lnTo>
                  <a:lnTo>
                    <a:pt x="4018" y="4722"/>
                  </a:lnTo>
                  <a:lnTo>
                    <a:pt x="4723" y="4863"/>
                  </a:lnTo>
                  <a:lnTo>
                    <a:pt x="4582" y="5004"/>
                  </a:lnTo>
                  <a:lnTo>
                    <a:pt x="4371" y="5075"/>
                  </a:lnTo>
                  <a:lnTo>
                    <a:pt x="3877" y="5075"/>
                  </a:lnTo>
                  <a:lnTo>
                    <a:pt x="2538" y="4863"/>
                  </a:lnTo>
                  <a:lnTo>
                    <a:pt x="1833" y="4793"/>
                  </a:lnTo>
                  <a:lnTo>
                    <a:pt x="1481" y="4863"/>
                  </a:lnTo>
                  <a:lnTo>
                    <a:pt x="1128" y="5004"/>
                  </a:lnTo>
                  <a:lnTo>
                    <a:pt x="846" y="5145"/>
                  </a:lnTo>
                  <a:lnTo>
                    <a:pt x="564" y="5427"/>
                  </a:lnTo>
                  <a:lnTo>
                    <a:pt x="283" y="5780"/>
                  </a:lnTo>
                  <a:lnTo>
                    <a:pt x="142" y="6273"/>
                  </a:lnTo>
                  <a:lnTo>
                    <a:pt x="71" y="6626"/>
                  </a:lnTo>
                  <a:lnTo>
                    <a:pt x="1" y="7048"/>
                  </a:lnTo>
                  <a:lnTo>
                    <a:pt x="71" y="7401"/>
                  </a:lnTo>
                  <a:lnTo>
                    <a:pt x="142" y="7753"/>
                  </a:lnTo>
                  <a:lnTo>
                    <a:pt x="212" y="8176"/>
                  </a:lnTo>
                  <a:lnTo>
                    <a:pt x="423" y="8529"/>
                  </a:lnTo>
                  <a:lnTo>
                    <a:pt x="564" y="8811"/>
                  </a:lnTo>
                  <a:lnTo>
                    <a:pt x="846" y="9163"/>
                  </a:lnTo>
                  <a:lnTo>
                    <a:pt x="1058" y="9374"/>
                  </a:lnTo>
                  <a:lnTo>
                    <a:pt x="1340" y="9586"/>
                  </a:lnTo>
                  <a:lnTo>
                    <a:pt x="1692" y="9727"/>
                  </a:lnTo>
                  <a:lnTo>
                    <a:pt x="1974" y="9868"/>
                  </a:lnTo>
                  <a:lnTo>
                    <a:pt x="2327" y="9868"/>
                  </a:lnTo>
                  <a:lnTo>
                    <a:pt x="2679" y="9797"/>
                  </a:lnTo>
                  <a:lnTo>
                    <a:pt x="3102" y="9656"/>
                  </a:lnTo>
                  <a:lnTo>
                    <a:pt x="3454" y="9374"/>
                  </a:lnTo>
                  <a:lnTo>
                    <a:pt x="4089" y="8670"/>
                  </a:lnTo>
                  <a:lnTo>
                    <a:pt x="4089" y="8952"/>
                  </a:lnTo>
                  <a:lnTo>
                    <a:pt x="4159" y="9163"/>
                  </a:lnTo>
                  <a:lnTo>
                    <a:pt x="4300" y="9304"/>
                  </a:lnTo>
                  <a:lnTo>
                    <a:pt x="4371" y="9445"/>
                  </a:lnTo>
                  <a:lnTo>
                    <a:pt x="4793" y="9656"/>
                  </a:lnTo>
                  <a:lnTo>
                    <a:pt x="5216" y="9797"/>
                  </a:lnTo>
                  <a:lnTo>
                    <a:pt x="5780" y="9797"/>
                  </a:lnTo>
                  <a:lnTo>
                    <a:pt x="6344" y="9656"/>
                  </a:lnTo>
                  <a:lnTo>
                    <a:pt x="6908" y="9515"/>
                  </a:lnTo>
                  <a:lnTo>
                    <a:pt x="7472" y="9304"/>
                  </a:lnTo>
                  <a:lnTo>
                    <a:pt x="8036" y="9022"/>
                  </a:lnTo>
                  <a:lnTo>
                    <a:pt x="8529" y="8670"/>
                  </a:lnTo>
                  <a:lnTo>
                    <a:pt x="8882" y="8317"/>
                  </a:lnTo>
                  <a:lnTo>
                    <a:pt x="9163" y="7894"/>
                  </a:lnTo>
                  <a:lnTo>
                    <a:pt x="9304" y="7542"/>
                  </a:lnTo>
                  <a:lnTo>
                    <a:pt x="9304" y="7330"/>
                  </a:lnTo>
                  <a:lnTo>
                    <a:pt x="9234" y="7119"/>
                  </a:lnTo>
                  <a:lnTo>
                    <a:pt x="9163" y="6907"/>
                  </a:lnTo>
                  <a:lnTo>
                    <a:pt x="9022" y="6696"/>
                  </a:lnTo>
                  <a:lnTo>
                    <a:pt x="8811" y="6485"/>
                  </a:lnTo>
                  <a:lnTo>
                    <a:pt x="8529" y="6344"/>
                  </a:lnTo>
                  <a:lnTo>
                    <a:pt x="9022" y="6132"/>
                  </a:lnTo>
                  <a:lnTo>
                    <a:pt x="9375" y="5780"/>
                  </a:lnTo>
                  <a:lnTo>
                    <a:pt x="9586" y="5427"/>
                  </a:lnTo>
                  <a:lnTo>
                    <a:pt x="9798" y="5004"/>
                  </a:lnTo>
                  <a:lnTo>
                    <a:pt x="9868" y="4511"/>
                  </a:lnTo>
                  <a:lnTo>
                    <a:pt x="9868" y="4018"/>
                  </a:lnTo>
                  <a:lnTo>
                    <a:pt x="9727" y="3595"/>
                  </a:lnTo>
                  <a:lnTo>
                    <a:pt x="9586" y="3101"/>
                  </a:lnTo>
                  <a:lnTo>
                    <a:pt x="9375" y="2678"/>
                  </a:lnTo>
                  <a:lnTo>
                    <a:pt x="9093" y="2396"/>
                  </a:lnTo>
                  <a:lnTo>
                    <a:pt x="8741" y="2115"/>
                  </a:lnTo>
                  <a:lnTo>
                    <a:pt x="8318" y="1974"/>
                  </a:lnTo>
                  <a:lnTo>
                    <a:pt x="7895" y="1903"/>
                  </a:lnTo>
                  <a:lnTo>
                    <a:pt x="7401" y="2044"/>
                  </a:lnTo>
                  <a:lnTo>
                    <a:pt x="6908" y="2255"/>
                  </a:lnTo>
                  <a:lnTo>
                    <a:pt x="6344" y="2749"/>
                  </a:lnTo>
                  <a:lnTo>
                    <a:pt x="6415" y="2115"/>
                  </a:lnTo>
                  <a:lnTo>
                    <a:pt x="6415" y="1621"/>
                  </a:lnTo>
                  <a:lnTo>
                    <a:pt x="6344" y="1198"/>
                  </a:lnTo>
                  <a:lnTo>
                    <a:pt x="6203" y="846"/>
                  </a:lnTo>
                  <a:lnTo>
                    <a:pt x="6062" y="564"/>
                  </a:lnTo>
                  <a:lnTo>
                    <a:pt x="5851" y="352"/>
                  </a:lnTo>
                  <a:lnTo>
                    <a:pt x="5569" y="141"/>
                  </a:lnTo>
                  <a:lnTo>
                    <a:pt x="5357" y="70"/>
                  </a:lnTo>
                  <a:lnTo>
                    <a:pt x="5005" y="0"/>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61" name="Google Shape;161;p3"/>
            <p:cNvGrpSpPr/>
            <p:nvPr/>
          </p:nvGrpSpPr>
          <p:grpSpPr>
            <a:xfrm>
              <a:off x="1863325" y="2900650"/>
              <a:ext cx="206200" cy="244975"/>
              <a:chOff x="4157100" y="2900650"/>
              <a:chExt cx="206200" cy="244975"/>
            </a:xfrm>
          </p:grpSpPr>
          <p:sp>
            <p:nvSpPr>
              <p:cNvPr id="162" name="Google Shape;162;p3"/>
              <p:cNvSpPr/>
              <p:nvPr/>
            </p:nvSpPr>
            <p:spPr>
              <a:xfrm>
                <a:off x="4157100" y="3031050"/>
                <a:ext cx="51125" cy="114575"/>
              </a:xfrm>
              <a:custGeom>
                <a:avLst/>
                <a:gdLst/>
                <a:ahLst/>
                <a:cxnLst/>
                <a:rect l="l" t="t" r="r" b="b"/>
                <a:pathLst>
                  <a:path w="2045" h="4583" extrusionOk="0">
                    <a:moveTo>
                      <a:pt x="776" y="1622"/>
                    </a:moveTo>
                    <a:lnTo>
                      <a:pt x="917" y="2045"/>
                    </a:lnTo>
                    <a:lnTo>
                      <a:pt x="988" y="2538"/>
                    </a:lnTo>
                    <a:lnTo>
                      <a:pt x="988" y="2961"/>
                    </a:lnTo>
                    <a:lnTo>
                      <a:pt x="988" y="3454"/>
                    </a:lnTo>
                    <a:lnTo>
                      <a:pt x="776" y="3032"/>
                    </a:lnTo>
                    <a:lnTo>
                      <a:pt x="706" y="2609"/>
                    </a:lnTo>
                    <a:lnTo>
                      <a:pt x="706" y="2115"/>
                    </a:lnTo>
                    <a:lnTo>
                      <a:pt x="776" y="1622"/>
                    </a:lnTo>
                    <a:close/>
                    <a:moveTo>
                      <a:pt x="706" y="1"/>
                    </a:moveTo>
                    <a:lnTo>
                      <a:pt x="565" y="71"/>
                    </a:lnTo>
                    <a:lnTo>
                      <a:pt x="353" y="424"/>
                    </a:lnTo>
                    <a:lnTo>
                      <a:pt x="212" y="917"/>
                    </a:lnTo>
                    <a:lnTo>
                      <a:pt x="71" y="1481"/>
                    </a:lnTo>
                    <a:lnTo>
                      <a:pt x="1" y="2679"/>
                    </a:lnTo>
                    <a:lnTo>
                      <a:pt x="1" y="3102"/>
                    </a:lnTo>
                    <a:lnTo>
                      <a:pt x="71" y="3384"/>
                    </a:lnTo>
                    <a:lnTo>
                      <a:pt x="142" y="3595"/>
                    </a:lnTo>
                    <a:lnTo>
                      <a:pt x="424" y="3877"/>
                    </a:lnTo>
                    <a:lnTo>
                      <a:pt x="706" y="4159"/>
                    </a:lnTo>
                    <a:lnTo>
                      <a:pt x="988" y="4371"/>
                    </a:lnTo>
                    <a:lnTo>
                      <a:pt x="1340" y="4512"/>
                    </a:lnTo>
                    <a:lnTo>
                      <a:pt x="1622" y="4582"/>
                    </a:lnTo>
                    <a:lnTo>
                      <a:pt x="1763" y="4512"/>
                    </a:lnTo>
                    <a:lnTo>
                      <a:pt x="1833" y="4441"/>
                    </a:lnTo>
                    <a:lnTo>
                      <a:pt x="1974" y="4300"/>
                    </a:lnTo>
                    <a:lnTo>
                      <a:pt x="1974" y="4159"/>
                    </a:lnTo>
                    <a:lnTo>
                      <a:pt x="2045" y="3736"/>
                    </a:lnTo>
                    <a:lnTo>
                      <a:pt x="2045" y="3173"/>
                    </a:lnTo>
                    <a:lnTo>
                      <a:pt x="1974" y="2538"/>
                    </a:lnTo>
                    <a:lnTo>
                      <a:pt x="1833" y="1833"/>
                    </a:lnTo>
                    <a:lnTo>
                      <a:pt x="1622" y="1199"/>
                    </a:lnTo>
                    <a:lnTo>
                      <a:pt x="1410" y="635"/>
                    </a:lnTo>
                    <a:lnTo>
                      <a:pt x="1129" y="212"/>
                    </a:lnTo>
                    <a:lnTo>
                      <a:pt x="988" y="71"/>
                    </a:lnTo>
                    <a:lnTo>
                      <a:pt x="847" y="1"/>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3"/>
              <p:cNvSpPr/>
              <p:nvPr/>
            </p:nvSpPr>
            <p:spPr>
              <a:xfrm>
                <a:off x="4169450" y="2900650"/>
                <a:ext cx="88125" cy="104000"/>
              </a:xfrm>
              <a:custGeom>
                <a:avLst/>
                <a:gdLst/>
                <a:ahLst/>
                <a:cxnLst/>
                <a:rect l="l" t="t" r="r" b="b"/>
                <a:pathLst>
                  <a:path w="3525" h="4160" extrusionOk="0">
                    <a:moveTo>
                      <a:pt x="3031" y="1"/>
                    </a:moveTo>
                    <a:lnTo>
                      <a:pt x="2960" y="142"/>
                    </a:lnTo>
                    <a:lnTo>
                      <a:pt x="2749" y="494"/>
                    </a:lnTo>
                    <a:lnTo>
                      <a:pt x="2326" y="1692"/>
                    </a:lnTo>
                    <a:lnTo>
                      <a:pt x="2044" y="2327"/>
                    </a:lnTo>
                    <a:lnTo>
                      <a:pt x="1692" y="2891"/>
                    </a:lnTo>
                    <a:lnTo>
                      <a:pt x="1339" y="3314"/>
                    </a:lnTo>
                    <a:lnTo>
                      <a:pt x="1128" y="3455"/>
                    </a:lnTo>
                    <a:lnTo>
                      <a:pt x="846" y="3596"/>
                    </a:lnTo>
                    <a:lnTo>
                      <a:pt x="1128" y="2679"/>
                    </a:lnTo>
                    <a:lnTo>
                      <a:pt x="1410" y="1974"/>
                    </a:lnTo>
                    <a:lnTo>
                      <a:pt x="1903" y="1270"/>
                    </a:lnTo>
                    <a:lnTo>
                      <a:pt x="2538" y="565"/>
                    </a:lnTo>
                    <a:lnTo>
                      <a:pt x="2538" y="494"/>
                    </a:lnTo>
                    <a:lnTo>
                      <a:pt x="2467" y="565"/>
                    </a:lnTo>
                    <a:lnTo>
                      <a:pt x="1833" y="847"/>
                    </a:lnTo>
                    <a:lnTo>
                      <a:pt x="1128" y="1270"/>
                    </a:lnTo>
                    <a:lnTo>
                      <a:pt x="846" y="1481"/>
                    </a:lnTo>
                    <a:lnTo>
                      <a:pt x="705" y="1692"/>
                    </a:lnTo>
                    <a:lnTo>
                      <a:pt x="353" y="2256"/>
                    </a:lnTo>
                    <a:lnTo>
                      <a:pt x="71" y="2891"/>
                    </a:lnTo>
                    <a:lnTo>
                      <a:pt x="0" y="3243"/>
                    </a:lnTo>
                    <a:lnTo>
                      <a:pt x="0" y="3596"/>
                    </a:lnTo>
                    <a:lnTo>
                      <a:pt x="141" y="3878"/>
                    </a:lnTo>
                    <a:lnTo>
                      <a:pt x="353" y="4089"/>
                    </a:lnTo>
                    <a:lnTo>
                      <a:pt x="635" y="4159"/>
                    </a:lnTo>
                    <a:lnTo>
                      <a:pt x="916" y="4159"/>
                    </a:lnTo>
                    <a:lnTo>
                      <a:pt x="1269" y="4018"/>
                    </a:lnTo>
                    <a:lnTo>
                      <a:pt x="1551" y="3878"/>
                    </a:lnTo>
                    <a:lnTo>
                      <a:pt x="1903" y="3596"/>
                    </a:lnTo>
                    <a:lnTo>
                      <a:pt x="2185" y="3243"/>
                    </a:lnTo>
                    <a:lnTo>
                      <a:pt x="2820" y="2468"/>
                    </a:lnTo>
                    <a:lnTo>
                      <a:pt x="3242" y="1622"/>
                    </a:lnTo>
                    <a:lnTo>
                      <a:pt x="3383" y="1199"/>
                    </a:lnTo>
                    <a:lnTo>
                      <a:pt x="3454" y="847"/>
                    </a:lnTo>
                    <a:lnTo>
                      <a:pt x="3524" y="494"/>
                    </a:lnTo>
                    <a:lnTo>
                      <a:pt x="3454" y="283"/>
                    </a:lnTo>
                    <a:lnTo>
                      <a:pt x="3313" y="71"/>
                    </a:lnTo>
                    <a:lnTo>
                      <a:pt x="3101" y="1"/>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3"/>
              <p:cNvSpPr/>
              <p:nvPr/>
            </p:nvSpPr>
            <p:spPr>
              <a:xfrm>
                <a:off x="4217025" y="3024000"/>
                <a:ext cx="146275" cy="104000"/>
              </a:xfrm>
              <a:custGeom>
                <a:avLst/>
                <a:gdLst/>
                <a:ahLst/>
                <a:cxnLst/>
                <a:rect l="l" t="t" r="r" b="b"/>
                <a:pathLst>
                  <a:path w="5851" h="4160" extrusionOk="0">
                    <a:moveTo>
                      <a:pt x="987" y="1"/>
                    </a:moveTo>
                    <a:lnTo>
                      <a:pt x="635" y="71"/>
                    </a:lnTo>
                    <a:lnTo>
                      <a:pt x="494" y="142"/>
                    </a:lnTo>
                    <a:lnTo>
                      <a:pt x="705" y="142"/>
                    </a:lnTo>
                    <a:lnTo>
                      <a:pt x="917" y="212"/>
                    </a:lnTo>
                    <a:lnTo>
                      <a:pt x="1198" y="283"/>
                    </a:lnTo>
                    <a:lnTo>
                      <a:pt x="1833" y="635"/>
                    </a:lnTo>
                    <a:lnTo>
                      <a:pt x="2467" y="1129"/>
                    </a:lnTo>
                    <a:lnTo>
                      <a:pt x="3665" y="2186"/>
                    </a:lnTo>
                    <a:lnTo>
                      <a:pt x="4441" y="2961"/>
                    </a:lnTo>
                    <a:lnTo>
                      <a:pt x="3947" y="2961"/>
                    </a:lnTo>
                    <a:lnTo>
                      <a:pt x="3242" y="2820"/>
                    </a:lnTo>
                    <a:lnTo>
                      <a:pt x="2467" y="2609"/>
                    </a:lnTo>
                    <a:lnTo>
                      <a:pt x="1692" y="2327"/>
                    </a:lnTo>
                    <a:lnTo>
                      <a:pt x="987" y="1904"/>
                    </a:lnTo>
                    <a:lnTo>
                      <a:pt x="423" y="1481"/>
                    </a:lnTo>
                    <a:lnTo>
                      <a:pt x="212" y="1269"/>
                    </a:lnTo>
                    <a:lnTo>
                      <a:pt x="71" y="988"/>
                    </a:lnTo>
                    <a:lnTo>
                      <a:pt x="0" y="706"/>
                    </a:lnTo>
                    <a:lnTo>
                      <a:pt x="0" y="988"/>
                    </a:lnTo>
                    <a:lnTo>
                      <a:pt x="71" y="1481"/>
                    </a:lnTo>
                    <a:lnTo>
                      <a:pt x="282" y="1974"/>
                    </a:lnTo>
                    <a:lnTo>
                      <a:pt x="635" y="2468"/>
                    </a:lnTo>
                    <a:lnTo>
                      <a:pt x="1057" y="2891"/>
                    </a:lnTo>
                    <a:lnTo>
                      <a:pt x="1480" y="3243"/>
                    </a:lnTo>
                    <a:lnTo>
                      <a:pt x="2044" y="3525"/>
                    </a:lnTo>
                    <a:lnTo>
                      <a:pt x="2538" y="3807"/>
                    </a:lnTo>
                    <a:lnTo>
                      <a:pt x="3101" y="4018"/>
                    </a:lnTo>
                    <a:lnTo>
                      <a:pt x="3665" y="4089"/>
                    </a:lnTo>
                    <a:lnTo>
                      <a:pt x="4229" y="4159"/>
                    </a:lnTo>
                    <a:lnTo>
                      <a:pt x="4723" y="4159"/>
                    </a:lnTo>
                    <a:lnTo>
                      <a:pt x="5146" y="4018"/>
                    </a:lnTo>
                    <a:lnTo>
                      <a:pt x="5498" y="3807"/>
                    </a:lnTo>
                    <a:lnTo>
                      <a:pt x="5709" y="3455"/>
                    </a:lnTo>
                    <a:lnTo>
                      <a:pt x="5850" y="3032"/>
                    </a:lnTo>
                    <a:lnTo>
                      <a:pt x="5850" y="2750"/>
                    </a:lnTo>
                    <a:lnTo>
                      <a:pt x="5780" y="2397"/>
                    </a:lnTo>
                    <a:lnTo>
                      <a:pt x="5568" y="2115"/>
                    </a:lnTo>
                    <a:lnTo>
                      <a:pt x="5286" y="1763"/>
                    </a:lnTo>
                    <a:lnTo>
                      <a:pt x="5005" y="1481"/>
                    </a:lnTo>
                    <a:lnTo>
                      <a:pt x="4582" y="1199"/>
                    </a:lnTo>
                    <a:lnTo>
                      <a:pt x="3736" y="635"/>
                    </a:lnTo>
                    <a:lnTo>
                      <a:pt x="2749" y="283"/>
                    </a:lnTo>
                    <a:lnTo>
                      <a:pt x="1762" y="1"/>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5" name="Google Shape;165;p3"/>
            <p:cNvGrpSpPr/>
            <p:nvPr/>
          </p:nvGrpSpPr>
          <p:grpSpPr>
            <a:xfrm>
              <a:off x="1923250" y="773800"/>
              <a:ext cx="290750" cy="361250"/>
              <a:chOff x="4217025" y="773800"/>
              <a:chExt cx="290750" cy="361250"/>
            </a:xfrm>
          </p:grpSpPr>
          <p:sp>
            <p:nvSpPr>
              <p:cNvPr id="166" name="Google Shape;166;p3"/>
              <p:cNvSpPr/>
              <p:nvPr/>
            </p:nvSpPr>
            <p:spPr>
              <a:xfrm>
                <a:off x="4231125" y="773800"/>
                <a:ext cx="56400" cy="135700"/>
              </a:xfrm>
              <a:custGeom>
                <a:avLst/>
                <a:gdLst/>
                <a:ahLst/>
                <a:cxnLst/>
                <a:rect l="l" t="t" r="r" b="b"/>
                <a:pathLst>
                  <a:path w="2256" h="5428" extrusionOk="0">
                    <a:moveTo>
                      <a:pt x="423" y="1128"/>
                    </a:moveTo>
                    <a:lnTo>
                      <a:pt x="846" y="1762"/>
                    </a:lnTo>
                    <a:lnTo>
                      <a:pt x="1057" y="2397"/>
                    </a:lnTo>
                    <a:lnTo>
                      <a:pt x="1198" y="3102"/>
                    </a:lnTo>
                    <a:lnTo>
                      <a:pt x="1198" y="3806"/>
                    </a:lnTo>
                    <a:lnTo>
                      <a:pt x="987" y="3524"/>
                    </a:lnTo>
                    <a:lnTo>
                      <a:pt x="775" y="3243"/>
                    </a:lnTo>
                    <a:lnTo>
                      <a:pt x="634" y="2961"/>
                    </a:lnTo>
                    <a:lnTo>
                      <a:pt x="493" y="2608"/>
                    </a:lnTo>
                    <a:lnTo>
                      <a:pt x="423" y="1903"/>
                    </a:lnTo>
                    <a:lnTo>
                      <a:pt x="423" y="1128"/>
                    </a:lnTo>
                    <a:close/>
                    <a:moveTo>
                      <a:pt x="0" y="0"/>
                    </a:moveTo>
                    <a:lnTo>
                      <a:pt x="0" y="776"/>
                    </a:lnTo>
                    <a:lnTo>
                      <a:pt x="71" y="2467"/>
                    </a:lnTo>
                    <a:lnTo>
                      <a:pt x="212" y="3454"/>
                    </a:lnTo>
                    <a:lnTo>
                      <a:pt x="353" y="4300"/>
                    </a:lnTo>
                    <a:lnTo>
                      <a:pt x="493" y="4652"/>
                    </a:lnTo>
                    <a:lnTo>
                      <a:pt x="705" y="5005"/>
                    </a:lnTo>
                    <a:lnTo>
                      <a:pt x="916" y="5216"/>
                    </a:lnTo>
                    <a:lnTo>
                      <a:pt x="1128" y="5357"/>
                    </a:lnTo>
                    <a:lnTo>
                      <a:pt x="1480" y="5428"/>
                    </a:lnTo>
                    <a:lnTo>
                      <a:pt x="1762" y="5357"/>
                    </a:lnTo>
                    <a:lnTo>
                      <a:pt x="1974" y="5216"/>
                    </a:lnTo>
                    <a:lnTo>
                      <a:pt x="2115" y="4934"/>
                    </a:lnTo>
                    <a:lnTo>
                      <a:pt x="2185" y="4582"/>
                    </a:lnTo>
                    <a:lnTo>
                      <a:pt x="2256" y="4229"/>
                    </a:lnTo>
                    <a:lnTo>
                      <a:pt x="2185" y="3736"/>
                    </a:lnTo>
                    <a:lnTo>
                      <a:pt x="2115" y="3243"/>
                    </a:lnTo>
                    <a:lnTo>
                      <a:pt x="1974" y="2749"/>
                    </a:lnTo>
                    <a:lnTo>
                      <a:pt x="1833" y="2185"/>
                    </a:lnTo>
                    <a:lnTo>
                      <a:pt x="1621" y="1692"/>
                    </a:lnTo>
                    <a:lnTo>
                      <a:pt x="1339" y="1269"/>
                    </a:lnTo>
                    <a:lnTo>
                      <a:pt x="1057" y="846"/>
                    </a:lnTo>
                    <a:lnTo>
                      <a:pt x="705" y="423"/>
                    </a:lnTo>
                    <a:lnTo>
                      <a:pt x="353" y="141"/>
                    </a:lnTo>
                    <a:lnTo>
                      <a:pt x="0" y="0"/>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3"/>
              <p:cNvSpPr/>
              <p:nvPr/>
            </p:nvSpPr>
            <p:spPr>
              <a:xfrm>
                <a:off x="4291025" y="858375"/>
                <a:ext cx="216750" cy="109275"/>
              </a:xfrm>
              <a:custGeom>
                <a:avLst/>
                <a:gdLst/>
                <a:ahLst/>
                <a:cxnLst/>
                <a:rect l="l" t="t" r="r" b="b"/>
                <a:pathLst>
                  <a:path w="8670" h="4371" extrusionOk="0">
                    <a:moveTo>
                      <a:pt x="5851" y="1904"/>
                    </a:moveTo>
                    <a:lnTo>
                      <a:pt x="5075" y="2397"/>
                    </a:lnTo>
                    <a:lnTo>
                      <a:pt x="4300" y="2820"/>
                    </a:lnTo>
                    <a:lnTo>
                      <a:pt x="3525" y="3102"/>
                    </a:lnTo>
                    <a:lnTo>
                      <a:pt x="2749" y="3313"/>
                    </a:lnTo>
                    <a:lnTo>
                      <a:pt x="1199" y="3595"/>
                    </a:lnTo>
                    <a:lnTo>
                      <a:pt x="2326" y="3031"/>
                    </a:lnTo>
                    <a:lnTo>
                      <a:pt x="3454" y="2608"/>
                    </a:lnTo>
                    <a:lnTo>
                      <a:pt x="4652" y="2186"/>
                    </a:lnTo>
                    <a:lnTo>
                      <a:pt x="5851" y="1904"/>
                    </a:lnTo>
                    <a:close/>
                    <a:moveTo>
                      <a:pt x="8388" y="0"/>
                    </a:moveTo>
                    <a:lnTo>
                      <a:pt x="8177" y="141"/>
                    </a:lnTo>
                    <a:lnTo>
                      <a:pt x="7472" y="423"/>
                    </a:lnTo>
                    <a:lnTo>
                      <a:pt x="6344" y="776"/>
                    </a:lnTo>
                    <a:lnTo>
                      <a:pt x="3454" y="1833"/>
                    </a:lnTo>
                    <a:lnTo>
                      <a:pt x="2045" y="2397"/>
                    </a:lnTo>
                    <a:lnTo>
                      <a:pt x="1410" y="2679"/>
                    </a:lnTo>
                    <a:lnTo>
                      <a:pt x="846" y="2961"/>
                    </a:lnTo>
                    <a:lnTo>
                      <a:pt x="423" y="3243"/>
                    </a:lnTo>
                    <a:lnTo>
                      <a:pt x="141" y="3595"/>
                    </a:lnTo>
                    <a:lnTo>
                      <a:pt x="1" y="3877"/>
                    </a:lnTo>
                    <a:lnTo>
                      <a:pt x="1" y="4018"/>
                    </a:lnTo>
                    <a:lnTo>
                      <a:pt x="1" y="4159"/>
                    </a:lnTo>
                    <a:lnTo>
                      <a:pt x="71" y="4230"/>
                    </a:lnTo>
                    <a:lnTo>
                      <a:pt x="282" y="4300"/>
                    </a:lnTo>
                    <a:lnTo>
                      <a:pt x="776" y="4371"/>
                    </a:lnTo>
                    <a:lnTo>
                      <a:pt x="1481" y="4300"/>
                    </a:lnTo>
                    <a:lnTo>
                      <a:pt x="2256" y="4230"/>
                    </a:lnTo>
                    <a:lnTo>
                      <a:pt x="3807" y="3877"/>
                    </a:lnTo>
                    <a:lnTo>
                      <a:pt x="4793" y="3525"/>
                    </a:lnTo>
                    <a:lnTo>
                      <a:pt x="5498" y="3313"/>
                    </a:lnTo>
                    <a:lnTo>
                      <a:pt x="6203" y="2961"/>
                    </a:lnTo>
                    <a:lnTo>
                      <a:pt x="6908" y="2608"/>
                    </a:lnTo>
                    <a:lnTo>
                      <a:pt x="7542" y="2186"/>
                    </a:lnTo>
                    <a:lnTo>
                      <a:pt x="7895" y="1692"/>
                    </a:lnTo>
                    <a:lnTo>
                      <a:pt x="8459" y="776"/>
                    </a:lnTo>
                    <a:lnTo>
                      <a:pt x="8600" y="423"/>
                    </a:lnTo>
                    <a:lnTo>
                      <a:pt x="8670" y="141"/>
                    </a:lnTo>
                    <a:lnTo>
                      <a:pt x="8600" y="0"/>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3"/>
              <p:cNvSpPr/>
              <p:nvPr/>
            </p:nvSpPr>
            <p:spPr>
              <a:xfrm>
                <a:off x="4217025" y="1004625"/>
                <a:ext cx="68750" cy="130425"/>
              </a:xfrm>
              <a:custGeom>
                <a:avLst/>
                <a:gdLst/>
                <a:ahLst/>
                <a:cxnLst/>
                <a:rect l="l" t="t" r="r" b="b"/>
                <a:pathLst>
                  <a:path w="2750" h="5217" extrusionOk="0">
                    <a:moveTo>
                      <a:pt x="1974" y="1"/>
                    </a:moveTo>
                    <a:lnTo>
                      <a:pt x="2115" y="142"/>
                    </a:lnTo>
                    <a:lnTo>
                      <a:pt x="2044" y="565"/>
                    </a:lnTo>
                    <a:lnTo>
                      <a:pt x="1833" y="1551"/>
                    </a:lnTo>
                    <a:lnTo>
                      <a:pt x="1480" y="2679"/>
                    </a:lnTo>
                    <a:lnTo>
                      <a:pt x="1269" y="3172"/>
                    </a:lnTo>
                    <a:lnTo>
                      <a:pt x="1057" y="3525"/>
                    </a:lnTo>
                    <a:lnTo>
                      <a:pt x="987" y="2891"/>
                    </a:lnTo>
                    <a:lnTo>
                      <a:pt x="1057" y="1833"/>
                    </a:lnTo>
                    <a:lnTo>
                      <a:pt x="1128" y="1340"/>
                    </a:lnTo>
                    <a:lnTo>
                      <a:pt x="1269" y="847"/>
                    </a:lnTo>
                    <a:lnTo>
                      <a:pt x="1410" y="494"/>
                    </a:lnTo>
                    <a:lnTo>
                      <a:pt x="1551" y="424"/>
                    </a:lnTo>
                    <a:lnTo>
                      <a:pt x="1621" y="353"/>
                    </a:lnTo>
                    <a:lnTo>
                      <a:pt x="1621" y="353"/>
                    </a:lnTo>
                    <a:lnTo>
                      <a:pt x="1410" y="424"/>
                    </a:lnTo>
                    <a:lnTo>
                      <a:pt x="1198" y="565"/>
                    </a:lnTo>
                    <a:lnTo>
                      <a:pt x="987" y="847"/>
                    </a:lnTo>
                    <a:lnTo>
                      <a:pt x="776" y="1128"/>
                    </a:lnTo>
                    <a:lnTo>
                      <a:pt x="423" y="1763"/>
                    </a:lnTo>
                    <a:lnTo>
                      <a:pt x="141" y="2538"/>
                    </a:lnTo>
                    <a:lnTo>
                      <a:pt x="0" y="3313"/>
                    </a:lnTo>
                    <a:lnTo>
                      <a:pt x="0" y="4018"/>
                    </a:lnTo>
                    <a:lnTo>
                      <a:pt x="0" y="4371"/>
                    </a:lnTo>
                    <a:lnTo>
                      <a:pt x="71" y="4653"/>
                    </a:lnTo>
                    <a:lnTo>
                      <a:pt x="212" y="4864"/>
                    </a:lnTo>
                    <a:lnTo>
                      <a:pt x="353" y="5005"/>
                    </a:lnTo>
                    <a:lnTo>
                      <a:pt x="705" y="5146"/>
                    </a:lnTo>
                    <a:lnTo>
                      <a:pt x="987" y="5217"/>
                    </a:lnTo>
                    <a:lnTo>
                      <a:pt x="1269" y="5076"/>
                    </a:lnTo>
                    <a:lnTo>
                      <a:pt x="1551" y="4935"/>
                    </a:lnTo>
                    <a:lnTo>
                      <a:pt x="1833" y="4653"/>
                    </a:lnTo>
                    <a:lnTo>
                      <a:pt x="2044" y="4300"/>
                    </a:lnTo>
                    <a:lnTo>
                      <a:pt x="2326" y="3877"/>
                    </a:lnTo>
                    <a:lnTo>
                      <a:pt x="2467" y="3454"/>
                    </a:lnTo>
                    <a:lnTo>
                      <a:pt x="2608" y="2961"/>
                    </a:lnTo>
                    <a:lnTo>
                      <a:pt x="2749" y="2468"/>
                    </a:lnTo>
                    <a:lnTo>
                      <a:pt x="2749" y="1974"/>
                    </a:lnTo>
                    <a:lnTo>
                      <a:pt x="2749" y="1481"/>
                    </a:lnTo>
                    <a:lnTo>
                      <a:pt x="2679" y="1058"/>
                    </a:lnTo>
                    <a:lnTo>
                      <a:pt x="2538" y="635"/>
                    </a:lnTo>
                    <a:lnTo>
                      <a:pt x="2326" y="283"/>
                    </a:lnTo>
                    <a:lnTo>
                      <a:pt x="1974" y="1"/>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9" name="Google Shape;169;p3"/>
            <p:cNvGrpSpPr/>
            <p:nvPr/>
          </p:nvGrpSpPr>
          <p:grpSpPr>
            <a:xfrm>
              <a:off x="959375" y="2320925"/>
              <a:ext cx="149800" cy="299575"/>
              <a:chOff x="3253150" y="2320925"/>
              <a:chExt cx="149800" cy="299575"/>
            </a:xfrm>
          </p:grpSpPr>
          <p:sp>
            <p:nvSpPr>
              <p:cNvPr id="170" name="Google Shape;170;p3"/>
              <p:cNvSpPr/>
              <p:nvPr/>
            </p:nvSpPr>
            <p:spPr>
              <a:xfrm>
                <a:off x="3290150" y="2476000"/>
                <a:ext cx="112800" cy="144500"/>
              </a:xfrm>
              <a:custGeom>
                <a:avLst/>
                <a:gdLst/>
                <a:ahLst/>
                <a:cxnLst/>
                <a:rect l="l" t="t" r="r" b="b"/>
                <a:pathLst>
                  <a:path w="4512" h="5780" extrusionOk="0">
                    <a:moveTo>
                      <a:pt x="2397" y="1480"/>
                    </a:moveTo>
                    <a:lnTo>
                      <a:pt x="1622" y="2467"/>
                    </a:lnTo>
                    <a:lnTo>
                      <a:pt x="1199" y="3101"/>
                    </a:lnTo>
                    <a:lnTo>
                      <a:pt x="917" y="3665"/>
                    </a:lnTo>
                    <a:lnTo>
                      <a:pt x="1270" y="2749"/>
                    </a:lnTo>
                    <a:lnTo>
                      <a:pt x="1481" y="2397"/>
                    </a:lnTo>
                    <a:lnTo>
                      <a:pt x="1763" y="2044"/>
                    </a:lnTo>
                    <a:lnTo>
                      <a:pt x="2045" y="1762"/>
                    </a:lnTo>
                    <a:lnTo>
                      <a:pt x="2397" y="1480"/>
                    </a:lnTo>
                    <a:close/>
                    <a:moveTo>
                      <a:pt x="3455" y="1762"/>
                    </a:moveTo>
                    <a:lnTo>
                      <a:pt x="3384" y="2115"/>
                    </a:lnTo>
                    <a:lnTo>
                      <a:pt x="3173" y="2608"/>
                    </a:lnTo>
                    <a:lnTo>
                      <a:pt x="2820" y="3172"/>
                    </a:lnTo>
                    <a:lnTo>
                      <a:pt x="2468" y="3806"/>
                    </a:lnTo>
                    <a:lnTo>
                      <a:pt x="2045" y="4370"/>
                    </a:lnTo>
                    <a:lnTo>
                      <a:pt x="1833" y="4511"/>
                    </a:lnTo>
                    <a:lnTo>
                      <a:pt x="1622" y="4723"/>
                    </a:lnTo>
                    <a:lnTo>
                      <a:pt x="1411" y="4793"/>
                    </a:lnTo>
                    <a:lnTo>
                      <a:pt x="1199" y="4793"/>
                    </a:lnTo>
                    <a:lnTo>
                      <a:pt x="1058" y="4652"/>
                    </a:lnTo>
                    <a:lnTo>
                      <a:pt x="917" y="4511"/>
                    </a:lnTo>
                    <a:lnTo>
                      <a:pt x="1270" y="4229"/>
                    </a:lnTo>
                    <a:lnTo>
                      <a:pt x="1622" y="3877"/>
                    </a:lnTo>
                    <a:lnTo>
                      <a:pt x="1904" y="3524"/>
                    </a:lnTo>
                    <a:lnTo>
                      <a:pt x="2186" y="3101"/>
                    </a:lnTo>
                    <a:lnTo>
                      <a:pt x="3455" y="1762"/>
                    </a:lnTo>
                    <a:close/>
                    <a:moveTo>
                      <a:pt x="2609" y="0"/>
                    </a:moveTo>
                    <a:lnTo>
                      <a:pt x="2397" y="71"/>
                    </a:lnTo>
                    <a:lnTo>
                      <a:pt x="2186" y="212"/>
                    </a:lnTo>
                    <a:lnTo>
                      <a:pt x="2045" y="423"/>
                    </a:lnTo>
                    <a:lnTo>
                      <a:pt x="1833" y="705"/>
                    </a:lnTo>
                    <a:lnTo>
                      <a:pt x="1763" y="987"/>
                    </a:lnTo>
                    <a:lnTo>
                      <a:pt x="1763" y="1057"/>
                    </a:lnTo>
                    <a:lnTo>
                      <a:pt x="1833" y="1057"/>
                    </a:lnTo>
                    <a:lnTo>
                      <a:pt x="2045" y="1128"/>
                    </a:lnTo>
                    <a:lnTo>
                      <a:pt x="2256" y="1057"/>
                    </a:lnTo>
                    <a:lnTo>
                      <a:pt x="2820" y="916"/>
                    </a:lnTo>
                    <a:lnTo>
                      <a:pt x="3032" y="846"/>
                    </a:lnTo>
                    <a:lnTo>
                      <a:pt x="2609" y="1198"/>
                    </a:lnTo>
                    <a:lnTo>
                      <a:pt x="2115" y="1410"/>
                    </a:lnTo>
                    <a:lnTo>
                      <a:pt x="1199" y="1974"/>
                    </a:lnTo>
                    <a:lnTo>
                      <a:pt x="847" y="2256"/>
                    </a:lnTo>
                    <a:lnTo>
                      <a:pt x="494" y="2608"/>
                    </a:lnTo>
                    <a:lnTo>
                      <a:pt x="212" y="3101"/>
                    </a:lnTo>
                    <a:lnTo>
                      <a:pt x="1" y="3665"/>
                    </a:lnTo>
                    <a:lnTo>
                      <a:pt x="1" y="4229"/>
                    </a:lnTo>
                    <a:lnTo>
                      <a:pt x="71" y="4723"/>
                    </a:lnTo>
                    <a:lnTo>
                      <a:pt x="212" y="5145"/>
                    </a:lnTo>
                    <a:lnTo>
                      <a:pt x="494" y="5498"/>
                    </a:lnTo>
                    <a:lnTo>
                      <a:pt x="847" y="5709"/>
                    </a:lnTo>
                    <a:lnTo>
                      <a:pt x="1340" y="5780"/>
                    </a:lnTo>
                    <a:lnTo>
                      <a:pt x="1833" y="5709"/>
                    </a:lnTo>
                    <a:lnTo>
                      <a:pt x="2397" y="5427"/>
                    </a:lnTo>
                    <a:lnTo>
                      <a:pt x="2891" y="5005"/>
                    </a:lnTo>
                    <a:lnTo>
                      <a:pt x="3455" y="4441"/>
                    </a:lnTo>
                    <a:lnTo>
                      <a:pt x="3877" y="3736"/>
                    </a:lnTo>
                    <a:lnTo>
                      <a:pt x="4230" y="2960"/>
                    </a:lnTo>
                    <a:lnTo>
                      <a:pt x="4371" y="2608"/>
                    </a:lnTo>
                    <a:lnTo>
                      <a:pt x="4441" y="2185"/>
                    </a:lnTo>
                    <a:lnTo>
                      <a:pt x="4512" y="1833"/>
                    </a:lnTo>
                    <a:lnTo>
                      <a:pt x="4441" y="1480"/>
                    </a:lnTo>
                    <a:lnTo>
                      <a:pt x="4371" y="1128"/>
                    </a:lnTo>
                    <a:lnTo>
                      <a:pt x="4230" y="775"/>
                    </a:lnTo>
                    <a:lnTo>
                      <a:pt x="4018" y="494"/>
                    </a:lnTo>
                    <a:lnTo>
                      <a:pt x="3666" y="282"/>
                    </a:lnTo>
                    <a:lnTo>
                      <a:pt x="3384" y="141"/>
                    </a:lnTo>
                    <a:lnTo>
                      <a:pt x="3102" y="0"/>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3"/>
              <p:cNvSpPr/>
              <p:nvPr/>
            </p:nvSpPr>
            <p:spPr>
              <a:xfrm>
                <a:off x="3253150" y="2320925"/>
                <a:ext cx="100475" cy="130425"/>
              </a:xfrm>
              <a:custGeom>
                <a:avLst/>
                <a:gdLst/>
                <a:ahLst/>
                <a:cxnLst/>
                <a:rect l="l" t="t" r="r" b="b"/>
                <a:pathLst>
                  <a:path w="4019" h="5217" extrusionOk="0">
                    <a:moveTo>
                      <a:pt x="2045" y="1128"/>
                    </a:moveTo>
                    <a:lnTo>
                      <a:pt x="2186" y="1199"/>
                    </a:lnTo>
                    <a:lnTo>
                      <a:pt x="2397" y="1410"/>
                    </a:lnTo>
                    <a:lnTo>
                      <a:pt x="2609" y="1763"/>
                    </a:lnTo>
                    <a:lnTo>
                      <a:pt x="2750" y="2256"/>
                    </a:lnTo>
                    <a:lnTo>
                      <a:pt x="2820" y="2749"/>
                    </a:lnTo>
                    <a:lnTo>
                      <a:pt x="2750" y="3243"/>
                    </a:lnTo>
                    <a:lnTo>
                      <a:pt x="2679" y="3525"/>
                    </a:lnTo>
                    <a:lnTo>
                      <a:pt x="2609" y="3736"/>
                    </a:lnTo>
                    <a:lnTo>
                      <a:pt x="2256" y="3243"/>
                    </a:lnTo>
                    <a:lnTo>
                      <a:pt x="1904" y="2608"/>
                    </a:lnTo>
                    <a:lnTo>
                      <a:pt x="1763" y="2327"/>
                    </a:lnTo>
                    <a:lnTo>
                      <a:pt x="1622" y="1974"/>
                    </a:lnTo>
                    <a:lnTo>
                      <a:pt x="1622" y="1692"/>
                    </a:lnTo>
                    <a:lnTo>
                      <a:pt x="1692" y="1410"/>
                    </a:lnTo>
                    <a:lnTo>
                      <a:pt x="1833" y="1269"/>
                    </a:lnTo>
                    <a:lnTo>
                      <a:pt x="1904" y="1128"/>
                    </a:lnTo>
                    <a:close/>
                    <a:moveTo>
                      <a:pt x="846" y="1481"/>
                    </a:moveTo>
                    <a:lnTo>
                      <a:pt x="987" y="1692"/>
                    </a:lnTo>
                    <a:lnTo>
                      <a:pt x="1128" y="2045"/>
                    </a:lnTo>
                    <a:lnTo>
                      <a:pt x="1199" y="2679"/>
                    </a:lnTo>
                    <a:lnTo>
                      <a:pt x="1340" y="3454"/>
                    </a:lnTo>
                    <a:lnTo>
                      <a:pt x="1481" y="3807"/>
                    </a:lnTo>
                    <a:lnTo>
                      <a:pt x="1622" y="4089"/>
                    </a:lnTo>
                    <a:lnTo>
                      <a:pt x="776" y="3454"/>
                    </a:lnTo>
                    <a:lnTo>
                      <a:pt x="706" y="3243"/>
                    </a:lnTo>
                    <a:lnTo>
                      <a:pt x="635" y="2961"/>
                    </a:lnTo>
                    <a:lnTo>
                      <a:pt x="635" y="2467"/>
                    </a:lnTo>
                    <a:lnTo>
                      <a:pt x="706" y="1974"/>
                    </a:lnTo>
                    <a:lnTo>
                      <a:pt x="846" y="1481"/>
                    </a:lnTo>
                    <a:close/>
                    <a:moveTo>
                      <a:pt x="2397" y="1"/>
                    </a:moveTo>
                    <a:lnTo>
                      <a:pt x="1974" y="71"/>
                    </a:lnTo>
                    <a:lnTo>
                      <a:pt x="1481" y="141"/>
                    </a:lnTo>
                    <a:lnTo>
                      <a:pt x="1058" y="423"/>
                    </a:lnTo>
                    <a:lnTo>
                      <a:pt x="706" y="705"/>
                    </a:lnTo>
                    <a:lnTo>
                      <a:pt x="424" y="1128"/>
                    </a:lnTo>
                    <a:lnTo>
                      <a:pt x="212" y="1551"/>
                    </a:lnTo>
                    <a:lnTo>
                      <a:pt x="71" y="2045"/>
                    </a:lnTo>
                    <a:lnTo>
                      <a:pt x="1" y="2538"/>
                    </a:lnTo>
                    <a:lnTo>
                      <a:pt x="1" y="3102"/>
                    </a:lnTo>
                    <a:lnTo>
                      <a:pt x="71" y="3595"/>
                    </a:lnTo>
                    <a:lnTo>
                      <a:pt x="212" y="4018"/>
                    </a:lnTo>
                    <a:lnTo>
                      <a:pt x="424" y="4441"/>
                    </a:lnTo>
                    <a:lnTo>
                      <a:pt x="706" y="4793"/>
                    </a:lnTo>
                    <a:lnTo>
                      <a:pt x="1058" y="5005"/>
                    </a:lnTo>
                    <a:lnTo>
                      <a:pt x="1481" y="5146"/>
                    </a:lnTo>
                    <a:lnTo>
                      <a:pt x="1974" y="5216"/>
                    </a:lnTo>
                    <a:lnTo>
                      <a:pt x="2468" y="5075"/>
                    </a:lnTo>
                    <a:lnTo>
                      <a:pt x="2891" y="4934"/>
                    </a:lnTo>
                    <a:lnTo>
                      <a:pt x="3172" y="4652"/>
                    </a:lnTo>
                    <a:lnTo>
                      <a:pt x="3454" y="4300"/>
                    </a:lnTo>
                    <a:lnTo>
                      <a:pt x="3736" y="3948"/>
                    </a:lnTo>
                    <a:lnTo>
                      <a:pt x="3877" y="3525"/>
                    </a:lnTo>
                    <a:lnTo>
                      <a:pt x="4018" y="3102"/>
                    </a:lnTo>
                    <a:lnTo>
                      <a:pt x="4018" y="2608"/>
                    </a:lnTo>
                    <a:lnTo>
                      <a:pt x="4018" y="2186"/>
                    </a:lnTo>
                    <a:lnTo>
                      <a:pt x="4018" y="1692"/>
                    </a:lnTo>
                    <a:lnTo>
                      <a:pt x="3877" y="1269"/>
                    </a:lnTo>
                    <a:lnTo>
                      <a:pt x="3666" y="917"/>
                    </a:lnTo>
                    <a:lnTo>
                      <a:pt x="3454" y="564"/>
                    </a:lnTo>
                    <a:lnTo>
                      <a:pt x="3172" y="282"/>
                    </a:lnTo>
                    <a:lnTo>
                      <a:pt x="2820" y="141"/>
                    </a:lnTo>
                    <a:lnTo>
                      <a:pt x="2397" y="1"/>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2" name="Google Shape;172;p3"/>
            <p:cNvGrpSpPr/>
            <p:nvPr/>
          </p:nvGrpSpPr>
          <p:grpSpPr>
            <a:xfrm>
              <a:off x="1193750" y="3986125"/>
              <a:ext cx="766525" cy="1452000"/>
              <a:chOff x="3487525" y="3986125"/>
              <a:chExt cx="766525" cy="1452000"/>
            </a:xfrm>
          </p:grpSpPr>
          <p:sp>
            <p:nvSpPr>
              <p:cNvPr id="173" name="Google Shape;173;p3"/>
              <p:cNvSpPr/>
              <p:nvPr/>
            </p:nvSpPr>
            <p:spPr>
              <a:xfrm>
                <a:off x="3506900" y="3986125"/>
                <a:ext cx="747150" cy="1452000"/>
              </a:xfrm>
              <a:custGeom>
                <a:avLst/>
                <a:gdLst/>
                <a:ahLst/>
                <a:cxnLst/>
                <a:rect l="l" t="t" r="r" b="b"/>
                <a:pathLst>
                  <a:path w="29886" h="58080" extrusionOk="0">
                    <a:moveTo>
                      <a:pt x="20441" y="33974"/>
                    </a:moveTo>
                    <a:lnTo>
                      <a:pt x="21568" y="34608"/>
                    </a:lnTo>
                    <a:lnTo>
                      <a:pt x="23189" y="35665"/>
                    </a:lnTo>
                    <a:lnTo>
                      <a:pt x="24035" y="36229"/>
                    </a:lnTo>
                    <a:lnTo>
                      <a:pt x="24670" y="36793"/>
                    </a:lnTo>
                    <a:lnTo>
                      <a:pt x="25092" y="37216"/>
                    </a:lnTo>
                    <a:lnTo>
                      <a:pt x="25233" y="37427"/>
                    </a:lnTo>
                    <a:lnTo>
                      <a:pt x="25233" y="37568"/>
                    </a:lnTo>
                    <a:lnTo>
                      <a:pt x="23048" y="35947"/>
                    </a:lnTo>
                    <a:lnTo>
                      <a:pt x="20441" y="33974"/>
                    </a:lnTo>
                    <a:close/>
                    <a:moveTo>
                      <a:pt x="917" y="0"/>
                    </a:moveTo>
                    <a:lnTo>
                      <a:pt x="776" y="141"/>
                    </a:lnTo>
                    <a:lnTo>
                      <a:pt x="635" y="282"/>
                    </a:lnTo>
                    <a:lnTo>
                      <a:pt x="564" y="564"/>
                    </a:lnTo>
                    <a:lnTo>
                      <a:pt x="353" y="1198"/>
                    </a:lnTo>
                    <a:lnTo>
                      <a:pt x="212" y="2044"/>
                    </a:lnTo>
                    <a:lnTo>
                      <a:pt x="0" y="3595"/>
                    </a:lnTo>
                    <a:lnTo>
                      <a:pt x="0" y="4511"/>
                    </a:lnTo>
                    <a:lnTo>
                      <a:pt x="71" y="5216"/>
                    </a:lnTo>
                    <a:lnTo>
                      <a:pt x="141" y="5921"/>
                    </a:lnTo>
                    <a:lnTo>
                      <a:pt x="494" y="7331"/>
                    </a:lnTo>
                    <a:lnTo>
                      <a:pt x="987" y="8740"/>
                    </a:lnTo>
                    <a:lnTo>
                      <a:pt x="1551" y="10009"/>
                    </a:lnTo>
                    <a:lnTo>
                      <a:pt x="2326" y="11419"/>
                    </a:lnTo>
                    <a:lnTo>
                      <a:pt x="3243" y="12758"/>
                    </a:lnTo>
                    <a:lnTo>
                      <a:pt x="4159" y="14097"/>
                    </a:lnTo>
                    <a:lnTo>
                      <a:pt x="5216" y="15366"/>
                    </a:lnTo>
                    <a:lnTo>
                      <a:pt x="5710" y="15930"/>
                    </a:lnTo>
                    <a:lnTo>
                      <a:pt x="6344" y="16635"/>
                    </a:lnTo>
                    <a:lnTo>
                      <a:pt x="7683" y="18115"/>
                    </a:lnTo>
                    <a:lnTo>
                      <a:pt x="8388" y="18890"/>
                    </a:lnTo>
                    <a:lnTo>
                      <a:pt x="8952" y="19665"/>
                    </a:lnTo>
                    <a:lnTo>
                      <a:pt x="9375" y="20370"/>
                    </a:lnTo>
                    <a:lnTo>
                      <a:pt x="9586" y="20723"/>
                    </a:lnTo>
                    <a:lnTo>
                      <a:pt x="9657" y="21146"/>
                    </a:lnTo>
                    <a:lnTo>
                      <a:pt x="9727" y="21568"/>
                    </a:lnTo>
                    <a:lnTo>
                      <a:pt x="9657" y="21991"/>
                    </a:lnTo>
                    <a:lnTo>
                      <a:pt x="9586" y="22485"/>
                    </a:lnTo>
                    <a:lnTo>
                      <a:pt x="9375" y="22978"/>
                    </a:lnTo>
                    <a:lnTo>
                      <a:pt x="9022" y="24035"/>
                    </a:lnTo>
                    <a:lnTo>
                      <a:pt x="8811" y="24599"/>
                    </a:lnTo>
                    <a:lnTo>
                      <a:pt x="8670" y="25163"/>
                    </a:lnTo>
                    <a:lnTo>
                      <a:pt x="8599" y="25798"/>
                    </a:lnTo>
                    <a:lnTo>
                      <a:pt x="8599" y="26432"/>
                    </a:lnTo>
                    <a:lnTo>
                      <a:pt x="8599" y="27912"/>
                    </a:lnTo>
                    <a:lnTo>
                      <a:pt x="8599" y="29251"/>
                    </a:lnTo>
                    <a:lnTo>
                      <a:pt x="8529" y="29886"/>
                    </a:lnTo>
                    <a:lnTo>
                      <a:pt x="8317" y="30449"/>
                    </a:lnTo>
                    <a:lnTo>
                      <a:pt x="8247" y="30590"/>
                    </a:lnTo>
                    <a:lnTo>
                      <a:pt x="8106" y="30802"/>
                    </a:lnTo>
                    <a:lnTo>
                      <a:pt x="7683" y="31084"/>
                    </a:lnTo>
                    <a:lnTo>
                      <a:pt x="6626" y="31859"/>
                    </a:lnTo>
                    <a:lnTo>
                      <a:pt x="6132" y="32212"/>
                    </a:lnTo>
                    <a:lnTo>
                      <a:pt x="5780" y="32634"/>
                    </a:lnTo>
                    <a:lnTo>
                      <a:pt x="5639" y="32846"/>
                    </a:lnTo>
                    <a:lnTo>
                      <a:pt x="5639" y="33128"/>
                    </a:lnTo>
                    <a:lnTo>
                      <a:pt x="5639" y="33339"/>
                    </a:lnTo>
                    <a:lnTo>
                      <a:pt x="5710" y="33621"/>
                    </a:lnTo>
                    <a:lnTo>
                      <a:pt x="5850" y="33762"/>
                    </a:lnTo>
                    <a:lnTo>
                      <a:pt x="6132" y="33762"/>
                    </a:lnTo>
                    <a:lnTo>
                      <a:pt x="6344" y="33692"/>
                    </a:lnTo>
                    <a:lnTo>
                      <a:pt x="6696" y="33480"/>
                    </a:lnTo>
                    <a:lnTo>
                      <a:pt x="7119" y="33057"/>
                    </a:lnTo>
                    <a:lnTo>
                      <a:pt x="7894" y="32141"/>
                    </a:lnTo>
                    <a:lnTo>
                      <a:pt x="8388" y="31507"/>
                    </a:lnTo>
                    <a:lnTo>
                      <a:pt x="8388" y="31859"/>
                    </a:lnTo>
                    <a:lnTo>
                      <a:pt x="8176" y="32353"/>
                    </a:lnTo>
                    <a:lnTo>
                      <a:pt x="7754" y="33480"/>
                    </a:lnTo>
                    <a:lnTo>
                      <a:pt x="7542" y="34115"/>
                    </a:lnTo>
                    <a:lnTo>
                      <a:pt x="7401" y="34608"/>
                    </a:lnTo>
                    <a:lnTo>
                      <a:pt x="7401" y="34820"/>
                    </a:lnTo>
                    <a:lnTo>
                      <a:pt x="7401" y="35031"/>
                    </a:lnTo>
                    <a:lnTo>
                      <a:pt x="7472" y="35172"/>
                    </a:lnTo>
                    <a:lnTo>
                      <a:pt x="7613" y="35242"/>
                    </a:lnTo>
                    <a:lnTo>
                      <a:pt x="7965" y="35242"/>
                    </a:lnTo>
                    <a:lnTo>
                      <a:pt x="8106" y="35172"/>
                    </a:lnTo>
                    <a:lnTo>
                      <a:pt x="8176" y="35031"/>
                    </a:lnTo>
                    <a:lnTo>
                      <a:pt x="8388" y="34749"/>
                    </a:lnTo>
                    <a:lnTo>
                      <a:pt x="8458" y="34326"/>
                    </a:lnTo>
                    <a:lnTo>
                      <a:pt x="8529" y="33410"/>
                    </a:lnTo>
                    <a:lnTo>
                      <a:pt x="8599" y="32705"/>
                    </a:lnTo>
                    <a:lnTo>
                      <a:pt x="8740" y="33410"/>
                    </a:lnTo>
                    <a:lnTo>
                      <a:pt x="8952" y="33903"/>
                    </a:lnTo>
                    <a:lnTo>
                      <a:pt x="9163" y="34256"/>
                    </a:lnTo>
                    <a:lnTo>
                      <a:pt x="9375" y="34397"/>
                    </a:lnTo>
                    <a:lnTo>
                      <a:pt x="9516" y="34397"/>
                    </a:lnTo>
                    <a:lnTo>
                      <a:pt x="9586" y="34326"/>
                    </a:lnTo>
                    <a:lnTo>
                      <a:pt x="9657" y="34256"/>
                    </a:lnTo>
                    <a:lnTo>
                      <a:pt x="9727" y="34044"/>
                    </a:lnTo>
                    <a:lnTo>
                      <a:pt x="9798" y="33551"/>
                    </a:lnTo>
                    <a:lnTo>
                      <a:pt x="9657" y="32775"/>
                    </a:lnTo>
                    <a:lnTo>
                      <a:pt x="10079" y="33410"/>
                    </a:lnTo>
                    <a:lnTo>
                      <a:pt x="10643" y="34256"/>
                    </a:lnTo>
                    <a:lnTo>
                      <a:pt x="10925" y="34608"/>
                    </a:lnTo>
                    <a:lnTo>
                      <a:pt x="11207" y="34890"/>
                    </a:lnTo>
                    <a:lnTo>
                      <a:pt x="11419" y="34960"/>
                    </a:lnTo>
                    <a:lnTo>
                      <a:pt x="11701" y="34960"/>
                    </a:lnTo>
                    <a:lnTo>
                      <a:pt x="11842" y="34890"/>
                    </a:lnTo>
                    <a:lnTo>
                      <a:pt x="11912" y="34749"/>
                    </a:lnTo>
                    <a:lnTo>
                      <a:pt x="11983" y="34538"/>
                    </a:lnTo>
                    <a:lnTo>
                      <a:pt x="11983" y="34397"/>
                    </a:lnTo>
                    <a:lnTo>
                      <a:pt x="11842" y="34185"/>
                    </a:lnTo>
                    <a:lnTo>
                      <a:pt x="11560" y="33762"/>
                    </a:lnTo>
                    <a:lnTo>
                      <a:pt x="11207" y="33269"/>
                    </a:lnTo>
                    <a:lnTo>
                      <a:pt x="10291" y="32494"/>
                    </a:lnTo>
                    <a:lnTo>
                      <a:pt x="9657" y="31930"/>
                    </a:lnTo>
                    <a:lnTo>
                      <a:pt x="10643" y="32494"/>
                    </a:lnTo>
                    <a:lnTo>
                      <a:pt x="11771" y="33198"/>
                    </a:lnTo>
                    <a:lnTo>
                      <a:pt x="12194" y="33339"/>
                    </a:lnTo>
                    <a:lnTo>
                      <a:pt x="12335" y="33339"/>
                    </a:lnTo>
                    <a:lnTo>
                      <a:pt x="12335" y="33269"/>
                    </a:lnTo>
                    <a:lnTo>
                      <a:pt x="12335" y="33128"/>
                    </a:lnTo>
                    <a:lnTo>
                      <a:pt x="12124" y="32916"/>
                    </a:lnTo>
                    <a:lnTo>
                      <a:pt x="11489" y="32141"/>
                    </a:lnTo>
                    <a:lnTo>
                      <a:pt x="11137" y="31789"/>
                    </a:lnTo>
                    <a:lnTo>
                      <a:pt x="10784" y="31577"/>
                    </a:lnTo>
                    <a:lnTo>
                      <a:pt x="10220" y="31295"/>
                    </a:lnTo>
                    <a:lnTo>
                      <a:pt x="10009" y="31154"/>
                    </a:lnTo>
                    <a:lnTo>
                      <a:pt x="9727" y="30943"/>
                    </a:lnTo>
                    <a:lnTo>
                      <a:pt x="9516" y="30590"/>
                    </a:lnTo>
                    <a:lnTo>
                      <a:pt x="9304" y="30027"/>
                    </a:lnTo>
                    <a:lnTo>
                      <a:pt x="9234" y="29604"/>
                    </a:lnTo>
                    <a:lnTo>
                      <a:pt x="9163" y="29181"/>
                    </a:lnTo>
                    <a:lnTo>
                      <a:pt x="9234" y="28123"/>
                    </a:lnTo>
                    <a:lnTo>
                      <a:pt x="9445" y="26291"/>
                    </a:lnTo>
                    <a:lnTo>
                      <a:pt x="10079" y="27348"/>
                    </a:lnTo>
                    <a:lnTo>
                      <a:pt x="10573" y="28123"/>
                    </a:lnTo>
                    <a:lnTo>
                      <a:pt x="11066" y="28899"/>
                    </a:lnTo>
                    <a:lnTo>
                      <a:pt x="11560" y="29392"/>
                    </a:lnTo>
                    <a:lnTo>
                      <a:pt x="11771" y="29533"/>
                    </a:lnTo>
                    <a:lnTo>
                      <a:pt x="11983" y="29604"/>
                    </a:lnTo>
                    <a:lnTo>
                      <a:pt x="12194" y="29533"/>
                    </a:lnTo>
                    <a:lnTo>
                      <a:pt x="12335" y="29322"/>
                    </a:lnTo>
                    <a:lnTo>
                      <a:pt x="12405" y="28969"/>
                    </a:lnTo>
                    <a:lnTo>
                      <a:pt x="12405" y="28476"/>
                    </a:lnTo>
                    <a:lnTo>
                      <a:pt x="12335" y="28194"/>
                    </a:lnTo>
                    <a:lnTo>
                      <a:pt x="12194" y="27842"/>
                    </a:lnTo>
                    <a:lnTo>
                      <a:pt x="11560" y="27066"/>
                    </a:lnTo>
                    <a:lnTo>
                      <a:pt x="10855" y="26361"/>
                    </a:lnTo>
                    <a:lnTo>
                      <a:pt x="10573" y="26009"/>
                    </a:lnTo>
                    <a:lnTo>
                      <a:pt x="10361" y="25798"/>
                    </a:lnTo>
                    <a:lnTo>
                      <a:pt x="9939" y="25586"/>
                    </a:lnTo>
                    <a:lnTo>
                      <a:pt x="9727" y="25516"/>
                    </a:lnTo>
                    <a:lnTo>
                      <a:pt x="9657" y="25375"/>
                    </a:lnTo>
                    <a:lnTo>
                      <a:pt x="9586" y="25234"/>
                    </a:lnTo>
                    <a:lnTo>
                      <a:pt x="9516" y="25022"/>
                    </a:lnTo>
                    <a:lnTo>
                      <a:pt x="9657" y="24670"/>
                    </a:lnTo>
                    <a:lnTo>
                      <a:pt x="9939" y="23260"/>
                    </a:lnTo>
                    <a:lnTo>
                      <a:pt x="10150" y="21850"/>
                    </a:lnTo>
                    <a:lnTo>
                      <a:pt x="11842" y="24388"/>
                    </a:lnTo>
                    <a:lnTo>
                      <a:pt x="12899" y="25938"/>
                    </a:lnTo>
                    <a:lnTo>
                      <a:pt x="13886" y="27630"/>
                    </a:lnTo>
                    <a:lnTo>
                      <a:pt x="14731" y="29322"/>
                    </a:lnTo>
                    <a:lnTo>
                      <a:pt x="15154" y="30168"/>
                    </a:lnTo>
                    <a:lnTo>
                      <a:pt x="15436" y="30943"/>
                    </a:lnTo>
                    <a:lnTo>
                      <a:pt x="15648" y="31718"/>
                    </a:lnTo>
                    <a:lnTo>
                      <a:pt x="15718" y="32353"/>
                    </a:lnTo>
                    <a:lnTo>
                      <a:pt x="15718" y="32987"/>
                    </a:lnTo>
                    <a:lnTo>
                      <a:pt x="15577" y="33551"/>
                    </a:lnTo>
                    <a:lnTo>
                      <a:pt x="15507" y="33762"/>
                    </a:lnTo>
                    <a:lnTo>
                      <a:pt x="15225" y="33974"/>
                    </a:lnTo>
                    <a:lnTo>
                      <a:pt x="14520" y="34679"/>
                    </a:lnTo>
                    <a:lnTo>
                      <a:pt x="12405" y="36229"/>
                    </a:lnTo>
                    <a:lnTo>
                      <a:pt x="11348" y="37075"/>
                    </a:lnTo>
                    <a:lnTo>
                      <a:pt x="10502" y="37780"/>
                    </a:lnTo>
                    <a:lnTo>
                      <a:pt x="10220" y="38132"/>
                    </a:lnTo>
                    <a:lnTo>
                      <a:pt x="9939" y="38414"/>
                    </a:lnTo>
                    <a:lnTo>
                      <a:pt x="9868" y="38626"/>
                    </a:lnTo>
                    <a:lnTo>
                      <a:pt x="9868" y="38767"/>
                    </a:lnTo>
                    <a:lnTo>
                      <a:pt x="9939" y="38837"/>
                    </a:lnTo>
                    <a:lnTo>
                      <a:pt x="10079" y="38908"/>
                    </a:lnTo>
                    <a:lnTo>
                      <a:pt x="10432" y="38837"/>
                    </a:lnTo>
                    <a:lnTo>
                      <a:pt x="10855" y="38696"/>
                    </a:lnTo>
                    <a:lnTo>
                      <a:pt x="11278" y="38485"/>
                    </a:lnTo>
                    <a:lnTo>
                      <a:pt x="12687" y="37709"/>
                    </a:lnTo>
                    <a:lnTo>
                      <a:pt x="12687" y="37709"/>
                    </a:lnTo>
                    <a:lnTo>
                      <a:pt x="12264" y="38767"/>
                    </a:lnTo>
                    <a:lnTo>
                      <a:pt x="11912" y="39542"/>
                    </a:lnTo>
                    <a:lnTo>
                      <a:pt x="11560" y="40247"/>
                    </a:lnTo>
                    <a:lnTo>
                      <a:pt x="10996" y="41163"/>
                    </a:lnTo>
                    <a:lnTo>
                      <a:pt x="10643" y="41586"/>
                    </a:lnTo>
                    <a:lnTo>
                      <a:pt x="10291" y="41938"/>
                    </a:lnTo>
                    <a:lnTo>
                      <a:pt x="10150" y="42150"/>
                    </a:lnTo>
                    <a:lnTo>
                      <a:pt x="10009" y="42361"/>
                    </a:lnTo>
                    <a:lnTo>
                      <a:pt x="10009" y="42573"/>
                    </a:lnTo>
                    <a:lnTo>
                      <a:pt x="10150" y="42855"/>
                    </a:lnTo>
                    <a:lnTo>
                      <a:pt x="10291" y="43066"/>
                    </a:lnTo>
                    <a:lnTo>
                      <a:pt x="10502" y="43137"/>
                    </a:lnTo>
                    <a:lnTo>
                      <a:pt x="10643" y="43207"/>
                    </a:lnTo>
                    <a:lnTo>
                      <a:pt x="10784" y="43137"/>
                    </a:lnTo>
                    <a:lnTo>
                      <a:pt x="11066" y="42925"/>
                    </a:lnTo>
                    <a:lnTo>
                      <a:pt x="11348" y="42502"/>
                    </a:lnTo>
                    <a:lnTo>
                      <a:pt x="11912" y="41656"/>
                    </a:lnTo>
                    <a:lnTo>
                      <a:pt x="12124" y="41445"/>
                    </a:lnTo>
                    <a:lnTo>
                      <a:pt x="12194" y="41375"/>
                    </a:lnTo>
                    <a:lnTo>
                      <a:pt x="12264" y="41375"/>
                    </a:lnTo>
                    <a:lnTo>
                      <a:pt x="12124" y="41656"/>
                    </a:lnTo>
                    <a:lnTo>
                      <a:pt x="12053" y="42079"/>
                    </a:lnTo>
                    <a:lnTo>
                      <a:pt x="12053" y="42432"/>
                    </a:lnTo>
                    <a:lnTo>
                      <a:pt x="12124" y="42855"/>
                    </a:lnTo>
                    <a:lnTo>
                      <a:pt x="12194" y="43137"/>
                    </a:lnTo>
                    <a:lnTo>
                      <a:pt x="12335" y="43348"/>
                    </a:lnTo>
                    <a:lnTo>
                      <a:pt x="12476" y="43419"/>
                    </a:lnTo>
                    <a:lnTo>
                      <a:pt x="12546" y="43348"/>
                    </a:lnTo>
                    <a:lnTo>
                      <a:pt x="12617" y="43137"/>
                    </a:lnTo>
                    <a:lnTo>
                      <a:pt x="12617" y="42855"/>
                    </a:lnTo>
                    <a:lnTo>
                      <a:pt x="12617" y="42220"/>
                    </a:lnTo>
                    <a:lnTo>
                      <a:pt x="12617" y="41656"/>
                    </a:lnTo>
                    <a:lnTo>
                      <a:pt x="12687" y="41445"/>
                    </a:lnTo>
                    <a:lnTo>
                      <a:pt x="12758" y="41375"/>
                    </a:lnTo>
                    <a:lnTo>
                      <a:pt x="12969" y="41938"/>
                    </a:lnTo>
                    <a:lnTo>
                      <a:pt x="13322" y="42573"/>
                    </a:lnTo>
                    <a:lnTo>
                      <a:pt x="13463" y="42855"/>
                    </a:lnTo>
                    <a:lnTo>
                      <a:pt x="13745" y="43066"/>
                    </a:lnTo>
                    <a:lnTo>
                      <a:pt x="14027" y="43137"/>
                    </a:lnTo>
                    <a:lnTo>
                      <a:pt x="14379" y="43066"/>
                    </a:lnTo>
                    <a:lnTo>
                      <a:pt x="14661" y="42855"/>
                    </a:lnTo>
                    <a:lnTo>
                      <a:pt x="14802" y="42714"/>
                    </a:lnTo>
                    <a:lnTo>
                      <a:pt x="14802" y="42502"/>
                    </a:lnTo>
                    <a:lnTo>
                      <a:pt x="14731" y="42361"/>
                    </a:lnTo>
                    <a:lnTo>
                      <a:pt x="14308" y="41938"/>
                    </a:lnTo>
                    <a:lnTo>
                      <a:pt x="14168" y="41797"/>
                    </a:lnTo>
                    <a:lnTo>
                      <a:pt x="14097" y="41656"/>
                    </a:lnTo>
                    <a:lnTo>
                      <a:pt x="13674" y="40529"/>
                    </a:lnTo>
                    <a:lnTo>
                      <a:pt x="13392" y="39824"/>
                    </a:lnTo>
                    <a:lnTo>
                      <a:pt x="13251" y="39119"/>
                    </a:lnTo>
                    <a:lnTo>
                      <a:pt x="13181" y="38837"/>
                    </a:lnTo>
                    <a:lnTo>
                      <a:pt x="13181" y="38485"/>
                    </a:lnTo>
                    <a:lnTo>
                      <a:pt x="13251" y="38203"/>
                    </a:lnTo>
                    <a:lnTo>
                      <a:pt x="13322" y="37921"/>
                    </a:lnTo>
                    <a:lnTo>
                      <a:pt x="13533" y="37639"/>
                    </a:lnTo>
                    <a:lnTo>
                      <a:pt x="13745" y="37427"/>
                    </a:lnTo>
                    <a:lnTo>
                      <a:pt x="14097" y="37216"/>
                    </a:lnTo>
                    <a:lnTo>
                      <a:pt x="14520" y="37075"/>
                    </a:lnTo>
                    <a:lnTo>
                      <a:pt x="14872" y="38273"/>
                    </a:lnTo>
                    <a:lnTo>
                      <a:pt x="15154" y="39049"/>
                    </a:lnTo>
                    <a:lnTo>
                      <a:pt x="15436" y="39824"/>
                    </a:lnTo>
                    <a:lnTo>
                      <a:pt x="15789" y="40458"/>
                    </a:lnTo>
                    <a:lnTo>
                      <a:pt x="16000" y="40599"/>
                    </a:lnTo>
                    <a:lnTo>
                      <a:pt x="16141" y="40670"/>
                    </a:lnTo>
                    <a:lnTo>
                      <a:pt x="16353" y="40599"/>
                    </a:lnTo>
                    <a:lnTo>
                      <a:pt x="16493" y="40458"/>
                    </a:lnTo>
                    <a:lnTo>
                      <a:pt x="16705" y="40106"/>
                    </a:lnTo>
                    <a:lnTo>
                      <a:pt x="16846" y="39612"/>
                    </a:lnTo>
                    <a:lnTo>
                      <a:pt x="16846" y="39260"/>
                    </a:lnTo>
                    <a:lnTo>
                      <a:pt x="16705" y="38908"/>
                    </a:lnTo>
                    <a:lnTo>
                      <a:pt x="16493" y="38414"/>
                    </a:lnTo>
                    <a:lnTo>
                      <a:pt x="16282" y="37991"/>
                    </a:lnTo>
                    <a:lnTo>
                      <a:pt x="15718" y="37075"/>
                    </a:lnTo>
                    <a:lnTo>
                      <a:pt x="15507" y="36723"/>
                    </a:lnTo>
                    <a:lnTo>
                      <a:pt x="15366" y="36370"/>
                    </a:lnTo>
                    <a:lnTo>
                      <a:pt x="15154" y="35454"/>
                    </a:lnTo>
                    <a:lnTo>
                      <a:pt x="15154" y="35172"/>
                    </a:lnTo>
                    <a:lnTo>
                      <a:pt x="15154" y="34890"/>
                    </a:lnTo>
                    <a:lnTo>
                      <a:pt x="15295" y="34608"/>
                    </a:lnTo>
                    <a:lnTo>
                      <a:pt x="15436" y="34256"/>
                    </a:lnTo>
                    <a:lnTo>
                      <a:pt x="16071" y="33269"/>
                    </a:lnTo>
                    <a:lnTo>
                      <a:pt x="16775" y="35031"/>
                    </a:lnTo>
                    <a:lnTo>
                      <a:pt x="17410" y="36793"/>
                    </a:lnTo>
                    <a:lnTo>
                      <a:pt x="17903" y="38626"/>
                    </a:lnTo>
                    <a:lnTo>
                      <a:pt x="18115" y="39542"/>
                    </a:lnTo>
                    <a:lnTo>
                      <a:pt x="18256" y="40458"/>
                    </a:lnTo>
                    <a:lnTo>
                      <a:pt x="18326" y="41445"/>
                    </a:lnTo>
                    <a:lnTo>
                      <a:pt x="18326" y="41656"/>
                    </a:lnTo>
                    <a:lnTo>
                      <a:pt x="18326" y="41868"/>
                    </a:lnTo>
                    <a:lnTo>
                      <a:pt x="18185" y="41938"/>
                    </a:lnTo>
                    <a:lnTo>
                      <a:pt x="18044" y="42079"/>
                    </a:lnTo>
                    <a:lnTo>
                      <a:pt x="17551" y="42643"/>
                    </a:lnTo>
                    <a:lnTo>
                      <a:pt x="17198" y="42996"/>
                    </a:lnTo>
                    <a:lnTo>
                      <a:pt x="16634" y="43419"/>
                    </a:lnTo>
                    <a:lnTo>
                      <a:pt x="16071" y="43842"/>
                    </a:lnTo>
                    <a:lnTo>
                      <a:pt x="15648" y="44123"/>
                    </a:lnTo>
                    <a:lnTo>
                      <a:pt x="15225" y="44194"/>
                    </a:lnTo>
                    <a:lnTo>
                      <a:pt x="14661" y="44335"/>
                    </a:lnTo>
                    <a:lnTo>
                      <a:pt x="13322" y="44687"/>
                    </a:lnTo>
                    <a:lnTo>
                      <a:pt x="12687" y="44899"/>
                    </a:lnTo>
                    <a:lnTo>
                      <a:pt x="12124" y="45181"/>
                    </a:lnTo>
                    <a:lnTo>
                      <a:pt x="11912" y="45392"/>
                    </a:lnTo>
                    <a:lnTo>
                      <a:pt x="11771" y="45604"/>
                    </a:lnTo>
                    <a:lnTo>
                      <a:pt x="11630" y="45815"/>
                    </a:lnTo>
                    <a:lnTo>
                      <a:pt x="11630" y="46097"/>
                    </a:lnTo>
                    <a:lnTo>
                      <a:pt x="11630" y="46238"/>
                    </a:lnTo>
                    <a:lnTo>
                      <a:pt x="11701" y="46308"/>
                    </a:lnTo>
                    <a:lnTo>
                      <a:pt x="12053" y="46308"/>
                    </a:lnTo>
                    <a:lnTo>
                      <a:pt x="12476" y="46238"/>
                    </a:lnTo>
                    <a:lnTo>
                      <a:pt x="12969" y="46097"/>
                    </a:lnTo>
                    <a:lnTo>
                      <a:pt x="14027" y="45745"/>
                    </a:lnTo>
                    <a:lnTo>
                      <a:pt x="14661" y="45533"/>
                    </a:lnTo>
                    <a:lnTo>
                      <a:pt x="14379" y="46097"/>
                    </a:lnTo>
                    <a:lnTo>
                      <a:pt x="14027" y="46802"/>
                    </a:lnTo>
                    <a:lnTo>
                      <a:pt x="13674" y="47436"/>
                    </a:lnTo>
                    <a:lnTo>
                      <a:pt x="13463" y="47718"/>
                    </a:lnTo>
                    <a:lnTo>
                      <a:pt x="13251" y="47930"/>
                    </a:lnTo>
                    <a:lnTo>
                      <a:pt x="13040" y="48141"/>
                    </a:lnTo>
                    <a:lnTo>
                      <a:pt x="12758" y="48212"/>
                    </a:lnTo>
                    <a:lnTo>
                      <a:pt x="12194" y="48353"/>
                    </a:lnTo>
                    <a:lnTo>
                      <a:pt x="11912" y="48493"/>
                    </a:lnTo>
                    <a:lnTo>
                      <a:pt x="11701" y="48634"/>
                    </a:lnTo>
                    <a:lnTo>
                      <a:pt x="11489" y="48846"/>
                    </a:lnTo>
                    <a:lnTo>
                      <a:pt x="11348" y="49128"/>
                    </a:lnTo>
                    <a:lnTo>
                      <a:pt x="11278" y="49692"/>
                    </a:lnTo>
                    <a:lnTo>
                      <a:pt x="11278" y="49903"/>
                    </a:lnTo>
                    <a:lnTo>
                      <a:pt x="11348" y="49974"/>
                    </a:lnTo>
                    <a:lnTo>
                      <a:pt x="11419" y="50044"/>
                    </a:lnTo>
                    <a:lnTo>
                      <a:pt x="11560" y="50044"/>
                    </a:lnTo>
                    <a:lnTo>
                      <a:pt x="11842" y="49974"/>
                    </a:lnTo>
                    <a:lnTo>
                      <a:pt x="12124" y="49762"/>
                    </a:lnTo>
                    <a:lnTo>
                      <a:pt x="12476" y="49480"/>
                    </a:lnTo>
                    <a:lnTo>
                      <a:pt x="12969" y="48916"/>
                    </a:lnTo>
                    <a:lnTo>
                      <a:pt x="12969" y="49551"/>
                    </a:lnTo>
                    <a:lnTo>
                      <a:pt x="13040" y="49903"/>
                    </a:lnTo>
                    <a:lnTo>
                      <a:pt x="13181" y="50185"/>
                    </a:lnTo>
                    <a:lnTo>
                      <a:pt x="13322" y="50467"/>
                    </a:lnTo>
                    <a:lnTo>
                      <a:pt x="13533" y="50608"/>
                    </a:lnTo>
                    <a:lnTo>
                      <a:pt x="13815" y="50608"/>
                    </a:lnTo>
                    <a:lnTo>
                      <a:pt x="14097" y="50397"/>
                    </a:lnTo>
                    <a:lnTo>
                      <a:pt x="14238" y="50256"/>
                    </a:lnTo>
                    <a:lnTo>
                      <a:pt x="14308" y="50044"/>
                    </a:lnTo>
                    <a:lnTo>
                      <a:pt x="14308" y="49480"/>
                    </a:lnTo>
                    <a:lnTo>
                      <a:pt x="14238" y="48916"/>
                    </a:lnTo>
                    <a:lnTo>
                      <a:pt x="14238" y="48634"/>
                    </a:lnTo>
                    <a:lnTo>
                      <a:pt x="14308" y="48423"/>
                    </a:lnTo>
                    <a:lnTo>
                      <a:pt x="14520" y="48987"/>
                    </a:lnTo>
                    <a:lnTo>
                      <a:pt x="14872" y="49833"/>
                    </a:lnTo>
                    <a:lnTo>
                      <a:pt x="15084" y="50256"/>
                    </a:lnTo>
                    <a:lnTo>
                      <a:pt x="15366" y="50608"/>
                    </a:lnTo>
                    <a:lnTo>
                      <a:pt x="15648" y="50890"/>
                    </a:lnTo>
                    <a:lnTo>
                      <a:pt x="15930" y="50890"/>
                    </a:lnTo>
                    <a:lnTo>
                      <a:pt x="16141" y="50819"/>
                    </a:lnTo>
                    <a:lnTo>
                      <a:pt x="16282" y="50749"/>
                    </a:lnTo>
                    <a:lnTo>
                      <a:pt x="16423" y="50608"/>
                    </a:lnTo>
                    <a:lnTo>
                      <a:pt x="16423" y="50467"/>
                    </a:lnTo>
                    <a:lnTo>
                      <a:pt x="16423" y="50115"/>
                    </a:lnTo>
                    <a:lnTo>
                      <a:pt x="16212" y="49762"/>
                    </a:lnTo>
                    <a:lnTo>
                      <a:pt x="15718" y="49128"/>
                    </a:lnTo>
                    <a:lnTo>
                      <a:pt x="15436" y="48705"/>
                    </a:lnTo>
                    <a:lnTo>
                      <a:pt x="15084" y="47789"/>
                    </a:lnTo>
                    <a:lnTo>
                      <a:pt x="15013" y="47436"/>
                    </a:lnTo>
                    <a:lnTo>
                      <a:pt x="14943" y="47084"/>
                    </a:lnTo>
                    <a:lnTo>
                      <a:pt x="14943" y="46731"/>
                    </a:lnTo>
                    <a:lnTo>
                      <a:pt x="15084" y="46379"/>
                    </a:lnTo>
                    <a:lnTo>
                      <a:pt x="15295" y="45956"/>
                    </a:lnTo>
                    <a:lnTo>
                      <a:pt x="15648" y="45392"/>
                    </a:lnTo>
                    <a:lnTo>
                      <a:pt x="16071" y="44758"/>
                    </a:lnTo>
                    <a:lnTo>
                      <a:pt x="16634" y="44123"/>
                    </a:lnTo>
                    <a:lnTo>
                      <a:pt x="16634" y="44123"/>
                    </a:lnTo>
                    <a:lnTo>
                      <a:pt x="16282" y="45745"/>
                    </a:lnTo>
                    <a:lnTo>
                      <a:pt x="16212" y="46520"/>
                    </a:lnTo>
                    <a:lnTo>
                      <a:pt x="16141" y="47366"/>
                    </a:lnTo>
                    <a:lnTo>
                      <a:pt x="16212" y="46943"/>
                    </a:lnTo>
                    <a:lnTo>
                      <a:pt x="16423" y="46379"/>
                    </a:lnTo>
                    <a:lnTo>
                      <a:pt x="17128" y="44899"/>
                    </a:lnTo>
                    <a:lnTo>
                      <a:pt x="17551" y="44123"/>
                    </a:lnTo>
                    <a:lnTo>
                      <a:pt x="17974" y="43419"/>
                    </a:lnTo>
                    <a:lnTo>
                      <a:pt x="18326" y="42925"/>
                    </a:lnTo>
                    <a:lnTo>
                      <a:pt x="18678" y="42643"/>
                    </a:lnTo>
                    <a:lnTo>
                      <a:pt x="18960" y="44123"/>
                    </a:lnTo>
                    <a:lnTo>
                      <a:pt x="19172" y="45745"/>
                    </a:lnTo>
                    <a:lnTo>
                      <a:pt x="19313" y="46520"/>
                    </a:lnTo>
                    <a:lnTo>
                      <a:pt x="19313" y="47295"/>
                    </a:lnTo>
                    <a:lnTo>
                      <a:pt x="19242" y="48000"/>
                    </a:lnTo>
                    <a:lnTo>
                      <a:pt x="19031" y="48634"/>
                    </a:lnTo>
                    <a:lnTo>
                      <a:pt x="18256" y="50185"/>
                    </a:lnTo>
                    <a:lnTo>
                      <a:pt x="17762" y="51101"/>
                    </a:lnTo>
                    <a:lnTo>
                      <a:pt x="17621" y="51383"/>
                    </a:lnTo>
                    <a:lnTo>
                      <a:pt x="17621" y="51454"/>
                    </a:lnTo>
                    <a:lnTo>
                      <a:pt x="18044" y="51031"/>
                    </a:lnTo>
                    <a:lnTo>
                      <a:pt x="18538" y="50538"/>
                    </a:lnTo>
                    <a:lnTo>
                      <a:pt x="18960" y="50115"/>
                    </a:lnTo>
                    <a:lnTo>
                      <a:pt x="19383" y="49621"/>
                    </a:lnTo>
                    <a:lnTo>
                      <a:pt x="19383" y="50890"/>
                    </a:lnTo>
                    <a:lnTo>
                      <a:pt x="19313" y="51313"/>
                    </a:lnTo>
                    <a:lnTo>
                      <a:pt x="19172" y="51524"/>
                    </a:lnTo>
                    <a:lnTo>
                      <a:pt x="19031" y="51736"/>
                    </a:lnTo>
                    <a:lnTo>
                      <a:pt x="18749" y="52018"/>
                    </a:lnTo>
                    <a:lnTo>
                      <a:pt x="18397" y="52300"/>
                    </a:lnTo>
                    <a:lnTo>
                      <a:pt x="17974" y="52793"/>
                    </a:lnTo>
                    <a:lnTo>
                      <a:pt x="17480" y="53286"/>
                    </a:lnTo>
                    <a:lnTo>
                      <a:pt x="16846" y="53780"/>
                    </a:lnTo>
                    <a:lnTo>
                      <a:pt x="16564" y="54062"/>
                    </a:lnTo>
                    <a:lnTo>
                      <a:pt x="16423" y="54344"/>
                    </a:lnTo>
                    <a:lnTo>
                      <a:pt x="16282" y="54696"/>
                    </a:lnTo>
                    <a:lnTo>
                      <a:pt x="16282" y="55119"/>
                    </a:lnTo>
                    <a:lnTo>
                      <a:pt x="16705" y="54837"/>
                    </a:lnTo>
                    <a:lnTo>
                      <a:pt x="17692" y="54273"/>
                    </a:lnTo>
                    <a:lnTo>
                      <a:pt x="19172" y="53498"/>
                    </a:lnTo>
                    <a:lnTo>
                      <a:pt x="18678" y="54203"/>
                    </a:lnTo>
                    <a:lnTo>
                      <a:pt x="18044" y="55260"/>
                    </a:lnTo>
                    <a:lnTo>
                      <a:pt x="17762" y="55824"/>
                    </a:lnTo>
                    <a:lnTo>
                      <a:pt x="17692" y="56317"/>
                    </a:lnTo>
                    <a:lnTo>
                      <a:pt x="17621" y="56529"/>
                    </a:lnTo>
                    <a:lnTo>
                      <a:pt x="17692" y="56670"/>
                    </a:lnTo>
                    <a:lnTo>
                      <a:pt x="17762" y="56881"/>
                    </a:lnTo>
                    <a:lnTo>
                      <a:pt x="17903" y="56952"/>
                    </a:lnTo>
                    <a:lnTo>
                      <a:pt x="18044" y="57022"/>
                    </a:lnTo>
                    <a:lnTo>
                      <a:pt x="18185" y="56952"/>
                    </a:lnTo>
                    <a:lnTo>
                      <a:pt x="18397" y="56670"/>
                    </a:lnTo>
                    <a:lnTo>
                      <a:pt x="18608" y="56247"/>
                    </a:lnTo>
                    <a:lnTo>
                      <a:pt x="18819" y="55683"/>
                    </a:lnTo>
                    <a:lnTo>
                      <a:pt x="19172" y="54485"/>
                    </a:lnTo>
                    <a:lnTo>
                      <a:pt x="19313" y="53991"/>
                    </a:lnTo>
                    <a:lnTo>
                      <a:pt x="19454" y="53709"/>
                    </a:lnTo>
                    <a:lnTo>
                      <a:pt x="19383" y="54696"/>
                    </a:lnTo>
                    <a:lnTo>
                      <a:pt x="19313" y="55965"/>
                    </a:lnTo>
                    <a:lnTo>
                      <a:pt x="19383" y="56529"/>
                    </a:lnTo>
                    <a:lnTo>
                      <a:pt x="19524" y="57022"/>
                    </a:lnTo>
                    <a:lnTo>
                      <a:pt x="19665" y="57234"/>
                    </a:lnTo>
                    <a:lnTo>
                      <a:pt x="19806" y="57375"/>
                    </a:lnTo>
                    <a:lnTo>
                      <a:pt x="20018" y="57445"/>
                    </a:lnTo>
                    <a:lnTo>
                      <a:pt x="20229" y="57515"/>
                    </a:lnTo>
                    <a:lnTo>
                      <a:pt x="20441" y="57515"/>
                    </a:lnTo>
                    <a:lnTo>
                      <a:pt x="20582" y="57445"/>
                    </a:lnTo>
                    <a:lnTo>
                      <a:pt x="20723" y="57304"/>
                    </a:lnTo>
                    <a:lnTo>
                      <a:pt x="20793" y="57093"/>
                    </a:lnTo>
                    <a:lnTo>
                      <a:pt x="20863" y="56670"/>
                    </a:lnTo>
                    <a:lnTo>
                      <a:pt x="20793" y="56106"/>
                    </a:lnTo>
                    <a:lnTo>
                      <a:pt x="20652" y="55542"/>
                    </a:lnTo>
                    <a:lnTo>
                      <a:pt x="20793" y="55965"/>
                    </a:lnTo>
                    <a:lnTo>
                      <a:pt x="21075" y="56670"/>
                    </a:lnTo>
                    <a:lnTo>
                      <a:pt x="21427" y="57304"/>
                    </a:lnTo>
                    <a:lnTo>
                      <a:pt x="21780" y="57797"/>
                    </a:lnTo>
                    <a:lnTo>
                      <a:pt x="21921" y="57938"/>
                    </a:lnTo>
                    <a:lnTo>
                      <a:pt x="22132" y="58009"/>
                    </a:lnTo>
                    <a:lnTo>
                      <a:pt x="22344" y="58079"/>
                    </a:lnTo>
                    <a:lnTo>
                      <a:pt x="22626" y="58009"/>
                    </a:lnTo>
                    <a:lnTo>
                      <a:pt x="22767" y="57868"/>
                    </a:lnTo>
                    <a:lnTo>
                      <a:pt x="22907" y="57727"/>
                    </a:lnTo>
                    <a:lnTo>
                      <a:pt x="22978" y="57515"/>
                    </a:lnTo>
                    <a:lnTo>
                      <a:pt x="22978" y="57304"/>
                    </a:lnTo>
                    <a:lnTo>
                      <a:pt x="22907" y="56811"/>
                    </a:lnTo>
                    <a:lnTo>
                      <a:pt x="22696" y="56247"/>
                    </a:lnTo>
                    <a:lnTo>
                      <a:pt x="22414" y="55683"/>
                    </a:lnTo>
                    <a:lnTo>
                      <a:pt x="22062" y="55189"/>
                    </a:lnTo>
                    <a:lnTo>
                      <a:pt x="21568" y="54344"/>
                    </a:lnTo>
                    <a:lnTo>
                      <a:pt x="22626" y="54837"/>
                    </a:lnTo>
                    <a:lnTo>
                      <a:pt x="23330" y="55049"/>
                    </a:lnTo>
                    <a:lnTo>
                      <a:pt x="23894" y="55049"/>
                    </a:lnTo>
                    <a:lnTo>
                      <a:pt x="23894" y="54908"/>
                    </a:lnTo>
                    <a:lnTo>
                      <a:pt x="23894" y="54767"/>
                    </a:lnTo>
                    <a:lnTo>
                      <a:pt x="23824" y="54626"/>
                    </a:lnTo>
                    <a:lnTo>
                      <a:pt x="23471" y="54132"/>
                    </a:lnTo>
                    <a:lnTo>
                      <a:pt x="22907" y="53568"/>
                    </a:lnTo>
                    <a:lnTo>
                      <a:pt x="22132" y="52864"/>
                    </a:lnTo>
                    <a:lnTo>
                      <a:pt x="21639" y="52370"/>
                    </a:lnTo>
                    <a:lnTo>
                      <a:pt x="21286" y="51947"/>
                    </a:lnTo>
                    <a:lnTo>
                      <a:pt x="21075" y="51454"/>
                    </a:lnTo>
                    <a:lnTo>
                      <a:pt x="20934" y="51031"/>
                    </a:lnTo>
                    <a:lnTo>
                      <a:pt x="20934" y="50538"/>
                    </a:lnTo>
                    <a:lnTo>
                      <a:pt x="20863" y="49974"/>
                    </a:lnTo>
                    <a:lnTo>
                      <a:pt x="20863" y="48564"/>
                    </a:lnTo>
                    <a:lnTo>
                      <a:pt x="20793" y="47013"/>
                    </a:lnTo>
                    <a:lnTo>
                      <a:pt x="20652" y="45463"/>
                    </a:lnTo>
                    <a:lnTo>
                      <a:pt x="20441" y="43912"/>
                    </a:lnTo>
                    <a:lnTo>
                      <a:pt x="20159" y="42361"/>
                    </a:lnTo>
                    <a:lnTo>
                      <a:pt x="20159" y="42361"/>
                    </a:lnTo>
                    <a:lnTo>
                      <a:pt x="20652" y="42502"/>
                    </a:lnTo>
                    <a:lnTo>
                      <a:pt x="21004" y="42714"/>
                    </a:lnTo>
                    <a:lnTo>
                      <a:pt x="21216" y="42925"/>
                    </a:lnTo>
                    <a:lnTo>
                      <a:pt x="21357" y="43137"/>
                    </a:lnTo>
                    <a:lnTo>
                      <a:pt x="21568" y="43348"/>
                    </a:lnTo>
                    <a:lnTo>
                      <a:pt x="21780" y="43489"/>
                    </a:lnTo>
                    <a:lnTo>
                      <a:pt x="22132" y="43630"/>
                    </a:lnTo>
                    <a:lnTo>
                      <a:pt x="22626" y="43701"/>
                    </a:lnTo>
                    <a:lnTo>
                      <a:pt x="22414" y="45181"/>
                    </a:lnTo>
                    <a:lnTo>
                      <a:pt x="22344" y="45886"/>
                    </a:lnTo>
                    <a:lnTo>
                      <a:pt x="22344" y="46308"/>
                    </a:lnTo>
                    <a:lnTo>
                      <a:pt x="22414" y="46661"/>
                    </a:lnTo>
                    <a:lnTo>
                      <a:pt x="23048" y="45604"/>
                    </a:lnTo>
                    <a:lnTo>
                      <a:pt x="23683" y="44335"/>
                    </a:lnTo>
                    <a:lnTo>
                      <a:pt x="24176" y="44828"/>
                    </a:lnTo>
                    <a:lnTo>
                      <a:pt x="24599" y="45392"/>
                    </a:lnTo>
                    <a:lnTo>
                      <a:pt x="25022" y="45956"/>
                    </a:lnTo>
                    <a:lnTo>
                      <a:pt x="25445" y="46520"/>
                    </a:lnTo>
                    <a:lnTo>
                      <a:pt x="25092" y="46520"/>
                    </a:lnTo>
                    <a:lnTo>
                      <a:pt x="24881" y="46590"/>
                    </a:lnTo>
                    <a:lnTo>
                      <a:pt x="24740" y="46731"/>
                    </a:lnTo>
                    <a:lnTo>
                      <a:pt x="24458" y="47084"/>
                    </a:lnTo>
                    <a:lnTo>
                      <a:pt x="24176" y="47577"/>
                    </a:lnTo>
                    <a:lnTo>
                      <a:pt x="23965" y="48071"/>
                    </a:lnTo>
                    <a:lnTo>
                      <a:pt x="23965" y="48493"/>
                    </a:lnTo>
                    <a:lnTo>
                      <a:pt x="23965" y="48634"/>
                    </a:lnTo>
                    <a:lnTo>
                      <a:pt x="24035" y="48705"/>
                    </a:lnTo>
                    <a:lnTo>
                      <a:pt x="24106" y="48775"/>
                    </a:lnTo>
                    <a:lnTo>
                      <a:pt x="24247" y="48775"/>
                    </a:lnTo>
                    <a:lnTo>
                      <a:pt x="24458" y="48705"/>
                    </a:lnTo>
                    <a:lnTo>
                      <a:pt x="24599" y="48493"/>
                    </a:lnTo>
                    <a:lnTo>
                      <a:pt x="25022" y="47930"/>
                    </a:lnTo>
                    <a:lnTo>
                      <a:pt x="25374" y="47295"/>
                    </a:lnTo>
                    <a:lnTo>
                      <a:pt x="25515" y="46802"/>
                    </a:lnTo>
                    <a:lnTo>
                      <a:pt x="25656" y="47013"/>
                    </a:lnTo>
                    <a:lnTo>
                      <a:pt x="25656" y="47225"/>
                    </a:lnTo>
                    <a:lnTo>
                      <a:pt x="25656" y="47648"/>
                    </a:lnTo>
                    <a:lnTo>
                      <a:pt x="25586" y="48071"/>
                    </a:lnTo>
                    <a:lnTo>
                      <a:pt x="25374" y="48493"/>
                    </a:lnTo>
                    <a:lnTo>
                      <a:pt x="25304" y="48916"/>
                    </a:lnTo>
                    <a:lnTo>
                      <a:pt x="25233" y="49269"/>
                    </a:lnTo>
                    <a:lnTo>
                      <a:pt x="25233" y="49621"/>
                    </a:lnTo>
                    <a:lnTo>
                      <a:pt x="25374" y="49833"/>
                    </a:lnTo>
                    <a:lnTo>
                      <a:pt x="25515" y="49974"/>
                    </a:lnTo>
                    <a:lnTo>
                      <a:pt x="25656" y="50044"/>
                    </a:lnTo>
                    <a:lnTo>
                      <a:pt x="25868" y="50115"/>
                    </a:lnTo>
                    <a:lnTo>
                      <a:pt x="25938" y="50115"/>
                    </a:lnTo>
                    <a:lnTo>
                      <a:pt x="26079" y="50044"/>
                    </a:lnTo>
                    <a:lnTo>
                      <a:pt x="26291" y="49833"/>
                    </a:lnTo>
                    <a:lnTo>
                      <a:pt x="26432" y="49410"/>
                    </a:lnTo>
                    <a:lnTo>
                      <a:pt x="26643" y="48564"/>
                    </a:lnTo>
                    <a:lnTo>
                      <a:pt x="26784" y="48212"/>
                    </a:lnTo>
                    <a:lnTo>
                      <a:pt x="26925" y="48071"/>
                    </a:lnTo>
                    <a:lnTo>
                      <a:pt x="27137" y="48775"/>
                    </a:lnTo>
                    <a:lnTo>
                      <a:pt x="27559" y="49903"/>
                    </a:lnTo>
                    <a:lnTo>
                      <a:pt x="27771" y="50326"/>
                    </a:lnTo>
                    <a:lnTo>
                      <a:pt x="27912" y="50467"/>
                    </a:lnTo>
                    <a:lnTo>
                      <a:pt x="28053" y="50608"/>
                    </a:lnTo>
                    <a:lnTo>
                      <a:pt x="28123" y="50608"/>
                    </a:lnTo>
                    <a:lnTo>
                      <a:pt x="28264" y="50538"/>
                    </a:lnTo>
                    <a:lnTo>
                      <a:pt x="28335" y="50326"/>
                    </a:lnTo>
                    <a:lnTo>
                      <a:pt x="28476" y="50044"/>
                    </a:lnTo>
                    <a:lnTo>
                      <a:pt x="28476" y="49692"/>
                    </a:lnTo>
                    <a:lnTo>
                      <a:pt x="28335" y="49410"/>
                    </a:lnTo>
                    <a:lnTo>
                      <a:pt x="28123" y="48987"/>
                    </a:lnTo>
                    <a:lnTo>
                      <a:pt x="27912" y="48634"/>
                    </a:lnTo>
                    <a:lnTo>
                      <a:pt x="27348" y="47930"/>
                    </a:lnTo>
                    <a:lnTo>
                      <a:pt x="27137" y="47577"/>
                    </a:lnTo>
                    <a:lnTo>
                      <a:pt x="26996" y="47295"/>
                    </a:lnTo>
                    <a:lnTo>
                      <a:pt x="26996" y="47295"/>
                    </a:lnTo>
                    <a:lnTo>
                      <a:pt x="27841" y="48071"/>
                    </a:lnTo>
                    <a:lnTo>
                      <a:pt x="28335" y="48493"/>
                    </a:lnTo>
                    <a:lnTo>
                      <a:pt x="28828" y="48916"/>
                    </a:lnTo>
                    <a:lnTo>
                      <a:pt x="29251" y="49198"/>
                    </a:lnTo>
                    <a:lnTo>
                      <a:pt x="29533" y="49198"/>
                    </a:lnTo>
                    <a:lnTo>
                      <a:pt x="29533" y="48987"/>
                    </a:lnTo>
                    <a:lnTo>
                      <a:pt x="29533" y="48775"/>
                    </a:lnTo>
                    <a:lnTo>
                      <a:pt x="29251" y="47859"/>
                    </a:lnTo>
                    <a:lnTo>
                      <a:pt x="29040" y="47507"/>
                    </a:lnTo>
                    <a:lnTo>
                      <a:pt x="28828" y="47295"/>
                    </a:lnTo>
                    <a:lnTo>
                      <a:pt x="28546" y="47084"/>
                    </a:lnTo>
                    <a:lnTo>
                      <a:pt x="28194" y="46872"/>
                    </a:lnTo>
                    <a:lnTo>
                      <a:pt x="27559" y="46590"/>
                    </a:lnTo>
                    <a:lnTo>
                      <a:pt x="27207" y="46449"/>
                    </a:lnTo>
                    <a:lnTo>
                      <a:pt x="26925" y="46308"/>
                    </a:lnTo>
                    <a:lnTo>
                      <a:pt x="26361" y="45745"/>
                    </a:lnTo>
                    <a:lnTo>
                      <a:pt x="25797" y="45040"/>
                    </a:lnTo>
                    <a:lnTo>
                      <a:pt x="25233" y="44335"/>
                    </a:lnTo>
                    <a:lnTo>
                      <a:pt x="24599" y="43701"/>
                    </a:lnTo>
                    <a:lnTo>
                      <a:pt x="25586" y="43842"/>
                    </a:lnTo>
                    <a:lnTo>
                      <a:pt x="26996" y="44053"/>
                    </a:lnTo>
                    <a:lnTo>
                      <a:pt x="28264" y="44053"/>
                    </a:lnTo>
                    <a:lnTo>
                      <a:pt x="28687" y="43982"/>
                    </a:lnTo>
                    <a:lnTo>
                      <a:pt x="28828" y="43912"/>
                    </a:lnTo>
                    <a:lnTo>
                      <a:pt x="28899" y="43771"/>
                    </a:lnTo>
                    <a:lnTo>
                      <a:pt x="28899" y="43630"/>
                    </a:lnTo>
                    <a:lnTo>
                      <a:pt x="28828" y="43489"/>
                    </a:lnTo>
                    <a:lnTo>
                      <a:pt x="28617" y="43278"/>
                    </a:lnTo>
                    <a:lnTo>
                      <a:pt x="28405" y="43137"/>
                    </a:lnTo>
                    <a:lnTo>
                      <a:pt x="27700" y="42925"/>
                    </a:lnTo>
                    <a:lnTo>
                      <a:pt x="26996" y="42714"/>
                    </a:lnTo>
                    <a:lnTo>
                      <a:pt x="25374" y="42432"/>
                    </a:lnTo>
                    <a:lnTo>
                      <a:pt x="24388" y="42361"/>
                    </a:lnTo>
                    <a:lnTo>
                      <a:pt x="23048" y="42220"/>
                    </a:lnTo>
                    <a:lnTo>
                      <a:pt x="22414" y="42150"/>
                    </a:lnTo>
                    <a:lnTo>
                      <a:pt x="21850" y="42079"/>
                    </a:lnTo>
                    <a:lnTo>
                      <a:pt x="21216" y="41938"/>
                    </a:lnTo>
                    <a:lnTo>
                      <a:pt x="20723" y="41727"/>
                    </a:lnTo>
                    <a:lnTo>
                      <a:pt x="20300" y="41375"/>
                    </a:lnTo>
                    <a:lnTo>
                      <a:pt x="19877" y="40952"/>
                    </a:lnTo>
                    <a:lnTo>
                      <a:pt x="19524" y="40176"/>
                    </a:lnTo>
                    <a:lnTo>
                      <a:pt x="19172" y="39260"/>
                    </a:lnTo>
                    <a:lnTo>
                      <a:pt x="18890" y="38273"/>
                    </a:lnTo>
                    <a:lnTo>
                      <a:pt x="18678" y="37216"/>
                    </a:lnTo>
                    <a:lnTo>
                      <a:pt x="18185" y="35172"/>
                    </a:lnTo>
                    <a:lnTo>
                      <a:pt x="17974" y="34185"/>
                    </a:lnTo>
                    <a:lnTo>
                      <a:pt x="17692" y="33339"/>
                    </a:lnTo>
                    <a:lnTo>
                      <a:pt x="18185" y="33410"/>
                    </a:lnTo>
                    <a:lnTo>
                      <a:pt x="18678" y="33621"/>
                    </a:lnTo>
                    <a:lnTo>
                      <a:pt x="19101" y="33903"/>
                    </a:lnTo>
                    <a:lnTo>
                      <a:pt x="19454" y="34256"/>
                    </a:lnTo>
                    <a:lnTo>
                      <a:pt x="20229" y="35101"/>
                    </a:lnTo>
                    <a:lnTo>
                      <a:pt x="20582" y="35524"/>
                    </a:lnTo>
                    <a:lnTo>
                      <a:pt x="21004" y="35947"/>
                    </a:lnTo>
                    <a:lnTo>
                      <a:pt x="21780" y="36723"/>
                    </a:lnTo>
                    <a:lnTo>
                      <a:pt x="22344" y="37286"/>
                    </a:lnTo>
                    <a:lnTo>
                      <a:pt x="22978" y="37780"/>
                    </a:lnTo>
                    <a:lnTo>
                      <a:pt x="23542" y="38203"/>
                    </a:lnTo>
                    <a:lnTo>
                      <a:pt x="24176" y="38485"/>
                    </a:lnTo>
                    <a:lnTo>
                      <a:pt x="24388" y="38555"/>
                    </a:lnTo>
                    <a:lnTo>
                      <a:pt x="24670" y="38555"/>
                    </a:lnTo>
                    <a:lnTo>
                      <a:pt x="24881" y="38485"/>
                    </a:lnTo>
                    <a:lnTo>
                      <a:pt x="25092" y="38344"/>
                    </a:lnTo>
                    <a:lnTo>
                      <a:pt x="25022" y="38767"/>
                    </a:lnTo>
                    <a:lnTo>
                      <a:pt x="25092" y="39119"/>
                    </a:lnTo>
                    <a:lnTo>
                      <a:pt x="25304" y="39260"/>
                    </a:lnTo>
                    <a:lnTo>
                      <a:pt x="25515" y="39331"/>
                    </a:lnTo>
                    <a:lnTo>
                      <a:pt x="25727" y="39260"/>
                    </a:lnTo>
                    <a:lnTo>
                      <a:pt x="25868" y="38978"/>
                    </a:lnTo>
                    <a:lnTo>
                      <a:pt x="26009" y="38555"/>
                    </a:lnTo>
                    <a:lnTo>
                      <a:pt x="26009" y="37921"/>
                    </a:lnTo>
                    <a:lnTo>
                      <a:pt x="26291" y="38344"/>
                    </a:lnTo>
                    <a:lnTo>
                      <a:pt x="26855" y="38978"/>
                    </a:lnTo>
                    <a:lnTo>
                      <a:pt x="27137" y="39260"/>
                    </a:lnTo>
                    <a:lnTo>
                      <a:pt x="27418" y="39401"/>
                    </a:lnTo>
                    <a:lnTo>
                      <a:pt x="27559" y="39401"/>
                    </a:lnTo>
                    <a:lnTo>
                      <a:pt x="27630" y="39331"/>
                    </a:lnTo>
                    <a:lnTo>
                      <a:pt x="27700" y="39260"/>
                    </a:lnTo>
                    <a:lnTo>
                      <a:pt x="27771" y="39049"/>
                    </a:lnTo>
                    <a:lnTo>
                      <a:pt x="27771" y="38837"/>
                    </a:lnTo>
                    <a:lnTo>
                      <a:pt x="27771" y="38696"/>
                    </a:lnTo>
                    <a:lnTo>
                      <a:pt x="27630" y="38414"/>
                    </a:lnTo>
                    <a:lnTo>
                      <a:pt x="27348" y="38132"/>
                    </a:lnTo>
                    <a:lnTo>
                      <a:pt x="27066" y="37921"/>
                    </a:lnTo>
                    <a:lnTo>
                      <a:pt x="26784" y="37709"/>
                    </a:lnTo>
                    <a:lnTo>
                      <a:pt x="26502" y="37498"/>
                    </a:lnTo>
                    <a:lnTo>
                      <a:pt x="26432" y="37216"/>
                    </a:lnTo>
                    <a:lnTo>
                      <a:pt x="26361" y="37075"/>
                    </a:lnTo>
                    <a:lnTo>
                      <a:pt x="26432" y="36864"/>
                    </a:lnTo>
                    <a:lnTo>
                      <a:pt x="26996" y="37286"/>
                    </a:lnTo>
                    <a:lnTo>
                      <a:pt x="27489" y="37568"/>
                    </a:lnTo>
                    <a:lnTo>
                      <a:pt x="27982" y="37780"/>
                    </a:lnTo>
                    <a:lnTo>
                      <a:pt x="28476" y="37921"/>
                    </a:lnTo>
                    <a:lnTo>
                      <a:pt x="28899" y="37991"/>
                    </a:lnTo>
                    <a:lnTo>
                      <a:pt x="29110" y="37991"/>
                    </a:lnTo>
                    <a:lnTo>
                      <a:pt x="29322" y="37921"/>
                    </a:lnTo>
                    <a:lnTo>
                      <a:pt x="29462" y="37850"/>
                    </a:lnTo>
                    <a:lnTo>
                      <a:pt x="29603" y="37709"/>
                    </a:lnTo>
                    <a:lnTo>
                      <a:pt x="29674" y="37498"/>
                    </a:lnTo>
                    <a:lnTo>
                      <a:pt x="29674" y="37357"/>
                    </a:lnTo>
                    <a:lnTo>
                      <a:pt x="29603" y="37216"/>
                    </a:lnTo>
                    <a:lnTo>
                      <a:pt x="29462" y="37075"/>
                    </a:lnTo>
                    <a:lnTo>
                      <a:pt x="29110" y="36793"/>
                    </a:lnTo>
                    <a:lnTo>
                      <a:pt x="28617" y="36652"/>
                    </a:lnTo>
                    <a:lnTo>
                      <a:pt x="27489" y="36441"/>
                    </a:lnTo>
                    <a:lnTo>
                      <a:pt x="26714" y="36229"/>
                    </a:lnTo>
                    <a:lnTo>
                      <a:pt x="27277" y="36229"/>
                    </a:lnTo>
                    <a:lnTo>
                      <a:pt x="28194" y="36159"/>
                    </a:lnTo>
                    <a:lnTo>
                      <a:pt x="29040" y="36018"/>
                    </a:lnTo>
                    <a:lnTo>
                      <a:pt x="29322" y="35877"/>
                    </a:lnTo>
                    <a:lnTo>
                      <a:pt x="29533" y="35736"/>
                    </a:lnTo>
                    <a:lnTo>
                      <a:pt x="29744" y="35313"/>
                    </a:lnTo>
                    <a:lnTo>
                      <a:pt x="29815" y="35031"/>
                    </a:lnTo>
                    <a:lnTo>
                      <a:pt x="29885" y="34820"/>
                    </a:lnTo>
                    <a:lnTo>
                      <a:pt x="29815" y="34608"/>
                    </a:lnTo>
                    <a:lnTo>
                      <a:pt x="29744" y="34467"/>
                    </a:lnTo>
                    <a:lnTo>
                      <a:pt x="29462" y="34397"/>
                    </a:lnTo>
                    <a:lnTo>
                      <a:pt x="29110" y="34397"/>
                    </a:lnTo>
                    <a:lnTo>
                      <a:pt x="28335" y="34679"/>
                    </a:lnTo>
                    <a:lnTo>
                      <a:pt x="27066" y="35101"/>
                    </a:lnTo>
                    <a:lnTo>
                      <a:pt x="26432" y="35383"/>
                    </a:lnTo>
                    <a:lnTo>
                      <a:pt x="26009" y="35665"/>
                    </a:lnTo>
                    <a:lnTo>
                      <a:pt x="25868" y="35806"/>
                    </a:lnTo>
                    <a:lnTo>
                      <a:pt x="25797" y="35877"/>
                    </a:lnTo>
                    <a:lnTo>
                      <a:pt x="25797" y="36008"/>
                    </a:lnTo>
                    <a:lnTo>
                      <a:pt x="25797" y="36008"/>
                    </a:lnTo>
                    <a:lnTo>
                      <a:pt x="24952" y="35524"/>
                    </a:lnTo>
                    <a:lnTo>
                      <a:pt x="23965" y="34890"/>
                    </a:lnTo>
                    <a:lnTo>
                      <a:pt x="22978" y="34185"/>
                    </a:lnTo>
                    <a:lnTo>
                      <a:pt x="21991" y="33621"/>
                    </a:lnTo>
                    <a:lnTo>
                      <a:pt x="23260" y="33621"/>
                    </a:lnTo>
                    <a:lnTo>
                      <a:pt x="24106" y="33692"/>
                    </a:lnTo>
                    <a:lnTo>
                      <a:pt x="24952" y="33692"/>
                    </a:lnTo>
                    <a:lnTo>
                      <a:pt x="25727" y="33621"/>
                    </a:lnTo>
                    <a:lnTo>
                      <a:pt x="26079" y="33551"/>
                    </a:lnTo>
                    <a:lnTo>
                      <a:pt x="26432" y="33480"/>
                    </a:lnTo>
                    <a:lnTo>
                      <a:pt x="26643" y="33339"/>
                    </a:lnTo>
                    <a:lnTo>
                      <a:pt x="26855" y="33198"/>
                    </a:lnTo>
                    <a:lnTo>
                      <a:pt x="26996" y="32916"/>
                    </a:lnTo>
                    <a:lnTo>
                      <a:pt x="26996" y="32705"/>
                    </a:lnTo>
                    <a:lnTo>
                      <a:pt x="26925" y="32423"/>
                    </a:lnTo>
                    <a:lnTo>
                      <a:pt x="26784" y="32282"/>
                    </a:lnTo>
                    <a:lnTo>
                      <a:pt x="26502" y="32141"/>
                    </a:lnTo>
                    <a:lnTo>
                      <a:pt x="25233" y="32141"/>
                    </a:lnTo>
                    <a:lnTo>
                      <a:pt x="24247" y="32353"/>
                    </a:lnTo>
                    <a:lnTo>
                      <a:pt x="22203" y="32775"/>
                    </a:lnTo>
                    <a:lnTo>
                      <a:pt x="21427" y="32987"/>
                    </a:lnTo>
                    <a:lnTo>
                      <a:pt x="20934" y="33057"/>
                    </a:lnTo>
                    <a:lnTo>
                      <a:pt x="19172" y="32775"/>
                    </a:lnTo>
                    <a:lnTo>
                      <a:pt x="17903" y="32634"/>
                    </a:lnTo>
                    <a:lnTo>
                      <a:pt x="17480" y="32564"/>
                    </a:lnTo>
                    <a:lnTo>
                      <a:pt x="17410" y="32564"/>
                    </a:lnTo>
                    <a:lnTo>
                      <a:pt x="17410" y="32634"/>
                    </a:lnTo>
                    <a:lnTo>
                      <a:pt x="17269" y="32423"/>
                    </a:lnTo>
                    <a:lnTo>
                      <a:pt x="17057" y="32141"/>
                    </a:lnTo>
                    <a:lnTo>
                      <a:pt x="16775" y="31295"/>
                    </a:lnTo>
                    <a:lnTo>
                      <a:pt x="16493" y="30449"/>
                    </a:lnTo>
                    <a:lnTo>
                      <a:pt x="16212" y="29745"/>
                    </a:lnTo>
                    <a:lnTo>
                      <a:pt x="15225" y="27630"/>
                    </a:lnTo>
                    <a:lnTo>
                      <a:pt x="14097" y="25586"/>
                    </a:lnTo>
                    <a:lnTo>
                      <a:pt x="12899" y="23542"/>
                    </a:lnTo>
                    <a:lnTo>
                      <a:pt x="11630" y="21568"/>
                    </a:lnTo>
                    <a:lnTo>
                      <a:pt x="14379" y="21568"/>
                    </a:lnTo>
                    <a:lnTo>
                      <a:pt x="14802" y="21639"/>
                    </a:lnTo>
                    <a:lnTo>
                      <a:pt x="15154" y="21850"/>
                    </a:lnTo>
                    <a:lnTo>
                      <a:pt x="15366" y="21991"/>
                    </a:lnTo>
                    <a:lnTo>
                      <a:pt x="15577" y="22203"/>
                    </a:lnTo>
                    <a:lnTo>
                      <a:pt x="15930" y="22767"/>
                    </a:lnTo>
                    <a:lnTo>
                      <a:pt x="16282" y="23472"/>
                    </a:lnTo>
                    <a:lnTo>
                      <a:pt x="16564" y="24176"/>
                    </a:lnTo>
                    <a:lnTo>
                      <a:pt x="16846" y="24952"/>
                    </a:lnTo>
                    <a:lnTo>
                      <a:pt x="17198" y="25586"/>
                    </a:lnTo>
                    <a:lnTo>
                      <a:pt x="17551" y="26079"/>
                    </a:lnTo>
                    <a:lnTo>
                      <a:pt x="17762" y="26291"/>
                    </a:lnTo>
                    <a:lnTo>
                      <a:pt x="17974" y="26432"/>
                    </a:lnTo>
                    <a:lnTo>
                      <a:pt x="18397" y="26502"/>
                    </a:lnTo>
                    <a:lnTo>
                      <a:pt x="18608" y="26502"/>
                    </a:lnTo>
                    <a:lnTo>
                      <a:pt x="18749" y="26432"/>
                    </a:lnTo>
                    <a:lnTo>
                      <a:pt x="18819" y="26220"/>
                    </a:lnTo>
                    <a:lnTo>
                      <a:pt x="18749" y="25938"/>
                    </a:lnTo>
                    <a:lnTo>
                      <a:pt x="18608" y="25586"/>
                    </a:lnTo>
                    <a:lnTo>
                      <a:pt x="18115" y="24740"/>
                    </a:lnTo>
                    <a:lnTo>
                      <a:pt x="17480" y="23894"/>
                    </a:lnTo>
                    <a:lnTo>
                      <a:pt x="16775" y="23049"/>
                    </a:lnTo>
                    <a:lnTo>
                      <a:pt x="16141" y="22344"/>
                    </a:lnTo>
                    <a:lnTo>
                      <a:pt x="15789" y="21991"/>
                    </a:lnTo>
                    <a:lnTo>
                      <a:pt x="16634" y="22203"/>
                    </a:lnTo>
                    <a:lnTo>
                      <a:pt x="17551" y="22485"/>
                    </a:lnTo>
                    <a:lnTo>
                      <a:pt x="18467" y="22908"/>
                    </a:lnTo>
                    <a:lnTo>
                      <a:pt x="18819" y="23190"/>
                    </a:lnTo>
                    <a:lnTo>
                      <a:pt x="19172" y="23401"/>
                    </a:lnTo>
                    <a:lnTo>
                      <a:pt x="19665" y="23965"/>
                    </a:lnTo>
                    <a:lnTo>
                      <a:pt x="19806" y="24176"/>
                    </a:lnTo>
                    <a:lnTo>
                      <a:pt x="19806" y="24388"/>
                    </a:lnTo>
                    <a:lnTo>
                      <a:pt x="19877" y="24599"/>
                    </a:lnTo>
                    <a:lnTo>
                      <a:pt x="20018" y="24881"/>
                    </a:lnTo>
                    <a:lnTo>
                      <a:pt x="20088" y="25375"/>
                    </a:lnTo>
                    <a:lnTo>
                      <a:pt x="20229" y="25938"/>
                    </a:lnTo>
                    <a:lnTo>
                      <a:pt x="20300" y="26220"/>
                    </a:lnTo>
                    <a:lnTo>
                      <a:pt x="20370" y="26502"/>
                    </a:lnTo>
                    <a:lnTo>
                      <a:pt x="20582" y="26643"/>
                    </a:lnTo>
                    <a:lnTo>
                      <a:pt x="20863" y="26784"/>
                    </a:lnTo>
                    <a:lnTo>
                      <a:pt x="21004" y="26714"/>
                    </a:lnTo>
                    <a:lnTo>
                      <a:pt x="21145" y="26714"/>
                    </a:lnTo>
                    <a:lnTo>
                      <a:pt x="21286" y="26573"/>
                    </a:lnTo>
                    <a:lnTo>
                      <a:pt x="21357" y="26502"/>
                    </a:lnTo>
                    <a:lnTo>
                      <a:pt x="21357" y="26220"/>
                    </a:lnTo>
                    <a:lnTo>
                      <a:pt x="21357" y="25868"/>
                    </a:lnTo>
                    <a:lnTo>
                      <a:pt x="21075" y="25163"/>
                    </a:lnTo>
                    <a:lnTo>
                      <a:pt x="20863" y="24670"/>
                    </a:lnTo>
                    <a:lnTo>
                      <a:pt x="21004" y="24811"/>
                    </a:lnTo>
                    <a:lnTo>
                      <a:pt x="21216" y="25022"/>
                    </a:lnTo>
                    <a:lnTo>
                      <a:pt x="21568" y="25657"/>
                    </a:lnTo>
                    <a:lnTo>
                      <a:pt x="21850" y="25938"/>
                    </a:lnTo>
                    <a:lnTo>
                      <a:pt x="22062" y="26079"/>
                    </a:lnTo>
                    <a:lnTo>
                      <a:pt x="22344" y="26220"/>
                    </a:lnTo>
                    <a:lnTo>
                      <a:pt x="22485" y="26150"/>
                    </a:lnTo>
                    <a:lnTo>
                      <a:pt x="22555" y="26079"/>
                    </a:lnTo>
                    <a:lnTo>
                      <a:pt x="22696" y="25938"/>
                    </a:lnTo>
                    <a:lnTo>
                      <a:pt x="22767" y="25868"/>
                    </a:lnTo>
                    <a:lnTo>
                      <a:pt x="22767" y="25727"/>
                    </a:lnTo>
                    <a:lnTo>
                      <a:pt x="22696" y="25657"/>
                    </a:lnTo>
                    <a:lnTo>
                      <a:pt x="22555" y="25445"/>
                    </a:lnTo>
                    <a:lnTo>
                      <a:pt x="22273" y="25234"/>
                    </a:lnTo>
                    <a:lnTo>
                      <a:pt x="21709" y="24811"/>
                    </a:lnTo>
                    <a:lnTo>
                      <a:pt x="21568" y="24599"/>
                    </a:lnTo>
                    <a:lnTo>
                      <a:pt x="21568" y="24529"/>
                    </a:lnTo>
                    <a:lnTo>
                      <a:pt x="21568" y="24388"/>
                    </a:lnTo>
                    <a:lnTo>
                      <a:pt x="21991" y="24670"/>
                    </a:lnTo>
                    <a:lnTo>
                      <a:pt x="22837" y="25093"/>
                    </a:lnTo>
                    <a:lnTo>
                      <a:pt x="23189" y="25234"/>
                    </a:lnTo>
                    <a:lnTo>
                      <a:pt x="23542" y="25234"/>
                    </a:lnTo>
                    <a:lnTo>
                      <a:pt x="23612" y="25163"/>
                    </a:lnTo>
                    <a:lnTo>
                      <a:pt x="23683" y="25093"/>
                    </a:lnTo>
                    <a:lnTo>
                      <a:pt x="23683" y="24881"/>
                    </a:lnTo>
                    <a:lnTo>
                      <a:pt x="23683" y="24670"/>
                    </a:lnTo>
                    <a:lnTo>
                      <a:pt x="23471" y="24317"/>
                    </a:lnTo>
                    <a:lnTo>
                      <a:pt x="23260" y="24106"/>
                    </a:lnTo>
                    <a:lnTo>
                      <a:pt x="22907" y="24035"/>
                    </a:lnTo>
                    <a:lnTo>
                      <a:pt x="22555" y="23965"/>
                    </a:lnTo>
                    <a:lnTo>
                      <a:pt x="21780" y="23965"/>
                    </a:lnTo>
                    <a:lnTo>
                      <a:pt x="21498" y="23894"/>
                    </a:lnTo>
                    <a:lnTo>
                      <a:pt x="21216" y="23753"/>
                    </a:lnTo>
                    <a:lnTo>
                      <a:pt x="22203" y="23472"/>
                    </a:lnTo>
                    <a:lnTo>
                      <a:pt x="22907" y="23260"/>
                    </a:lnTo>
                    <a:lnTo>
                      <a:pt x="23542" y="23049"/>
                    </a:lnTo>
                    <a:lnTo>
                      <a:pt x="24035" y="22767"/>
                    </a:lnTo>
                    <a:lnTo>
                      <a:pt x="24176" y="22626"/>
                    </a:lnTo>
                    <a:lnTo>
                      <a:pt x="24247" y="22555"/>
                    </a:lnTo>
                    <a:lnTo>
                      <a:pt x="24176" y="22414"/>
                    </a:lnTo>
                    <a:lnTo>
                      <a:pt x="23965" y="22344"/>
                    </a:lnTo>
                    <a:lnTo>
                      <a:pt x="23612" y="22273"/>
                    </a:lnTo>
                    <a:lnTo>
                      <a:pt x="23119" y="22203"/>
                    </a:lnTo>
                    <a:lnTo>
                      <a:pt x="22837" y="22203"/>
                    </a:lnTo>
                    <a:lnTo>
                      <a:pt x="22485" y="22344"/>
                    </a:lnTo>
                    <a:lnTo>
                      <a:pt x="22132" y="22555"/>
                    </a:lnTo>
                    <a:lnTo>
                      <a:pt x="21850" y="22767"/>
                    </a:lnTo>
                    <a:lnTo>
                      <a:pt x="21286" y="23190"/>
                    </a:lnTo>
                    <a:lnTo>
                      <a:pt x="21004" y="23331"/>
                    </a:lnTo>
                    <a:lnTo>
                      <a:pt x="20723" y="23331"/>
                    </a:lnTo>
                    <a:lnTo>
                      <a:pt x="20300" y="23260"/>
                    </a:lnTo>
                    <a:lnTo>
                      <a:pt x="19806" y="23049"/>
                    </a:lnTo>
                    <a:lnTo>
                      <a:pt x="18749" y="22485"/>
                    </a:lnTo>
                    <a:lnTo>
                      <a:pt x="17692" y="21921"/>
                    </a:lnTo>
                    <a:lnTo>
                      <a:pt x="17198" y="21639"/>
                    </a:lnTo>
                    <a:lnTo>
                      <a:pt x="16775" y="21498"/>
                    </a:lnTo>
                    <a:lnTo>
                      <a:pt x="17833" y="21568"/>
                    </a:lnTo>
                    <a:lnTo>
                      <a:pt x="19313" y="21639"/>
                    </a:lnTo>
                    <a:lnTo>
                      <a:pt x="20088" y="21568"/>
                    </a:lnTo>
                    <a:lnTo>
                      <a:pt x="20723" y="21498"/>
                    </a:lnTo>
                    <a:lnTo>
                      <a:pt x="20934" y="21357"/>
                    </a:lnTo>
                    <a:lnTo>
                      <a:pt x="21145" y="21216"/>
                    </a:lnTo>
                    <a:lnTo>
                      <a:pt x="21216" y="21075"/>
                    </a:lnTo>
                    <a:lnTo>
                      <a:pt x="21286" y="20864"/>
                    </a:lnTo>
                    <a:lnTo>
                      <a:pt x="21216" y="20582"/>
                    </a:lnTo>
                    <a:lnTo>
                      <a:pt x="21075" y="20441"/>
                    </a:lnTo>
                    <a:lnTo>
                      <a:pt x="20863" y="20300"/>
                    </a:lnTo>
                    <a:lnTo>
                      <a:pt x="20582" y="20159"/>
                    </a:lnTo>
                    <a:lnTo>
                      <a:pt x="19806" y="20088"/>
                    </a:lnTo>
                    <a:lnTo>
                      <a:pt x="18890" y="20159"/>
                    </a:lnTo>
                    <a:lnTo>
                      <a:pt x="17974" y="20229"/>
                    </a:lnTo>
                    <a:lnTo>
                      <a:pt x="17128" y="20370"/>
                    </a:lnTo>
                    <a:lnTo>
                      <a:pt x="16000" y="20582"/>
                    </a:lnTo>
                    <a:lnTo>
                      <a:pt x="14731" y="20864"/>
                    </a:lnTo>
                    <a:lnTo>
                      <a:pt x="13463" y="21075"/>
                    </a:lnTo>
                    <a:lnTo>
                      <a:pt x="12758" y="21146"/>
                    </a:lnTo>
                    <a:lnTo>
                      <a:pt x="12194" y="21146"/>
                    </a:lnTo>
                    <a:lnTo>
                      <a:pt x="11630" y="21005"/>
                    </a:lnTo>
                    <a:lnTo>
                      <a:pt x="11066" y="20723"/>
                    </a:lnTo>
                    <a:lnTo>
                      <a:pt x="10361" y="20159"/>
                    </a:lnTo>
                    <a:lnTo>
                      <a:pt x="9657" y="19383"/>
                    </a:lnTo>
                    <a:lnTo>
                      <a:pt x="8952" y="18538"/>
                    </a:lnTo>
                    <a:lnTo>
                      <a:pt x="8317" y="17621"/>
                    </a:lnTo>
                    <a:lnTo>
                      <a:pt x="6978" y="15718"/>
                    </a:lnTo>
                    <a:lnTo>
                      <a:pt x="6344" y="14872"/>
                    </a:lnTo>
                    <a:lnTo>
                      <a:pt x="5780" y="14097"/>
                    </a:lnTo>
                    <a:lnTo>
                      <a:pt x="5780" y="14097"/>
                    </a:lnTo>
                    <a:lnTo>
                      <a:pt x="6203" y="14168"/>
                    </a:lnTo>
                    <a:lnTo>
                      <a:pt x="6696" y="14238"/>
                    </a:lnTo>
                    <a:lnTo>
                      <a:pt x="7613" y="14238"/>
                    </a:lnTo>
                    <a:lnTo>
                      <a:pt x="8529" y="14309"/>
                    </a:lnTo>
                    <a:lnTo>
                      <a:pt x="8952" y="14379"/>
                    </a:lnTo>
                    <a:lnTo>
                      <a:pt x="9375" y="14450"/>
                    </a:lnTo>
                    <a:lnTo>
                      <a:pt x="9798" y="14731"/>
                    </a:lnTo>
                    <a:lnTo>
                      <a:pt x="10291" y="14943"/>
                    </a:lnTo>
                    <a:lnTo>
                      <a:pt x="11207" y="15648"/>
                    </a:lnTo>
                    <a:lnTo>
                      <a:pt x="12053" y="16282"/>
                    </a:lnTo>
                    <a:lnTo>
                      <a:pt x="12546" y="16564"/>
                    </a:lnTo>
                    <a:lnTo>
                      <a:pt x="13040" y="16846"/>
                    </a:lnTo>
                    <a:lnTo>
                      <a:pt x="13745" y="17128"/>
                    </a:lnTo>
                    <a:lnTo>
                      <a:pt x="14238" y="17339"/>
                    </a:lnTo>
                    <a:lnTo>
                      <a:pt x="14731" y="17410"/>
                    </a:lnTo>
                    <a:lnTo>
                      <a:pt x="15154" y="17480"/>
                    </a:lnTo>
                    <a:lnTo>
                      <a:pt x="15295" y="17410"/>
                    </a:lnTo>
                    <a:lnTo>
                      <a:pt x="15436" y="17339"/>
                    </a:lnTo>
                    <a:lnTo>
                      <a:pt x="15507" y="17198"/>
                    </a:lnTo>
                    <a:lnTo>
                      <a:pt x="15507" y="17057"/>
                    </a:lnTo>
                    <a:lnTo>
                      <a:pt x="15507" y="16846"/>
                    </a:lnTo>
                    <a:lnTo>
                      <a:pt x="15436" y="16564"/>
                    </a:lnTo>
                    <a:lnTo>
                      <a:pt x="15295" y="16353"/>
                    </a:lnTo>
                    <a:lnTo>
                      <a:pt x="15154" y="16212"/>
                    </a:lnTo>
                    <a:lnTo>
                      <a:pt x="14731" y="15930"/>
                    </a:lnTo>
                    <a:lnTo>
                      <a:pt x="14238" y="15648"/>
                    </a:lnTo>
                    <a:lnTo>
                      <a:pt x="13604" y="15436"/>
                    </a:lnTo>
                    <a:lnTo>
                      <a:pt x="12335" y="14943"/>
                    </a:lnTo>
                    <a:lnTo>
                      <a:pt x="11419" y="14591"/>
                    </a:lnTo>
                    <a:lnTo>
                      <a:pt x="14238" y="14802"/>
                    </a:lnTo>
                    <a:lnTo>
                      <a:pt x="14661" y="15577"/>
                    </a:lnTo>
                    <a:lnTo>
                      <a:pt x="15295" y="15930"/>
                    </a:lnTo>
                    <a:lnTo>
                      <a:pt x="16000" y="16353"/>
                    </a:lnTo>
                    <a:lnTo>
                      <a:pt x="16423" y="16494"/>
                    </a:lnTo>
                    <a:lnTo>
                      <a:pt x="16775" y="16635"/>
                    </a:lnTo>
                    <a:lnTo>
                      <a:pt x="17198" y="16635"/>
                    </a:lnTo>
                    <a:lnTo>
                      <a:pt x="17551" y="16564"/>
                    </a:lnTo>
                    <a:lnTo>
                      <a:pt x="18044" y="16423"/>
                    </a:lnTo>
                    <a:lnTo>
                      <a:pt x="18326" y="16212"/>
                    </a:lnTo>
                    <a:lnTo>
                      <a:pt x="18538" y="16071"/>
                    </a:lnTo>
                    <a:lnTo>
                      <a:pt x="18538" y="15930"/>
                    </a:lnTo>
                    <a:lnTo>
                      <a:pt x="18467" y="15859"/>
                    </a:lnTo>
                    <a:lnTo>
                      <a:pt x="18326" y="15718"/>
                    </a:lnTo>
                    <a:lnTo>
                      <a:pt x="17833" y="15577"/>
                    </a:lnTo>
                    <a:lnTo>
                      <a:pt x="16423" y="15225"/>
                    </a:lnTo>
                    <a:lnTo>
                      <a:pt x="15859" y="15013"/>
                    </a:lnTo>
                    <a:lnTo>
                      <a:pt x="15648" y="14943"/>
                    </a:lnTo>
                    <a:lnTo>
                      <a:pt x="15507" y="14802"/>
                    </a:lnTo>
                    <a:lnTo>
                      <a:pt x="16212" y="14802"/>
                    </a:lnTo>
                    <a:lnTo>
                      <a:pt x="16775" y="14731"/>
                    </a:lnTo>
                    <a:lnTo>
                      <a:pt x="17057" y="14591"/>
                    </a:lnTo>
                    <a:lnTo>
                      <a:pt x="17128" y="14520"/>
                    </a:lnTo>
                    <a:lnTo>
                      <a:pt x="17198" y="14379"/>
                    </a:lnTo>
                    <a:lnTo>
                      <a:pt x="17128" y="14309"/>
                    </a:lnTo>
                    <a:lnTo>
                      <a:pt x="17057" y="14168"/>
                    </a:lnTo>
                    <a:lnTo>
                      <a:pt x="16705" y="14027"/>
                    </a:lnTo>
                    <a:lnTo>
                      <a:pt x="16141" y="13886"/>
                    </a:lnTo>
                    <a:lnTo>
                      <a:pt x="15366" y="13815"/>
                    </a:lnTo>
                    <a:lnTo>
                      <a:pt x="15507" y="13674"/>
                    </a:lnTo>
                    <a:lnTo>
                      <a:pt x="15718" y="13533"/>
                    </a:lnTo>
                    <a:lnTo>
                      <a:pt x="16282" y="13181"/>
                    </a:lnTo>
                    <a:lnTo>
                      <a:pt x="16846" y="12969"/>
                    </a:lnTo>
                    <a:lnTo>
                      <a:pt x="17057" y="12899"/>
                    </a:lnTo>
                    <a:lnTo>
                      <a:pt x="17198" y="12899"/>
                    </a:lnTo>
                    <a:lnTo>
                      <a:pt x="16634" y="12617"/>
                    </a:lnTo>
                    <a:lnTo>
                      <a:pt x="16212" y="12546"/>
                    </a:lnTo>
                    <a:lnTo>
                      <a:pt x="15789" y="12687"/>
                    </a:lnTo>
                    <a:lnTo>
                      <a:pt x="15507" y="12828"/>
                    </a:lnTo>
                    <a:lnTo>
                      <a:pt x="14943" y="13392"/>
                    </a:lnTo>
                    <a:lnTo>
                      <a:pt x="14661" y="13604"/>
                    </a:lnTo>
                    <a:lnTo>
                      <a:pt x="14308" y="13745"/>
                    </a:lnTo>
                    <a:lnTo>
                      <a:pt x="13886" y="13815"/>
                    </a:lnTo>
                    <a:lnTo>
                      <a:pt x="13463" y="13886"/>
                    </a:lnTo>
                    <a:lnTo>
                      <a:pt x="12476" y="13815"/>
                    </a:lnTo>
                    <a:lnTo>
                      <a:pt x="11560" y="13745"/>
                    </a:lnTo>
                    <a:lnTo>
                      <a:pt x="10643" y="13674"/>
                    </a:lnTo>
                    <a:lnTo>
                      <a:pt x="11701" y="13251"/>
                    </a:lnTo>
                    <a:lnTo>
                      <a:pt x="12405" y="12969"/>
                    </a:lnTo>
                    <a:lnTo>
                      <a:pt x="13040" y="12687"/>
                    </a:lnTo>
                    <a:lnTo>
                      <a:pt x="13533" y="12335"/>
                    </a:lnTo>
                    <a:lnTo>
                      <a:pt x="13674" y="12124"/>
                    </a:lnTo>
                    <a:lnTo>
                      <a:pt x="13745" y="11983"/>
                    </a:lnTo>
                    <a:lnTo>
                      <a:pt x="13745" y="11771"/>
                    </a:lnTo>
                    <a:lnTo>
                      <a:pt x="13674" y="11560"/>
                    </a:lnTo>
                    <a:lnTo>
                      <a:pt x="13392" y="11348"/>
                    </a:lnTo>
                    <a:lnTo>
                      <a:pt x="13040" y="11207"/>
                    </a:lnTo>
                    <a:lnTo>
                      <a:pt x="12899" y="11137"/>
                    </a:lnTo>
                    <a:lnTo>
                      <a:pt x="12687" y="11137"/>
                    </a:lnTo>
                    <a:lnTo>
                      <a:pt x="12264" y="11348"/>
                    </a:lnTo>
                    <a:lnTo>
                      <a:pt x="11771" y="11701"/>
                    </a:lnTo>
                    <a:lnTo>
                      <a:pt x="11207" y="12194"/>
                    </a:lnTo>
                    <a:lnTo>
                      <a:pt x="10220" y="13110"/>
                    </a:lnTo>
                    <a:lnTo>
                      <a:pt x="9798" y="13463"/>
                    </a:lnTo>
                    <a:lnTo>
                      <a:pt x="9445" y="13604"/>
                    </a:lnTo>
                    <a:lnTo>
                      <a:pt x="8881" y="13745"/>
                    </a:lnTo>
                    <a:lnTo>
                      <a:pt x="7190" y="13745"/>
                    </a:lnTo>
                    <a:lnTo>
                      <a:pt x="6626" y="13674"/>
                    </a:lnTo>
                    <a:lnTo>
                      <a:pt x="6203" y="13533"/>
                    </a:lnTo>
                    <a:lnTo>
                      <a:pt x="5780" y="13392"/>
                    </a:lnTo>
                    <a:lnTo>
                      <a:pt x="5357" y="13181"/>
                    </a:lnTo>
                    <a:lnTo>
                      <a:pt x="5005" y="12969"/>
                    </a:lnTo>
                    <a:lnTo>
                      <a:pt x="4300" y="12335"/>
                    </a:lnTo>
                    <a:lnTo>
                      <a:pt x="3665" y="11630"/>
                    </a:lnTo>
                    <a:lnTo>
                      <a:pt x="3102" y="10784"/>
                    </a:lnTo>
                    <a:lnTo>
                      <a:pt x="2608" y="9868"/>
                    </a:lnTo>
                    <a:lnTo>
                      <a:pt x="2115" y="8952"/>
                    </a:lnTo>
                    <a:lnTo>
                      <a:pt x="1762" y="8035"/>
                    </a:lnTo>
                    <a:lnTo>
                      <a:pt x="1621" y="7542"/>
                    </a:lnTo>
                    <a:lnTo>
                      <a:pt x="1410" y="6485"/>
                    </a:lnTo>
                    <a:lnTo>
                      <a:pt x="987" y="3665"/>
                    </a:lnTo>
                    <a:lnTo>
                      <a:pt x="846" y="2256"/>
                    </a:lnTo>
                    <a:lnTo>
                      <a:pt x="776" y="1058"/>
                    </a:lnTo>
                    <a:lnTo>
                      <a:pt x="776" y="564"/>
                    </a:lnTo>
                    <a:lnTo>
                      <a:pt x="846" y="282"/>
                    </a:lnTo>
                    <a:lnTo>
                      <a:pt x="917" y="71"/>
                    </a:lnTo>
                    <a:lnTo>
                      <a:pt x="987" y="0"/>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3"/>
              <p:cNvSpPr/>
              <p:nvPr/>
            </p:nvSpPr>
            <p:spPr>
              <a:xfrm>
                <a:off x="3501600" y="4357925"/>
                <a:ext cx="151575" cy="297825"/>
              </a:xfrm>
              <a:custGeom>
                <a:avLst/>
                <a:gdLst/>
                <a:ahLst/>
                <a:cxnLst/>
                <a:rect l="l" t="t" r="r" b="b"/>
                <a:pathLst>
                  <a:path w="6063" h="11913" extrusionOk="0">
                    <a:moveTo>
                      <a:pt x="4935" y="0"/>
                    </a:moveTo>
                    <a:lnTo>
                      <a:pt x="3737" y="1410"/>
                    </a:lnTo>
                    <a:lnTo>
                      <a:pt x="3314" y="2326"/>
                    </a:lnTo>
                    <a:lnTo>
                      <a:pt x="2891" y="3243"/>
                    </a:lnTo>
                    <a:lnTo>
                      <a:pt x="2609" y="4230"/>
                    </a:lnTo>
                    <a:lnTo>
                      <a:pt x="2397" y="5216"/>
                    </a:lnTo>
                    <a:lnTo>
                      <a:pt x="1833" y="6908"/>
                    </a:lnTo>
                    <a:lnTo>
                      <a:pt x="1270" y="8459"/>
                    </a:lnTo>
                    <a:lnTo>
                      <a:pt x="494" y="9939"/>
                    </a:lnTo>
                    <a:lnTo>
                      <a:pt x="142" y="10855"/>
                    </a:lnTo>
                    <a:lnTo>
                      <a:pt x="1" y="11137"/>
                    </a:lnTo>
                    <a:lnTo>
                      <a:pt x="71" y="11348"/>
                    </a:lnTo>
                    <a:lnTo>
                      <a:pt x="353" y="11419"/>
                    </a:lnTo>
                    <a:lnTo>
                      <a:pt x="635" y="11348"/>
                    </a:lnTo>
                    <a:lnTo>
                      <a:pt x="847" y="11137"/>
                    </a:lnTo>
                    <a:lnTo>
                      <a:pt x="988" y="10785"/>
                    </a:lnTo>
                    <a:lnTo>
                      <a:pt x="917" y="11207"/>
                    </a:lnTo>
                    <a:lnTo>
                      <a:pt x="917" y="11348"/>
                    </a:lnTo>
                    <a:lnTo>
                      <a:pt x="988" y="11419"/>
                    </a:lnTo>
                    <a:lnTo>
                      <a:pt x="1058" y="11489"/>
                    </a:lnTo>
                    <a:lnTo>
                      <a:pt x="1129" y="11489"/>
                    </a:lnTo>
                    <a:lnTo>
                      <a:pt x="1411" y="11348"/>
                    </a:lnTo>
                    <a:lnTo>
                      <a:pt x="1904" y="10996"/>
                    </a:lnTo>
                    <a:lnTo>
                      <a:pt x="2045" y="10855"/>
                    </a:lnTo>
                    <a:lnTo>
                      <a:pt x="2045" y="10714"/>
                    </a:lnTo>
                    <a:lnTo>
                      <a:pt x="2468" y="10503"/>
                    </a:lnTo>
                    <a:lnTo>
                      <a:pt x="2609" y="10503"/>
                    </a:lnTo>
                    <a:lnTo>
                      <a:pt x="2750" y="10573"/>
                    </a:lnTo>
                    <a:lnTo>
                      <a:pt x="2891" y="10644"/>
                    </a:lnTo>
                    <a:lnTo>
                      <a:pt x="2961" y="10785"/>
                    </a:lnTo>
                    <a:lnTo>
                      <a:pt x="3102" y="11278"/>
                    </a:lnTo>
                    <a:lnTo>
                      <a:pt x="3314" y="11630"/>
                    </a:lnTo>
                    <a:lnTo>
                      <a:pt x="3596" y="11842"/>
                    </a:lnTo>
                    <a:lnTo>
                      <a:pt x="3807" y="11912"/>
                    </a:lnTo>
                    <a:lnTo>
                      <a:pt x="4159" y="11771"/>
                    </a:lnTo>
                    <a:lnTo>
                      <a:pt x="4159" y="11630"/>
                    </a:lnTo>
                    <a:lnTo>
                      <a:pt x="4018" y="11278"/>
                    </a:lnTo>
                    <a:lnTo>
                      <a:pt x="3525" y="10503"/>
                    </a:lnTo>
                    <a:lnTo>
                      <a:pt x="3032" y="9586"/>
                    </a:lnTo>
                    <a:lnTo>
                      <a:pt x="2891" y="9234"/>
                    </a:lnTo>
                    <a:lnTo>
                      <a:pt x="2820" y="8881"/>
                    </a:lnTo>
                    <a:lnTo>
                      <a:pt x="3032" y="8952"/>
                    </a:lnTo>
                    <a:lnTo>
                      <a:pt x="3173" y="9022"/>
                    </a:lnTo>
                    <a:lnTo>
                      <a:pt x="3525" y="9304"/>
                    </a:lnTo>
                    <a:lnTo>
                      <a:pt x="3807" y="9727"/>
                    </a:lnTo>
                    <a:lnTo>
                      <a:pt x="4018" y="10150"/>
                    </a:lnTo>
                    <a:lnTo>
                      <a:pt x="4300" y="10644"/>
                    </a:lnTo>
                    <a:lnTo>
                      <a:pt x="4512" y="10996"/>
                    </a:lnTo>
                    <a:lnTo>
                      <a:pt x="4794" y="11207"/>
                    </a:lnTo>
                    <a:lnTo>
                      <a:pt x="4935" y="11278"/>
                    </a:lnTo>
                    <a:lnTo>
                      <a:pt x="5146" y="11278"/>
                    </a:lnTo>
                    <a:lnTo>
                      <a:pt x="5499" y="11137"/>
                    </a:lnTo>
                    <a:lnTo>
                      <a:pt x="5781" y="10926"/>
                    </a:lnTo>
                    <a:lnTo>
                      <a:pt x="5851" y="10714"/>
                    </a:lnTo>
                    <a:lnTo>
                      <a:pt x="5851" y="10362"/>
                    </a:lnTo>
                    <a:lnTo>
                      <a:pt x="5781" y="10080"/>
                    </a:lnTo>
                    <a:lnTo>
                      <a:pt x="5640" y="9727"/>
                    </a:lnTo>
                    <a:lnTo>
                      <a:pt x="5358" y="9163"/>
                    </a:lnTo>
                    <a:lnTo>
                      <a:pt x="5146" y="8881"/>
                    </a:lnTo>
                    <a:lnTo>
                      <a:pt x="4794" y="8600"/>
                    </a:lnTo>
                    <a:lnTo>
                      <a:pt x="4018" y="8106"/>
                    </a:lnTo>
                    <a:lnTo>
                      <a:pt x="3314" y="7754"/>
                    </a:lnTo>
                    <a:lnTo>
                      <a:pt x="3032" y="7613"/>
                    </a:lnTo>
                    <a:lnTo>
                      <a:pt x="2961" y="7472"/>
                    </a:lnTo>
                    <a:lnTo>
                      <a:pt x="2820" y="7049"/>
                    </a:lnTo>
                    <a:lnTo>
                      <a:pt x="2891" y="6485"/>
                    </a:lnTo>
                    <a:lnTo>
                      <a:pt x="3032" y="5851"/>
                    </a:lnTo>
                    <a:lnTo>
                      <a:pt x="3173" y="5146"/>
                    </a:lnTo>
                    <a:lnTo>
                      <a:pt x="3666" y="3807"/>
                    </a:lnTo>
                    <a:lnTo>
                      <a:pt x="4018" y="2820"/>
                    </a:lnTo>
                    <a:lnTo>
                      <a:pt x="4300" y="4018"/>
                    </a:lnTo>
                    <a:lnTo>
                      <a:pt x="4512" y="4793"/>
                    </a:lnTo>
                    <a:lnTo>
                      <a:pt x="4794" y="5569"/>
                    </a:lnTo>
                    <a:lnTo>
                      <a:pt x="5146" y="6203"/>
                    </a:lnTo>
                    <a:lnTo>
                      <a:pt x="5287" y="6344"/>
                    </a:lnTo>
                    <a:lnTo>
                      <a:pt x="5428" y="6485"/>
                    </a:lnTo>
                    <a:lnTo>
                      <a:pt x="5569" y="6485"/>
                    </a:lnTo>
                    <a:lnTo>
                      <a:pt x="5781" y="6344"/>
                    </a:lnTo>
                    <a:lnTo>
                      <a:pt x="5922" y="6062"/>
                    </a:lnTo>
                    <a:lnTo>
                      <a:pt x="6062" y="5639"/>
                    </a:lnTo>
                    <a:lnTo>
                      <a:pt x="6062" y="5428"/>
                    </a:lnTo>
                    <a:lnTo>
                      <a:pt x="5922" y="5075"/>
                    </a:lnTo>
                    <a:lnTo>
                      <a:pt x="5569" y="4159"/>
                    </a:lnTo>
                    <a:lnTo>
                      <a:pt x="5146" y="3313"/>
                    </a:lnTo>
                    <a:lnTo>
                      <a:pt x="4935" y="2679"/>
                    </a:lnTo>
                    <a:lnTo>
                      <a:pt x="4794" y="1974"/>
                    </a:lnTo>
                    <a:lnTo>
                      <a:pt x="4723" y="1340"/>
                    </a:lnTo>
                    <a:lnTo>
                      <a:pt x="4794" y="776"/>
                    </a:lnTo>
                    <a:lnTo>
                      <a:pt x="4935" y="0"/>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3"/>
              <p:cNvSpPr/>
              <p:nvPr/>
            </p:nvSpPr>
            <p:spPr>
              <a:xfrm>
                <a:off x="3487525" y="4421350"/>
                <a:ext cx="82825" cy="112800"/>
              </a:xfrm>
              <a:custGeom>
                <a:avLst/>
                <a:gdLst/>
                <a:ahLst/>
                <a:cxnLst/>
                <a:rect l="l" t="t" r="r" b="b"/>
                <a:pathLst>
                  <a:path w="3313" h="4512" extrusionOk="0">
                    <a:moveTo>
                      <a:pt x="3031" y="1"/>
                    </a:moveTo>
                    <a:lnTo>
                      <a:pt x="2749" y="71"/>
                    </a:lnTo>
                    <a:lnTo>
                      <a:pt x="2326" y="353"/>
                    </a:lnTo>
                    <a:lnTo>
                      <a:pt x="1762" y="776"/>
                    </a:lnTo>
                    <a:lnTo>
                      <a:pt x="1269" y="1199"/>
                    </a:lnTo>
                    <a:lnTo>
                      <a:pt x="705" y="1833"/>
                    </a:lnTo>
                    <a:lnTo>
                      <a:pt x="282" y="2468"/>
                    </a:lnTo>
                    <a:lnTo>
                      <a:pt x="70" y="2750"/>
                    </a:lnTo>
                    <a:lnTo>
                      <a:pt x="0" y="3032"/>
                    </a:lnTo>
                    <a:lnTo>
                      <a:pt x="0" y="3596"/>
                    </a:lnTo>
                    <a:lnTo>
                      <a:pt x="70" y="3878"/>
                    </a:lnTo>
                    <a:lnTo>
                      <a:pt x="211" y="4230"/>
                    </a:lnTo>
                    <a:lnTo>
                      <a:pt x="352" y="4441"/>
                    </a:lnTo>
                    <a:lnTo>
                      <a:pt x="423" y="4512"/>
                    </a:lnTo>
                    <a:lnTo>
                      <a:pt x="634" y="4512"/>
                    </a:lnTo>
                    <a:lnTo>
                      <a:pt x="775" y="4371"/>
                    </a:lnTo>
                    <a:lnTo>
                      <a:pt x="987" y="4018"/>
                    </a:lnTo>
                    <a:lnTo>
                      <a:pt x="1903" y="2609"/>
                    </a:lnTo>
                    <a:lnTo>
                      <a:pt x="2467" y="1693"/>
                    </a:lnTo>
                    <a:lnTo>
                      <a:pt x="2960" y="917"/>
                    </a:lnTo>
                    <a:lnTo>
                      <a:pt x="3242" y="283"/>
                    </a:lnTo>
                    <a:lnTo>
                      <a:pt x="3313" y="71"/>
                    </a:lnTo>
                    <a:lnTo>
                      <a:pt x="3242" y="1"/>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3"/>
              <p:cNvSpPr/>
              <p:nvPr/>
            </p:nvSpPr>
            <p:spPr>
              <a:xfrm>
                <a:off x="3621425" y="4657475"/>
                <a:ext cx="89900" cy="84625"/>
              </a:xfrm>
              <a:custGeom>
                <a:avLst/>
                <a:gdLst/>
                <a:ahLst/>
                <a:cxnLst/>
                <a:rect l="l" t="t" r="r" b="b"/>
                <a:pathLst>
                  <a:path w="3596" h="3385" extrusionOk="0">
                    <a:moveTo>
                      <a:pt x="3595" y="1"/>
                    </a:moveTo>
                    <a:lnTo>
                      <a:pt x="3102" y="71"/>
                    </a:lnTo>
                    <a:lnTo>
                      <a:pt x="2538" y="283"/>
                    </a:lnTo>
                    <a:lnTo>
                      <a:pt x="2045" y="565"/>
                    </a:lnTo>
                    <a:lnTo>
                      <a:pt x="1551" y="917"/>
                    </a:lnTo>
                    <a:lnTo>
                      <a:pt x="1058" y="1340"/>
                    </a:lnTo>
                    <a:lnTo>
                      <a:pt x="635" y="1763"/>
                    </a:lnTo>
                    <a:lnTo>
                      <a:pt x="353" y="2256"/>
                    </a:lnTo>
                    <a:lnTo>
                      <a:pt x="142" y="2679"/>
                    </a:lnTo>
                    <a:lnTo>
                      <a:pt x="1" y="2961"/>
                    </a:lnTo>
                    <a:lnTo>
                      <a:pt x="1" y="3173"/>
                    </a:lnTo>
                    <a:lnTo>
                      <a:pt x="1" y="3314"/>
                    </a:lnTo>
                    <a:lnTo>
                      <a:pt x="71" y="3384"/>
                    </a:lnTo>
                    <a:lnTo>
                      <a:pt x="353" y="3384"/>
                    </a:lnTo>
                    <a:lnTo>
                      <a:pt x="706" y="3173"/>
                    </a:lnTo>
                    <a:lnTo>
                      <a:pt x="1410" y="2609"/>
                    </a:lnTo>
                    <a:lnTo>
                      <a:pt x="1692" y="2397"/>
                    </a:lnTo>
                    <a:lnTo>
                      <a:pt x="2115" y="1904"/>
                    </a:lnTo>
                    <a:lnTo>
                      <a:pt x="2609" y="1058"/>
                    </a:lnTo>
                    <a:lnTo>
                      <a:pt x="3173" y="353"/>
                    </a:lnTo>
                    <a:lnTo>
                      <a:pt x="3384" y="142"/>
                    </a:lnTo>
                    <a:lnTo>
                      <a:pt x="3595" y="1"/>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7" name="Google Shape;177;p3"/>
            <p:cNvSpPr/>
            <p:nvPr/>
          </p:nvSpPr>
          <p:spPr>
            <a:xfrm>
              <a:off x="1660700" y="3957925"/>
              <a:ext cx="244950" cy="246725"/>
            </a:xfrm>
            <a:custGeom>
              <a:avLst/>
              <a:gdLst/>
              <a:ahLst/>
              <a:cxnLst/>
              <a:rect l="l" t="t" r="r" b="b"/>
              <a:pathLst>
                <a:path w="9798" h="9869" extrusionOk="0">
                  <a:moveTo>
                    <a:pt x="4582" y="635"/>
                  </a:moveTo>
                  <a:lnTo>
                    <a:pt x="4864" y="705"/>
                  </a:lnTo>
                  <a:lnTo>
                    <a:pt x="5145" y="846"/>
                  </a:lnTo>
                  <a:lnTo>
                    <a:pt x="5357" y="1058"/>
                  </a:lnTo>
                  <a:lnTo>
                    <a:pt x="5498" y="1269"/>
                  </a:lnTo>
                  <a:lnTo>
                    <a:pt x="5568" y="1481"/>
                  </a:lnTo>
                  <a:lnTo>
                    <a:pt x="5568" y="1763"/>
                  </a:lnTo>
                  <a:lnTo>
                    <a:pt x="5568" y="2045"/>
                  </a:lnTo>
                  <a:lnTo>
                    <a:pt x="5357" y="2679"/>
                  </a:lnTo>
                  <a:lnTo>
                    <a:pt x="4864" y="3807"/>
                  </a:lnTo>
                  <a:lnTo>
                    <a:pt x="4723" y="4230"/>
                  </a:lnTo>
                  <a:lnTo>
                    <a:pt x="4652" y="4441"/>
                  </a:lnTo>
                  <a:lnTo>
                    <a:pt x="4723" y="4582"/>
                  </a:lnTo>
                  <a:lnTo>
                    <a:pt x="3736" y="3948"/>
                  </a:lnTo>
                  <a:lnTo>
                    <a:pt x="2890" y="3243"/>
                  </a:lnTo>
                  <a:lnTo>
                    <a:pt x="2679" y="3031"/>
                  </a:lnTo>
                  <a:lnTo>
                    <a:pt x="2538" y="2820"/>
                  </a:lnTo>
                  <a:lnTo>
                    <a:pt x="2467" y="2538"/>
                  </a:lnTo>
                  <a:lnTo>
                    <a:pt x="2467" y="2326"/>
                  </a:lnTo>
                  <a:lnTo>
                    <a:pt x="2538" y="2045"/>
                  </a:lnTo>
                  <a:lnTo>
                    <a:pt x="2608" y="1833"/>
                  </a:lnTo>
                  <a:lnTo>
                    <a:pt x="2890" y="1340"/>
                  </a:lnTo>
                  <a:lnTo>
                    <a:pt x="3313" y="987"/>
                  </a:lnTo>
                  <a:lnTo>
                    <a:pt x="3806" y="705"/>
                  </a:lnTo>
                  <a:lnTo>
                    <a:pt x="4370" y="635"/>
                  </a:lnTo>
                  <a:close/>
                  <a:moveTo>
                    <a:pt x="7753" y="2820"/>
                  </a:moveTo>
                  <a:lnTo>
                    <a:pt x="8106" y="2890"/>
                  </a:lnTo>
                  <a:lnTo>
                    <a:pt x="8388" y="2961"/>
                  </a:lnTo>
                  <a:lnTo>
                    <a:pt x="8599" y="3102"/>
                  </a:lnTo>
                  <a:lnTo>
                    <a:pt x="8740" y="3313"/>
                  </a:lnTo>
                  <a:lnTo>
                    <a:pt x="8881" y="3525"/>
                  </a:lnTo>
                  <a:lnTo>
                    <a:pt x="8952" y="3807"/>
                  </a:lnTo>
                  <a:lnTo>
                    <a:pt x="8952" y="4089"/>
                  </a:lnTo>
                  <a:lnTo>
                    <a:pt x="8952" y="4371"/>
                  </a:lnTo>
                  <a:lnTo>
                    <a:pt x="8952" y="4652"/>
                  </a:lnTo>
                  <a:lnTo>
                    <a:pt x="8811" y="4864"/>
                  </a:lnTo>
                  <a:lnTo>
                    <a:pt x="8740" y="5146"/>
                  </a:lnTo>
                  <a:lnTo>
                    <a:pt x="8529" y="5357"/>
                  </a:lnTo>
                  <a:lnTo>
                    <a:pt x="8317" y="5498"/>
                  </a:lnTo>
                  <a:lnTo>
                    <a:pt x="8106" y="5639"/>
                  </a:lnTo>
                  <a:lnTo>
                    <a:pt x="7824" y="5710"/>
                  </a:lnTo>
                  <a:lnTo>
                    <a:pt x="7471" y="5639"/>
                  </a:lnTo>
                  <a:lnTo>
                    <a:pt x="7049" y="5569"/>
                  </a:lnTo>
                  <a:lnTo>
                    <a:pt x="6696" y="5428"/>
                  </a:lnTo>
                  <a:lnTo>
                    <a:pt x="6414" y="5287"/>
                  </a:lnTo>
                  <a:lnTo>
                    <a:pt x="6203" y="5075"/>
                  </a:lnTo>
                  <a:lnTo>
                    <a:pt x="6132" y="4864"/>
                  </a:lnTo>
                  <a:lnTo>
                    <a:pt x="5991" y="4582"/>
                  </a:lnTo>
                  <a:lnTo>
                    <a:pt x="5991" y="4371"/>
                  </a:lnTo>
                  <a:lnTo>
                    <a:pt x="6062" y="4089"/>
                  </a:lnTo>
                  <a:lnTo>
                    <a:pt x="6132" y="3807"/>
                  </a:lnTo>
                  <a:lnTo>
                    <a:pt x="6273" y="3595"/>
                  </a:lnTo>
                  <a:lnTo>
                    <a:pt x="6414" y="3384"/>
                  </a:lnTo>
                  <a:lnTo>
                    <a:pt x="6626" y="3172"/>
                  </a:lnTo>
                  <a:lnTo>
                    <a:pt x="6908" y="3031"/>
                  </a:lnTo>
                  <a:lnTo>
                    <a:pt x="7189" y="2890"/>
                  </a:lnTo>
                  <a:lnTo>
                    <a:pt x="7471" y="2820"/>
                  </a:lnTo>
                  <a:close/>
                  <a:moveTo>
                    <a:pt x="5921" y="5992"/>
                  </a:moveTo>
                  <a:lnTo>
                    <a:pt x="6555" y="6133"/>
                  </a:lnTo>
                  <a:lnTo>
                    <a:pt x="7260" y="6415"/>
                  </a:lnTo>
                  <a:lnTo>
                    <a:pt x="7824" y="6767"/>
                  </a:lnTo>
                  <a:lnTo>
                    <a:pt x="8035" y="6978"/>
                  </a:lnTo>
                  <a:lnTo>
                    <a:pt x="8176" y="7190"/>
                  </a:lnTo>
                  <a:lnTo>
                    <a:pt x="8317" y="7401"/>
                  </a:lnTo>
                  <a:lnTo>
                    <a:pt x="8317" y="7613"/>
                  </a:lnTo>
                  <a:lnTo>
                    <a:pt x="8247" y="7824"/>
                  </a:lnTo>
                  <a:lnTo>
                    <a:pt x="8035" y="8036"/>
                  </a:lnTo>
                  <a:lnTo>
                    <a:pt x="7683" y="8318"/>
                  </a:lnTo>
                  <a:lnTo>
                    <a:pt x="7260" y="8529"/>
                  </a:lnTo>
                  <a:lnTo>
                    <a:pt x="6837" y="8670"/>
                  </a:lnTo>
                  <a:lnTo>
                    <a:pt x="6414" y="8741"/>
                  </a:lnTo>
                  <a:lnTo>
                    <a:pt x="5991" y="8741"/>
                  </a:lnTo>
                  <a:lnTo>
                    <a:pt x="5639" y="8670"/>
                  </a:lnTo>
                  <a:lnTo>
                    <a:pt x="5286" y="8529"/>
                  </a:lnTo>
                  <a:lnTo>
                    <a:pt x="4934" y="8388"/>
                  </a:lnTo>
                  <a:lnTo>
                    <a:pt x="4652" y="8177"/>
                  </a:lnTo>
                  <a:lnTo>
                    <a:pt x="4441" y="7965"/>
                  </a:lnTo>
                  <a:lnTo>
                    <a:pt x="4300" y="7683"/>
                  </a:lnTo>
                  <a:lnTo>
                    <a:pt x="4229" y="7401"/>
                  </a:lnTo>
                  <a:lnTo>
                    <a:pt x="4300" y="7119"/>
                  </a:lnTo>
                  <a:lnTo>
                    <a:pt x="4370" y="6767"/>
                  </a:lnTo>
                  <a:lnTo>
                    <a:pt x="4652" y="6415"/>
                  </a:lnTo>
                  <a:lnTo>
                    <a:pt x="5004" y="6062"/>
                  </a:lnTo>
                  <a:lnTo>
                    <a:pt x="5145" y="5992"/>
                  </a:lnTo>
                  <a:close/>
                  <a:moveTo>
                    <a:pt x="4229" y="5498"/>
                  </a:moveTo>
                  <a:lnTo>
                    <a:pt x="3877" y="6767"/>
                  </a:lnTo>
                  <a:lnTo>
                    <a:pt x="3313" y="7965"/>
                  </a:lnTo>
                  <a:lnTo>
                    <a:pt x="3031" y="8459"/>
                  </a:lnTo>
                  <a:lnTo>
                    <a:pt x="2608" y="8670"/>
                  </a:lnTo>
                  <a:lnTo>
                    <a:pt x="2256" y="8811"/>
                  </a:lnTo>
                  <a:lnTo>
                    <a:pt x="1903" y="8811"/>
                  </a:lnTo>
                  <a:lnTo>
                    <a:pt x="1551" y="8600"/>
                  </a:lnTo>
                  <a:lnTo>
                    <a:pt x="1269" y="8318"/>
                  </a:lnTo>
                  <a:lnTo>
                    <a:pt x="1057" y="7895"/>
                  </a:lnTo>
                  <a:lnTo>
                    <a:pt x="916" y="7401"/>
                  </a:lnTo>
                  <a:lnTo>
                    <a:pt x="916" y="6978"/>
                  </a:lnTo>
                  <a:lnTo>
                    <a:pt x="987" y="6697"/>
                  </a:lnTo>
                  <a:lnTo>
                    <a:pt x="1057" y="6415"/>
                  </a:lnTo>
                  <a:lnTo>
                    <a:pt x="1128" y="6203"/>
                  </a:lnTo>
                  <a:lnTo>
                    <a:pt x="1339" y="5992"/>
                  </a:lnTo>
                  <a:lnTo>
                    <a:pt x="1480" y="5851"/>
                  </a:lnTo>
                  <a:lnTo>
                    <a:pt x="1974" y="5639"/>
                  </a:lnTo>
                  <a:lnTo>
                    <a:pt x="2538" y="5498"/>
                  </a:lnTo>
                  <a:close/>
                  <a:moveTo>
                    <a:pt x="4652" y="0"/>
                  </a:moveTo>
                  <a:lnTo>
                    <a:pt x="4018" y="141"/>
                  </a:lnTo>
                  <a:lnTo>
                    <a:pt x="3383" y="423"/>
                  </a:lnTo>
                  <a:lnTo>
                    <a:pt x="2749" y="776"/>
                  </a:lnTo>
                  <a:lnTo>
                    <a:pt x="2185" y="1269"/>
                  </a:lnTo>
                  <a:lnTo>
                    <a:pt x="1833" y="1833"/>
                  </a:lnTo>
                  <a:lnTo>
                    <a:pt x="1692" y="2115"/>
                  </a:lnTo>
                  <a:lnTo>
                    <a:pt x="1551" y="2397"/>
                  </a:lnTo>
                  <a:lnTo>
                    <a:pt x="1551" y="2679"/>
                  </a:lnTo>
                  <a:lnTo>
                    <a:pt x="1551" y="3031"/>
                  </a:lnTo>
                  <a:lnTo>
                    <a:pt x="1692" y="3313"/>
                  </a:lnTo>
                  <a:lnTo>
                    <a:pt x="1833" y="3595"/>
                  </a:lnTo>
                  <a:lnTo>
                    <a:pt x="2044" y="3877"/>
                  </a:lnTo>
                  <a:lnTo>
                    <a:pt x="2397" y="4089"/>
                  </a:lnTo>
                  <a:lnTo>
                    <a:pt x="2820" y="4371"/>
                  </a:lnTo>
                  <a:lnTo>
                    <a:pt x="3313" y="4582"/>
                  </a:lnTo>
                  <a:lnTo>
                    <a:pt x="3947" y="4793"/>
                  </a:lnTo>
                  <a:lnTo>
                    <a:pt x="4652" y="4934"/>
                  </a:lnTo>
                  <a:lnTo>
                    <a:pt x="4511" y="5075"/>
                  </a:lnTo>
                  <a:lnTo>
                    <a:pt x="4300" y="5146"/>
                  </a:lnTo>
                  <a:lnTo>
                    <a:pt x="3736" y="5146"/>
                  </a:lnTo>
                  <a:lnTo>
                    <a:pt x="3031" y="5005"/>
                  </a:lnTo>
                  <a:lnTo>
                    <a:pt x="2256" y="4864"/>
                  </a:lnTo>
                  <a:lnTo>
                    <a:pt x="1480" y="4864"/>
                  </a:lnTo>
                  <a:lnTo>
                    <a:pt x="1128" y="5005"/>
                  </a:lnTo>
                  <a:lnTo>
                    <a:pt x="846" y="5146"/>
                  </a:lnTo>
                  <a:lnTo>
                    <a:pt x="564" y="5357"/>
                  </a:lnTo>
                  <a:lnTo>
                    <a:pt x="282" y="5710"/>
                  </a:lnTo>
                  <a:lnTo>
                    <a:pt x="141" y="6203"/>
                  </a:lnTo>
                  <a:lnTo>
                    <a:pt x="0" y="6767"/>
                  </a:lnTo>
                  <a:lnTo>
                    <a:pt x="0" y="7260"/>
                  </a:lnTo>
                  <a:lnTo>
                    <a:pt x="71" y="7683"/>
                  </a:lnTo>
                  <a:lnTo>
                    <a:pt x="141" y="8106"/>
                  </a:lnTo>
                  <a:lnTo>
                    <a:pt x="282" y="8459"/>
                  </a:lnTo>
                  <a:lnTo>
                    <a:pt x="494" y="8811"/>
                  </a:lnTo>
                  <a:lnTo>
                    <a:pt x="705" y="9093"/>
                  </a:lnTo>
                  <a:lnTo>
                    <a:pt x="987" y="9375"/>
                  </a:lnTo>
                  <a:lnTo>
                    <a:pt x="1269" y="9586"/>
                  </a:lnTo>
                  <a:lnTo>
                    <a:pt x="1621" y="9727"/>
                  </a:lnTo>
                  <a:lnTo>
                    <a:pt x="1974" y="9798"/>
                  </a:lnTo>
                  <a:lnTo>
                    <a:pt x="2326" y="9868"/>
                  </a:lnTo>
                  <a:lnTo>
                    <a:pt x="2679" y="9798"/>
                  </a:lnTo>
                  <a:lnTo>
                    <a:pt x="3031" y="9657"/>
                  </a:lnTo>
                  <a:lnTo>
                    <a:pt x="3383" y="9445"/>
                  </a:lnTo>
                  <a:lnTo>
                    <a:pt x="3736" y="9163"/>
                  </a:lnTo>
                  <a:lnTo>
                    <a:pt x="4018" y="8741"/>
                  </a:lnTo>
                  <a:lnTo>
                    <a:pt x="4018" y="8952"/>
                  </a:lnTo>
                  <a:lnTo>
                    <a:pt x="4088" y="9163"/>
                  </a:lnTo>
                  <a:lnTo>
                    <a:pt x="4229" y="9375"/>
                  </a:lnTo>
                  <a:lnTo>
                    <a:pt x="4300" y="9516"/>
                  </a:lnTo>
                  <a:lnTo>
                    <a:pt x="4723" y="9727"/>
                  </a:lnTo>
                  <a:lnTo>
                    <a:pt x="5145" y="9798"/>
                  </a:lnTo>
                  <a:lnTo>
                    <a:pt x="5709" y="9798"/>
                  </a:lnTo>
                  <a:lnTo>
                    <a:pt x="6273" y="9727"/>
                  </a:lnTo>
                  <a:lnTo>
                    <a:pt x="6837" y="9586"/>
                  </a:lnTo>
                  <a:lnTo>
                    <a:pt x="7401" y="9375"/>
                  </a:lnTo>
                  <a:lnTo>
                    <a:pt x="7965" y="9093"/>
                  </a:lnTo>
                  <a:lnTo>
                    <a:pt x="8458" y="8741"/>
                  </a:lnTo>
                  <a:lnTo>
                    <a:pt x="8811" y="8388"/>
                  </a:lnTo>
                  <a:lnTo>
                    <a:pt x="9093" y="7965"/>
                  </a:lnTo>
                  <a:lnTo>
                    <a:pt x="9234" y="7542"/>
                  </a:lnTo>
                  <a:lnTo>
                    <a:pt x="9234" y="7331"/>
                  </a:lnTo>
                  <a:lnTo>
                    <a:pt x="9163" y="7190"/>
                  </a:lnTo>
                  <a:lnTo>
                    <a:pt x="9093" y="6978"/>
                  </a:lnTo>
                  <a:lnTo>
                    <a:pt x="8952" y="6767"/>
                  </a:lnTo>
                  <a:lnTo>
                    <a:pt x="8740" y="6556"/>
                  </a:lnTo>
                  <a:lnTo>
                    <a:pt x="8458" y="6344"/>
                  </a:lnTo>
                  <a:lnTo>
                    <a:pt x="8811" y="6203"/>
                  </a:lnTo>
                  <a:lnTo>
                    <a:pt x="9093" y="5992"/>
                  </a:lnTo>
                  <a:lnTo>
                    <a:pt x="9374" y="5710"/>
                  </a:lnTo>
                  <a:lnTo>
                    <a:pt x="9515" y="5357"/>
                  </a:lnTo>
                  <a:lnTo>
                    <a:pt x="9656" y="5005"/>
                  </a:lnTo>
                  <a:lnTo>
                    <a:pt x="9727" y="4652"/>
                  </a:lnTo>
                  <a:lnTo>
                    <a:pt x="9797" y="4230"/>
                  </a:lnTo>
                  <a:lnTo>
                    <a:pt x="9797" y="3877"/>
                  </a:lnTo>
                  <a:lnTo>
                    <a:pt x="9727" y="3525"/>
                  </a:lnTo>
                  <a:lnTo>
                    <a:pt x="9656" y="3172"/>
                  </a:lnTo>
                  <a:lnTo>
                    <a:pt x="9515" y="2890"/>
                  </a:lnTo>
                  <a:lnTo>
                    <a:pt x="9374" y="2679"/>
                  </a:lnTo>
                  <a:lnTo>
                    <a:pt x="9163" y="2467"/>
                  </a:lnTo>
                  <a:lnTo>
                    <a:pt x="8952" y="2256"/>
                  </a:lnTo>
                  <a:lnTo>
                    <a:pt x="8740" y="2186"/>
                  </a:lnTo>
                  <a:lnTo>
                    <a:pt x="8458" y="2045"/>
                  </a:lnTo>
                  <a:lnTo>
                    <a:pt x="7965" y="1974"/>
                  </a:lnTo>
                  <a:lnTo>
                    <a:pt x="7401" y="2115"/>
                  </a:lnTo>
                  <a:lnTo>
                    <a:pt x="6837" y="2397"/>
                  </a:lnTo>
                  <a:lnTo>
                    <a:pt x="6273" y="2749"/>
                  </a:lnTo>
                  <a:lnTo>
                    <a:pt x="6344" y="2186"/>
                  </a:lnTo>
                  <a:lnTo>
                    <a:pt x="6344" y="1692"/>
                  </a:lnTo>
                  <a:lnTo>
                    <a:pt x="6273" y="1269"/>
                  </a:lnTo>
                  <a:lnTo>
                    <a:pt x="6132" y="917"/>
                  </a:lnTo>
                  <a:lnTo>
                    <a:pt x="5991" y="635"/>
                  </a:lnTo>
                  <a:lnTo>
                    <a:pt x="5780" y="353"/>
                  </a:lnTo>
                  <a:lnTo>
                    <a:pt x="5498" y="212"/>
                  </a:lnTo>
                  <a:lnTo>
                    <a:pt x="5286" y="71"/>
                  </a:lnTo>
                  <a:lnTo>
                    <a:pt x="4934" y="71"/>
                  </a:lnTo>
                  <a:lnTo>
                    <a:pt x="4652" y="0"/>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3"/>
            <p:cNvSpPr/>
            <p:nvPr/>
          </p:nvSpPr>
          <p:spPr>
            <a:xfrm>
              <a:off x="971725" y="3707700"/>
              <a:ext cx="220275" cy="341875"/>
            </a:xfrm>
            <a:custGeom>
              <a:avLst/>
              <a:gdLst/>
              <a:ahLst/>
              <a:cxnLst/>
              <a:rect l="l" t="t" r="r" b="b"/>
              <a:pathLst>
                <a:path w="8811" h="13675" extrusionOk="0">
                  <a:moveTo>
                    <a:pt x="5075" y="6838"/>
                  </a:moveTo>
                  <a:lnTo>
                    <a:pt x="5921" y="7261"/>
                  </a:lnTo>
                  <a:lnTo>
                    <a:pt x="6907" y="7824"/>
                  </a:lnTo>
                  <a:lnTo>
                    <a:pt x="7330" y="8177"/>
                  </a:lnTo>
                  <a:lnTo>
                    <a:pt x="7683" y="8529"/>
                  </a:lnTo>
                  <a:lnTo>
                    <a:pt x="8035" y="8952"/>
                  </a:lnTo>
                  <a:lnTo>
                    <a:pt x="8247" y="9375"/>
                  </a:lnTo>
                  <a:lnTo>
                    <a:pt x="8247" y="9375"/>
                  </a:lnTo>
                  <a:lnTo>
                    <a:pt x="7330" y="8811"/>
                  </a:lnTo>
                  <a:lnTo>
                    <a:pt x="6485" y="8318"/>
                  </a:lnTo>
                  <a:lnTo>
                    <a:pt x="6132" y="8036"/>
                  </a:lnTo>
                  <a:lnTo>
                    <a:pt x="5709" y="7684"/>
                  </a:lnTo>
                  <a:lnTo>
                    <a:pt x="5357" y="7331"/>
                  </a:lnTo>
                  <a:lnTo>
                    <a:pt x="5075" y="6838"/>
                  </a:lnTo>
                  <a:close/>
                  <a:moveTo>
                    <a:pt x="3877" y="7261"/>
                  </a:moveTo>
                  <a:lnTo>
                    <a:pt x="4370" y="10009"/>
                  </a:lnTo>
                  <a:lnTo>
                    <a:pt x="4652" y="11701"/>
                  </a:lnTo>
                  <a:lnTo>
                    <a:pt x="4722" y="12406"/>
                  </a:lnTo>
                  <a:lnTo>
                    <a:pt x="4159" y="11983"/>
                  </a:lnTo>
                  <a:lnTo>
                    <a:pt x="3947" y="9657"/>
                  </a:lnTo>
                  <a:lnTo>
                    <a:pt x="3877" y="7261"/>
                  </a:lnTo>
                  <a:close/>
                  <a:moveTo>
                    <a:pt x="3383" y="1"/>
                  </a:moveTo>
                  <a:lnTo>
                    <a:pt x="3242" y="71"/>
                  </a:lnTo>
                  <a:lnTo>
                    <a:pt x="3172" y="212"/>
                  </a:lnTo>
                  <a:lnTo>
                    <a:pt x="3101" y="494"/>
                  </a:lnTo>
                  <a:lnTo>
                    <a:pt x="2960" y="1199"/>
                  </a:lnTo>
                  <a:lnTo>
                    <a:pt x="2890" y="2115"/>
                  </a:lnTo>
                  <a:lnTo>
                    <a:pt x="2749" y="4018"/>
                  </a:lnTo>
                  <a:lnTo>
                    <a:pt x="2678" y="5358"/>
                  </a:lnTo>
                  <a:lnTo>
                    <a:pt x="2678" y="6133"/>
                  </a:lnTo>
                  <a:lnTo>
                    <a:pt x="2608" y="7120"/>
                  </a:lnTo>
                  <a:lnTo>
                    <a:pt x="2608" y="8177"/>
                  </a:lnTo>
                  <a:lnTo>
                    <a:pt x="2537" y="9305"/>
                  </a:lnTo>
                  <a:lnTo>
                    <a:pt x="2326" y="10432"/>
                  </a:lnTo>
                  <a:lnTo>
                    <a:pt x="2185" y="10926"/>
                  </a:lnTo>
                  <a:lnTo>
                    <a:pt x="2044" y="11419"/>
                  </a:lnTo>
                  <a:lnTo>
                    <a:pt x="1833" y="11842"/>
                  </a:lnTo>
                  <a:lnTo>
                    <a:pt x="1551" y="12265"/>
                  </a:lnTo>
                  <a:lnTo>
                    <a:pt x="1269" y="12547"/>
                  </a:lnTo>
                  <a:lnTo>
                    <a:pt x="916" y="12829"/>
                  </a:lnTo>
                  <a:lnTo>
                    <a:pt x="916" y="12758"/>
                  </a:lnTo>
                  <a:lnTo>
                    <a:pt x="916" y="12547"/>
                  </a:lnTo>
                  <a:lnTo>
                    <a:pt x="1057" y="11772"/>
                  </a:lnTo>
                  <a:lnTo>
                    <a:pt x="1551" y="9375"/>
                  </a:lnTo>
                  <a:lnTo>
                    <a:pt x="1903" y="8106"/>
                  </a:lnTo>
                  <a:lnTo>
                    <a:pt x="2256" y="7049"/>
                  </a:lnTo>
                  <a:lnTo>
                    <a:pt x="2537" y="6274"/>
                  </a:lnTo>
                  <a:lnTo>
                    <a:pt x="2678" y="6062"/>
                  </a:lnTo>
                  <a:lnTo>
                    <a:pt x="2537" y="6203"/>
                  </a:lnTo>
                  <a:lnTo>
                    <a:pt x="2185" y="6767"/>
                  </a:lnTo>
                  <a:lnTo>
                    <a:pt x="1762" y="7613"/>
                  </a:lnTo>
                  <a:lnTo>
                    <a:pt x="1339" y="8600"/>
                  </a:lnTo>
                  <a:lnTo>
                    <a:pt x="493" y="10573"/>
                  </a:lnTo>
                  <a:lnTo>
                    <a:pt x="71" y="11631"/>
                  </a:lnTo>
                  <a:lnTo>
                    <a:pt x="0" y="12335"/>
                  </a:lnTo>
                  <a:lnTo>
                    <a:pt x="0" y="12899"/>
                  </a:lnTo>
                  <a:lnTo>
                    <a:pt x="0" y="13252"/>
                  </a:lnTo>
                  <a:lnTo>
                    <a:pt x="141" y="13534"/>
                  </a:lnTo>
                  <a:lnTo>
                    <a:pt x="282" y="13604"/>
                  </a:lnTo>
                  <a:lnTo>
                    <a:pt x="493" y="13675"/>
                  </a:lnTo>
                  <a:lnTo>
                    <a:pt x="705" y="13604"/>
                  </a:lnTo>
                  <a:lnTo>
                    <a:pt x="987" y="13393"/>
                  </a:lnTo>
                  <a:lnTo>
                    <a:pt x="1551" y="12899"/>
                  </a:lnTo>
                  <a:lnTo>
                    <a:pt x="2115" y="12124"/>
                  </a:lnTo>
                  <a:lnTo>
                    <a:pt x="2608" y="11278"/>
                  </a:lnTo>
                  <a:lnTo>
                    <a:pt x="2960" y="10432"/>
                  </a:lnTo>
                  <a:lnTo>
                    <a:pt x="3101" y="11419"/>
                  </a:lnTo>
                  <a:lnTo>
                    <a:pt x="3242" y="12124"/>
                  </a:lnTo>
                  <a:lnTo>
                    <a:pt x="3454" y="12758"/>
                  </a:lnTo>
                  <a:lnTo>
                    <a:pt x="3736" y="13252"/>
                  </a:lnTo>
                  <a:lnTo>
                    <a:pt x="3947" y="13463"/>
                  </a:lnTo>
                  <a:lnTo>
                    <a:pt x="4159" y="13604"/>
                  </a:lnTo>
                  <a:lnTo>
                    <a:pt x="4370" y="13675"/>
                  </a:lnTo>
                  <a:lnTo>
                    <a:pt x="4582" y="13675"/>
                  </a:lnTo>
                  <a:lnTo>
                    <a:pt x="4863" y="13604"/>
                  </a:lnTo>
                  <a:lnTo>
                    <a:pt x="5145" y="13393"/>
                  </a:lnTo>
                  <a:lnTo>
                    <a:pt x="5357" y="13252"/>
                  </a:lnTo>
                  <a:lnTo>
                    <a:pt x="5498" y="12970"/>
                  </a:lnTo>
                  <a:lnTo>
                    <a:pt x="5568" y="12758"/>
                  </a:lnTo>
                  <a:lnTo>
                    <a:pt x="5639" y="12476"/>
                  </a:lnTo>
                  <a:lnTo>
                    <a:pt x="5639" y="11772"/>
                  </a:lnTo>
                  <a:lnTo>
                    <a:pt x="5639" y="11067"/>
                  </a:lnTo>
                  <a:lnTo>
                    <a:pt x="5357" y="9657"/>
                  </a:lnTo>
                  <a:lnTo>
                    <a:pt x="5145" y="8600"/>
                  </a:lnTo>
                  <a:lnTo>
                    <a:pt x="5498" y="8882"/>
                  </a:lnTo>
                  <a:lnTo>
                    <a:pt x="5921" y="9093"/>
                  </a:lnTo>
                  <a:lnTo>
                    <a:pt x="6696" y="9516"/>
                  </a:lnTo>
                  <a:lnTo>
                    <a:pt x="7471" y="9939"/>
                  </a:lnTo>
                  <a:lnTo>
                    <a:pt x="7894" y="10221"/>
                  </a:lnTo>
                  <a:lnTo>
                    <a:pt x="8176" y="10503"/>
                  </a:lnTo>
                  <a:lnTo>
                    <a:pt x="8317" y="10644"/>
                  </a:lnTo>
                  <a:lnTo>
                    <a:pt x="8458" y="10714"/>
                  </a:lnTo>
                  <a:lnTo>
                    <a:pt x="8599" y="10714"/>
                  </a:lnTo>
                  <a:lnTo>
                    <a:pt x="8670" y="10644"/>
                  </a:lnTo>
                  <a:lnTo>
                    <a:pt x="8740" y="10362"/>
                  </a:lnTo>
                  <a:lnTo>
                    <a:pt x="8811" y="10009"/>
                  </a:lnTo>
                  <a:lnTo>
                    <a:pt x="8811" y="9023"/>
                  </a:lnTo>
                  <a:lnTo>
                    <a:pt x="8670" y="8388"/>
                  </a:lnTo>
                  <a:lnTo>
                    <a:pt x="8529" y="8106"/>
                  </a:lnTo>
                  <a:lnTo>
                    <a:pt x="8317" y="7895"/>
                  </a:lnTo>
                  <a:lnTo>
                    <a:pt x="7894" y="7402"/>
                  </a:lnTo>
                  <a:lnTo>
                    <a:pt x="7330" y="7049"/>
                  </a:lnTo>
                  <a:lnTo>
                    <a:pt x="6696" y="6697"/>
                  </a:lnTo>
                  <a:lnTo>
                    <a:pt x="5498" y="6062"/>
                  </a:lnTo>
                  <a:lnTo>
                    <a:pt x="5004" y="5710"/>
                  </a:lnTo>
                  <a:lnTo>
                    <a:pt x="4582" y="5287"/>
                  </a:lnTo>
                  <a:lnTo>
                    <a:pt x="4441" y="5076"/>
                  </a:lnTo>
                  <a:lnTo>
                    <a:pt x="4300" y="4794"/>
                  </a:lnTo>
                  <a:lnTo>
                    <a:pt x="4229" y="4159"/>
                  </a:lnTo>
                  <a:lnTo>
                    <a:pt x="4229" y="3384"/>
                  </a:lnTo>
                  <a:lnTo>
                    <a:pt x="4229" y="2609"/>
                  </a:lnTo>
                  <a:lnTo>
                    <a:pt x="4229" y="1904"/>
                  </a:lnTo>
                  <a:lnTo>
                    <a:pt x="4159" y="1199"/>
                  </a:lnTo>
                  <a:lnTo>
                    <a:pt x="4088" y="847"/>
                  </a:lnTo>
                  <a:lnTo>
                    <a:pt x="3947" y="565"/>
                  </a:lnTo>
                  <a:lnTo>
                    <a:pt x="3736" y="283"/>
                  </a:lnTo>
                  <a:lnTo>
                    <a:pt x="3524" y="71"/>
                  </a:lnTo>
                  <a:lnTo>
                    <a:pt x="3383" y="1"/>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3"/>
            <p:cNvSpPr/>
            <p:nvPr/>
          </p:nvSpPr>
          <p:spPr>
            <a:xfrm>
              <a:off x="2016625" y="4890075"/>
              <a:ext cx="119850" cy="586800"/>
            </a:xfrm>
            <a:custGeom>
              <a:avLst/>
              <a:gdLst/>
              <a:ahLst/>
              <a:cxnLst/>
              <a:rect l="l" t="t" r="r" b="b"/>
              <a:pathLst>
                <a:path w="4794" h="23472" extrusionOk="0">
                  <a:moveTo>
                    <a:pt x="2750" y="6626"/>
                  </a:moveTo>
                  <a:lnTo>
                    <a:pt x="3173" y="8177"/>
                  </a:lnTo>
                  <a:lnTo>
                    <a:pt x="3455" y="9728"/>
                  </a:lnTo>
                  <a:lnTo>
                    <a:pt x="3666" y="11208"/>
                  </a:lnTo>
                  <a:lnTo>
                    <a:pt x="3736" y="12758"/>
                  </a:lnTo>
                  <a:lnTo>
                    <a:pt x="3666" y="14239"/>
                  </a:lnTo>
                  <a:lnTo>
                    <a:pt x="3455" y="15789"/>
                  </a:lnTo>
                  <a:lnTo>
                    <a:pt x="3102" y="17340"/>
                  </a:lnTo>
                  <a:lnTo>
                    <a:pt x="2609" y="18891"/>
                  </a:lnTo>
                  <a:lnTo>
                    <a:pt x="2115" y="17481"/>
                  </a:lnTo>
                  <a:lnTo>
                    <a:pt x="1692" y="16142"/>
                  </a:lnTo>
                  <a:lnTo>
                    <a:pt x="1411" y="14802"/>
                  </a:lnTo>
                  <a:lnTo>
                    <a:pt x="1199" y="13534"/>
                  </a:lnTo>
                  <a:lnTo>
                    <a:pt x="1199" y="12195"/>
                  </a:lnTo>
                  <a:lnTo>
                    <a:pt x="1340" y="10855"/>
                  </a:lnTo>
                  <a:lnTo>
                    <a:pt x="1622" y="9516"/>
                  </a:lnTo>
                  <a:lnTo>
                    <a:pt x="2115" y="8036"/>
                  </a:lnTo>
                  <a:lnTo>
                    <a:pt x="1974" y="9939"/>
                  </a:lnTo>
                  <a:lnTo>
                    <a:pt x="1904" y="12970"/>
                  </a:lnTo>
                  <a:lnTo>
                    <a:pt x="1904" y="14450"/>
                  </a:lnTo>
                  <a:lnTo>
                    <a:pt x="1974" y="15719"/>
                  </a:lnTo>
                  <a:lnTo>
                    <a:pt x="2045" y="16142"/>
                  </a:lnTo>
                  <a:lnTo>
                    <a:pt x="2186" y="16494"/>
                  </a:lnTo>
                  <a:lnTo>
                    <a:pt x="2327" y="16635"/>
                  </a:lnTo>
                  <a:lnTo>
                    <a:pt x="2468" y="16635"/>
                  </a:lnTo>
                  <a:lnTo>
                    <a:pt x="2679" y="16424"/>
                  </a:lnTo>
                  <a:lnTo>
                    <a:pt x="2820" y="16001"/>
                  </a:lnTo>
                  <a:lnTo>
                    <a:pt x="2961" y="15507"/>
                  </a:lnTo>
                  <a:lnTo>
                    <a:pt x="3102" y="14943"/>
                  </a:lnTo>
                  <a:lnTo>
                    <a:pt x="3173" y="13463"/>
                  </a:lnTo>
                  <a:lnTo>
                    <a:pt x="3173" y="11842"/>
                  </a:lnTo>
                  <a:lnTo>
                    <a:pt x="3102" y="10221"/>
                  </a:lnTo>
                  <a:lnTo>
                    <a:pt x="2961" y="8670"/>
                  </a:lnTo>
                  <a:lnTo>
                    <a:pt x="2750" y="6626"/>
                  </a:lnTo>
                  <a:close/>
                  <a:moveTo>
                    <a:pt x="2256" y="1"/>
                  </a:moveTo>
                  <a:lnTo>
                    <a:pt x="2115" y="776"/>
                  </a:lnTo>
                  <a:lnTo>
                    <a:pt x="2045" y="1481"/>
                  </a:lnTo>
                  <a:lnTo>
                    <a:pt x="2045" y="2961"/>
                  </a:lnTo>
                  <a:lnTo>
                    <a:pt x="2045" y="4371"/>
                  </a:lnTo>
                  <a:lnTo>
                    <a:pt x="1974" y="5076"/>
                  </a:lnTo>
                  <a:lnTo>
                    <a:pt x="1904" y="5851"/>
                  </a:lnTo>
                  <a:lnTo>
                    <a:pt x="1692" y="6697"/>
                  </a:lnTo>
                  <a:lnTo>
                    <a:pt x="1411" y="7472"/>
                  </a:lnTo>
                  <a:lnTo>
                    <a:pt x="776" y="9093"/>
                  </a:lnTo>
                  <a:lnTo>
                    <a:pt x="494" y="9869"/>
                  </a:lnTo>
                  <a:lnTo>
                    <a:pt x="283" y="10644"/>
                  </a:lnTo>
                  <a:lnTo>
                    <a:pt x="71" y="11490"/>
                  </a:lnTo>
                  <a:lnTo>
                    <a:pt x="1" y="12406"/>
                  </a:lnTo>
                  <a:lnTo>
                    <a:pt x="1" y="13181"/>
                  </a:lnTo>
                  <a:lnTo>
                    <a:pt x="71" y="13886"/>
                  </a:lnTo>
                  <a:lnTo>
                    <a:pt x="142" y="14661"/>
                  </a:lnTo>
                  <a:lnTo>
                    <a:pt x="353" y="15366"/>
                  </a:lnTo>
                  <a:lnTo>
                    <a:pt x="776" y="16846"/>
                  </a:lnTo>
                  <a:lnTo>
                    <a:pt x="1270" y="18256"/>
                  </a:lnTo>
                  <a:lnTo>
                    <a:pt x="1622" y="19102"/>
                  </a:lnTo>
                  <a:lnTo>
                    <a:pt x="1833" y="19736"/>
                  </a:lnTo>
                  <a:lnTo>
                    <a:pt x="1833" y="20018"/>
                  </a:lnTo>
                  <a:lnTo>
                    <a:pt x="1833" y="20371"/>
                  </a:lnTo>
                  <a:lnTo>
                    <a:pt x="1622" y="21146"/>
                  </a:lnTo>
                  <a:lnTo>
                    <a:pt x="1551" y="21357"/>
                  </a:lnTo>
                  <a:lnTo>
                    <a:pt x="1411" y="21639"/>
                  </a:lnTo>
                  <a:lnTo>
                    <a:pt x="988" y="22274"/>
                  </a:lnTo>
                  <a:lnTo>
                    <a:pt x="565" y="22838"/>
                  </a:lnTo>
                  <a:lnTo>
                    <a:pt x="494" y="23049"/>
                  </a:lnTo>
                  <a:lnTo>
                    <a:pt x="494" y="23261"/>
                  </a:lnTo>
                  <a:lnTo>
                    <a:pt x="635" y="23402"/>
                  </a:lnTo>
                  <a:lnTo>
                    <a:pt x="706" y="23402"/>
                  </a:lnTo>
                  <a:lnTo>
                    <a:pt x="776" y="23472"/>
                  </a:lnTo>
                  <a:lnTo>
                    <a:pt x="917" y="23402"/>
                  </a:lnTo>
                  <a:lnTo>
                    <a:pt x="1129" y="23261"/>
                  </a:lnTo>
                  <a:lnTo>
                    <a:pt x="1411" y="22979"/>
                  </a:lnTo>
                  <a:lnTo>
                    <a:pt x="2045" y="21992"/>
                  </a:lnTo>
                  <a:lnTo>
                    <a:pt x="2679" y="20794"/>
                  </a:lnTo>
                  <a:lnTo>
                    <a:pt x="3243" y="19454"/>
                  </a:lnTo>
                  <a:lnTo>
                    <a:pt x="3736" y="18256"/>
                  </a:lnTo>
                  <a:lnTo>
                    <a:pt x="4371" y="16635"/>
                  </a:lnTo>
                  <a:lnTo>
                    <a:pt x="4653" y="15014"/>
                  </a:lnTo>
                  <a:lnTo>
                    <a:pt x="4794" y="13463"/>
                  </a:lnTo>
                  <a:lnTo>
                    <a:pt x="4794" y="11913"/>
                  </a:lnTo>
                  <a:lnTo>
                    <a:pt x="4653" y="10362"/>
                  </a:lnTo>
                  <a:lnTo>
                    <a:pt x="4441" y="8882"/>
                  </a:lnTo>
                  <a:lnTo>
                    <a:pt x="4089" y="7331"/>
                  </a:lnTo>
                  <a:lnTo>
                    <a:pt x="3666" y="5851"/>
                  </a:lnTo>
                  <a:lnTo>
                    <a:pt x="3243" y="4300"/>
                  </a:lnTo>
                  <a:lnTo>
                    <a:pt x="3243" y="3807"/>
                  </a:lnTo>
                  <a:lnTo>
                    <a:pt x="3173" y="3173"/>
                  </a:lnTo>
                  <a:lnTo>
                    <a:pt x="2820" y="1692"/>
                  </a:lnTo>
                  <a:lnTo>
                    <a:pt x="2468" y="424"/>
                  </a:lnTo>
                  <a:lnTo>
                    <a:pt x="2327" y="71"/>
                  </a:lnTo>
                  <a:lnTo>
                    <a:pt x="2256" y="1"/>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80" name="Google Shape;180;p3"/>
            <p:cNvGrpSpPr/>
            <p:nvPr/>
          </p:nvGrpSpPr>
          <p:grpSpPr>
            <a:xfrm>
              <a:off x="1216650" y="5036325"/>
              <a:ext cx="169175" cy="269650"/>
              <a:chOff x="3510425" y="5036325"/>
              <a:chExt cx="169175" cy="269650"/>
            </a:xfrm>
          </p:grpSpPr>
          <p:sp>
            <p:nvSpPr>
              <p:cNvPr id="181" name="Google Shape;181;p3"/>
              <p:cNvSpPr/>
              <p:nvPr/>
            </p:nvSpPr>
            <p:spPr>
              <a:xfrm>
                <a:off x="3510425" y="5105050"/>
                <a:ext cx="86350" cy="77575"/>
              </a:xfrm>
              <a:custGeom>
                <a:avLst/>
                <a:gdLst/>
                <a:ahLst/>
                <a:cxnLst/>
                <a:rect l="l" t="t" r="r" b="b"/>
                <a:pathLst>
                  <a:path w="3454" h="3103" extrusionOk="0">
                    <a:moveTo>
                      <a:pt x="2185" y="1"/>
                    </a:moveTo>
                    <a:lnTo>
                      <a:pt x="1762" y="142"/>
                    </a:lnTo>
                    <a:lnTo>
                      <a:pt x="1269" y="424"/>
                    </a:lnTo>
                    <a:lnTo>
                      <a:pt x="846" y="706"/>
                    </a:lnTo>
                    <a:lnTo>
                      <a:pt x="494" y="1129"/>
                    </a:lnTo>
                    <a:lnTo>
                      <a:pt x="212" y="1551"/>
                    </a:lnTo>
                    <a:lnTo>
                      <a:pt x="71" y="1904"/>
                    </a:lnTo>
                    <a:lnTo>
                      <a:pt x="0" y="2327"/>
                    </a:lnTo>
                    <a:lnTo>
                      <a:pt x="71" y="2468"/>
                    </a:lnTo>
                    <a:lnTo>
                      <a:pt x="141" y="2679"/>
                    </a:lnTo>
                    <a:lnTo>
                      <a:pt x="282" y="2820"/>
                    </a:lnTo>
                    <a:lnTo>
                      <a:pt x="494" y="2891"/>
                    </a:lnTo>
                    <a:lnTo>
                      <a:pt x="705" y="3032"/>
                    </a:lnTo>
                    <a:lnTo>
                      <a:pt x="1058" y="3102"/>
                    </a:lnTo>
                    <a:lnTo>
                      <a:pt x="2256" y="3102"/>
                    </a:lnTo>
                    <a:lnTo>
                      <a:pt x="2538" y="2961"/>
                    </a:lnTo>
                    <a:lnTo>
                      <a:pt x="2820" y="2750"/>
                    </a:lnTo>
                    <a:lnTo>
                      <a:pt x="3031" y="2468"/>
                    </a:lnTo>
                    <a:lnTo>
                      <a:pt x="3313" y="1974"/>
                    </a:lnTo>
                    <a:lnTo>
                      <a:pt x="3454" y="1622"/>
                    </a:lnTo>
                    <a:lnTo>
                      <a:pt x="3384" y="917"/>
                    </a:lnTo>
                    <a:lnTo>
                      <a:pt x="3313" y="635"/>
                    </a:lnTo>
                    <a:lnTo>
                      <a:pt x="3243" y="424"/>
                    </a:lnTo>
                    <a:lnTo>
                      <a:pt x="3102" y="212"/>
                    </a:lnTo>
                    <a:lnTo>
                      <a:pt x="2961" y="142"/>
                    </a:lnTo>
                    <a:lnTo>
                      <a:pt x="2820" y="1"/>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3"/>
              <p:cNvSpPr/>
              <p:nvPr/>
            </p:nvSpPr>
            <p:spPr>
              <a:xfrm>
                <a:off x="3602050" y="5157925"/>
                <a:ext cx="66975" cy="63450"/>
              </a:xfrm>
              <a:custGeom>
                <a:avLst/>
                <a:gdLst/>
                <a:ahLst/>
                <a:cxnLst/>
                <a:rect l="l" t="t" r="r" b="b"/>
                <a:pathLst>
                  <a:path w="2679" h="2538" extrusionOk="0">
                    <a:moveTo>
                      <a:pt x="1269" y="0"/>
                    </a:moveTo>
                    <a:lnTo>
                      <a:pt x="846" y="71"/>
                    </a:lnTo>
                    <a:lnTo>
                      <a:pt x="423" y="353"/>
                    </a:lnTo>
                    <a:lnTo>
                      <a:pt x="141" y="705"/>
                    </a:lnTo>
                    <a:lnTo>
                      <a:pt x="71" y="917"/>
                    </a:lnTo>
                    <a:lnTo>
                      <a:pt x="0" y="1128"/>
                    </a:lnTo>
                    <a:lnTo>
                      <a:pt x="0" y="1410"/>
                    </a:lnTo>
                    <a:lnTo>
                      <a:pt x="71" y="1692"/>
                    </a:lnTo>
                    <a:lnTo>
                      <a:pt x="212" y="1974"/>
                    </a:lnTo>
                    <a:lnTo>
                      <a:pt x="353" y="2185"/>
                    </a:lnTo>
                    <a:lnTo>
                      <a:pt x="564" y="2397"/>
                    </a:lnTo>
                    <a:lnTo>
                      <a:pt x="846" y="2467"/>
                    </a:lnTo>
                    <a:lnTo>
                      <a:pt x="1058" y="2538"/>
                    </a:lnTo>
                    <a:lnTo>
                      <a:pt x="1551" y="2538"/>
                    </a:lnTo>
                    <a:lnTo>
                      <a:pt x="1833" y="2467"/>
                    </a:lnTo>
                    <a:lnTo>
                      <a:pt x="2044" y="2326"/>
                    </a:lnTo>
                    <a:lnTo>
                      <a:pt x="2256" y="2185"/>
                    </a:lnTo>
                    <a:lnTo>
                      <a:pt x="2397" y="1974"/>
                    </a:lnTo>
                    <a:lnTo>
                      <a:pt x="2538" y="1762"/>
                    </a:lnTo>
                    <a:lnTo>
                      <a:pt x="2608" y="1481"/>
                    </a:lnTo>
                    <a:lnTo>
                      <a:pt x="2679" y="1199"/>
                    </a:lnTo>
                    <a:lnTo>
                      <a:pt x="2608" y="917"/>
                    </a:lnTo>
                    <a:lnTo>
                      <a:pt x="2467" y="564"/>
                    </a:lnTo>
                    <a:lnTo>
                      <a:pt x="2326" y="353"/>
                    </a:lnTo>
                    <a:lnTo>
                      <a:pt x="2115" y="212"/>
                    </a:lnTo>
                    <a:lnTo>
                      <a:pt x="1904" y="71"/>
                    </a:lnTo>
                    <a:lnTo>
                      <a:pt x="1692" y="0"/>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3"/>
              <p:cNvSpPr/>
              <p:nvPr/>
            </p:nvSpPr>
            <p:spPr>
              <a:xfrm>
                <a:off x="3538625" y="5221350"/>
                <a:ext cx="82825" cy="84625"/>
              </a:xfrm>
              <a:custGeom>
                <a:avLst/>
                <a:gdLst/>
                <a:ahLst/>
                <a:cxnLst/>
                <a:rect l="l" t="t" r="r" b="b"/>
                <a:pathLst>
                  <a:path w="3313" h="3385" extrusionOk="0">
                    <a:moveTo>
                      <a:pt x="1621" y="1"/>
                    </a:moveTo>
                    <a:lnTo>
                      <a:pt x="1269" y="71"/>
                    </a:lnTo>
                    <a:lnTo>
                      <a:pt x="987" y="212"/>
                    </a:lnTo>
                    <a:lnTo>
                      <a:pt x="775" y="424"/>
                    </a:lnTo>
                    <a:lnTo>
                      <a:pt x="493" y="635"/>
                    </a:lnTo>
                    <a:lnTo>
                      <a:pt x="352" y="847"/>
                    </a:lnTo>
                    <a:lnTo>
                      <a:pt x="141" y="1129"/>
                    </a:lnTo>
                    <a:lnTo>
                      <a:pt x="71" y="1410"/>
                    </a:lnTo>
                    <a:lnTo>
                      <a:pt x="0" y="1763"/>
                    </a:lnTo>
                    <a:lnTo>
                      <a:pt x="0" y="2045"/>
                    </a:lnTo>
                    <a:lnTo>
                      <a:pt x="71" y="2327"/>
                    </a:lnTo>
                    <a:lnTo>
                      <a:pt x="211" y="2679"/>
                    </a:lnTo>
                    <a:lnTo>
                      <a:pt x="423" y="2891"/>
                    </a:lnTo>
                    <a:lnTo>
                      <a:pt x="705" y="3173"/>
                    </a:lnTo>
                    <a:lnTo>
                      <a:pt x="987" y="3314"/>
                    </a:lnTo>
                    <a:lnTo>
                      <a:pt x="1339" y="3384"/>
                    </a:lnTo>
                    <a:lnTo>
                      <a:pt x="1974" y="3384"/>
                    </a:lnTo>
                    <a:lnTo>
                      <a:pt x="2256" y="3243"/>
                    </a:lnTo>
                    <a:lnTo>
                      <a:pt x="2537" y="3032"/>
                    </a:lnTo>
                    <a:lnTo>
                      <a:pt x="2749" y="2820"/>
                    </a:lnTo>
                    <a:lnTo>
                      <a:pt x="2960" y="2538"/>
                    </a:lnTo>
                    <a:lnTo>
                      <a:pt x="3172" y="2256"/>
                    </a:lnTo>
                    <a:lnTo>
                      <a:pt x="3242" y="1974"/>
                    </a:lnTo>
                    <a:lnTo>
                      <a:pt x="3313" y="1692"/>
                    </a:lnTo>
                    <a:lnTo>
                      <a:pt x="3313" y="1340"/>
                    </a:lnTo>
                    <a:lnTo>
                      <a:pt x="3313" y="1058"/>
                    </a:lnTo>
                    <a:lnTo>
                      <a:pt x="3172" y="776"/>
                    </a:lnTo>
                    <a:lnTo>
                      <a:pt x="2960" y="494"/>
                    </a:lnTo>
                    <a:lnTo>
                      <a:pt x="2608" y="283"/>
                    </a:lnTo>
                    <a:lnTo>
                      <a:pt x="2256" y="142"/>
                    </a:lnTo>
                    <a:lnTo>
                      <a:pt x="1974" y="1"/>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3"/>
              <p:cNvSpPr/>
              <p:nvPr/>
            </p:nvSpPr>
            <p:spPr>
              <a:xfrm>
                <a:off x="3640825" y="5036325"/>
                <a:ext cx="38775" cy="42325"/>
              </a:xfrm>
              <a:custGeom>
                <a:avLst/>
                <a:gdLst/>
                <a:ahLst/>
                <a:cxnLst/>
                <a:rect l="l" t="t" r="r" b="b"/>
                <a:pathLst>
                  <a:path w="1551" h="1693" extrusionOk="0">
                    <a:moveTo>
                      <a:pt x="493" y="1"/>
                    </a:moveTo>
                    <a:lnTo>
                      <a:pt x="282" y="71"/>
                    </a:lnTo>
                    <a:lnTo>
                      <a:pt x="141" y="142"/>
                    </a:lnTo>
                    <a:lnTo>
                      <a:pt x="71" y="283"/>
                    </a:lnTo>
                    <a:lnTo>
                      <a:pt x="0" y="635"/>
                    </a:lnTo>
                    <a:lnTo>
                      <a:pt x="0" y="988"/>
                    </a:lnTo>
                    <a:lnTo>
                      <a:pt x="141" y="1270"/>
                    </a:lnTo>
                    <a:lnTo>
                      <a:pt x="353" y="1552"/>
                    </a:lnTo>
                    <a:lnTo>
                      <a:pt x="564" y="1693"/>
                    </a:lnTo>
                    <a:lnTo>
                      <a:pt x="705" y="1693"/>
                    </a:lnTo>
                    <a:lnTo>
                      <a:pt x="775" y="1622"/>
                    </a:lnTo>
                    <a:lnTo>
                      <a:pt x="987" y="1481"/>
                    </a:lnTo>
                    <a:lnTo>
                      <a:pt x="1269" y="1199"/>
                    </a:lnTo>
                    <a:lnTo>
                      <a:pt x="1410" y="917"/>
                    </a:lnTo>
                    <a:lnTo>
                      <a:pt x="1551" y="635"/>
                    </a:lnTo>
                    <a:lnTo>
                      <a:pt x="1551" y="353"/>
                    </a:lnTo>
                    <a:lnTo>
                      <a:pt x="1410" y="142"/>
                    </a:lnTo>
                    <a:lnTo>
                      <a:pt x="1198" y="1"/>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4176685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86"/>
        <p:cNvGrpSpPr/>
        <p:nvPr/>
      </p:nvGrpSpPr>
      <p:grpSpPr>
        <a:xfrm>
          <a:off x="0" y="0"/>
          <a:ext cx="0" cy="0"/>
          <a:chOff x="0" y="0"/>
          <a:chExt cx="0" cy="0"/>
        </a:xfrm>
      </p:grpSpPr>
      <p:grpSp>
        <p:nvGrpSpPr>
          <p:cNvPr id="587" name="Google Shape;587;p10"/>
          <p:cNvGrpSpPr/>
          <p:nvPr/>
        </p:nvGrpSpPr>
        <p:grpSpPr>
          <a:xfrm rot="131350">
            <a:off x="3235511" y="5176304"/>
            <a:ext cx="5720980" cy="1438155"/>
            <a:chOff x="2503650" y="3729893"/>
            <a:chExt cx="4290606" cy="1078583"/>
          </a:xfrm>
        </p:grpSpPr>
        <p:sp>
          <p:nvSpPr>
            <p:cNvPr id="588" name="Google Shape;588;p10"/>
            <p:cNvSpPr/>
            <p:nvPr/>
          </p:nvSpPr>
          <p:spPr>
            <a:xfrm rot="4499919">
              <a:off x="3385216" y="3559057"/>
              <a:ext cx="626202" cy="1504540"/>
            </a:xfrm>
            <a:custGeom>
              <a:avLst/>
              <a:gdLst/>
              <a:ahLst/>
              <a:cxnLst/>
              <a:rect l="l" t="t" r="r" b="b"/>
              <a:pathLst>
                <a:path w="26080" h="62661" extrusionOk="0">
                  <a:moveTo>
                    <a:pt x="19525" y="13956"/>
                  </a:moveTo>
                  <a:lnTo>
                    <a:pt x="19807" y="14027"/>
                  </a:lnTo>
                  <a:lnTo>
                    <a:pt x="20088" y="14168"/>
                  </a:lnTo>
                  <a:lnTo>
                    <a:pt x="19595" y="14168"/>
                  </a:lnTo>
                  <a:lnTo>
                    <a:pt x="19243" y="14097"/>
                  </a:lnTo>
                  <a:lnTo>
                    <a:pt x="19313" y="14027"/>
                  </a:lnTo>
                  <a:lnTo>
                    <a:pt x="19313" y="13956"/>
                  </a:lnTo>
                  <a:close/>
                  <a:moveTo>
                    <a:pt x="16353" y="15366"/>
                  </a:moveTo>
                  <a:lnTo>
                    <a:pt x="16635" y="15507"/>
                  </a:lnTo>
                  <a:lnTo>
                    <a:pt x="16776" y="15648"/>
                  </a:lnTo>
                  <a:lnTo>
                    <a:pt x="16917" y="15930"/>
                  </a:lnTo>
                  <a:lnTo>
                    <a:pt x="16917" y="16353"/>
                  </a:lnTo>
                  <a:lnTo>
                    <a:pt x="16846" y="16423"/>
                  </a:lnTo>
                  <a:lnTo>
                    <a:pt x="16776" y="16564"/>
                  </a:lnTo>
                  <a:lnTo>
                    <a:pt x="16494" y="16705"/>
                  </a:lnTo>
                  <a:lnTo>
                    <a:pt x="16141" y="16776"/>
                  </a:lnTo>
                  <a:lnTo>
                    <a:pt x="15648" y="16846"/>
                  </a:lnTo>
                  <a:lnTo>
                    <a:pt x="14802" y="16917"/>
                  </a:lnTo>
                  <a:lnTo>
                    <a:pt x="14309" y="16846"/>
                  </a:lnTo>
                  <a:lnTo>
                    <a:pt x="13956" y="16776"/>
                  </a:lnTo>
                  <a:lnTo>
                    <a:pt x="13815" y="16635"/>
                  </a:lnTo>
                  <a:lnTo>
                    <a:pt x="13745" y="16494"/>
                  </a:lnTo>
                  <a:lnTo>
                    <a:pt x="13815" y="16282"/>
                  </a:lnTo>
                  <a:lnTo>
                    <a:pt x="14027" y="16141"/>
                  </a:lnTo>
                  <a:lnTo>
                    <a:pt x="14238" y="15930"/>
                  </a:lnTo>
                  <a:lnTo>
                    <a:pt x="14943" y="15577"/>
                  </a:lnTo>
                  <a:lnTo>
                    <a:pt x="15296" y="15436"/>
                  </a:lnTo>
                  <a:lnTo>
                    <a:pt x="15648" y="15366"/>
                  </a:lnTo>
                  <a:close/>
                  <a:moveTo>
                    <a:pt x="18397" y="17269"/>
                  </a:moveTo>
                  <a:lnTo>
                    <a:pt x="18820" y="17480"/>
                  </a:lnTo>
                  <a:lnTo>
                    <a:pt x="18890" y="17692"/>
                  </a:lnTo>
                  <a:lnTo>
                    <a:pt x="18890" y="17833"/>
                  </a:lnTo>
                  <a:lnTo>
                    <a:pt x="18820" y="17974"/>
                  </a:lnTo>
                  <a:lnTo>
                    <a:pt x="18749" y="18115"/>
                  </a:lnTo>
                  <a:lnTo>
                    <a:pt x="18326" y="18890"/>
                  </a:lnTo>
                  <a:lnTo>
                    <a:pt x="18044" y="19383"/>
                  </a:lnTo>
                  <a:lnTo>
                    <a:pt x="17763" y="19665"/>
                  </a:lnTo>
                  <a:lnTo>
                    <a:pt x="17551" y="19736"/>
                  </a:lnTo>
                  <a:lnTo>
                    <a:pt x="17340" y="19736"/>
                  </a:lnTo>
                  <a:lnTo>
                    <a:pt x="17199" y="19595"/>
                  </a:lnTo>
                  <a:lnTo>
                    <a:pt x="17128" y="19313"/>
                  </a:lnTo>
                  <a:lnTo>
                    <a:pt x="17058" y="18961"/>
                  </a:lnTo>
                  <a:lnTo>
                    <a:pt x="17128" y="18608"/>
                  </a:lnTo>
                  <a:lnTo>
                    <a:pt x="17199" y="18256"/>
                  </a:lnTo>
                  <a:lnTo>
                    <a:pt x="17340" y="17903"/>
                  </a:lnTo>
                  <a:lnTo>
                    <a:pt x="17481" y="17621"/>
                  </a:lnTo>
                  <a:lnTo>
                    <a:pt x="17763" y="17410"/>
                  </a:lnTo>
                  <a:lnTo>
                    <a:pt x="18044" y="17269"/>
                  </a:lnTo>
                  <a:close/>
                  <a:moveTo>
                    <a:pt x="13886" y="20441"/>
                  </a:moveTo>
                  <a:lnTo>
                    <a:pt x="13674" y="21005"/>
                  </a:lnTo>
                  <a:lnTo>
                    <a:pt x="13604" y="21568"/>
                  </a:lnTo>
                  <a:lnTo>
                    <a:pt x="13534" y="21850"/>
                  </a:lnTo>
                  <a:lnTo>
                    <a:pt x="13252" y="22344"/>
                  </a:lnTo>
                  <a:lnTo>
                    <a:pt x="13111" y="22555"/>
                  </a:lnTo>
                  <a:lnTo>
                    <a:pt x="12970" y="22696"/>
                  </a:lnTo>
                  <a:lnTo>
                    <a:pt x="12758" y="22767"/>
                  </a:lnTo>
                  <a:lnTo>
                    <a:pt x="12617" y="22696"/>
                  </a:lnTo>
                  <a:lnTo>
                    <a:pt x="12406" y="22485"/>
                  </a:lnTo>
                  <a:lnTo>
                    <a:pt x="12335" y="22344"/>
                  </a:lnTo>
                  <a:lnTo>
                    <a:pt x="12265" y="22132"/>
                  </a:lnTo>
                  <a:lnTo>
                    <a:pt x="12265" y="21921"/>
                  </a:lnTo>
                  <a:lnTo>
                    <a:pt x="12406" y="21639"/>
                  </a:lnTo>
                  <a:lnTo>
                    <a:pt x="12617" y="21287"/>
                  </a:lnTo>
                  <a:lnTo>
                    <a:pt x="12970" y="21005"/>
                  </a:lnTo>
                  <a:lnTo>
                    <a:pt x="13322" y="20723"/>
                  </a:lnTo>
                  <a:lnTo>
                    <a:pt x="13886" y="20441"/>
                  </a:lnTo>
                  <a:close/>
                  <a:moveTo>
                    <a:pt x="6979" y="22767"/>
                  </a:moveTo>
                  <a:lnTo>
                    <a:pt x="7401" y="22837"/>
                  </a:lnTo>
                  <a:lnTo>
                    <a:pt x="7824" y="23049"/>
                  </a:lnTo>
                  <a:lnTo>
                    <a:pt x="8247" y="23190"/>
                  </a:lnTo>
                  <a:lnTo>
                    <a:pt x="8811" y="23472"/>
                  </a:lnTo>
                  <a:lnTo>
                    <a:pt x="8600" y="23683"/>
                  </a:lnTo>
                  <a:lnTo>
                    <a:pt x="8247" y="23894"/>
                  </a:lnTo>
                  <a:lnTo>
                    <a:pt x="7754" y="24035"/>
                  </a:lnTo>
                  <a:lnTo>
                    <a:pt x="7260" y="24176"/>
                  </a:lnTo>
                  <a:lnTo>
                    <a:pt x="6767" y="24176"/>
                  </a:lnTo>
                  <a:lnTo>
                    <a:pt x="6415" y="24106"/>
                  </a:lnTo>
                  <a:lnTo>
                    <a:pt x="6274" y="23965"/>
                  </a:lnTo>
                  <a:lnTo>
                    <a:pt x="6203" y="23824"/>
                  </a:lnTo>
                  <a:lnTo>
                    <a:pt x="6133" y="23683"/>
                  </a:lnTo>
                  <a:lnTo>
                    <a:pt x="6133" y="23472"/>
                  </a:lnTo>
                  <a:lnTo>
                    <a:pt x="6203" y="23190"/>
                  </a:lnTo>
                  <a:lnTo>
                    <a:pt x="6274" y="23049"/>
                  </a:lnTo>
                  <a:lnTo>
                    <a:pt x="6415" y="22908"/>
                  </a:lnTo>
                  <a:lnTo>
                    <a:pt x="6556" y="22837"/>
                  </a:lnTo>
                  <a:lnTo>
                    <a:pt x="6979" y="22767"/>
                  </a:lnTo>
                  <a:close/>
                  <a:moveTo>
                    <a:pt x="9868" y="23965"/>
                  </a:moveTo>
                  <a:lnTo>
                    <a:pt x="9868" y="24247"/>
                  </a:lnTo>
                  <a:lnTo>
                    <a:pt x="9868" y="24458"/>
                  </a:lnTo>
                  <a:lnTo>
                    <a:pt x="9727" y="24317"/>
                  </a:lnTo>
                  <a:lnTo>
                    <a:pt x="9727" y="24247"/>
                  </a:lnTo>
                  <a:lnTo>
                    <a:pt x="9727" y="24106"/>
                  </a:lnTo>
                  <a:lnTo>
                    <a:pt x="9868" y="23965"/>
                  </a:lnTo>
                  <a:close/>
                  <a:moveTo>
                    <a:pt x="9868" y="24599"/>
                  </a:moveTo>
                  <a:lnTo>
                    <a:pt x="9939" y="26079"/>
                  </a:lnTo>
                  <a:lnTo>
                    <a:pt x="9868" y="26502"/>
                  </a:lnTo>
                  <a:lnTo>
                    <a:pt x="9798" y="26925"/>
                  </a:lnTo>
                  <a:lnTo>
                    <a:pt x="9657" y="27348"/>
                  </a:lnTo>
                  <a:lnTo>
                    <a:pt x="9445" y="27701"/>
                  </a:lnTo>
                  <a:lnTo>
                    <a:pt x="9234" y="27912"/>
                  </a:lnTo>
                  <a:lnTo>
                    <a:pt x="9023" y="27912"/>
                  </a:lnTo>
                  <a:lnTo>
                    <a:pt x="8952" y="27771"/>
                  </a:lnTo>
                  <a:lnTo>
                    <a:pt x="8882" y="27630"/>
                  </a:lnTo>
                  <a:lnTo>
                    <a:pt x="8670" y="27066"/>
                  </a:lnTo>
                  <a:lnTo>
                    <a:pt x="8670" y="26502"/>
                  </a:lnTo>
                  <a:lnTo>
                    <a:pt x="8741" y="26150"/>
                  </a:lnTo>
                  <a:lnTo>
                    <a:pt x="8952" y="25798"/>
                  </a:lnTo>
                  <a:lnTo>
                    <a:pt x="9164" y="25586"/>
                  </a:lnTo>
                  <a:lnTo>
                    <a:pt x="9657" y="25163"/>
                  </a:lnTo>
                  <a:lnTo>
                    <a:pt x="9798" y="24952"/>
                  </a:lnTo>
                  <a:lnTo>
                    <a:pt x="9868" y="24599"/>
                  </a:lnTo>
                  <a:close/>
                  <a:moveTo>
                    <a:pt x="19313" y="28335"/>
                  </a:moveTo>
                  <a:lnTo>
                    <a:pt x="19243" y="28687"/>
                  </a:lnTo>
                  <a:lnTo>
                    <a:pt x="19243" y="29040"/>
                  </a:lnTo>
                  <a:lnTo>
                    <a:pt x="19313" y="29181"/>
                  </a:lnTo>
                  <a:lnTo>
                    <a:pt x="19454" y="29322"/>
                  </a:lnTo>
                  <a:lnTo>
                    <a:pt x="19595" y="29392"/>
                  </a:lnTo>
                  <a:lnTo>
                    <a:pt x="19807" y="29392"/>
                  </a:lnTo>
                  <a:lnTo>
                    <a:pt x="19313" y="30238"/>
                  </a:lnTo>
                  <a:lnTo>
                    <a:pt x="19031" y="30661"/>
                  </a:lnTo>
                  <a:lnTo>
                    <a:pt x="18679" y="31084"/>
                  </a:lnTo>
                  <a:lnTo>
                    <a:pt x="18538" y="31013"/>
                  </a:lnTo>
                  <a:lnTo>
                    <a:pt x="18397" y="30872"/>
                  </a:lnTo>
                  <a:lnTo>
                    <a:pt x="18326" y="30731"/>
                  </a:lnTo>
                  <a:lnTo>
                    <a:pt x="18256" y="30590"/>
                  </a:lnTo>
                  <a:lnTo>
                    <a:pt x="18326" y="30168"/>
                  </a:lnTo>
                  <a:lnTo>
                    <a:pt x="18467" y="29745"/>
                  </a:lnTo>
                  <a:lnTo>
                    <a:pt x="18679" y="29251"/>
                  </a:lnTo>
                  <a:lnTo>
                    <a:pt x="18961" y="28899"/>
                  </a:lnTo>
                  <a:lnTo>
                    <a:pt x="19313" y="28335"/>
                  </a:lnTo>
                  <a:close/>
                  <a:moveTo>
                    <a:pt x="21569" y="28758"/>
                  </a:moveTo>
                  <a:lnTo>
                    <a:pt x="22062" y="28969"/>
                  </a:lnTo>
                  <a:lnTo>
                    <a:pt x="22555" y="29181"/>
                  </a:lnTo>
                  <a:lnTo>
                    <a:pt x="23049" y="29533"/>
                  </a:lnTo>
                  <a:lnTo>
                    <a:pt x="23472" y="29886"/>
                  </a:lnTo>
                  <a:lnTo>
                    <a:pt x="23754" y="30238"/>
                  </a:lnTo>
                  <a:lnTo>
                    <a:pt x="23824" y="30450"/>
                  </a:lnTo>
                  <a:lnTo>
                    <a:pt x="23824" y="30661"/>
                  </a:lnTo>
                  <a:lnTo>
                    <a:pt x="23754" y="30872"/>
                  </a:lnTo>
                  <a:lnTo>
                    <a:pt x="23613" y="31013"/>
                  </a:lnTo>
                  <a:lnTo>
                    <a:pt x="23401" y="31225"/>
                  </a:lnTo>
                  <a:lnTo>
                    <a:pt x="23190" y="31366"/>
                  </a:lnTo>
                  <a:lnTo>
                    <a:pt x="22908" y="31436"/>
                  </a:lnTo>
                  <a:lnTo>
                    <a:pt x="22696" y="31366"/>
                  </a:lnTo>
                  <a:lnTo>
                    <a:pt x="22485" y="31295"/>
                  </a:lnTo>
                  <a:lnTo>
                    <a:pt x="22203" y="31154"/>
                  </a:lnTo>
                  <a:lnTo>
                    <a:pt x="21780" y="30802"/>
                  </a:lnTo>
                  <a:lnTo>
                    <a:pt x="21428" y="30309"/>
                  </a:lnTo>
                  <a:lnTo>
                    <a:pt x="21216" y="29745"/>
                  </a:lnTo>
                  <a:lnTo>
                    <a:pt x="21146" y="29251"/>
                  </a:lnTo>
                  <a:lnTo>
                    <a:pt x="21146" y="28969"/>
                  </a:lnTo>
                  <a:lnTo>
                    <a:pt x="21216" y="28758"/>
                  </a:lnTo>
                  <a:close/>
                  <a:moveTo>
                    <a:pt x="20934" y="33410"/>
                  </a:moveTo>
                  <a:lnTo>
                    <a:pt x="21075" y="33692"/>
                  </a:lnTo>
                  <a:lnTo>
                    <a:pt x="21133" y="33749"/>
                  </a:lnTo>
                  <a:lnTo>
                    <a:pt x="21005" y="34326"/>
                  </a:lnTo>
                  <a:lnTo>
                    <a:pt x="20511" y="34467"/>
                  </a:lnTo>
                  <a:lnTo>
                    <a:pt x="20018" y="34538"/>
                  </a:lnTo>
                  <a:lnTo>
                    <a:pt x="20018" y="34538"/>
                  </a:lnTo>
                  <a:lnTo>
                    <a:pt x="20159" y="34185"/>
                  </a:lnTo>
                  <a:lnTo>
                    <a:pt x="20441" y="33903"/>
                  </a:lnTo>
                  <a:lnTo>
                    <a:pt x="20934" y="33410"/>
                  </a:lnTo>
                  <a:close/>
                  <a:moveTo>
                    <a:pt x="22767" y="34115"/>
                  </a:moveTo>
                  <a:lnTo>
                    <a:pt x="23260" y="34185"/>
                  </a:lnTo>
                  <a:lnTo>
                    <a:pt x="23754" y="34256"/>
                  </a:lnTo>
                  <a:lnTo>
                    <a:pt x="24247" y="34467"/>
                  </a:lnTo>
                  <a:lnTo>
                    <a:pt x="24670" y="34749"/>
                  </a:lnTo>
                  <a:lnTo>
                    <a:pt x="24811" y="34890"/>
                  </a:lnTo>
                  <a:lnTo>
                    <a:pt x="24881" y="35031"/>
                  </a:lnTo>
                  <a:lnTo>
                    <a:pt x="24881" y="35172"/>
                  </a:lnTo>
                  <a:lnTo>
                    <a:pt x="24811" y="35313"/>
                  </a:lnTo>
                  <a:lnTo>
                    <a:pt x="24599" y="35454"/>
                  </a:lnTo>
                  <a:lnTo>
                    <a:pt x="24247" y="35524"/>
                  </a:lnTo>
                  <a:lnTo>
                    <a:pt x="23824" y="35454"/>
                  </a:lnTo>
                  <a:lnTo>
                    <a:pt x="23613" y="35383"/>
                  </a:lnTo>
                  <a:lnTo>
                    <a:pt x="23401" y="35242"/>
                  </a:lnTo>
                  <a:lnTo>
                    <a:pt x="23190" y="35031"/>
                  </a:lnTo>
                  <a:lnTo>
                    <a:pt x="23049" y="34820"/>
                  </a:lnTo>
                  <a:lnTo>
                    <a:pt x="22837" y="34467"/>
                  </a:lnTo>
                  <a:lnTo>
                    <a:pt x="22767" y="34115"/>
                  </a:lnTo>
                  <a:close/>
                  <a:moveTo>
                    <a:pt x="7260" y="35877"/>
                  </a:moveTo>
                  <a:lnTo>
                    <a:pt x="6626" y="36723"/>
                  </a:lnTo>
                  <a:lnTo>
                    <a:pt x="5851" y="37498"/>
                  </a:lnTo>
                  <a:lnTo>
                    <a:pt x="5146" y="37991"/>
                  </a:lnTo>
                  <a:lnTo>
                    <a:pt x="4441" y="38485"/>
                  </a:lnTo>
                  <a:lnTo>
                    <a:pt x="4723" y="38273"/>
                  </a:lnTo>
                  <a:lnTo>
                    <a:pt x="4935" y="37991"/>
                  </a:lnTo>
                  <a:lnTo>
                    <a:pt x="5569" y="37216"/>
                  </a:lnTo>
                  <a:lnTo>
                    <a:pt x="5921" y="36793"/>
                  </a:lnTo>
                  <a:lnTo>
                    <a:pt x="6344" y="36370"/>
                  </a:lnTo>
                  <a:lnTo>
                    <a:pt x="6767" y="36088"/>
                  </a:lnTo>
                  <a:lnTo>
                    <a:pt x="7260" y="35877"/>
                  </a:lnTo>
                  <a:close/>
                  <a:moveTo>
                    <a:pt x="21639" y="37568"/>
                  </a:moveTo>
                  <a:lnTo>
                    <a:pt x="21569" y="37921"/>
                  </a:lnTo>
                  <a:lnTo>
                    <a:pt x="21357" y="38344"/>
                  </a:lnTo>
                  <a:lnTo>
                    <a:pt x="20934" y="38978"/>
                  </a:lnTo>
                  <a:lnTo>
                    <a:pt x="20723" y="39331"/>
                  </a:lnTo>
                  <a:lnTo>
                    <a:pt x="20511" y="39612"/>
                  </a:lnTo>
                  <a:lnTo>
                    <a:pt x="20229" y="39824"/>
                  </a:lnTo>
                  <a:lnTo>
                    <a:pt x="19948" y="40035"/>
                  </a:lnTo>
                  <a:lnTo>
                    <a:pt x="19807" y="40035"/>
                  </a:lnTo>
                  <a:lnTo>
                    <a:pt x="19736" y="39894"/>
                  </a:lnTo>
                  <a:lnTo>
                    <a:pt x="19736" y="39824"/>
                  </a:lnTo>
                  <a:lnTo>
                    <a:pt x="19807" y="39612"/>
                  </a:lnTo>
                  <a:lnTo>
                    <a:pt x="20088" y="39260"/>
                  </a:lnTo>
                  <a:lnTo>
                    <a:pt x="20441" y="38767"/>
                  </a:lnTo>
                  <a:lnTo>
                    <a:pt x="21287" y="37921"/>
                  </a:lnTo>
                  <a:lnTo>
                    <a:pt x="21639" y="37568"/>
                  </a:lnTo>
                  <a:close/>
                  <a:moveTo>
                    <a:pt x="7754" y="38203"/>
                  </a:moveTo>
                  <a:lnTo>
                    <a:pt x="7824" y="38767"/>
                  </a:lnTo>
                  <a:lnTo>
                    <a:pt x="7824" y="39331"/>
                  </a:lnTo>
                  <a:lnTo>
                    <a:pt x="7824" y="39894"/>
                  </a:lnTo>
                  <a:lnTo>
                    <a:pt x="7683" y="40388"/>
                  </a:lnTo>
                  <a:lnTo>
                    <a:pt x="7613" y="40811"/>
                  </a:lnTo>
                  <a:lnTo>
                    <a:pt x="7331" y="41163"/>
                  </a:lnTo>
                  <a:lnTo>
                    <a:pt x="7260" y="41234"/>
                  </a:lnTo>
                  <a:lnTo>
                    <a:pt x="7190" y="41163"/>
                  </a:lnTo>
                  <a:lnTo>
                    <a:pt x="7120" y="40952"/>
                  </a:lnTo>
                  <a:lnTo>
                    <a:pt x="7120" y="40529"/>
                  </a:lnTo>
                  <a:lnTo>
                    <a:pt x="7260" y="39965"/>
                  </a:lnTo>
                  <a:lnTo>
                    <a:pt x="7542" y="38837"/>
                  </a:lnTo>
                  <a:lnTo>
                    <a:pt x="7754" y="38203"/>
                  </a:lnTo>
                  <a:close/>
                  <a:moveTo>
                    <a:pt x="22908" y="38203"/>
                  </a:moveTo>
                  <a:lnTo>
                    <a:pt x="23472" y="38555"/>
                  </a:lnTo>
                  <a:lnTo>
                    <a:pt x="23824" y="38908"/>
                  </a:lnTo>
                  <a:lnTo>
                    <a:pt x="24036" y="39260"/>
                  </a:lnTo>
                  <a:lnTo>
                    <a:pt x="24106" y="39612"/>
                  </a:lnTo>
                  <a:lnTo>
                    <a:pt x="24106" y="40035"/>
                  </a:lnTo>
                  <a:lnTo>
                    <a:pt x="23965" y="40317"/>
                  </a:lnTo>
                  <a:lnTo>
                    <a:pt x="23754" y="40670"/>
                  </a:lnTo>
                  <a:lnTo>
                    <a:pt x="23542" y="40952"/>
                  </a:lnTo>
                  <a:lnTo>
                    <a:pt x="23331" y="41163"/>
                  </a:lnTo>
                  <a:lnTo>
                    <a:pt x="23049" y="41304"/>
                  </a:lnTo>
                  <a:lnTo>
                    <a:pt x="22767" y="41375"/>
                  </a:lnTo>
                  <a:lnTo>
                    <a:pt x="22555" y="41375"/>
                  </a:lnTo>
                  <a:lnTo>
                    <a:pt x="22414" y="41234"/>
                  </a:lnTo>
                  <a:lnTo>
                    <a:pt x="22344" y="41022"/>
                  </a:lnTo>
                  <a:lnTo>
                    <a:pt x="22344" y="40670"/>
                  </a:lnTo>
                  <a:lnTo>
                    <a:pt x="22414" y="40247"/>
                  </a:lnTo>
                  <a:lnTo>
                    <a:pt x="22696" y="39190"/>
                  </a:lnTo>
                  <a:lnTo>
                    <a:pt x="22908" y="38203"/>
                  </a:lnTo>
                  <a:close/>
                  <a:moveTo>
                    <a:pt x="3102" y="42784"/>
                  </a:moveTo>
                  <a:lnTo>
                    <a:pt x="3172" y="42925"/>
                  </a:lnTo>
                  <a:lnTo>
                    <a:pt x="3172" y="43137"/>
                  </a:lnTo>
                  <a:lnTo>
                    <a:pt x="2961" y="43630"/>
                  </a:lnTo>
                  <a:lnTo>
                    <a:pt x="2538" y="44405"/>
                  </a:lnTo>
                  <a:lnTo>
                    <a:pt x="1904" y="44828"/>
                  </a:lnTo>
                  <a:lnTo>
                    <a:pt x="1481" y="44828"/>
                  </a:lnTo>
                  <a:lnTo>
                    <a:pt x="1481" y="44687"/>
                  </a:lnTo>
                  <a:lnTo>
                    <a:pt x="1622" y="44405"/>
                  </a:lnTo>
                  <a:lnTo>
                    <a:pt x="1904" y="43983"/>
                  </a:lnTo>
                  <a:lnTo>
                    <a:pt x="2256" y="43489"/>
                  </a:lnTo>
                  <a:lnTo>
                    <a:pt x="2679" y="43066"/>
                  </a:lnTo>
                  <a:lnTo>
                    <a:pt x="3102" y="42784"/>
                  </a:lnTo>
                  <a:close/>
                  <a:moveTo>
                    <a:pt x="4441" y="43419"/>
                  </a:moveTo>
                  <a:lnTo>
                    <a:pt x="4935" y="43771"/>
                  </a:lnTo>
                  <a:lnTo>
                    <a:pt x="5075" y="43912"/>
                  </a:lnTo>
                  <a:lnTo>
                    <a:pt x="5146" y="44194"/>
                  </a:lnTo>
                  <a:lnTo>
                    <a:pt x="5146" y="44405"/>
                  </a:lnTo>
                  <a:lnTo>
                    <a:pt x="5146" y="44617"/>
                  </a:lnTo>
                  <a:lnTo>
                    <a:pt x="5005" y="45110"/>
                  </a:lnTo>
                  <a:lnTo>
                    <a:pt x="4794" y="45392"/>
                  </a:lnTo>
                  <a:lnTo>
                    <a:pt x="4653" y="45463"/>
                  </a:lnTo>
                  <a:lnTo>
                    <a:pt x="4512" y="45463"/>
                  </a:lnTo>
                  <a:lnTo>
                    <a:pt x="4441" y="45392"/>
                  </a:lnTo>
                  <a:lnTo>
                    <a:pt x="4300" y="45251"/>
                  </a:lnTo>
                  <a:lnTo>
                    <a:pt x="4300" y="44969"/>
                  </a:lnTo>
                  <a:lnTo>
                    <a:pt x="4300" y="44617"/>
                  </a:lnTo>
                  <a:lnTo>
                    <a:pt x="4300" y="44053"/>
                  </a:lnTo>
                  <a:lnTo>
                    <a:pt x="4441" y="43419"/>
                  </a:lnTo>
                  <a:close/>
                  <a:moveTo>
                    <a:pt x="12688" y="43912"/>
                  </a:moveTo>
                  <a:lnTo>
                    <a:pt x="13322" y="44053"/>
                  </a:lnTo>
                  <a:lnTo>
                    <a:pt x="13956" y="44335"/>
                  </a:lnTo>
                  <a:lnTo>
                    <a:pt x="14450" y="44687"/>
                  </a:lnTo>
                  <a:lnTo>
                    <a:pt x="14661" y="44899"/>
                  </a:lnTo>
                  <a:lnTo>
                    <a:pt x="14873" y="45181"/>
                  </a:lnTo>
                  <a:lnTo>
                    <a:pt x="14943" y="45322"/>
                  </a:lnTo>
                  <a:lnTo>
                    <a:pt x="15014" y="45392"/>
                  </a:lnTo>
                  <a:lnTo>
                    <a:pt x="15014" y="45533"/>
                  </a:lnTo>
                  <a:lnTo>
                    <a:pt x="14873" y="45674"/>
                  </a:lnTo>
                  <a:lnTo>
                    <a:pt x="14661" y="45674"/>
                  </a:lnTo>
                  <a:lnTo>
                    <a:pt x="14379" y="45533"/>
                  </a:lnTo>
                  <a:lnTo>
                    <a:pt x="14027" y="45322"/>
                  </a:lnTo>
                  <a:lnTo>
                    <a:pt x="13674" y="45040"/>
                  </a:lnTo>
                  <a:lnTo>
                    <a:pt x="13040" y="44405"/>
                  </a:lnTo>
                  <a:lnTo>
                    <a:pt x="12688" y="43912"/>
                  </a:lnTo>
                  <a:close/>
                  <a:moveTo>
                    <a:pt x="12617" y="46168"/>
                  </a:moveTo>
                  <a:lnTo>
                    <a:pt x="12688" y="46238"/>
                  </a:lnTo>
                  <a:lnTo>
                    <a:pt x="12688" y="46520"/>
                  </a:lnTo>
                  <a:lnTo>
                    <a:pt x="12688" y="46872"/>
                  </a:lnTo>
                  <a:lnTo>
                    <a:pt x="12547" y="47859"/>
                  </a:lnTo>
                  <a:lnTo>
                    <a:pt x="12406" y="48353"/>
                  </a:lnTo>
                  <a:lnTo>
                    <a:pt x="12265" y="48705"/>
                  </a:lnTo>
                  <a:lnTo>
                    <a:pt x="12053" y="48987"/>
                  </a:lnTo>
                  <a:lnTo>
                    <a:pt x="11912" y="49057"/>
                  </a:lnTo>
                  <a:lnTo>
                    <a:pt x="11771" y="49057"/>
                  </a:lnTo>
                  <a:lnTo>
                    <a:pt x="11701" y="48987"/>
                  </a:lnTo>
                  <a:lnTo>
                    <a:pt x="11701" y="48916"/>
                  </a:lnTo>
                  <a:lnTo>
                    <a:pt x="11701" y="48494"/>
                  </a:lnTo>
                  <a:lnTo>
                    <a:pt x="11771" y="48000"/>
                  </a:lnTo>
                  <a:lnTo>
                    <a:pt x="11983" y="47436"/>
                  </a:lnTo>
                  <a:lnTo>
                    <a:pt x="12194" y="46872"/>
                  </a:lnTo>
                  <a:lnTo>
                    <a:pt x="12406" y="46449"/>
                  </a:lnTo>
                  <a:lnTo>
                    <a:pt x="12547" y="46238"/>
                  </a:lnTo>
                  <a:lnTo>
                    <a:pt x="12617" y="46168"/>
                  </a:lnTo>
                  <a:close/>
                  <a:moveTo>
                    <a:pt x="2186" y="49128"/>
                  </a:moveTo>
                  <a:lnTo>
                    <a:pt x="2256" y="49692"/>
                  </a:lnTo>
                  <a:lnTo>
                    <a:pt x="2186" y="49833"/>
                  </a:lnTo>
                  <a:lnTo>
                    <a:pt x="2115" y="49974"/>
                  </a:lnTo>
                  <a:lnTo>
                    <a:pt x="1904" y="50185"/>
                  </a:lnTo>
                  <a:lnTo>
                    <a:pt x="1622" y="50256"/>
                  </a:lnTo>
                  <a:lnTo>
                    <a:pt x="1340" y="50185"/>
                  </a:lnTo>
                  <a:lnTo>
                    <a:pt x="1128" y="49974"/>
                  </a:lnTo>
                  <a:lnTo>
                    <a:pt x="987" y="49762"/>
                  </a:lnTo>
                  <a:lnTo>
                    <a:pt x="987" y="49621"/>
                  </a:lnTo>
                  <a:lnTo>
                    <a:pt x="1058" y="49480"/>
                  </a:lnTo>
                  <a:lnTo>
                    <a:pt x="1269" y="49128"/>
                  </a:lnTo>
                  <a:lnTo>
                    <a:pt x="1481" y="49269"/>
                  </a:lnTo>
                  <a:lnTo>
                    <a:pt x="1692" y="49410"/>
                  </a:lnTo>
                  <a:lnTo>
                    <a:pt x="1904" y="49339"/>
                  </a:lnTo>
                  <a:lnTo>
                    <a:pt x="2186" y="49128"/>
                  </a:lnTo>
                  <a:close/>
                  <a:moveTo>
                    <a:pt x="14732" y="49551"/>
                  </a:moveTo>
                  <a:lnTo>
                    <a:pt x="16423" y="50185"/>
                  </a:lnTo>
                  <a:lnTo>
                    <a:pt x="16635" y="50185"/>
                  </a:lnTo>
                  <a:lnTo>
                    <a:pt x="16705" y="50256"/>
                  </a:lnTo>
                  <a:lnTo>
                    <a:pt x="16705" y="50397"/>
                  </a:lnTo>
                  <a:lnTo>
                    <a:pt x="16635" y="50538"/>
                  </a:lnTo>
                  <a:lnTo>
                    <a:pt x="16141" y="50538"/>
                  </a:lnTo>
                  <a:lnTo>
                    <a:pt x="15859" y="50467"/>
                  </a:lnTo>
                  <a:lnTo>
                    <a:pt x="15578" y="50256"/>
                  </a:lnTo>
                  <a:lnTo>
                    <a:pt x="15155" y="49903"/>
                  </a:lnTo>
                  <a:lnTo>
                    <a:pt x="14732" y="49551"/>
                  </a:lnTo>
                  <a:close/>
                  <a:moveTo>
                    <a:pt x="11208" y="42925"/>
                  </a:moveTo>
                  <a:lnTo>
                    <a:pt x="12194" y="45040"/>
                  </a:lnTo>
                  <a:lnTo>
                    <a:pt x="12194" y="45392"/>
                  </a:lnTo>
                  <a:lnTo>
                    <a:pt x="12194" y="45674"/>
                  </a:lnTo>
                  <a:lnTo>
                    <a:pt x="12265" y="46027"/>
                  </a:lnTo>
                  <a:lnTo>
                    <a:pt x="12194" y="46379"/>
                  </a:lnTo>
                  <a:lnTo>
                    <a:pt x="12124" y="46661"/>
                  </a:lnTo>
                  <a:lnTo>
                    <a:pt x="11912" y="46943"/>
                  </a:lnTo>
                  <a:lnTo>
                    <a:pt x="11419" y="47507"/>
                  </a:lnTo>
                  <a:lnTo>
                    <a:pt x="11208" y="47789"/>
                  </a:lnTo>
                  <a:lnTo>
                    <a:pt x="10996" y="48071"/>
                  </a:lnTo>
                  <a:lnTo>
                    <a:pt x="10855" y="48423"/>
                  </a:lnTo>
                  <a:lnTo>
                    <a:pt x="10785" y="48775"/>
                  </a:lnTo>
                  <a:lnTo>
                    <a:pt x="10855" y="49128"/>
                  </a:lnTo>
                  <a:lnTo>
                    <a:pt x="10926" y="49410"/>
                  </a:lnTo>
                  <a:lnTo>
                    <a:pt x="10996" y="49621"/>
                  </a:lnTo>
                  <a:lnTo>
                    <a:pt x="11137" y="49833"/>
                  </a:lnTo>
                  <a:lnTo>
                    <a:pt x="11278" y="49974"/>
                  </a:lnTo>
                  <a:lnTo>
                    <a:pt x="11419" y="50115"/>
                  </a:lnTo>
                  <a:lnTo>
                    <a:pt x="11560" y="50185"/>
                  </a:lnTo>
                  <a:lnTo>
                    <a:pt x="11771" y="50256"/>
                  </a:lnTo>
                  <a:lnTo>
                    <a:pt x="12194" y="50185"/>
                  </a:lnTo>
                  <a:lnTo>
                    <a:pt x="12617" y="49974"/>
                  </a:lnTo>
                  <a:lnTo>
                    <a:pt x="13040" y="49621"/>
                  </a:lnTo>
                  <a:lnTo>
                    <a:pt x="13322" y="49057"/>
                  </a:lnTo>
                  <a:lnTo>
                    <a:pt x="13674" y="50326"/>
                  </a:lnTo>
                  <a:lnTo>
                    <a:pt x="13815" y="51031"/>
                  </a:lnTo>
                  <a:lnTo>
                    <a:pt x="13886" y="51524"/>
                  </a:lnTo>
                  <a:lnTo>
                    <a:pt x="13745" y="51947"/>
                  </a:lnTo>
                  <a:lnTo>
                    <a:pt x="13393" y="52864"/>
                  </a:lnTo>
                  <a:lnTo>
                    <a:pt x="13252" y="53286"/>
                  </a:lnTo>
                  <a:lnTo>
                    <a:pt x="13040" y="53568"/>
                  </a:lnTo>
                  <a:lnTo>
                    <a:pt x="12899" y="53639"/>
                  </a:lnTo>
                  <a:lnTo>
                    <a:pt x="12829" y="53709"/>
                  </a:lnTo>
                  <a:lnTo>
                    <a:pt x="12758" y="53639"/>
                  </a:lnTo>
                  <a:lnTo>
                    <a:pt x="12688" y="53498"/>
                  </a:lnTo>
                  <a:lnTo>
                    <a:pt x="12617" y="53286"/>
                  </a:lnTo>
                  <a:lnTo>
                    <a:pt x="12688" y="52934"/>
                  </a:lnTo>
                  <a:lnTo>
                    <a:pt x="12899" y="52159"/>
                  </a:lnTo>
                  <a:lnTo>
                    <a:pt x="13181" y="51454"/>
                  </a:lnTo>
                  <a:lnTo>
                    <a:pt x="13393" y="51101"/>
                  </a:lnTo>
                  <a:lnTo>
                    <a:pt x="13040" y="51383"/>
                  </a:lnTo>
                  <a:lnTo>
                    <a:pt x="12688" y="51665"/>
                  </a:lnTo>
                  <a:lnTo>
                    <a:pt x="12335" y="52018"/>
                  </a:lnTo>
                  <a:lnTo>
                    <a:pt x="12053" y="52441"/>
                  </a:lnTo>
                  <a:lnTo>
                    <a:pt x="11912" y="52229"/>
                  </a:lnTo>
                  <a:lnTo>
                    <a:pt x="11701" y="52088"/>
                  </a:lnTo>
                  <a:lnTo>
                    <a:pt x="11278" y="51736"/>
                  </a:lnTo>
                  <a:lnTo>
                    <a:pt x="10855" y="51454"/>
                  </a:lnTo>
                  <a:lnTo>
                    <a:pt x="10714" y="51242"/>
                  </a:lnTo>
                  <a:lnTo>
                    <a:pt x="10573" y="51101"/>
                  </a:lnTo>
                  <a:lnTo>
                    <a:pt x="10503" y="50820"/>
                  </a:lnTo>
                  <a:lnTo>
                    <a:pt x="10432" y="50397"/>
                  </a:lnTo>
                  <a:lnTo>
                    <a:pt x="10432" y="49480"/>
                  </a:lnTo>
                  <a:lnTo>
                    <a:pt x="10644" y="47859"/>
                  </a:lnTo>
                  <a:lnTo>
                    <a:pt x="10855" y="45392"/>
                  </a:lnTo>
                  <a:lnTo>
                    <a:pt x="10996" y="44194"/>
                  </a:lnTo>
                  <a:lnTo>
                    <a:pt x="11208" y="42925"/>
                  </a:lnTo>
                  <a:close/>
                  <a:moveTo>
                    <a:pt x="10573" y="52441"/>
                  </a:moveTo>
                  <a:lnTo>
                    <a:pt x="11067" y="52934"/>
                  </a:lnTo>
                  <a:lnTo>
                    <a:pt x="11349" y="53498"/>
                  </a:lnTo>
                  <a:lnTo>
                    <a:pt x="11630" y="54062"/>
                  </a:lnTo>
                  <a:lnTo>
                    <a:pt x="11701" y="54696"/>
                  </a:lnTo>
                  <a:lnTo>
                    <a:pt x="10644" y="54273"/>
                  </a:lnTo>
                  <a:lnTo>
                    <a:pt x="10573" y="52441"/>
                  </a:lnTo>
                  <a:close/>
                  <a:moveTo>
                    <a:pt x="8655" y="54760"/>
                  </a:moveTo>
                  <a:lnTo>
                    <a:pt x="8600" y="55260"/>
                  </a:lnTo>
                  <a:lnTo>
                    <a:pt x="8388" y="56106"/>
                  </a:lnTo>
                  <a:lnTo>
                    <a:pt x="8177" y="56811"/>
                  </a:lnTo>
                  <a:lnTo>
                    <a:pt x="7965" y="57375"/>
                  </a:lnTo>
                  <a:lnTo>
                    <a:pt x="7824" y="57586"/>
                  </a:lnTo>
                  <a:lnTo>
                    <a:pt x="7683" y="57727"/>
                  </a:lnTo>
                  <a:lnTo>
                    <a:pt x="7472" y="57797"/>
                  </a:lnTo>
                  <a:lnTo>
                    <a:pt x="7331" y="57868"/>
                  </a:lnTo>
                  <a:lnTo>
                    <a:pt x="7120" y="57868"/>
                  </a:lnTo>
                  <a:lnTo>
                    <a:pt x="6908" y="57727"/>
                  </a:lnTo>
                  <a:lnTo>
                    <a:pt x="6838" y="57656"/>
                  </a:lnTo>
                  <a:lnTo>
                    <a:pt x="6908" y="57516"/>
                  </a:lnTo>
                  <a:lnTo>
                    <a:pt x="7049" y="57163"/>
                  </a:lnTo>
                  <a:lnTo>
                    <a:pt x="7683" y="56035"/>
                  </a:lnTo>
                  <a:lnTo>
                    <a:pt x="8655" y="54760"/>
                  </a:lnTo>
                  <a:close/>
                  <a:moveTo>
                    <a:pt x="10714" y="58361"/>
                  </a:moveTo>
                  <a:lnTo>
                    <a:pt x="10926" y="59066"/>
                  </a:lnTo>
                  <a:lnTo>
                    <a:pt x="10926" y="59771"/>
                  </a:lnTo>
                  <a:lnTo>
                    <a:pt x="10785" y="60476"/>
                  </a:lnTo>
                  <a:lnTo>
                    <a:pt x="10714" y="60828"/>
                  </a:lnTo>
                  <a:lnTo>
                    <a:pt x="10503" y="61181"/>
                  </a:lnTo>
                  <a:lnTo>
                    <a:pt x="10221" y="61533"/>
                  </a:lnTo>
                  <a:lnTo>
                    <a:pt x="10080" y="61604"/>
                  </a:lnTo>
                  <a:lnTo>
                    <a:pt x="10009" y="61674"/>
                  </a:lnTo>
                  <a:lnTo>
                    <a:pt x="9868" y="61674"/>
                  </a:lnTo>
                  <a:lnTo>
                    <a:pt x="9798" y="61604"/>
                  </a:lnTo>
                  <a:lnTo>
                    <a:pt x="9586" y="61392"/>
                  </a:lnTo>
                  <a:lnTo>
                    <a:pt x="9445" y="61040"/>
                  </a:lnTo>
                  <a:lnTo>
                    <a:pt x="9304" y="60687"/>
                  </a:lnTo>
                  <a:lnTo>
                    <a:pt x="9234" y="60053"/>
                  </a:lnTo>
                  <a:lnTo>
                    <a:pt x="9304" y="59419"/>
                  </a:lnTo>
                  <a:lnTo>
                    <a:pt x="9375" y="59066"/>
                  </a:lnTo>
                  <a:lnTo>
                    <a:pt x="9516" y="58855"/>
                  </a:lnTo>
                  <a:lnTo>
                    <a:pt x="9727" y="58784"/>
                  </a:lnTo>
                  <a:lnTo>
                    <a:pt x="10221" y="58714"/>
                  </a:lnTo>
                  <a:lnTo>
                    <a:pt x="10432" y="58643"/>
                  </a:lnTo>
                  <a:lnTo>
                    <a:pt x="10714" y="58361"/>
                  </a:lnTo>
                  <a:close/>
                  <a:moveTo>
                    <a:pt x="24458" y="0"/>
                  </a:moveTo>
                  <a:lnTo>
                    <a:pt x="24599" y="3736"/>
                  </a:lnTo>
                  <a:lnTo>
                    <a:pt x="24670" y="6485"/>
                  </a:lnTo>
                  <a:lnTo>
                    <a:pt x="24599" y="7965"/>
                  </a:lnTo>
                  <a:lnTo>
                    <a:pt x="24247" y="9727"/>
                  </a:lnTo>
                  <a:lnTo>
                    <a:pt x="24036" y="10573"/>
                  </a:lnTo>
                  <a:lnTo>
                    <a:pt x="23754" y="11278"/>
                  </a:lnTo>
                  <a:lnTo>
                    <a:pt x="23401" y="11983"/>
                  </a:lnTo>
                  <a:lnTo>
                    <a:pt x="22978" y="12617"/>
                  </a:lnTo>
                  <a:lnTo>
                    <a:pt x="22414" y="13251"/>
                  </a:lnTo>
                  <a:lnTo>
                    <a:pt x="21780" y="13886"/>
                  </a:lnTo>
                  <a:lnTo>
                    <a:pt x="21639" y="13674"/>
                  </a:lnTo>
                  <a:lnTo>
                    <a:pt x="21498" y="13463"/>
                  </a:lnTo>
                  <a:lnTo>
                    <a:pt x="21005" y="13110"/>
                  </a:lnTo>
                  <a:lnTo>
                    <a:pt x="20441" y="12899"/>
                  </a:lnTo>
                  <a:lnTo>
                    <a:pt x="19807" y="12758"/>
                  </a:lnTo>
                  <a:lnTo>
                    <a:pt x="19243" y="12758"/>
                  </a:lnTo>
                  <a:lnTo>
                    <a:pt x="18961" y="12828"/>
                  </a:lnTo>
                  <a:lnTo>
                    <a:pt x="18749" y="12969"/>
                  </a:lnTo>
                  <a:lnTo>
                    <a:pt x="18538" y="13110"/>
                  </a:lnTo>
                  <a:lnTo>
                    <a:pt x="18397" y="13322"/>
                  </a:lnTo>
                  <a:lnTo>
                    <a:pt x="18326" y="13533"/>
                  </a:lnTo>
                  <a:lnTo>
                    <a:pt x="18256" y="13886"/>
                  </a:lnTo>
                  <a:lnTo>
                    <a:pt x="18256" y="14027"/>
                  </a:lnTo>
                  <a:lnTo>
                    <a:pt x="18326" y="14238"/>
                  </a:lnTo>
                  <a:lnTo>
                    <a:pt x="18608" y="14450"/>
                  </a:lnTo>
                  <a:lnTo>
                    <a:pt x="18890" y="14661"/>
                  </a:lnTo>
                  <a:lnTo>
                    <a:pt x="19313" y="14802"/>
                  </a:lnTo>
                  <a:lnTo>
                    <a:pt x="20088" y="14802"/>
                  </a:lnTo>
                  <a:lnTo>
                    <a:pt x="20441" y="14732"/>
                  </a:lnTo>
                  <a:lnTo>
                    <a:pt x="20723" y="14520"/>
                  </a:lnTo>
                  <a:lnTo>
                    <a:pt x="20652" y="14661"/>
                  </a:lnTo>
                  <a:lnTo>
                    <a:pt x="20441" y="14872"/>
                  </a:lnTo>
                  <a:lnTo>
                    <a:pt x="19595" y="15436"/>
                  </a:lnTo>
                  <a:lnTo>
                    <a:pt x="18115" y="16141"/>
                  </a:lnTo>
                  <a:lnTo>
                    <a:pt x="18044" y="15718"/>
                  </a:lnTo>
                  <a:lnTo>
                    <a:pt x="17903" y="15436"/>
                  </a:lnTo>
                  <a:lnTo>
                    <a:pt x="17692" y="15084"/>
                  </a:lnTo>
                  <a:lnTo>
                    <a:pt x="17481" y="14872"/>
                  </a:lnTo>
                  <a:lnTo>
                    <a:pt x="17269" y="14732"/>
                  </a:lnTo>
                  <a:lnTo>
                    <a:pt x="16987" y="14591"/>
                  </a:lnTo>
                  <a:lnTo>
                    <a:pt x="16705" y="14450"/>
                  </a:lnTo>
                  <a:lnTo>
                    <a:pt x="15789" y="14450"/>
                  </a:lnTo>
                  <a:lnTo>
                    <a:pt x="15155" y="14591"/>
                  </a:lnTo>
                  <a:lnTo>
                    <a:pt x="14520" y="14872"/>
                  </a:lnTo>
                  <a:lnTo>
                    <a:pt x="13886" y="15225"/>
                  </a:lnTo>
                  <a:lnTo>
                    <a:pt x="13393" y="15648"/>
                  </a:lnTo>
                  <a:lnTo>
                    <a:pt x="12970" y="16071"/>
                  </a:lnTo>
                  <a:lnTo>
                    <a:pt x="12758" y="16494"/>
                  </a:lnTo>
                  <a:lnTo>
                    <a:pt x="12688" y="16776"/>
                  </a:lnTo>
                  <a:lnTo>
                    <a:pt x="12617" y="16987"/>
                  </a:lnTo>
                  <a:lnTo>
                    <a:pt x="12688" y="17198"/>
                  </a:lnTo>
                  <a:lnTo>
                    <a:pt x="12758" y="17339"/>
                  </a:lnTo>
                  <a:lnTo>
                    <a:pt x="12899" y="17551"/>
                  </a:lnTo>
                  <a:lnTo>
                    <a:pt x="13111" y="17692"/>
                  </a:lnTo>
                  <a:lnTo>
                    <a:pt x="13393" y="17833"/>
                  </a:lnTo>
                  <a:lnTo>
                    <a:pt x="13745" y="17974"/>
                  </a:lnTo>
                  <a:lnTo>
                    <a:pt x="14168" y="18044"/>
                  </a:lnTo>
                  <a:lnTo>
                    <a:pt x="14661" y="18115"/>
                  </a:lnTo>
                  <a:lnTo>
                    <a:pt x="14027" y="18467"/>
                  </a:lnTo>
                  <a:lnTo>
                    <a:pt x="13393" y="18820"/>
                  </a:lnTo>
                  <a:lnTo>
                    <a:pt x="12617" y="19172"/>
                  </a:lnTo>
                  <a:lnTo>
                    <a:pt x="11842" y="19454"/>
                  </a:lnTo>
                  <a:lnTo>
                    <a:pt x="11067" y="19665"/>
                  </a:lnTo>
                  <a:lnTo>
                    <a:pt x="10291" y="19806"/>
                  </a:lnTo>
                  <a:lnTo>
                    <a:pt x="9516" y="19877"/>
                  </a:lnTo>
                  <a:lnTo>
                    <a:pt x="8811" y="19736"/>
                  </a:lnTo>
                  <a:lnTo>
                    <a:pt x="9023" y="19383"/>
                  </a:lnTo>
                  <a:lnTo>
                    <a:pt x="9445" y="19031"/>
                  </a:lnTo>
                  <a:lnTo>
                    <a:pt x="9939" y="18679"/>
                  </a:lnTo>
                  <a:lnTo>
                    <a:pt x="10503" y="18397"/>
                  </a:lnTo>
                  <a:lnTo>
                    <a:pt x="11067" y="18256"/>
                  </a:lnTo>
                  <a:lnTo>
                    <a:pt x="11630" y="18115"/>
                  </a:lnTo>
                  <a:lnTo>
                    <a:pt x="11912" y="18185"/>
                  </a:lnTo>
                  <a:lnTo>
                    <a:pt x="12124" y="18185"/>
                  </a:lnTo>
                  <a:lnTo>
                    <a:pt x="12335" y="18326"/>
                  </a:lnTo>
                  <a:lnTo>
                    <a:pt x="12547" y="18467"/>
                  </a:lnTo>
                  <a:lnTo>
                    <a:pt x="12265" y="18185"/>
                  </a:lnTo>
                  <a:lnTo>
                    <a:pt x="11912" y="17974"/>
                  </a:lnTo>
                  <a:lnTo>
                    <a:pt x="11560" y="17833"/>
                  </a:lnTo>
                  <a:lnTo>
                    <a:pt x="11278" y="17692"/>
                  </a:lnTo>
                  <a:lnTo>
                    <a:pt x="10644" y="17621"/>
                  </a:lnTo>
                  <a:lnTo>
                    <a:pt x="10009" y="17692"/>
                  </a:lnTo>
                  <a:lnTo>
                    <a:pt x="9445" y="17903"/>
                  </a:lnTo>
                  <a:lnTo>
                    <a:pt x="8952" y="18185"/>
                  </a:lnTo>
                  <a:lnTo>
                    <a:pt x="8529" y="18538"/>
                  </a:lnTo>
                  <a:lnTo>
                    <a:pt x="8177" y="18961"/>
                  </a:lnTo>
                  <a:lnTo>
                    <a:pt x="7965" y="19383"/>
                  </a:lnTo>
                  <a:lnTo>
                    <a:pt x="7895" y="19877"/>
                  </a:lnTo>
                  <a:lnTo>
                    <a:pt x="7895" y="20229"/>
                  </a:lnTo>
                  <a:lnTo>
                    <a:pt x="8036" y="20441"/>
                  </a:lnTo>
                  <a:lnTo>
                    <a:pt x="8177" y="20582"/>
                  </a:lnTo>
                  <a:lnTo>
                    <a:pt x="8318" y="20793"/>
                  </a:lnTo>
                  <a:lnTo>
                    <a:pt x="8529" y="20864"/>
                  </a:lnTo>
                  <a:lnTo>
                    <a:pt x="8811" y="21005"/>
                  </a:lnTo>
                  <a:lnTo>
                    <a:pt x="9164" y="21075"/>
                  </a:lnTo>
                  <a:lnTo>
                    <a:pt x="10009" y="21075"/>
                  </a:lnTo>
                  <a:lnTo>
                    <a:pt x="11067" y="21005"/>
                  </a:lnTo>
                  <a:lnTo>
                    <a:pt x="10009" y="22062"/>
                  </a:lnTo>
                  <a:lnTo>
                    <a:pt x="9023" y="23260"/>
                  </a:lnTo>
                  <a:lnTo>
                    <a:pt x="8882" y="22908"/>
                  </a:lnTo>
                  <a:lnTo>
                    <a:pt x="8670" y="22626"/>
                  </a:lnTo>
                  <a:lnTo>
                    <a:pt x="8529" y="22414"/>
                  </a:lnTo>
                  <a:lnTo>
                    <a:pt x="8318" y="22203"/>
                  </a:lnTo>
                  <a:lnTo>
                    <a:pt x="8106" y="22062"/>
                  </a:lnTo>
                  <a:lnTo>
                    <a:pt x="7824" y="21991"/>
                  </a:lnTo>
                  <a:lnTo>
                    <a:pt x="7401" y="21921"/>
                  </a:lnTo>
                  <a:lnTo>
                    <a:pt x="6908" y="21991"/>
                  </a:lnTo>
                  <a:lnTo>
                    <a:pt x="6415" y="22132"/>
                  </a:lnTo>
                  <a:lnTo>
                    <a:pt x="5992" y="22414"/>
                  </a:lnTo>
                  <a:lnTo>
                    <a:pt x="5639" y="22767"/>
                  </a:lnTo>
                  <a:lnTo>
                    <a:pt x="5357" y="23119"/>
                  </a:lnTo>
                  <a:lnTo>
                    <a:pt x="5146" y="23542"/>
                  </a:lnTo>
                  <a:lnTo>
                    <a:pt x="5075" y="23965"/>
                  </a:lnTo>
                  <a:lnTo>
                    <a:pt x="5146" y="24388"/>
                  </a:lnTo>
                  <a:lnTo>
                    <a:pt x="5287" y="24599"/>
                  </a:lnTo>
                  <a:lnTo>
                    <a:pt x="5428" y="24811"/>
                  </a:lnTo>
                  <a:lnTo>
                    <a:pt x="5639" y="24952"/>
                  </a:lnTo>
                  <a:lnTo>
                    <a:pt x="5851" y="25093"/>
                  </a:lnTo>
                  <a:lnTo>
                    <a:pt x="6556" y="25375"/>
                  </a:lnTo>
                  <a:lnTo>
                    <a:pt x="7472" y="25516"/>
                  </a:lnTo>
                  <a:lnTo>
                    <a:pt x="7260" y="25868"/>
                  </a:lnTo>
                  <a:lnTo>
                    <a:pt x="7190" y="26291"/>
                  </a:lnTo>
                  <a:lnTo>
                    <a:pt x="7120" y="26643"/>
                  </a:lnTo>
                  <a:lnTo>
                    <a:pt x="7120" y="27066"/>
                  </a:lnTo>
                  <a:lnTo>
                    <a:pt x="7190" y="27278"/>
                  </a:lnTo>
                  <a:lnTo>
                    <a:pt x="7260" y="27348"/>
                  </a:lnTo>
                  <a:lnTo>
                    <a:pt x="7331" y="27419"/>
                  </a:lnTo>
                  <a:lnTo>
                    <a:pt x="7472" y="27419"/>
                  </a:lnTo>
                  <a:lnTo>
                    <a:pt x="7542" y="27278"/>
                  </a:lnTo>
                  <a:lnTo>
                    <a:pt x="7824" y="26996"/>
                  </a:lnTo>
                  <a:lnTo>
                    <a:pt x="7824" y="27419"/>
                  </a:lnTo>
                  <a:lnTo>
                    <a:pt x="7895" y="27771"/>
                  </a:lnTo>
                  <a:lnTo>
                    <a:pt x="7965" y="28124"/>
                  </a:lnTo>
                  <a:lnTo>
                    <a:pt x="8106" y="28405"/>
                  </a:lnTo>
                  <a:lnTo>
                    <a:pt x="8247" y="28617"/>
                  </a:lnTo>
                  <a:lnTo>
                    <a:pt x="8459" y="28828"/>
                  </a:lnTo>
                  <a:lnTo>
                    <a:pt x="8670" y="28899"/>
                  </a:lnTo>
                  <a:lnTo>
                    <a:pt x="8952" y="29040"/>
                  </a:lnTo>
                  <a:lnTo>
                    <a:pt x="9445" y="29040"/>
                  </a:lnTo>
                  <a:lnTo>
                    <a:pt x="9657" y="28969"/>
                  </a:lnTo>
                  <a:lnTo>
                    <a:pt x="9939" y="28828"/>
                  </a:lnTo>
                  <a:lnTo>
                    <a:pt x="10221" y="28687"/>
                  </a:lnTo>
                  <a:lnTo>
                    <a:pt x="10432" y="28476"/>
                  </a:lnTo>
                  <a:lnTo>
                    <a:pt x="10644" y="28194"/>
                  </a:lnTo>
                  <a:lnTo>
                    <a:pt x="10855" y="27842"/>
                  </a:lnTo>
                  <a:lnTo>
                    <a:pt x="10926" y="27489"/>
                  </a:lnTo>
                  <a:lnTo>
                    <a:pt x="10996" y="26855"/>
                  </a:lnTo>
                  <a:lnTo>
                    <a:pt x="10996" y="26079"/>
                  </a:lnTo>
                  <a:lnTo>
                    <a:pt x="10926" y="25304"/>
                  </a:lnTo>
                  <a:lnTo>
                    <a:pt x="10855" y="24599"/>
                  </a:lnTo>
                  <a:lnTo>
                    <a:pt x="10644" y="24035"/>
                  </a:lnTo>
                  <a:lnTo>
                    <a:pt x="10503" y="23824"/>
                  </a:lnTo>
                  <a:lnTo>
                    <a:pt x="10362" y="23754"/>
                  </a:lnTo>
                  <a:lnTo>
                    <a:pt x="10221" y="23754"/>
                  </a:lnTo>
                  <a:lnTo>
                    <a:pt x="10009" y="23824"/>
                  </a:lnTo>
                  <a:lnTo>
                    <a:pt x="10785" y="22978"/>
                  </a:lnTo>
                  <a:lnTo>
                    <a:pt x="11560" y="22132"/>
                  </a:lnTo>
                  <a:lnTo>
                    <a:pt x="11489" y="22555"/>
                  </a:lnTo>
                  <a:lnTo>
                    <a:pt x="11560" y="22908"/>
                  </a:lnTo>
                  <a:lnTo>
                    <a:pt x="11630" y="23190"/>
                  </a:lnTo>
                  <a:lnTo>
                    <a:pt x="11701" y="23472"/>
                  </a:lnTo>
                  <a:lnTo>
                    <a:pt x="11912" y="23613"/>
                  </a:lnTo>
                  <a:lnTo>
                    <a:pt x="12053" y="23754"/>
                  </a:lnTo>
                  <a:lnTo>
                    <a:pt x="12335" y="23894"/>
                  </a:lnTo>
                  <a:lnTo>
                    <a:pt x="12829" y="23894"/>
                  </a:lnTo>
                  <a:lnTo>
                    <a:pt x="13111" y="23824"/>
                  </a:lnTo>
                  <a:lnTo>
                    <a:pt x="13674" y="23613"/>
                  </a:lnTo>
                  <a:lnTo>
                    <a:pt x="14238" y="23260"/>
                  </a:lnTo>
                  <a:lnTo>
                    <a:pt x="14661" y="22767"/>
                  </a:lnTo>
                  <a:lnTo>
                    <a:pt x="14873" y="22344"/>
                  </a:lnTo>
                  <a:lnTo>
                    <a:pt x="15014" y="21991"/>
                  </a:lnTo>
                  <a:lnTo>
                    <a:pt x="15155" y="21639"/>
                  </a:lnTo>
                  <a:lnTo>
                    <a:pt x="15155" y="21357"/>
                  </a:lnTo>
                  <a:lnTo>
                    <a:pt x="15155" y="20793"/>
                  </a:lnTo>
                  <a:lnTo>
                    <a:pt x="15084" y="20300"/>
                  </a:lnTo>
                  <a:lnTo>
                    <a:pt x="15084" y="19806"/>
                  </a:lnTo>
                  <a:lnTo>
                    <a:pt x="15084" y="19595"/>
                  </a:lnTo>
                  <a:lnTo>
                    <a:pt x="15155" y="19383"/>
                  </a:lnTo>
                  <a:lnTo>
                    <a:pt x="15296" y="19172"/>
                  </a:lnTo>
                  <a:lnTo>
                    <a:pt x="15578" y="18890"/>
                  </a:lnTo>
                  <a:lnTo>
                    <a:pt x="15859" y="18608"/>
                  </a:lnTo>
                  <a:lnTo>
                    <a:pt x="16282" y="18397"/>
                  </a:lnTo>
                  <a:lnTo>
                    <a:pt x="16000" y="19243"/>
                  </a:lnTo>
                  <a:lnTo>
                    <a:pt x="15930" y="19524"/>
                  </a:lnTo>
                  <a:lnTo>
                    <a:pt x="15930" y="19877"/>
                  </a:lnTo>
                  <a:lnTo>
                    <a:pt x="15930" y="20088"/>
                  </a:lnTo>
                  <a:lnTo>
                    <a:pt x="16000" y="20300"/>
                  </a:lnTo>
                  <a:lnTo>
                    <a:pt x="16141" y="20441"/>
                  </a:lnTo>
                  <a:lnTo>
                    <a:pt x="16282" y="20511"/>
                  </a:lnTo>
                  <a:lnTo>
                    <a:pt x="16494" y="20582"/>
                  </a:lnTo>
                  <a:lnTo>
                    <a:pt x="17199" y="20582"/>
                  </a:lnTo>
                  <a:lnTo>
                    <a:pt x="17763" y="20370"/>
                  </a:lnTo>
                  <a:lnTo>
                    <a:pt x="18326" y="20088"/>
                  </a:lnTo>
                  <a:lnTo>
                    <a:pt x="18890" y="19736"/>
                  </a:lnTo>
                  <a:lnTo>
                    <a:pt x="19384" y="19313"/>
                  </a:lnTo>
                  <a:lnTo>
                    <a:pt x="19807" y="18820"/>
                  </a:lnTo>
                  <a:lnTo>
                    <a:pt x="20159" y="18326"/>
                  </a:lnTo>
                  <a:lnTo>
                    <a:pt x="20300" y="17833"/>
                  </a:lnTo>
                  <a:lnTo>
                    <a:pt x="20300" y="17621"/>
                  </a:lnTo>
                  <a:lnTo>
                    <a:pt x="20229" y="17410"/>
                  </a:lnTo>
                  <a:lnTo>
                    <a:pt x="20159" y="17128"/>
                  </a:lnTo>
                  <a:lnTo>
                    <a:pt x="20018" y="16917"/>
                  </a:lnTo>
                  <a:lnTo>
                    <a:pt x="19736" y="16705"/>
                  </a:lnTo>
                  <a:lnTo>
                    <a:pt x="19454" y="16564"/>
                  </a:lnTo>
                  <a:lnTo>
                    <a:pt x="20582" y="15930"/>
                  </a:lnTo>
                  <a:lnTo>
                    <a:pt x="21357" y="15436"/>
                  </a:lnTo>
                  <a:lnTo>
                    <a:pt x="21639" y="15154"/>
                  </a:lnTo>
                  <a:lnTo>
                    <a:pt x="21992" y="14802"/>
                  </a:lnTo>
                  <a:lnTo>
                    <a:pt x="22837" y="13745"/>
                  </a:lnTo>
                  <a:lnTo>
                    <a:pt x="22133" y="15366"/>
                  </a:lnTo>
                  <a:lnTo>
                    <a:pt x="21357" y="16987"/>
                  </a:lnTo>
                  <a:lnTo>
                    <a:pt x="19666" y="20088"/>
                  </a:lnTo>
                  <a:lnTo>
                    <a:pt x="16212" y="26220"/>
                  </a:lnTo>
                  <a:lnTo>
                    <a:pt x="15507" y="27630"/>
                  </a:lnTo>
                  <a:lnTo>
                    <a:pt x="14873" y="29040"/>
                  </a:lnTo>
                  <a:lnTo>
                    <a:pt x="14168" y="30450"/>
                  </a:lnTo>
                  <a:lnTo>
                    <a:pt x="13745" y="31154"/>
                  </a:lnTo>
                  <a:lnTo>
                    <a:pt x="13322" y="31789"/>
                  </a:lnTo>
                  <a:lnTo>
                    <a:pt x="12758" y="32494"/>
                  </a:lnTo>
                  <a:lnTo>
                    <a:pt x="12053" y="33128"/>
                  </a:lnTo>
                  <a:lnTo>
                    <a:pt x="11278" y="33833"/>
                  </a:lnTo>
                  <a:lnTo>
                    <a:pt x="10432" y="34467"/>
                  </a:lnTo>
                  <a:lnTo>
                    <a:pt x="9657" y="34961"/>
                  </a:lnTo>
                  <a:lnTo>
                    <a:pt x="9023" y="35313"/>
                  </a:lnTo>
                  <a:lnTo>
                    <a:pt x="8600" y="35524"/>
                  </a:lnTo>
                  <a:lnTo>
                    <a:pt x="8388" y="35524"/>
                  </a:lnTo>
                  <a:lnTo>
                    <a:pt x="8388" y="35383"/>
                  </a:lnTo>
                  <a:lnTo>
                    <a:pt x="8247" y="35313"/>
                  </a:lnTo>
                  <a:lnTo>
                    <a:pt x="7754" y="35383"/>
                  </a:lnTo>
                  <a:lnTo>
                    <a:pt x="6979" y="35524"/>
                  </a:lnTo>
                  <a:lnTo>
                    <a:pt x="6062" y="35877"/>
                  </a:lnTo>
                  <a:lnTo>
                    <a:pt x="5146" y="36300"/>
                  </a:lnTo>
                  <a:lnTo>
                    <a:pt x="4300" y="36793"/>
                  </a:lnTo>
                  <a:lnTo>
                    <a:pt x="3948" y="37005"/>
                  </a:lnTo>
                  <a:lnTo>
                    <a:pt x="3666" y="37287"/>
                  </a:lnTo>
                  <a:lnTo>
                    <a:pt x="3454" y="37568"/>
                  </a:lnTo>
                  <a:lnTo>
                    <a:pt x="3313" y="37780"/>
                  </a:lnTo>
                  <a:lnTo>
                    <a:pt x="3243" y="38203"/>
                  </a:lnTo>
                  <a:lnTo>
                    <a:pt x="3172" y="38555"/>
                  </a:lnTo>
                  <a:lnTo>
                    <a:pt x="3172" y="38837"/>
                  </a:lnTo>
                  <a:lnTo>
                    <a:pt x="3243" y="39049"/>
                  </a:lnTo>
                  <a:lnTo>
                    <a:pt x="3313" y="39260"/>
                  </a:lnTo>
                  <a:lnTo>
                    <a:pt x="3454" y="39401"/>
                  </a:lnTo>
                  <a:lnTo>
                    <a:pt x="3666" y="39472"/>
                  </a:lnTo>
                  <a:lnTo>
                    <a:pt x="3877" y="39542"/>
                  </a:lnTo>
                  <a:lnTo>
                    <a:pt x="4300" y="39612"/>
                  </a:lnTo>
                  <a:lnTo>
                    <a:pt x="4864" y="39472"/>
                  </a:lnTo>
                  <a:lnTo>
                    <a:pt x="5428" y="39260"/>
                  </a:lnTo>
                  <a:lnTo>
                    <a:pt x="5992" y="38978"/>
                  </a:lnTo>
                  <a:lnTo>
                    <a:pt x="4935" y="40176"/>
                  </a:lnTo>
                  <a:lnTo>
                    <a:pt x="4089" y="41093"/>
                  </a:lnTo>
                  <a:lnTo>
                    <a:pt x="3172" y="41868"/>
                  </a:lnTo>
                  <a:lnTo>
                    <a:pt x="1974" y="42714"/>
                  </a:lnTo>
                  <a:lnTo>
                    <a:pt x="1551" y="43066"/>
                  </a:lnTo>
                  <a:lnTo>
                    <a:pt x="1058" y="43630"/>
                  </a:lnTo>
                  <a:lnTo>
                    <a:pt x="705" y="44194"/>
                  </a:lnTo>
                  <a:lnTo>
                    <a:pt x="424" y="44758"/>
                  </a:lnTo>
                  <a:lnTo>
                    <a:pt x="353" y="45040"/>
                  </a:lnTo>
                  <a:lnTo>
                    <a:pt x="353" y="45322"/>
                  </a:lnTo>
                  <a:lnTo>
                    <a:pt x="424" y="45533"/>
                  </a:lnTo>
                  <a:lnTo>
                    <a:pt x="494" y="45745"/>
                  </a:lnTo>
                  <a:lnTo>
                    <a:pt x="705" y="45886"/>
                  </a:lnTo>
                  <a:lnTo>
                    <a:pt x="1058" y="45956"/>
                  </a:lnTo>
                  <a:lnTo>
                    <a:pt x="1410" y="45956"/>
                  </a:lnTo>
                  <a:lnTo>
                    <a:pt x="1974" y="45886"/>
                  </a:lnTo>
                  <a:lnTo>
                    <a:pt x="1622" y="47013"/>
                  </a:lnTo>
                  <a:lnTo>
                    <a:pt x="1340" y="48141"/>
                  </a:lnTo>
                  <a:lnTo>
                    <a:pt x="987" y="48282"/>
                  </a:lnTo>
                  <a:lnTo>
                    <a:pt x="705" y="48494"/>
                  </a:lnTo>
                  <a:lnTo>
                    <a:pt x="424" y="48705"/>
                  </a:lnTo>
                  <a:lnTo>
                    <a:pt x="212" y="48987"/>
                  </a:lnTo>
                  <a:lnTo>
                    <a:pt x="1" y="49833"/>
                  </a:lnTo>
                  <a:lnTo>
                    <a:pt x="1" y="50256"/>
                  </a:lnTo>
                  <a:lnTo>
                    <a:pt x="71" y="50679"/>
                  </a:lnTo>
                  <a:lnTo>
                    <a:pt x="212" y="51031"/>
                  </a:lnTo>
                  <a:lnTo>
                    <a:pt x="494" y="51313"/>
                  </a:lnTo>
                  <a:lnTo>
                    <a:pt x="917" y="51524"/>
                  </a:lnTo>
                  <a:lnTo>
                    <a:pt x="1481" y="51595"/>
                  </a:lnTo>
                  <a:lnTo>
                    <a:pt x="2045" y="51524"/>
                  </a:lnTo>
                  <a:lnTo>
                    <a:pt x="2468" y="51383"/>
                  </a:lnTo>
                  <a:lnTo>
                    <a:pt x="2820" y="51172"/>
                  </a:lnTo>
                  <a:lnTo>
                    <a:pt x="3031" y="50820"/>
                  </a:lnTo>
                  <a:lnTo>
                    <a:pt x="3243" y="50397"/>
                  </a:lnTo>
                  <a:lnTo>
                    <a:pt x="3384" y="49974"/>
                  </a:lnTo>
                  <a:lnTo>
                    <a:pt x="3454" y="49057"/>
                  </a:lnTo>
                  <a:lnTo>
                    <a:pt x="3313" y="48634"/>
                  </a:lnTo>
                  <a:lnTo>
                    <a:pt x="3102" y="48282"/>
                  </a:lnTo>
                  <a:lnTo>
                    <a:pt x="2820" y="48000"/>
                  </a:lnTo>
                  <a:lnTo>
                    <a:pt x="2468" y="47789"/>
                  </a:lnTo>
                  <a:lnTo>
                    <a:pt x="2750" y="46731"/>
                  </a:lnTo>
                  <a:lnTo>
                    <a:pt x="3102" y="45745"/>
                  </a:lnTo>
                  <a:lnTo>
                    <a:pt x="3243" y="46027"/>
                  </a:lnTo>
                  <a:lnTo>
                    <a:pt x="3454" y="46309"/>
                  </a:lnTo>
                  <a:lnTo>
                    <a:pt x="3666" y="46520"/>
                  </a:lnTo>
                  <a:lnTo>
                    <a:pt x="3877" y="46661"/>
                  </a:lnTo>
                  <a:lnTo>
                    <a:pt x="4159" y="46802"/>
                  </a:lnTo>
                  <a:lnTo>
                    <a:pt x="5005" y="46802"/>
                  </a:lnTo>
                  <a:lnTo>
                    <a:pt x="5569" y="46590"/>
                  </a:lnTo>
                  <a:lnTo>
                    <a:pt x="6062" y="46168"/>
                  </a:lnTo>
                  <a:lnTo>
                    <a:pt x="6274" y="45956"/>
                  </a:lnTo>
                  <a:lnTo>
                    <a:pt x="6485" y="45674"/>
                  </a:lnTo>
                  <a:lnTo>
                    <a:pt x="6556" y="45392"/>
                  </a:lnTo>
                  <a:lnTo>
                    <a:pt x="6626" y="45110"/>
                  </a:lnTo>
                  <a:lnTo>
                    <a:pt x="6697" y="44758"/>
                  </a:lnTo>
                  <a:lnTo>
                    <a:pt x="6626" y="44405"/>
                  </a:lnTo>
                  <a:lnTo>
                    <a:pt x="6485" y="44123"/>
                  </a:lnTo>
                  <a:lnTo>
                    <a:pt x="6274" y="43842"/>
                  </a:lnTo>
                  <a:lnTo>
                    <a:pt x="5851" y="43278"/>
                  </a:lnTo>
                  <a:lnTo>
                    <a:pt x="5710" y="43066"/>
                  </a:lnTo>
                  <a:lnTo>
                    <a:pt x="5569" y="42714"/>
                  </a:lnTo>
                  <a:lnTo>
                    <a:pt x="4864" y="42220"/>
                  </a:lnTo>
                  <a:lnTo>
                    <a:pt x="5569" y="41093"/>
                  </a:lnTo>
                  <a:lnTo>
                    <a:pt x="6344" y="40035"/>
                  </a:lnTo>
                  <a:lnTo>
                    <a:pt x="6203" y="40458"/>
                  </a:lnTo>
                  <a:lnTo>
                    <a:pt x="6133" y="40881"/>
                  </a:lnTo>
                  <a:lnTo>
                    <a:pt x="6133" y="41304"/>
                  </a:lnTo>
                  <a:lnTo>
                    <a:pt x="6133" y="41586"/>
                  </a:lnTo>
                  <a:lnTo>
                    <a:pt x="6274" y="41868"/>
                  </a:lnTo>
                  <a:lnTo>
                    <a:pt x="6415" y="42150"/>
                  </a:lnTo>
                  <a:lnTo>
                    <a:pt x="6556" y="42291"/>
                  </a:lnTo>
                  <a:lnTo>
                    <a:pt x="6767" y="42432"/>
                  </a:lnTo>
                  <a:lnTo>
                    <a:pt x="6979" y="42502"/>
                  </a:lnTo>
                  <a:lnTo>
                    <a:pt x="7190" y="42502"/>
                  </a:lnTo>
                  <a:lnTo>
                    <a:pt x="7472" y="42432"/>
                  </a:lnTo>
                  <a:lnTo>
                    <a:pt x="7683" y="42291"/>
                  </a:lnTo>
                  <a:lnTo>
                    <a:pt x="7965" y="42150"/>
                  </a:lnTo>
                  <a:lnTo>
                    <a:pt x="8177" y="41868"/>
                  </a:lnTo>
                  <a:lnTo>
                    <a:pt x="8459" y="41445"/>
                  </a:lnTo>
                  <a:lnTo>
                    <a:pt x="8670" y="41022"/>
                  </a:lnTo>
                  <a:lnTo>
                    <a:pt x="8811" y="40529"/>
                  </a:lnTo>
                  <a:lnTo>
                    <a:pt x="8811" y="40035"/>
                  </a:lnTo>
                  <a:lnTo>
                    <a:pt x="8811" y="39542"/>
                  </a:lnTo>
                  <a:lnTo>
                    <a:pt x="8741" y="39049"/>
                  </a:lnTo>
                  <a:lnTo>
                    <a:pt x="8600" y="38062"/>
                  </a:lnTo>
                  <a:lnTo>
                    <a:pt x="8600" y="37568"/>
                  </a:lnTo>
                  <a:lnTo>
                    <a:pt x="8670" y="37146"/>
                  </a:lnTo>
                  <a:lnTo>
                    <a:pt x="8952" y="36582"/>
                  </a:lnTo>
                  <a:lnTo>
                    <a:pt x="9375" y="36018"/>
                  </a:lnTo>
                  <a:lnTo>
                    <a:pt x="9939" y="35454"/>
                  </a:lnTo>
                  <a:lnTo>
                    <a:pt x="10573" y="34890"/>
                  </a:lnTo>
                  <a:lnTo>
                    <a:pt x="11842" y="33762"/>
                  </a:lnTo>
                  <a:lnTo>
                    <a:pt x="12829" y="32776"/>
                  </a:lnTo>
                  <a:lnTo>
                    <a:pt x="12124" y="34608"/>
                  </a:lnTo>
                  <a:lnTo>
                    <a:pt x="11419" y="36370"/>
                  </a:lnTo>
                  <a:lnTo>
                    <a:pt x="10785" y="38203"/>
                  </a:lnTo>
                  <a:lnTo>
                    <a:pt x="10221" y="40035"/>
                  </a:lnTo>
                  <a:lnTo>
                    <a:pt x="9798" y="41868"/>
                  </a:lnTo>
                  <a:lnTo>
                    <a:pt x="9445" y="43771"/>
                  </a:lnTo>
                  <a:lnTo>
                    <a:pt x="9164" y="45674"/>
                  </a:lnTo>
                  <a:lnTo>
                    <a:pt x="9023" y="47577"/>
                  </a:lnTo>
                  <a:lnTo>
                    <a:pt x="9023" y="49551"/>
                  </a:lnTo>
                  <a:lnTo>
                    <a:pt x="8952" y="51383"/>
                  </a:lnTo>
                  <a:lnTo>
                    <a:pt x="8811" y="53357"/>
                  </a:lnTo>
                  <a:lnTo>
                    <a:pt x="8685" y="54492"/>
                  </a:lnTo>
                  <a:lnTo>
                    <a:pt x="8670" y="54485"/>
                  </a:lnTo>
                  <a:lnTo>
                    <a:pt x="8529" y="54485"/>
                  </a:lnTo>
                  <a:lnTo>
                    <a:pt x="8318" y="54555"/>
                  </a:lnTo>
                  <a:lnTo>
                    <a:pt x="8106" y="54696"/>
                  </a:lnTo>
                  <a:lnTo>
                    <a:pt x="7683" y="55119"/>
                  </a:lnTo>
                  <a:lnTo>
                    <a:pt x="7190" y="55683"/>
                  </a:lnTo>
                  <a:lnTo>
                    <a:pt x="6697" y="56317"/>
                  </a:lnTo>
                  <a:lnTo>
                    <a:pt x="6344" y="56952"/>
                  </a:lnTo>
                  <a:lnTo>
                    <a:pt x="6133" y="57445"/>
                  </a:lnTo>
                  <a:lnTo>
                    <a:pt x="6062" y="57656"/>
                  </a:lnTo>
                  <a:lnTo>
                    <a:pt x="6062" y="57797"/>
                  </a:lnTo>
                  <a:lnTo>
                    <a:pt x="6133" y="58150"/>
                  </a:lnTo>
                  <a:lnTo>
                    <a:pt x="6274" y="58432"/>
                  </a:lnTo>
                  <a:lnTo>
                    <a:pt x="6415" y="58573"/>
                  </a:lnTo>
                  <a:lnTo>
                    <a:pt x="6556" y="58714"/>
                  </a:lnTo>
                  <a:lnTo>
                    <a:pt x="6767" y="58784"/>
                  </a:lnTo>
                  <a:lnTo>
                    <a:pt x="6979" y="58855"/>
                  </a:lnTo>
                  <a:lnTo>
                    <a:pt x="7472" y="58714"/>
                  </a:lnTo>
                  <a:lnTo>
                    <a:pt x="7965" y="58502"/>
                  </a:lnTo>
                  <a:lnTo>
                    <a:pt x="8459" y="58150"/>
                  </a:lnTo>
                  <a:lnTo>
                    <a:pt x="8882" y="57727"/>
                  </a:lnTo>
                  <a:lnTo>
                    <a:pt x="9234" y="57304"/>
                  </a:lnTo>
                  <a:lnTo>
                    <a:pt x="9164" y="57938"/>
                  </a:lnTo>
                  <a:lnTo>
                    <a:pt x="9023" y="58784"/>
                  </a:lnTo>
                  <a:lnTo>
                    <a:pt x="8811" y="59771"/>
                  </a:lnTo>
                  <a:lnTo>
                    <a:pt x="8670" y="60758"/>
                  </a:lnTo>
                  <a:lnTo>
                    <a:pt x="8670" y="61251"/>
                  </a:lnTo>
                  <a:lnTo>
                    <a:pt x="8741" y="61674"/>
                  </a:lnTo>
                  <a:lnTo>
                    <a:pt x="8811" y="62027"/>
                  </a:lnTo>
                  <a:lnTo>
                    <a:pt x="8952" y="62379"/>
                  </a:lnTo>
                  <a:lnTo>
                    <a:pt x="9234" y="62590"/>
                  </a:lnTo>
                  <a:lnTo>
                    <a:pt x="9586" y="62661"/>
                  </a:lnTo>
                  <a:lnTo>
                    <a:pt x="10009" y="62661"/>
                  </a:lnTo>
                  <a:lnTo>
                    <a:pt x="10573" y="62520"/>
                  </a:lnTo>
                  <a:lnTo>
                    <a:pt x="11067" y="62308"/>
                  </a:lnTo>
                  <a:lnTo>
                    <a:pt x="11489" y="61956"/>
                  </a:lnTo>
                  <a:lnTo>
                    <a:pt x="11771" y="61604"/>
                  </a:lnTo>
                  <a:lnTo>
                    <a:pt x="11912" y="61181"/>
                  </a:lnTo>
                  <a:lnTo>
                    <a:pt x="12053" y="60687"/>
                  </a:lnTo>
                  <a:lnTo>
                    <a:pt x="12053" y="60194"/>
                  </a:lnTo>
                  <a:lnTo>
                    <a:pt x="11983" y="59630"/>
                  </a:lnTo>
                  <a:lnTo>
                    <a:pt x="11842" y="59066"/>
                  </a:lnTo>
                  <a:lnTo>
                    <a:pt x="11560" y="57938"/>
                  </a:lnTo>
                  <a:lnTo>
                    <a:pt x="11208" y="56881"/>
                  </a:lnTo>
                  <a:lnTo>
                    <a:pt x="10855" y="55965"/>
                  </a:lnTo>
                  <a:lnTo>
                    <a:pt x="10785" y="55542"/>
                  </a:lnTo>
                  <a:lnTo>
                    <a:pt x="10714" y="55190"/>
                  </a:lnTo>
                  <a:lnTo>
                    <a:pt x="10714" y="55190"/>
                  </a:lnTo>
                  <a:lnTo>
                    <a:pt x="10996" y="55331"/>
                  </a:lnTo>
                  <a:lnTo>
                    <a:pt x="11349" y="55471"/>
                  </a:lnTo>
                  <a:lnTo>
                    <a:pt x="12335" y="55471"/>
                  </a:lnTo>
                  <a:lnTo>
                    <a:pt x="12617" y="55401"/>
                  </a:lnTo>
                  <a:lnTo>
                    <a:pt x="13252" y="55119"/>
                  </a:lnTo>
                  <a:lnTo>
                    <a:pt x="13815" y="54696"/>
                  </a:lnTo>
                  <a:lnTo>
                    <a:pt x="14309" y="54203"/>
                  </a:lnTo>
                  <a:lnTo>
                    <a:pt x="14732" y="53639"/>
                  </a:lnTo>
                  <a:lnTo>
                    <a:pt x="15084" y="53005"/>
                  </a:lnTo>
                  <a:lnTo>
                    <a:pt x="15296" y="53357"/>
                  </a:lnTo>
                  <a:lnTo>
                    <a:pt x="15437" y="53568"/>
                  </a:lnTo>
                  <a:lnTo>
                    <a:pt x="15648" y="53709"/>
                  </a:lnTo>
                  <a:lnTo>
                    <a:pt x="15789" y="53709"/>
                  </a:lnTo>
                  <a:lnTo>
                    <a:pt x="15930" y="53639"/>
                  </a:lnTo>
                  <a:lnTo>
                    <a:pt x="16000" y="53498"/>
                  </a:lnTo>
                  <a:lnTo>
                    <a:pt x="16071" y="53145"/>
                  </a:lnTo>
                  <a:lnTo>
                    <a:pt x="16141" y="52652"/>
                  </a:lnTo>
                  <a:lnTo>
                    <a:pt x="16071" y="52229"/>
                  </a:lnTo>
                  <a:lnTo>
                    <a:pt x="16000" y="52159"/>
                  </a:lnTo>
                  <a:lnTo>
                    <a:pt x="15859" y="52088"/>
                  </a:lnTo>
                  <a:lnTo>
                    <a:pt x="15718" y="52159"/>
                  </a:lnTo>
                  <a:lnTo>
                    <a:pt x="15578" y="52300"/>
                  </a:lnTo>
                  <a:lnTo>
                    <a:pt x="15507" y="52018"/>
                  </a:lnTo>
                  <a:lnTo>
                    <a:pt x="15366" y="51665"/>
                  </a:lnTo>
                  <a:lnTo>
                    <a:pt x="15789" y="51806"/>
                  </a:lnTo>
                  <a:lnTo>
                    <a:pt x="16635" y="51806"/>
                  </a:lnTo>
                  <a:lnTo>
                    <a:pt x="17058" y="51665"/>
                  </a:lnTo>
                  <a:lnTo>
                    <a:pt x="17481" y="51454"/>
                  </a:lnTo>
                  <a:lnTo>
                    <a:pt x="17763" y="51172"/>
                  </a:lnTo>
                  <a:lnTo>
                    <a:pt x="17833" y="51031"/>
                  </a:lnTo>
                  <a:lnTo>
                    <a:pt x="17903" y="50820"/>
                  </a:lnTo>
                  <a:lnTo>
                    <a:pt x="17903" y="50538"/>
                  </a:lnTo>
                  <a:lnTo>
                    <a:pt x="17903" y="50326"/>
                  </a:lnTo>
                  <a:lnTo>
                    <a:pt x="17833" y="50115"/>
                  </a:lnTo>
                  <a:lnTo>
                    <a:pt x="17692" y="49903"/>
                  </a:lnTo>
                  <a:lnTo>
                    <a:pt x="17551" y="49762"/>
                  </a:lnTo>
                  <a:lnTo>
                    <a:pt x="17340" y="49621"/>
                  </a:lnTo>
                  <a:lnTo>
                    <a:pt x="16776" y="49480"/>
                  </a:lnTo>
                  <a:lnTo>
                    <a:pt x="16212" y="49410"/>
                  </a:lnTo>
                  <a:lnTo>
                    <a:pt x="15155" y="49480"/>
                  </a:lnTo>
                  <a:lnTo>
                    <a:pt x="14661" y="49551"/>
                  </a:lnTo>
                  <a:lnTo>
                    <a:pt x="14520" y="49410"/>
                  </a:lnTo>
                  <a:lnTo>
                    <a:pt x="14450" y="49057"/>
                  </a:lnTo>
                  <a:lnTo>
                    <a:pt x="14238" y="48212"/>
                  </a:lnTo>
                  <a:lnTo>
                    <a:pt x="13956" y="46943"/>
                  </a:lnTo>
                  <a:lnTo>
                    <a:pt x="14450" y="47084"/>
                  </a:lnTo>
                  <a:lnTo>
                    <a:pt x="14873" y="47154"/>
                  </a:lnTo>
                  <a:lnTo>
                    <a:pt x="15225" y="47154"/>
                  </a:lnTo>
                  <a:lnTo>
                    <a:pt x="15578" y="47013"/>
                  </a:lnTo>
                  <a:lnTo>
                    <a:pt x="15789" y="46872"/>
                  </a:lnTo>
                  <a:lnTo>
                    <a:pt x="16000" y="46590"/>
                  </a:lnTo>
                  <a:lnTo>
                    <a:pt x="16141" y="46309"/>
                  </a:lnTo>
                  <a:lnTo>
                    <a:pt x="16212" y="46027"/>
                  </a:lnTo>
                  <a:lnTo>
                    <a:pt x="16212" y="45674"/>
                  </a:lnTo>
                  <a:lnTo>
                    <a:pt x="16141" y="45322"/>
                  </a:lnTo>
                  <a:lnTo>
                    <a:pt x="16071" y="44969"/>
                  </a:lnTo>
                  <a:lnTo>
                    <a:pt x="15859" y="44617"/>
                  </a:lnTo>
                  <a:lnTo>
                    <a:pt x="15648" y="44264"/>
                  </a:lnTo>
                  <a:lnTo>
                    <a:pt x="15366" y="43912"/>
                  </a:lnTo>
                  <a:lnTo>
                    <a:pt x="15084" y="43630"/>
                  </a:lnTo>
                  <a:lnTo>
                    <a:pt x="14661" y="43419"/>
                  </a:lnTo>
                  <a:lnTo>
                    <a:pt x="14238" y="43278"/>
                  </a:lnTo>
                  <a:lnTo>
                    <a:pt x="13886" y="43207"/>
                  </a:lnTo>
                  <a:lnTo>
                    <a:pt x="13111" y="43207"/>
                  </a:lnTo>
                  <a:lnTo>
                    <a:pt x="12829" y="43137"/>
                  </a:lnTo>
                  <a:lnTo>
                    <a:pt x="12476" y="43066"/>
                  </a:lnTo>
                  <a:lnTo>
                    <a:pt x="12194" y="42855"/>
                  </a:lnTo>
                  <a:lnTo>
                    <a:pt x="11912" y="42502"/>
                  </a:lnTo>
                  <a:lnTo>
                    <a:pt x="11701" y="42150"/>
                  </a:lnTo>
                  <a:lnTo>
                    <a:pt x="11630" y="41727"/>
                  </a:lnTo>
                  <a:lnTo>
                    <a:pt x="11560" y="41375"/>
                  </a:lnTo>
                  <a:lnTo>
                    <a:pt x="11630" y="40952"/>
                  </a:lnTo>
                  <a:lnTo>
                    <a:pt x="11842" y="40176"/>
                  </a:lnTo>
                  <a:lnTo>
                    <a:pt x="12124" y="39331"/>
                  </a:lnTo>
                  <a:lnTo>
                    <a:pt x="12829" y="37146"/>
                  </a:lnTo>
                  <a:lnTo>
                    <a:pt x="13674" y="35031"/>
                  </a:lnTo>
                  <a:lnTo>
                    <a:pt x="14591" y="32987"/>
                  </a:lnTo>
                  <a:lnTo>
                    <a:pt x="15648" y="30943"/>
                  </a:lnTo>
                  <a:lnTo>
                    <a:pt x="16705" y="28899"/>
                  </a:lnTo>
                  <a:lnTo>
                    <a:pt x="17763" y="26925"/>
                  </a:lnTo>
                  <a:lnTo>
                    <a:pt x="20018" y="22908"/>
                  </a:lnTo>
                  <a:lnTo>
                    <a:pt x="19877" y="23542"/>
                  </a:lnTo>
                  <a:lnTo>
                    <a:pt x="19807" y="24247"/>
                  </a:lnTo>
                  <a:lnTo>
                    <a:pt x="19736" y="25657"/>
                  </a:lnTo>
                  <a:lnTo>
                    <a:pt x="19736" y="26361"/>
                  </a:lnTo>
                  <a:lnTo>
                    <a:pt x="19595" y="26996"/>
                  </a:lnTo>
                  <a:lnTo>
                    <a:pt x="19525" y="27560"/>
                  </a:lnTo>
                  <a:lnTo>
                    <a:pt x="19313" y="28053"/>
                  </a:lnTo>
                  <a:lnTo>
                    <a:pt x="19031" y="28405"/>
                  </a:lnTo>
                  <a:lnTo>
                    <a:pt x="18608" y="28828"/>
                  </a:lnTo>
                  <a:lnTo>
                    <a:pt x="18256" y="29181"/>
                  </a:lnTo>
                  <a:lnTo>
                    <a:pt x="17833" y="29533"/>
                  </a:lnTo>
                  <a:lnTo>
                    <a:pt x="17481" y="29956"/>
                  </a:lnTo>
                  <a:lnTo>
                    <a:pt x="17410" y="30238"/>
                  </a:lnTo>
                  <a:lnTo>
                    <a:pt x="17340" y="30450"/>
                  </a:lnTo>
                  <a:lnTo>
                    <a:pt x="17340" y="30731"/>
                  </a:lnTo>
                  <a:lnTo>
                    <a:pt x="17340" y="31013"/>
                  </a:lnTo>
                  <a:lnTo>
                    <a:pt x="17481" y="31295"/>
                  </a:lnTo>
                  <a:lnTo>
                    <a:pt x="17622" y="31577"/>
                  </a:lnTo>
                  <a:lnTo>
                    <a:pt x="17833" y="31789"/>
                  </a:lnTo>
                  <a:lnTo>
                    <a:pt x="17974" y="32000"/>
                  </a:lnTo>
                  <a:lnTo>
                    <a:pt x="18185" y="32071"/>
                  </a:lnTo>
                  <a:lnTo>
                    <a:pt x="18397" y="32141"/>
                  </a:lnTo>
                  <a:lnTo>
                    <a:pt x="18608" y="32141"/>
                  </a:lnTo>
                  <a:lnTo>
                    <a:pt x="18749" y="32071"/>
                  </a:lnTo>
                  <a:lnTo>
                    <a:pt x="19172" y="31859"/>
                  </a:lnTo>
                  <a:lnTo>
                    <a:pt x="19525" y="31577"/>
                  </a:lnTo>
                  <a:lnTo>
                    <a:pt x="19807" y="31225"/>
                  </a:lnTo>
                  <a:lnTo>
                    <a:pt x="20370" y="30450"/>
                  </a:lnTo>
                  <a:lnTo>
                    <a:pt x="21146" y="32564"/>
                  </a:lnTo>
                  <a:lnTo>
                    <a:pt x="20511" y="32705"/>
                  </a:lnTo>
                  <a:lnTo>
                    <a:pt x="20088" y="32916"/>
                  </a:lnTo>
                  <a:lnTo>
                    <a:pt x="19666" y="33198"/>
                  </a:lnTo>
                  <a:lnTo>
                    <a:pt x="19384" y="33551"/>
                  </a:lnTo>
                  <a:lnTo>
                    <a:pt x="19172" y="33903"/>
                  </a:lnTo>
                  <a:lnTo>
                    <a:pt x="19031" y="34256"/>
                  </a:lnTo>
                  <a:lnTo>
                    <a:pt x="19031" y="34608"/>
                  </a:lnTo>
                  <a:lnTo>
                    <a:pt x="19102" y="34961"/>
                  </a:lnTo>
                  <a:lnTo>
                    <a:pt x="19172" y="35242"/>
                  </a:lnTo>
                  <a:lnTo>
                    <a:pt x="19384" y="35454"/>
                  </a:lnTo>
                  <a:lnTo>
                    <a:pt x="19595" y="35665"/>
                  </a:lnTo>
                  <a:lnTo>
                    <a:pt x="19948" y="35806"/>
                  </a:lnTo>
                  <a:lnTo>
                    <a:pt x="20300" y="35806"/>
                  </a:lnTo>
                  <a:lnTo>
                    <a:pt x="20723" y="35736"/>
                  </a:lnTo>
                  <a:lnTo>
                    <a:pt x="21216" y="35595"/>
                  </a:lnTo>
                  <a:lnTo>
                    <a:pt x="21780" y="35242"/>
                  </a:lnTo>
                  <a:lnTo>
                    <a:pt x="21780" y="35736"/>
                  </a:lnTo>
                  <a:lnTo>
                    <a:pt x="21780" y="36159"/>
                  </a:lnTo>
                  <a:lnTo>
                    <a:pt x="21639" y="36441"/>
                  </a:lnTo>
                  <a:lnTo>
                    <a:pt x="21498" y="36723"/>
                  </a:lnTo>
                  <a:lnTo>
                    <a:pt x="21287" y="36934"/>
                  </a:lnTo>
                  <a:lnTo>
                    <a:pt x="21075" y="37075"/>
                  </a:lnTo>
                  <a:lnTo>
                    <a:pt x="20511" y="37427"/>
                  </a:lnTo>
                  <a:lnTo>
                    <a:pt x="19877" y="37709"/>
                  </a:lnTo>
                  <a:lnTo>
                    <a:pt x="19595" y="37850"/>
                  </a:lnTo>
                  <a:lnTo>
                    <a:pt x="19384" y="38062"/>
                  </a:lnTo>
                  <a:lnTo>
                    <a:pt x="19172" y="38344"/>
                  </a:lnTo>
                  <a:lnTo>
                    <a:pt x="18961" y="38626"/>
                  </a:lnTo>
                  <a:lnTo>
                    <a:pt x="18890" y="39049"/>
                  </a:lnTo>
                  <a:lnTo>
                    <a:pt x="18820" y="39542"/>
                  </a:lnTo>
                  <a:lnTo>
                    <a:pt x="18820" y="40106"/>
                  </a:lnTo>
                  <a:lnTo>
                    <a:pt x="18890" y="40388"/>
                  </a:lnTo>
                  <a:lnTo>
                    <a:pt x="19031" y="40599"/>
                  </a:lnTo>
                  <a:lnTo>
                    <a:pt x="19172" y="40740"/>
                  </a:lnTo>
                  <a:lnTo>
                    <a:pt x="19313" y="40881"/>
                  </a:lnTo>
                  <a:lnTo>
                    <a:pt x="19666" y="41022"/>
                  </a:lnTo>
                  <a:lnTo>
                    <a:pt x="20088" y="41022"/>
                  </a:lnTo>
                  <a:lnTo>
                    <a:pt x="20511" y="40881"/>
                  </a:lnTo>
                  <a:lnTo>
                    <a:pt x="20934" y="40599"/>
                  </a:lnTo>
                  <a:lnTo>
                    <a:pt x="21357" y="40176"/>
                  </a:lnTo>
                  <a:lnTo>
                    <a:pt x="21428" y="40599"/>
                  </a:lnTo>
                  <a:lnTo>
                    <a:pt x="21569" y="41022"/>
                  </a:lnTo>
                  <a:lnTo>
                    <a:pt x="21710" y="41375"/>
                  </a:lnTo>
                  <a:lnTo>
                    <a:pt x="21851" y="41657"/>
                  </a:lnTo>
                  <a:lnTo>
                    <a:pt x="22062" y="41938"/>
                  </a:lnTo>
                  <a:lnTo>
                    <a:pt x="22344" y="42220"/>
                  </a:lnTo>
                  <a:lnTo>
                    <a:pt x="22626" y="42361"/>
                  </a:lnTo>
                  <a:lnTo>
                    <a:pt x="22908" y="42502"/>
                  </a:lnTo>
                  <a:lnTo>
                    <a:pt x="23190" y="42573"/>
                  </a:lnTo>
                  <a:lnTo>
                    <a:pt x="23472" y="42643"/>
                  </a:lnTo>
                  <a:lnTo>
                    <a:pt x="23754" y="42573"/>
                  </a:lnTo>
                  <a:lnTo>
                    <a:pt x="24036" y="42432"/>
                  </a:lnTo>
                  <a:lnTo>
                    <a:pt x="24317" y="42220"/>
                  </a:lnTo>
                  <a:lnTo>
                    <a:pt x="24529" y="41938"/>
                  </a:lnTo>
                  <a:lnTo>
                    <a:pt x="24811" y="41586"/>
                  </a:lnTo>
                  <a:lnTo>
                    <a:pt x="25022" y="41163"/>
                  </a:lnTo>
                  <a:lnTo>
                    <a:pt x="25163" y="40670"/>
                  </a:lnTo>
                  <a:lnTo>
                    <a:pt x="25234" y="40317"/>
                  </a:lnTo>
                  <a:lnTo>
                    <a:pt x="25163" y="39894"/>
                  </a:lnTo>
                  <a:lnTo>
                    <a:pt x="25093" y="39542"/>
                  </a:lnTo>
                  <a:lnTo>
                    <a:pt x="25022" y="39190"/>
                  </a:lnTo>
                  <a:lnTo>
                    <a:pt x="24811" y="38837"/>
                  </a:lnTo>
                  <a:lnTo>
                    <a:pt x="24388" y="38203"/>
                  </a:lnTo>
                  <a:lnTo>
                    <a:pt x="23542" y="37005"/>
                  </a:lnTo>
                  <a:lnTo>
                    <a:pt x="23190" y="36370"/>
                  </a:lnTo>
                  <a:lnTo>
                    <a:pt x="23049" y="36088"/>
                  </a:lnTo>
                  <a:lnTo>
                    <a:pt x="22978" y="35736"/>
                  </a:lnTo>
                  <a:lnTo>
                    <a:pt x="23260" y="35947"/>
                  </a:lnTo>
                  <a:lnTo>
                    <a:pt x="23542" y="36159"/>
                  </a:lnTo>
                  <a:lnTo>
                    <a:pt x="23824" y="36300"/>
                  </a:lnTo>
                  <a:lnTo>
                    <a:pt x="24177" y="36370"/>
                  </a:lnTo>
                  <a:lnTo>
                    <a:pt x="24811" y="36441"/>
                  </a:lnTo>
                  <a:lnTo>
                    <a:pt x="25093" y="36370"/>
                  </a:lnTo>
                  <a:lnTo>
                    <a:pt x="25375" y="36300"/>
                  </a:lnTo>
                  <a:lnTo>
                    <a:pt x="25586" y="36229"/>
                  </a:lnTo>
                  <a:lnTo>
                    <a:pt x="25798" y="36088"/>
                  </a:lnTo>
                  <a:lnTo>
                    <a:pt x="25939" y="35877"/>
                  </a:lnTo>
                  <a:lnTo>
                    <a:pt x="26080" y="35665"/>
                  </a:lnTo>
                  <a:lnTo>
                    <a:pt x="26080" y="35383"/>
                  </a:lnTo>
                  <a:lnTo>
                    <a:pt x="26080" y="35101"/>
                  </a:lnTo>
                  <a:lnTo>
                    <a:pt x="26009" y="34749"/>
                  </a:lnTo>
                  <a:lnTo>
                    <a:pt x="25798" y="34326"/>
                  </a:lnTo>
                  <a:lnTo>
                    <a:pt x="25586" y="34044"/>
                  </a:lnTo>
                  <a:lnTo>
                    <a:pt x="25375" y="33762"/>
                  </a:lnTo>
                  <a:lnTo>
                    <a:pt x="25163" y="33551"/>
                  </a:lnTo>
                  <a:lnTo>
                    <a:pt x="24881" y="33410"/>
                  </a:lnTo>
                  <a:lnTo>
                    <a:pt x="24388" y="33198"/>
                  </a:lnTo>
                  <a:lnTo>
                    <a:pt x="23824" y="33057"/>
                  </a:lnTo>
                  <a:lnTo>
                    <a:pt x="23260" y="32916"/>
                  </a:lnTo>
                  <a:lnTo>
                    <a:pt x="22767" y="32705"/>
                  </a:lnTo>
                  <a:lnTo>
                    <a:pt x="22555" y="32564"/>
                  </a:lnTo>
                  <a:lnTo>
                    <a:pt x="22344" y="32353"/>
                  </a:lnTo>
                  <a:lnTo>
                    <a:pt x="22133" y="32141"/>
                  </a:lnTo>
                  <a:lnTo>
                    <a:pt x="21992" y="31789"/>
                  </a:lnTo>
                  <a:lnTo>
                    <a:pt x="22273" y="32000"/>
                  </a:lnTo>
                  <a:lnTo>
                    <a:pt x="22626" y="32141"/>
                  </a:lnTo>
                  <a:lnTo>
                    <a:pt x="22908" y="32212"/>
                  </a:lnTo>
                  <a:lnTo>
                    <a:pt x="23190" y="32282"/>
                  </a:lnTo>
                  <a:lnTo>
                    <a:pt x="23472" y="32212"/>
                  </a:lnTo>
                  <a:lnTo>
                    <a:pt x="23754" y="32141"/>
                  </a:lnTo>
                  <a:lnTo>
                    <a:pt x="24036" y="32071"/>
                  </a:lnTo>
                  <a:lnTo>
                    <a:pt x="24247" y="31859"/>
                  </a:lnTo>
                  <a:lnTo>
                    <a:pt x="24458" y="31718"/>
                  </a:lnTo>
                  <a:lnTo>
                    <a:pt x="24599" y="31507"/>
                  </a:lnTo>
                  <a:lnTo>
                    <a:pt x="24740" y="31225"/>
                  </a:lnTo>
                  <a:lnTo>
                    <a:pt x="24881" y="30943"/>
                  </a:lnTo>
                  <a:lnTo>
                    <a:pt x="24881" y="30661"/>
                  </a:lnTo>
                  <a:lnTo>
                    <a:pt x="24881" y="30309"/>
                  </a:lnTo>
                  <a:lnTo>
                    <a:pt x="24881" y="30027"/>
                  </a:lnTo>
                  <a:lnTo>
                    <a:pt x="24811" y="29674"/>
                  </a:lnTo>
                  <a:lnTo>
                    <a:pt x="24529" y="29110"/>
                  </a:lnTo>
                  <a:lnTo>
                    <a:pt x="24106" y="28687"/>
                  </a:lnTo>
                  <a:lnTo>
                    <a:pt x="23542" y="28265"/>
                  </a:lnTo>
                  <a:lnTo>
                    <a:pt x="22978" y="27912"/>
                  </a:lnTo>
                  <a:lnTo>
                    <a:pt x="22344" y="27630"/>
                  </a:lnTo>
                  <a:lnTo>
                    <a:pt x="21710" y="27489"/>
                  </a:lnTo>
                  <a:lnTo>
                    <a:pt x="21075" y="27419"/>
                  </a:lnTo>
                  <a:lnTo>
                    <a:pt x="20511" y="27489"/>
                  </a:lnTo>
                  <a:lnTo>
                    <a:pt x="20229" y="25727"/>
                  </a:lnTo>
                  <a:lnTo>
                    <a:pt x="20229" y="24881"/>
                  </a:lnTo>
                  <a:lnTo>
                    <a:pt x="20229" y="24035"/>
                  </a:lnTo>
                  <a:lnTo>
                    <a:pt x="20300" y="23260"/>
                  </a:lnTo>
                  <a:lnTo>
                    <a:pt x="20441" y="22485"/>
                  </a:lnTo>
                  <a:lnTo>
                    <a:pt x="20723" y="21709"/>
                  </a:lnTo>
                  <a:lnTo>
                    <a:pt x="21075" y="20934"/>
                  </a:lnTo>
                  <a:lnTo>
                    <a:pt x="21992" y="19172"/>
                  </a:lnTo>
                  <a:lnTo>
                    <a:pt x="22908" y="17410"/>
                  </a:lnTo>
                  <a:lnTo>
                    <a:pt x="23683" y="15648"/>
                  </a:lnTo>
                  <a:lnTo>
                    <a:pt x="24458" y="13815"/>
                  </a:lnTo>
                  <a:lnTo>
                    <a:pt x="25022" y="12124"/>
                  </a:lnTo>
                  <a:lnTo>
                    <a:pt x="25516" y="10432"/>
                  </a:lnTo>
                  <a:lnTo>
                    <a:pt x="25868" y="8670"/>
                  </a:lnTo>
                  <a:lnTo>
                    <a:pt x="26009" y="7824"/>
                  </a:lnTo>
                  <a:lnTo>
                    <a:pt x="26080" y="6908"/>
                  </a:lnTo>
                  <a:lnTo>
                    <a:pt x="26009" y="5498"/>
                  </a:lnTo>
                  <a:lnTo>
                    <a:pt x="25868" y="4300"/>
                  </a:lnTo>
                  <a:lnTo>
                    <a:pt x="25727" y="3031"/>
                  </a:lnTo>
                  <a:lnTo>
                    <a:pt x="25516" y="1762"/>
                  </a:lnTo>
                  <a:lnTo>
                    <a:pt x="25234" y="776"/>
                  </a:lnTo>
                  <a:lnTo>
                    <a:pt x="25022" y="423"/>
                  </a:lnTo>
                  <a:lnTo>
                    <a:pt x="24881" y="141"/>
                  </a:lnTo>
                  <a:lnTo>
                    <a:pt x="24670" y="0"/>
                  </a:lnTo>
                  <a:close/>
                </a:path>
              </a:pathLst>
            </a:custGeom>
            <a:solidFill>
              <a:srgbClr val="BDCC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10"/>
            <p:cNvSpPr/>
            <p:nvPr/>
          </p:nvSpPr>
          <p:spPr>
            <a:xfrm rot="2120693">
              <a:off x="2569733" y="4367036"/>
              <a:ext cx="228484" cy="301260"/>
            </a:xfrm>
            <a:custGeom>
              <a:avLst/>
              <a:gdLst/>
              <a:ahLst/>
              <a:cxnLst/>
              <a:rect l="l" t="t" r="r" b="b"/>
              <a:pathLst>
                <a:path w="9516" h="12547" extrusionOk="0">
                  <a:moveTo>
                    <a:pt x="9516" y="0"/>
                  </a:moveTo>
                  <a:lnTo>
                    <a:pt x="9420" y="385"/>
                  </a:lnTo>
                  <a:lnTo>
                    <a:pt x="9445" y="353"/>
                  </a:lnTo>
                  <a:lnTo>
                    <a:pt x="9516" y="0"/>
                  </a:lnTo>
                  <a:close/>
                  <a:moveTo>
                    <a:pt x="5357" y="3947"/>
                  </a:moveTo>
                  <a:lnTo>
                    <a:pt x="4793" y="4582"/>
                  </a:lnTo>
                  <a:lnTo>
                    <a:pt x="3595" y="5921"/>
                  </a:lnTo>
                  <a:lnTo>
                    <a:pt x="2256" y="7471"/>
                  </a:lnTo>
                  <a:lnTo>
                    <a:pt x="1763" y="8106"/>
                  </a:lnTo>
                  <a:lnTo>
                    <a:pt x="1410" y="8599"/>
                  </a:lnTo>
                  <a:lnTo>
                    <a:pt x="1692" y="7894"/>
                  </a:lnTo>
                  <a:lnTo>
                    <a:pt x="2045" y="7190"/>
                  </a:lnTo>
                  <a:lnTo>
                    <a:pt x="2467" y="6485"/>
                  </a:lnTo>
                  <a:lnTo>
                    <a:pt x="2961" y="5921"/>
                  </a:lnTo>
                  <a:lnTo>
                    <a:pt x="3525" y="5357"/>
                  </a:lnTo>
                  <a:lnTo>
                    <a:pt x="4089" y="4864"/>
                  </a:lnTo>
                  <a:lnTo>
                    <a:pt x="4723" y="4370"/>
                  </a:lnTo>
                  <a:lnTo>
                    <a:pt x="5357" y="3947"/>
                  </a:lnTo>
                  <a:close/>
                  <a:moveTo>
                    <a:pt x="6696" y="3242"/>
                  </a:moveTo>
                  <a:lnTo>
                    <a:pt x="6626" y="3806"/>
                  </a:lnTo>
                  <a:lnTo>
                    <a:pt x="6626" y="4300"/>
                  </a:lnTo>
                  <a:lnTo>
                    <a:pt x="6555" y="5357"/>
                  </a:lnTo>
                  <a:lnTo>
                    <a:pt x="6485" y="5850"/>
                  </a:lnTo>
                  <a:lnTo>
                    <a:pt x="6415" y="6344"/>
                  </a:lnTo>
                  <a:lnTo>
                    <a:pt x="6203" y="6837"/>
                  </a:lnTo>
                  <a:lnTo>
                    <a:pt x="5921" y="7331"/>
                  </a:lnTo>
                  <a:lnTo>
                    <a:pt x="5569" y="7753"/>
                  </a:lnTo>
                  <a:lnTo>
                    <a:pt x="5075" y="8176"/>
                  </a:lnTo>
                  <a:lnTo>
                    <a:pt x="4652" y="8529"/>
                  </a:lnTo>
                  <a:lnTo>
                    <a:pt x="4089" y="8811"/>
                  </a:lnTo>
                  <a:lnTo>
                    <a:pt x="3031" y="9375"/>
                  </a:lnTo>
                  <a:lnTo>
                    <a:pt x="2045" y="10009"/>
                  </a:lnTo>
                  <a:lnTo>
                    <a:pt x="2256" y="9445"/>
                  </a:lnTo>
                  <a:lnTo>
                    <a:pt x="2538" y="9022"/>
                  </a:lnTo>
                  <a:lnTo>
                    <a:pt x="3243" y="8106"/>
                  </a:lnTo>
                  <a:lnTo>
                    <a:pt x="3948" y="7260"/>
                  </a:lnTo>
                  <a:lnTo>
                    <a:pt x="4723" y="6414"/>
                  </a:lnTo>
                  <a:lnTo>
                    <a:pt x="4934" y="6062"/>
                  </a:lnTo>
                  <a:lnTo>
                    <a:pt x="5216" y="5639"/>
                  </a:lnTo>
                  <a:lnTo>
                    <a:pt x="5639" y="4652"/>
                  </a:lnTo>
                  <a:lnTo>
                    <a:pt x="6203" y="3806"/>
                  </a:lnTo>
                  <a:lnTo>
                    <a:pt x="6415" y="3454"/>
                  </a:lnTo>
                  <a:lnTo>
                    <a:pt x="6696" y="3242"/>
                  </a:lnTo>
                  <a:close/>
                  <a:moveTo>
                    <a:pt x="9420" y="385"/>
                  </a:moveTo>
                  <a:lnTo>
                    <a:pt x="9163" y="705"/>
                  </a:lnTo>
                  <a:lnTo>
                    <a:pt x="8811" y="1057"/>
                  </a:lnTo>
                  <a:lnTo>
                    <a:pt x="8388" y="1410"/>
                  </a:lnTo>
                  <a:lnTo>
                    <a:pt x="7260" y="2115"/>
                  </a:lnTo>
                  <a:lnTo>
                    <a:pt x="5992" y="2820"/>
                  </a:lnTo>
                  <a:lnTo>
                    <a:pt x="4652" y="3595"/>
                  </a:lnTo>
                  <a:lnTo>
                    <a:pt x="3384" y="4300"/>
                  </a:lnTo>
                  <a:lnTo>
                    <a:pt x="2326" y="5005"/>
                  </a:lnTo>
                  <a:lnTo>
                    <a:pt x="1904" y="5357"/>
                  </a:lnTo>
                  <a:lnTo>
                    <a:pt x="1622" y="5709"/>
                  </a:lnTo>
                  <a:lnTo>
                    <a:pt x="1269" y="6203"/>
                  </a:lnTo>
                  <a:lnTo>
                    <a:pt x="917" y="6696"/>
                  </a:lnTo>
                  <a:lnTo>
                    <a:pt x="705" y="7190"/>
                  </a:lnTo>
                  <a:lnTo>
                    <a:pt x="494" y="7683"/>
                  </a:lnTo>
                  <a:lnTo>
                    <a:pt x="212" y="8811"/>
                  </a:lnTo>
                  <a:lnTo>
                    <a:pt x="1" y="9938"/>
                  </a:lnTo>
                  <a:lnTo>
                    <a:pt x="1" y="10502"/>
                  </a:lnTo>
                  <a:lnTo>
                    <a:pt x="71" y="11560"/>
                  </a:lnTo>
                  <a:lnTo>
                    <a:pt x="141" y="12053"/>
                  </a:lnTo>
                  <a:lnTo>
                    <a:pt x="282" y="12405"/>
                  </a:lnTo>
                  <a:lnTo>
                    <a:pt x="353" y="12476"/>
                  </a:lnTo>
                  <a:lnTo>
                    <a:pt x="423" y="12546"/>
                  </a:lnTo>
                  <a:lnTo>
                    <a:pt x="564" y="12476"/>
                  </a:lnTo>
                  <a:lnTo>
                    <a:pt x="705" y="12405"/>
                  </a:lnTo>
                  <a:lnTo>
                    <a:pt x="987" y="11982"/>
                  </a:lnTo>
                  <a:lnTo>
                    <a:pt x="1410" y="11630"/>
                  </a:lnTo>
                  <a:lnTo>
                    <a:pt x="2256" y="10996"/>
                  </a:lnTo>
                  <a:lnTo>
                    <a:pt x="3172" y="10432"/>
                  </a:lnTo>
                  <a:lnTo>
                    <a:pt x="4159" y="9938"/>
                  </a:lnTo>
                  <a:lnTo>
                    <a:pt x="5075" y="9445"/>
                  </a:lnTo>
                  <a:lnTo>
                    <a:pt x="5921" y="8811"/>
                  </a:lnTo>
                  <a:lnTo>
                    <a:pt x="6344" y="8458"/>
                  </a:lnTo>
                  <a:lnTo>
                    <a:pt x="6696" y="8106"/>
                  </a:lnTo>
                  <a:lnTo>
                    <a:pt x="6978" y="7683"/>
                  </a:lnTo>
                  <a:lnTo>
                    <a:pt x="7260" y="7190"/>
                  </a:lnTo>
                  <a:lnTo>
                    <a:pt x="7401" y="6696"/>
                  </a:lnTo>
                  <a:lnTo>
                    <a:pt x="7472" y="6203"/>
                  </a:lnTo>
                  <a:lnTo>
                    <a:pt x="7472" y="5709"/>
                  </a:lnTo>
                  <a:lnTo>
                    <a:pt x="7401" y="5216"/>
                  </a:lnTo>
                  <a:lnTo>
                    <a:pt x="7331" y="4300"/>
                  </a:lnTo>
                  <a:lnTo>
                    <a:pt x="7331" y="3806"/>
                  </a:lnTo>
                  <a:lnTo>
                    <a:pt x="7401" y="3313"/>
                  </a:lnTo>
                  <a:lnTo>
                    <a:pt x="7542" y="2890"/>
                  </a:lnTo>
                  <a:lnTo>
                    <a:pt x="7824" y="2538"/>
                  </a:lnTo>
                  <a:lnTo>
                    <a:pt x="8459" y="1762"/>
                  </a:lnTo>
                  <a:lnTo>
                    <a:pt x="8811" y="1410"/>
                  </a:lnTo>
                  <a:lnTo>
                    <a:pt x="9163" y="987"/>
                  </a:lnTo>
                  <a:lnTo>
                    <a:pt x="9375" y="564"/>
                  </a:lnTo>
                  <a:lnTo>
                    <a:pt x="9420" y="385"/>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90" name="Google Shape;590;p10"/>
            <p:cNvGrpSpPr/>
            <p:nvPr/>
          </p:nvGrpSpPr>
          <p:grpSpPr>
            <a:xfrm rot="-4499919">
              <a:off x="5164310" y="3568656"/>
              <a:ext cx="736195" cy="1394547"/>
              <a:chOff x="3487525" y="3986125"/>
              <a:chExt cx="766525" cy="1452000"/>
            </a:xfrm>
          </p:grpSpPr>
          <p:sp>
            <p:nvSpPr>
              <p:cNvPr id="591" name="Google Shape;591;p10"/>
              <p:cNvSpPr/>
              <p:nvPr/>
            </p:nvSpPr>
            <p:spPr>
              <a:xfrm>
                <a:off x="3506900" y="3986125"/>
                <a:ext cx="747150" cy="1452000"/>
              </a:xfrm>
              <a:custGeom>
                <a:avLst/>
                <a:gdLst/>
                <a:ahLst/>
                <a:cxnLst/>
                <a:rect l="l" t="t" r="r" b="b"/>
                <a:pathLst>
                  <a:path w="29886" h="58080" extrusionOk="0">
                    <a:moveTo>
                      <a:pt x="20441" y="33974"/>
                    </a:moveTo>
                    <a:lnTo>
                      <a:pt x="21568" y="34608"/>
                    </a:lnTo>
                    <a:lnTo>
                      <a:pt x="23189" y="35665"/>
                    </a:lnTo>
                    <a:lnTo>
                      <a:pt x="24035" y="36229"/>
                    </a:lnTo>
                    <a:lnTo>
                      <a:pt x="24670" y="36793"/>
                    </a:lnTo>
                    <a:lnTo>
                      <a:pt x="25092" y="37216"/>
                    </a:lnTo>
                    <a:lnTo>
                      <a:pt x="25233" y="37427"/>
                    </a:lnTo>
                    <a:lnTo>
                      <a:pt x="25233" y="37568"/>
                    </a:lnTo>
                    <a:lnTo>
                      <a:pt x="23048" y="35947"/>
                    </a:lnTo>
                    <a:lnTo>
                      <a:pt x="20441" y="33974"/>
                    </a:lnTo>
                    <a:close/>
                    <a:moveTo>
                      <a:pt x="917" y="0"/>
                    </a:moveTo>
                    <a:lnTo>
                      <a:pt x="776" y="141"/>
                    </a:lnTo>
                    <a:lnTo>
                      <a:pt x="635" y="282"/>
                    </a:lnTo>
                    <a:lnTo>
                      <a:pt x="564" y="564"/>
                    </a:lnTo>
                    <a:lnTo>
                      <a:pt x="353" y="1198"/>
                    </a:lnTo>
                    <a:lnTo>
                      <a:pt x="212" y="2044"/>
                    </a:lnTo>
                    <a:lnTo>
                      <a:pt x="0" y="3595"/>
                    </a:lnTo>
                    <a:lnTo>
                      <a:pt x="0" y="4511"/>
                    </a:lnTo>
                    <a:lnTo>
                      <a:pt x="71" y="5216"/>
                    </a:lnTo>
                    <a:lnTo>
                      <a:pt x="141" y="5921"/>
                    </a:lnTo>
                    <a:lnTo>
                      <a:pt x="494" y="7331"/>
                    </a:lnTo>
                    <a:lnTo>
                      <a:pt x="987" y="8740"/>
                    </a:lnTo>
                    <a:lnTo>
                      <a:pt x="1551" y="10009"/>
                    </a:lnTo>
                    <a:lnTo>
                      <a:pt x="2326" y="11419"/>
                    </a:lnTo>
                    <a:lnTo>
                      <a:pt x="3243" y="12758"/>
                    </a:lnTo>
                    <a:lnTo>
                      <a:pt x="4159" y="14097"/>
                    </a:lnTo>
                    <a:lnTo>
                      <a:pt x="5216" y="15366"/>
                    </a:lnTo>
                    <a:lnTo>
                      <a:pt x="5710" y="15930"/>
                    </a:lnTo>
                    <a:lnTo>
                      <a:pt x="6344" y="16635"/>
                    </a:lnTo>
                    <a:lnTo>
                      <a:pt x="7683" y="18115"/>
                    </a:lnTo>
                    <a:lnTo>
                      <a:pt x="8388" y="18890"/>
                    </a:lnTo>
                    <a:lnTo>
                      <a:pt x="8952" y="19665"/>
                    </a:lnTo>
                    <a:lnTo>
                      <a:pt x="9375" y="20370"/>
                    </a:lnTo>
                    <a:lnTo>
                      <a:pt x="9586" y="20723"/>
                    </a:lnTo>
                    <a:lnTo>
                      <a:pt x="9657" y="21146"/>
                    </a:lnTo>
                    <a:lnTo>
                      <a:pt x="9727" y="21568"/>
                    </a:lnTo>
                    <a:lnTo>
                      <a:pt x="9657" y="21991"/>
                    </a:lnTo>
                    <a:lnTo>
                      <a:pt x="9586" y="22485"/>
                    </a:lnTo>
                    <a:lnTo>
                      <a:pt x="9375" y="22978"/>
                    </a:lnTo>
                    <a:lnTo>
                      <a:pt x="9022" y="24035"/>
                    </a:lnTo>
                    <a:lnTo>
                      <a:pt x="8811" y="24599"/>
                    </a:lnTo>
                    <a:lnTo>
                      <a:pt x="8670" y="25163"/>
                    </a:lnTo>
                    <a:lnTo>
                      <a:pt x="8599" y="25798"/>
                    </a:lnTo>
                    <a:lnTo>
                      <a:pt x="8599" y="26432"/>
                    </a:lnTo>
                    <a:lnTo>
                      <a:pt x="8599" y="27912"/>
                    </a:lnTo>
                    <a:lnTo>
                      <a:pt x="8599" y="29251"/>
                    </a:lnTo>
                    <a:lnTo>
                      <a:pt x="8529" y="29886"/>
                    </a:lnTo>
                    <a:lnTo>
                      <a:pt x="8317" y="30449"/>
                    </a:lnTo>
                    <a:lnTo>
                      <a:pt x="8247" y="30590"/>
                    </a:lnTo>
                    <a:lnTo>
                      <a:pt x="8106" y="30802"/>
                    </a:lnTo>
                    <a:lnTo>
                      <a:pt x="7683" y="31084"/>
                    </a:lnTo>
                    <a:lnTo>
                      <a:pt x="6626" y="31859"/>
                    </a:lnTo>
                    <a:lnTo>
                      <a:pt x="6132" y="32212"/>
                    </a:lnTo>
                    <a:lnTo>
                      <a:pt x="5780" y="32634"/>
                    </a:lnTo>
                    <a:lnTo>
                      <a:pt x="5639" y="32846"/>
                    </a:lnTo>
                    <a:lnTo>
                      <a:pt x="5639" y="33128"/>
                    </a:lnTo>
                    <a:lnTo>
                      <a:pt x="5639" y="33339"/>
                    </a:lnTo>
                    <a:lnTo>
                      <a:pt x="5710" y="33621"/>
                    </a:lnTo>
                    <a:lnTo>
                      <a:pt x="5850" y="33762"/>
                    </a:lnTo>
                    <a:lnTo>
                      <a:pt x="6132" y="33762"/>
                    </a:lnTo>
                    <a:lnTo>
                      <a:pt x="6344" y="33692"/>
                    </a:lnTo>
                    <a:lnTo>
                      <a:pt x="6696" y="33480"/>
                    </a:lnTo>
                    <a:lnTo>
                      <a:pt x="7119" y="33057"/>
                    </a:lnTo>
                    <a:lnTo>
                      <a:pt x="7894" y="32141"/>
                    </a:lnTo>
                    <a:lnTo>
                      <a:pt x="8388" y="31507"/>
                    </a:lnTo>
                    <a:lnTo>
                      <a:pt x="8388" y="31859"/>
                    </a:lnTo>
                    <a:lnTo>
                      <a:pt x="8176" y="32353"/>
                    </a:lnTo>
                    <a:lnTo>
                      <a:pt x="7754" y="33480"/>
                    </a:lnTo>
                    <a:lnTo>
                      <a:pt x="7542" y="34115"/>
                    </a:lnTo>
                    <a:lnTo>
                      <a:pt x="7401" y="34608"/>
                    </a:lnTo>
                    <a:lnTo>
                      <a:pt x="7401" y="34820"/>
                    </a:lnTo>
                    <a:lnTo>
                      <a:pt x="7401" y="35031"/>
                    </a:lnTo>
                    <a:lnTo>
                      <a:pt x="7472" y="35172"/>
                    </a:lnTo>
                    <a:lnTo>
                      <a:pt x="7613" y="35242"/>
                    </a:lnTo>
                    <a:lnTo>
                      <a:pt x="7965" y="35242"/>
                    </a:lnTo>
                    <a:lnTo>
                      <a:pt x="8106" y="35172"/>
                    </a:lnTo>
                    <a:lnTo>
                      <a:pt x="8176" y="35031"/>
                    </a:lnTo>
                    <a:lnTo>
                      <a:pt x="8388" y="34749"/>
                    </a:lnTo>
                    <a:lnTo>
                      <a:pt x="8458" y="34326"/>
                    </a:lnTo>
                    <a:lnTo>
                      <a:pt x="8529" y="33410"/>
                    </a:lnTo>
                    <a:lnTo>
                      <a:pt x="8599" y="32705"/>
                    </a:lnTo>
                    <a:lnTo>
                      <a:pt x="8740" y="33410"/>
                    </a:lnTo>
                    <a:lnTo>
                      <a:pt x="8952" y="33903"/>
                    </a:lnTo>
                    <a:lnTo>
                      <a:pt x="9163" y="34256"/>
                    </a:lnTo>
                    <a:lnTo>
                      <a:pt x="9375" y="34397"/>
                    </a:lnTo>
                    <a:lnTo>
                      <a:pt x="9516" y="34397"/>
                    </a:lnTo>
                    <a:lnTo>
                      <a:pt x="9586" y="34326"/>
                    </a:lnTo>
                    <a:lnTo>
                      <a:pt x="9657" y="34256"/>
                    </a:lnTo>
                    <a:lnTo>
                      <a:pt x="9727" y="34044"/>
                    </a:lnTo>
                    <a:lnTo>
                      <a:pt x="9798" y="33551"/>
                    </a:lnTo>
                    <a:lnTo>
                      <a:pt x="9657" y="32775"/>
                    </a:lnTo>
                    <a:lnTo>
                      <a:pt x="10079" y="33410"/>
                    </a:lnTo>
                    <a:lnTo>
                      <a:pt x="10643" y="34256"/>
                    </a:lnTo>
                    <a:lnTo>
                      <a:pt x="10925" y="34608"/>
                    </a:lnTo>
                    <a:lnTo>
                      <a:pt x="11207" y="34890"/>
                    </a:lnTo>
                    <a:lnTo>
                      <a:pt x="11419" y="34960"/>
                    </a:lnTo>
                    <a:lnTo>
                      <a:pt x="11701" y="34960"/>
                    </a:lnTo>
                    <a:lnTo>
                      <a:pt x="11842" y="34890"/>
                    </a:lnTo>
                    <a:lnTo>
                      <a:pt x="11912" y="34749"/>
                    </a:lnTo>
                    <a:lnTo>
                      <a:pt x="11983" y="34538"/>
                    </a:lnTo>
                    <a:lnTo>
                      <a:pt x="11983" y="34397"/>
                    </a:lnTo>
                    <a:lnTo>
                      <a:pt x="11842" y="34185"/>
                    </a:lnTo>
                    <a:lnTo>
                      <a:pt x="11560" y="33762"/>
                    </a:lnTo>
                    <a:lnTo>
                      <a:pt x="11207" y="33269"/>
                    </a:lnTo>
                    <a:lnTo>
                      <a:pt x="10291" y="32494"/>
                    </a:lnTo>
                    <a:lnTo>
                      <a:pt x="9657" y="31930"/>
                    </a:lnTo>
                    <a:lnTo>
                      <a:pt x="10643" y="32494"/>
                    </a:lnTo>
                    <a:lnTo>
                      <a:pt x="11771" y="33198"/>
                    </a:lnTo>
                    <a:lnTo>
                      <a:pt x="12194" y="33339"/>
                    </a:lnTo>
                    <a:lnTo>
                      <a:pt x="12335" y="33339"/>
                    </a:lnTo>
                    <a:lnTo>
                      <a:pt x="12335" y="33269"/>
                    </a:lnTo>
                    <a:lnTo>
                      <a:pt x="12335" y="33128"/>
                    </a:lnTo>
                    <a:lnTo>
                      <a:pt x="12124" y="32916"/>
                    </a:lnTo>
                    <a:lnTo>
                      <a:pt x="11489" y="32141"/>
                    </a:lnTo>
                    <a:lnTo>
                      <a:pt x="11137" y="31789"/>
                    </a:lnTo>
                    <a:lnTo>
                      <a:pt x="10784" y="31577"/>
                    </a:lnTo>
                    <a:lnTo>
                      <a:pt x="10220" y="31295"/>
                    </a:lnTo>
                    <a:lnTo>
                      <a:pt x="10009" y="31154"/>
                    </a:lnTo>
                    <a:lnTo>
                      <a:pt x="9727" y="30943"/>
                    </a:lnTo>
                    <a:lnTo>
                      <a:pt x="9516" y="30590"/>
                    </a:lnTo>
                    <a:lnTo>
                      <a:pt x="9304" y="30027"/>
                    </a:lnTo>
                    <a:lnTo>
                      <a:pt x="9234" y="29604"/>
                    </a:lnTo>
                    <a:lnTo>
                      <a:pt x="9163" y="29181"/>
                    </a:lnTo>
                    <a:lnTo>
                      <a:pt x="9234" y="28123"/>
                    </a:lnTo>
                    <a:lnTo>
                      <a:pt x="9445" y="26291"/>
                    </a:lnTo>
                    <a:lnTo>
                      <a:pt x="10079" y="27348"/>
                    </a:lnTo>
                    <a:lnTo>
                      <a:pt x="10573" y="28123"/>
                    </a:lnTo>
                    <a:lnTo>
                      <a:pt x="11066" y="28899"/>
                    </a:lnTo>
                    <a:lnTo>
                      <a:pt x="11560" y="29392"/>
                    </a:lnTo>
                    <a:lnTo>
                      <a:pt x="11771" y="29533"/>
                    </a:lnTo>
                    <a:lnTo>
                      <a:pt x="11983" y="29604"/>
                    </a:lnTo>
                    <a:lnTo>
                      <a:pt x="12194" y="29533"/>
                    </a:lnTo>
                    <a:lnTo>
                      <a:pt x="12335" y="29322"/>
                    </a:lnTo>
                    <a:lnTo>
                      <a:pt x="12405" y="28969"/>
                    </a:lnTo>
                    <a:lnTo>
                      <a:pt x="12405" y="28476"/>
                    </a:lnTo>
                    <a:lnTo>
                      <a:pt x="12335" y="28194"/>
                    </a:lnTo>
                    <a:lnTo>
                      <a:pt x="12194" y="27842"/>
                    </a:lnTo>
                    <a:lnTo>
                      <a:pt x="11560" y="27066"/>
                    </a:lnTo>
                    <a:lnTo>
                      <a:pt x="10855" y="26361"/>
                    </a:lnTo>
                    <a:lnTo>
                      <a:pt x="10573" y="26009"/>
                    </a:lnTo>
                    <a:lnTo>
                      <a:pt x="10361" y="25798"/>
                    </a:lnTo>
                    <a:lnTo>
                      <a:pt x="9939" y="25586"/>
                    </a:lnTo>
                    <a:lnTo>
                      <a:pt x="9727" y="25516"/>
                    </a:lnTo>
                    <a:lnTo>
                      <a:pt x="9657" y="25375"/>
                    </a:lnTo>
                    <a:lnTo>
                      <a:pt x="9586" y="25234"/>
                    </a:lnTo>
                    <a:lnTo>
                      <a:pt x="9516" y="25022"/>
                    </a:lnTo>
                    <a:lnTo>
                      <a:pt x="9657" y="24670"/>
                    </a:lnTo>
                    <a:lnTo>
                      <a:pt x="9939" y="23260"/>
                    </a:lnTo>
                    <a:lnTo>
                      <a:pt x="10150" y="21850"/>
                    </a:lnTo>
                    <a:lnTo>
                      <a:pt x="11842" y="24388"/>
                    </a:lnTo>
                    <a:lnTo>
                      <a:pt x="12899" y="25938"/>
                    </a:lnTo>
                    <a:lnTo>
                      <a:pt x="13886" y="27630"/>
                    </a:lnTo>
                    <a:lnTo>
                      <a:pt x="14731" y="29322"/>
                    </a:lnTo>
                    <a:lnTo>
                      <a:pt x="15154" y="30168"/>
                    </a:lnTo>
                    <a:lnTo>
                      <a:pt x="15436" y="30943"/>
                    </a:lnTo>
                    <a:lnTo>
                      <a:pt x="15648" y="31718"/>
                    </a:lnTo>
                    <a:lnTo>
                      <a:pt x="15718" y="32353"/>
                    </a:lnTo>
                    <a:lnTo>
                      <a:pt x="15718" y="32987"/>
                    </a:lnTo>
                    <a:lnTo>
                      <a:pt x="15577" y="33551"/>
                    </a:lnTo>
                    <a:lnTo>
                      <a:pt x="15507" y="33762"/>
                    </a:lnTo>
                    <a:lnTo>
                      <a:pt x="15225" y="33974"/>
                    </a:lnTo>
                    <a:lnTo>
                      <a:pt x="14520" y="34679"/>
                    </a:lnTo>
                    <a:lnTo>
                      <a:pt x="12405" y="36229"/>
                    </a:lnTo>
                    <a:lnTo>
                      <a:pt x="11348" y="37075"/>
                    </a:lnTo>
                    <a:lnTo>
                      <a:pt x="10502" y="37780"/>
                    </a:lnTo>
                    <a:lnTo>
                      <a:pt x="10220" y="38132"/>
                    </a:lnTo>
                    <a:lnTo>
                      <a:pt x="9939" y="38414"/>
                    </a:lnTo>
                    <a:lnTo>
                      <a:pt x="9868" y="38626"/>
                    </a:lnTo>
                    <a:lnTo>
                      <a:pt x="9868" y="38767"/>
                    </a:lnTo>
                    <a:lnTo>
                      <a:pt x="9939" y="38837"/>
                    </a:lnTo>
                    <a:lnTo>
                      <a:pt x="10079" y="38908"/>
                    </a:lnTo>
                    <a:lnTo>
                      <a:pt x="10432" y="38837"/>
                    </a:lnTo>
                    <a:lnTo>
                      <a:pt x="10855" y="38696"/>
                    </a:lnTo>
                    <a:lnTo>
                      <a:pt x="11278" y="38485"/>
                    </a:lnTo>
                    <a:lnTo>
                      <a:pt x="12687" y="37709"/>
                    </a:lnTo>
                    <a:lnTo>
                      <a:pt x="12687" y="37709"/>
                    </a:lnTo>
                    <a:lnTo>
                      <a:pt x="12264" y="38767"/>
                    </a:lnTo>
                    <a:lnTo>
                      <a:pt x="11912" y="39542"/>
                    </a:lnTo>
                    <a:lnTo>
                      <a:pt x="11560" y="40247"/>
                    </a:lnTo>
                    <a:lnTo>
                      <a:pt x="10996" y="41163"/>
                    </a:lnTo>
                    <a:lnTo>
                      <a:pt x="10643" y="41586"/>
                    </a:lnTo>
                    <a:lnTo>
                      <a:pt x="10291" y="41938"/>
                    </a:lnTo>
                    <a:lnTo>
                      <a:pt x="10150" y="42150"/>
                    </a:lnTo>
                    <a:lnTo>
                      <a:pt x="10009" y="42361"/>
                    </a:lnTo>
                    <a:lnTo>
                      <a:pt x="10009" y="42573"/>
                    </a:lnTo>
                    <a:lnTo>
                      <a:pt x="10150" y="42855"/>
                    </a:lnTo>
                    <a:lnTo>
                      <a:pt x="10291" y="43066"/>
                    </a:lnTo>
                    <a:lnTo>
                      <a:pt x="10502" y="43137"/>
                    </a:lnTo>
                    <a:lnTo>
                      <a:pt x="10643" y="43207"/>
                    </a:lnTo>
                    <a:lnTo>
                      <a:pt x="10784" y="43137"/>
                    </a:lnTo>
                    <a:lnTo>
                      <a:pt x="11066" y="42925"/>
                    </a:lnTo>
                    <a:lnTo>
                      <a:pt x="11348" y="42502"/>
                    </a:lnTo>
                    <a:lnTo>
                      <a:pt x="11912" y="41656"/>
                    </a:lnTo>
                    <a:lnTo>
                      <a:pt x="12124" y="41445"/>
                    </a:lnTo>
                    <a:lnTo>
                      <a:pt x="12194" y="41375"/>
                    </a:lnTo>
                    <a:lnTo>
                      <a:pt x="12264" y="41375"/>
                    </a:lnTo>
                    <a:lnTo>
                      <a:pt x="12124" y="41656"/>
                    </a:lnTo>
                    <a:lnTo>
                      <a:pt x="12053" y="42079"/>
                    </a:lnTo>
                    <a:lnTo>
                      <a:pt x="12053" y="42432"/>
                    </a:lnTo>
                    <a:lnTo>
                      <a:pt x="12124" y="42855"/>
                    </a:lnTo>
                    <a:lnTo>
                      <a:pt x="12194" y="43137"/>
                    </a:lnTo>
                    <a:lnTo>
                      <a:pt x="12335" y="43348"/>
                    </a:lnTo>
                    <a:lnTo>
                      <a:pt x="12476" y="43419"/>
                    </a:lnTo>
                    <a:lnTo>
                      <a:pt x="12546" y="43348"/>
                    </a:lnTo>
                    <a:lnTo>
                      <a:pt x="12617" y="43137"/>
                    </a:lnTo>
                    <a:lnTo>
                      <a:pt x="12617" y="42855"/>
                    </a:lnTo>
                    <a:lnTo>
                      <a:pt x="12617" y="42220"/>
                    </a:lnTo>
                    <a:lnTo>
                      <a:pt x="12617" y="41656"/>
                    </a:lnTo>
                    <a:lnTo>
                      <a:pt x="12687" y="41445"/>
                    </a:lnTo>
                    <a:lnTo>
                      <a:pt x="12758" y="41375"/>
                    </a:lnTo>
                    <a:lnTo>
                      <a:pt x="12969" y="41938"/>
                    </a:lnTo>
                    <a:lnTo>
                      <a:pt x="13322" y="42573"/>
                    </a:lnTo>
                    <a:lnTo>
                      <a:pt x="13463" y="42855"/>
                    </a:lnTo>
                    <a:lnTo>
                      <a:pt x="13745" y="43066"/>
                    </a:lnTo>
                    <a:lnTo>
                      <a:pt x="14027" y="43137"/>
                    </a:lnTo>
                    <a:lnTo>
                      <a:pt x="14379" y="43066"/>
                    </a:lnTo>
                    <a:lnTo>
                      <a:pt x="14661" y="42855"/>
                    </a:lnTo>
                    <a:lnTo>
                      <a:pt x="14802" y="42714"/>
                    </a:lnTo>
                    <a:lnTo>
                      <a:pt x="14802" y="42502"/>
                    </a:lnTo>
                    <a:lnTo>
                      <a:pt x="14731" y="42361"/>
                    </a:lnTo>
                    <a:lnTo>
                      <a:pt x="14308" y="41938"/>
                    </a:lnTo>
                    <a:lnTo>
                      <a:pt x="14168" y="41797"/>
                    </a:lnTo>
                    <a:lnTo>
                      <a:pt x="14097" y="41656"/>
                    </a:lnTo>
                    <a:lnTo>
                      <a:pt x="13674" y="40529"/>
                    </a:lnTo>
                    <a:lnTo>
                      <a:pt x="13392" y="39824"/>
                    </a:lnTo>
                    <a:lnTo>
                      <a:pt x="13251" y="39119"/>
                    </a:lnTo>
                    <a:lnTo>
                      <a:pt x="13181" y="38837"/>
                    </a:lnTo>
                    <a:lnTo>
                      <a:pt x="13181" y="38485"/>
                    </a:lnTo>
                    <a:lnTo>
                      <a:pt x="13251" y="38203"/>
                    </a:lnTo>
                    <a:lnTo>
                      <a:pt x="13322" y="37921"/>
                    </a:lnTo>
                    <a:lnTo>
                      <a:pt x="13533" y="37639"/>
                    </a:lnTo>
                    <a:lnTo>
                      <a:pt x="13745" y="37427"/>
                    </a:lnTo>
                    <a:lnTo>
                      <a:pt x="14097" y="37216"/>
                    </a:lnTo>
                    <a:lnTo>
                      <a:pt x="14520" y="37075"/>
                    </a:lnTo>
                    <a:lnTo>
                      <a:pt x="14872" y="38273"/>
                    </a:lnTo>
                    <a:lnTo>
                      <a:pt x="15154" y="39049"/>
                    </a:lnTo>
                    <a:lnTo>
                      <a:pt x="15436" y="39824"/>
                    </a:lnTo>
                    <a:lnTo>
                      <a:pt x="15789" y="40458"/>
                    </a:lnTo>
                    <a:lnTo>
                      <a:pt x="16000" y="40599"/>
                    </a:lnTo>
                    <a:lnTo>
                      <a:pt x="16141" y="40670"/>
                    </a:lnTo>
                    <a:lnTo>
                      <a:pt x="16353" y="40599"/>
                    </a:lnTo>
                    <a:lnTo>
                      <a:pt x="16493" y="40458"/>
                    </a:lnTo>
                    <a:lnTo>
                      <a:pt x="16705" y="40106"/>
                    </a:lnTo>
                    <a:lnTo>
                      <a:pt x="16846" y="39612"/>
                    </a:lnTo>
                    <a:lnTo>
                      <a:pt x="16846" y="39260"/>
                    </a:lnTo>
                    <a:lnTo>
                      <a:pt x="16705" y="38908"/>
                    </a:lnTo>
                    <a:lnTo>
                      <a:pt x="16493" y="38414"/>
                    </a:lnTo>
                    <a:lnTo>
                      <a:pt x="16282" y="37991"/>
                    </a:lnTo>
                    <a:lnTo>
                      <a:pt x="15718" y="37075"/>
                    </a:lnTo>
                    <a:lnTo>
                      <a:pt x="15507" y="36723"/>
                    </a:lnTo>
                    <a:lnTo>
                      <a:pt x="15366" y="36370"/>
                    </a:lnTo>
                    <a:lnTo>
                      <a:pt x="15154" y="35454"/>
                    </a:lnTo>
                    <a:lnTo>
                      <a:pt x="15154" y="35172"/>
                    </a:lnTo>
                    <a:lnTo>
                      <a:pt x="15154" y="34890"/>
                    </a:lnTo>
                    <a:lnTo>
                      <a:pt x="15295" y="34608"/>
                    </a:lnTo>
                    <a:lnTo>
                      <a:pt x="15436" y="34256"/>
                    </a:lnTo>
                    <a:lnTo>
                      <a:pt x="16071" y="33269"/>
                    </a:lnTo>
                    <a:lnTo>
                      <a:pt x="16775" y="35031"/>
                    </a:lnTo>
                    <a:lnTo>
                      <a:pt x="17410" y="36793"/>
                    </a:lnTo>
                    <a:lnTo>
                      <a:pt x="17903" y="38626"/>
                    </a:lnTo>
                    <a:lnTo>
                      <a:pt x="18115" y="39542"/>
                    </a:lnTo>
                    <a:lnTo>
                      <a:pt x="18256" y="40458"/>
                    </a:lnTo>
                    <a:lnTo>
                      <a:pt x="18326" y="41445"/>
                    </a:lnTo>
                    <a:lnTo>
                      <a:pt x="18326" y="41656"/>
                    </a:lnTo>
                    <a:lnTo>
                      <a:pt x="18326" y="41868"/>
                    </a:lnTo>
                    <a:lnTo>
                      <a:pt x="18185" y="41938"/>
                    </a:lnTo>
                    <a:lnTo>
                      <a:pt x="18044" y="42079"/>
                    </a:lnTo>
                    <a:lnTo>
                      <a:pt x="17551" y="42643"/>
                    </a:lnTo>
                    <a:lnTo>
                      <a:pt x="17198" y="42996"/>
                    </a:lnTo>
                    <a:lnTo>
                      <a:pt x="16634" y="43419"/>
                    </a:lnTo>
                    <a:lnTo>
                      <a:pt x="16071" y="43842"/>
                    </a:lnTo>
                    <a:lnTo>
                      <a:pt x="15648" y="44123"/>
                    </a:lnTo>
                    <a:lnTo>
                      <a:pt x="15225" y="44194"/>
                    </a:lnTo>
                    <a:lnTo>
                      <a:pt x="14661" y="44335"/>
                    </a:lnTo>
                    <a:lnTo>
                      <a:pt x="13322" y="44687"/>
                    </a:lnTo>
                    <a:lnTo>
                      <a:pt x="12687" y="44899"/>
                    </a:lnTo>
                    <a:lnTo>
                      <a:pt x="12124" y="45181"/>
                    </a:lnTo>
                    <a:lnTo>
                      <a:pt x="11912" y="45392"/>
                    </a:lnTo>
                    <a:lnTo>
                      <a:pt x="11771" y="45604"/>
                    </a:lnTo>
                    <a:lnTo>
                      <a:pt x="11630" y="45815"/>
                    </a:lnTo>
                    <a:lnTo>
                      <a:pt x="11630" y="46097"/>
                    </a:lnTo>
                    <a:lnTo>
                      <a:pt x="11630" y="46238"/>
                    </a:lnTo>
                    <a:lnTo>
                      <a:pt x="11701" y="46308"/>
                    </a:lnTo>
                    <a:lnTo>
                      <a:pt x="12053" y="46308"/>
                    </a:lnTo>
                    <a:lnTo>
                      <a:pt x="12476" y="46238"/>
                    </a:lnTo>
                    <a:lnTo>
                      <a:pt x="12969" y="46097"/>
                    </a:lnTo>
                    <a:lnTo>
                      <a:pt x="14027" y="45745"/>
                    </a:lnTo>
                    <a:lnTo>
                      <a:pt x="14661" y="45533"/>
                    </a:lnTo>
                    <a:lnTo>
                      <a:pt x="14379" y="46097"/>
                    </a:lnTo>
                    <a:lnTo>
                      <a:pt x="14027" y="46802"/>
                    </a:lnTo>
                    <a:lnTo>
                      <a:pt x="13674" y="47436"/>
                    </a:lnTo>
                    <a:lnTo>
                      <a:pt x="13463" y="47718"/>
                    </a:lnTo>
                    <a:lnTo>
                      <a:pt x="13251" y="47930"/>
                    </a:lnTo>
                    <a:lnTo>
                      <a:pt x="13040" y="48141"/>
                    </a:lnTo>
                    <a:lnTo>
                      <a:pt x="12758" y="48212"/>
                    </a:lnTo>
                    <a:lnTo>
                      <a:pt x="12194" y="48353"/>
                    </a:lnTo>
                    <a:lnTo>
                      <a:pt x="11912" y="48493"/>
                    </a:lnTo>
                    <a:lnTo>
                      <a:pt x="11701" y="48634"/>
                    </a:lnTo>
                    <a:lnTo>
                      <a:pt x="11489" y="48846"/>
                    </a:lnTo>
                    <a:lnTo>
                      <a:pt x="11348" y="49128"/>
                    </a:lnTo>
                    <a:lnTo>
                      <a:pt x="11278" y="49692"/>
                    </a:lnTo>
                    <a:lnTo>
                      <a:pt x="11278" y="49903"/>
                    </a:lnTo>
                    <a:lnTo>
                      <a:pt x="11348" y="49974"/>
                    </a:lnTo>
                    <a:lnTo>
                      <a:pt x="11419" y="50044"/>
                    </a:lnTo>
                    <a:lnTo>
                      <a:pt x="11560" y="50044"/>
                    </a:lnTo>
                    <a:lnTo>
                      <a:pt x="11842" y="49974"/>
                    </a:lnTo>
                    <a:lnTo>
                      <a:pt x="12124" y="49762"/>
                    </a:lnTo>
                    <a:lnTo>
                      <a:pt x="12476" y="49480"/>
                    </a:lnTo>
                    <a:lnTo>
                      <a:pt x="12969" y="48916"/>
                    </a:lnTo>
                    <a:lnTo>
                      <a:pt x="12969" y="49551"/>
                    </a:lnTo>
                    <a:lnTo>
                      <a:pt x="13040" y="49903"/>
                    </a:lnTo>
                    <a:lnTo>
                      <a:pt x="13181" y="50185"/>
                    </a:lnTo>
                    <a:lnTo>
                      <a:pt x="13322" y="50467"/>
                    </a:lnTo>
                    <a:lnTo>
                      <a:pt x="13533" y="50608"/>
                    </a:lnTo>
                    <a:lnTo>
                      <a:pt x="13815" y="50608"/>
                    </a:lnTo>
                    <a:lnTo>
                      <a:pt x="14097" y="50397"/>
                    </a:lnTo>
                    <a:lnTo>
                      <a:pt x="14238" y="50256"/>
                    </a:lnTo>
                    <a:lnTo>
                      <a:pt x="14308" y="50044"/>
                    </a:lnTo>
                    <a:lnTo>
                      <a:pt x="14308" y="49480"/>
                    </a:lnTo>
                    <a:lnTo>
                      <a:pt x="14238" y="48916"/>
                    </a:lnTo>
                    <a:lnTo>
                      <a:pt x="14238" y="48634"/>
                    </a:lnTo>
                    <a:lnTo>
                      <a:pt x="14308" y="48423"/>
                    </a:lnTo>
                    <a:lnTo>
                      <a:pt x="14520" y="48987"/>
                    </a:lnTo>
                    <a:lnTo>
                      <a:pt x="14872" y="49833"/>
                    </a:lnTo>
                    <a:lnTo>
                      <a:pt x="15084" y="50256"/>
                    </a:lnTo>
                    <a:lnTo>
                      <a:pt x="15366" y="50608"/>
                    </a:lnTo>
                    <a:lnTo>
                      <a:pt x="15648" y="50890"/>
                    </a:lnTo>
                    <a:lnTo>
                      <a:pt x="15930" y="50890"/>
                    </a:lnTo>
                    <a:lnTo>
                      <a:pt x="16141" y="50819"/>
                    </a:lnTo>
                    <a:lnTo>
                      <a:pt x="16282" y="50749"/>
                    </a:lnTo>
                    <a:lnTo>
                      <a:pt x="16423" y="50608"/>
                    </a:lnTo>
                    <a:lnTo>
                      <a:pt x="16423" y="50467"/>
                    </a:lnTo>
                    <a:lnTo>
                      <a:pt x="16423" y="50115"/>
                    </a:lnTo>
                    <a:lnTo>
                      <a:pt x="16212" y="49762"/>
                    </a:lnTo>
                    <a:lnTo>
                      <a:pt x="15718" y="49128"/>
                    </a:lnTo>
                    <a:lnTo>
                      <a:pt x="15436" y="48705"/>
                    </a:lnTo>
                    <a:lnTo>
                      <a:pt x="15084" y="47789"/>
                    </a:lnTo>
                    <a:lnTo>
                      <a:pt x="15013" y="47436"/>
                    </a:lnTo>
                    <a:lnTo>
                      <a:pt x="14943" y="47084"/>
                    </a:lnTo>
                    <a:lnTo>
                      <a:pt x="14943" y="46731"/>
                    </a:lnTo>
                    <a:lnTo>
                      <a:pt x="15084" y="46379"/>
                    </a:lnTo>
                    <a:lnTo>
                      <a:pt x="15295" y="45956"/>
                    </a:lnTo>
                    <a:lnTo>
                      <a:pt x="15648" y="45392"/>
                    </a:lnTo>
                    <a:lnTo>
                      <a:pt x="16071" y="44758"/>
                    </a:lnTo>
                    <a:lnTo>
                      <a:pt x="16634" y="44123"/>
                    </a:lnTo>
                    <a:lnTo>
                      <a:pt x="16634" y="44123"/>
                    </a:lnTo>
                    <a:lnTo>
                      <a:pt x="16282" y="45745"/>
                    </a:lnTo>
                    <a:lnTo>
                      <a:pt x="16212" y="46520"/>
                    </a:lnTo>
                    <a:lnTo>
                      <a:pt x="16141" y="47366"/>
                    </a:lnTo>
                    <a:lnTo>
                      <a:pt x="16212" y="46943"/>
                    </a:lnTo>
                    <a:lnTo>
                      <a:pt x="16423" y="46379"/>
                    </a:lnTo>
                    <a:lnTo>
                      <a:pt x="17128" y="44899"/>
                    </a:lnTo>
                    <a:lnTo>
                      <a:pt x="17551" y="44123"/>
                    </a:lnTo>
                    <a:lnTo>
                      <a:pt x="17974" y="43419"/>
                    </a:lnTo>
                    <a:lnTo>
                      <a:pt x="18326" y="42925"/>
                    </a:lnTo>
                    <a:lnTo>
                      <a:pt x="18678" y="42643"/>
                    </a:lnTo>
                    <a:lnTo>
                      <a:pt x="18960" y="44123"/>
                    </a:lnTo>
                    <a:lnTo>
                      <a:pt x="19172" y="45745"/>
                    </a:lnTo>
                    <a:lnTo>
                      <a:pt x="19313" y="46520"/>
                    </a:lnTo>
                    <a:lnTo>
                      <a:pt x="19313" y="47295"/>
                    </a:lnTo>
                    <a:lnTo>
                      <a:pt x="19242" y="48000"/>
                    </a:lnTo>
                    <a:lnTo>
                      <a:pt x="19031" y="48634"/>
                    </a:lnTo>
                    <a:lnTo>
                      <a:pt x="18256" y="50185"/>
                    </a:lnTo>
                    <a:lnTo>
                      <a:pt x="17762" y="51101"/>
                    </a:lnTo>
                    <a:lnTo>
                      <a:pt x="17621" y="51383"/>
                    </a:lnTo>
                    <a:lnTo>
                      <a:pt x="17621" y="51454"/>
                    </a:lnTo>
                    <a:lnTo>
                      <a:pt x="18044" y="51031"/>
                    </a:lnTo>
                    <a:lnTo>
                      <a:pt x="18538" y="50538"/>
                    </a:lnTo>
                    <a:lnTo>
                      <a:pt x="18960" y="50115"/>
                    </a:lnTo>
                    <a:lnTo>
                      <a:pt x="19383" y="49621"/>
                    </a:lnTo>
                    <a:lnTo>
                      <a:pt x="19383" y="50890"/>
                    </a:lnTo>
                    <a:lnTo>
                      <a:pt x="19313" y="51313"/>
                    </a:lnTo>
                    <a:lnTo>
                      <a:pt x="19172" y="51524"/>
                    </a:lnTo>
                    <a:lnTo>
                      <a:pt x="19031" y="51736"/>
                    </a:lnTo>
                    <a:lnTo>
                      <a:pt x="18749" y="52018"/>
                    </a:lnTo>
                    <a:lnTo>
                      <a:pt x="18397" y="52300"/>
                    </a:lnTo>
                    <a:lnTo>
                      <a:pt x="17974" y="52793"/>
                    </a:lnTo>
                    <a:lnTo>
                      <a:pt x="17480" y="53286"/>
                    </a:lnTo>
                    <a:lnTo>
                      <a:pt x="16846" y="53780"/>
                    </a:lnTo>
                    <a:lnTo>
                      <a:pt x="16564" y="54062"/>
                    </a:lnTo>
                    <a:lnTo>
                      <a:pt x="16423" y="54344"/>
                    </a:lnTo>
                    <a:lnTo>
                      <a:pt x="16282" y="54696"/>
                    </a:lnTo>
                    <a:lnTo>
                      <a:pt x="16282" y="55119"/>
                    </a:lnTo>
                    <a:lnTo>
                      <a:pt x="16705" y="54837"/>
                    </a:lnTo>
                    <a:lnTo>
                      <a:pt x="17692" y="54273"/>
                    </a:lnTo>
                    <a:lnTo>
                      <a:pt x="19172" y="53498"/>
                    </a:lnTo>
                    <a:lnTo>
                      <a:pt x="18678" y="54203"/>
                    </a:lnTo>
                    <a:lnTo>
                      <a:pt x="18044" y="55260"/>
                    </a:lnTo>
                    <a:lnTo>
                      <a:pt x="17762" y="55824"/>
                    </a:lnTo>
                    <a:lnTo>
                      <a:pt x="17692" y="56317"/>
                    </a:lnTo>
                    <a:lnTo>
                      <a:pt x="17621" y="56529"/>
                    </a:lnTo>
                    <a:lnTo>
                      <a:pt x="17692" y="56670"/>
                    </a:lnTo>
                    <a:lnTo>
                      <a:pt x="17762" y="56881"/>
                    </a:lnTo>
                    <a:lnTo>
                      <a:pt x="17903" y="56952"/>
                    </a:lnTo>
                    <a:lnTo>
                      <a:pt x="18044" y="57022"/>
                    </a:lnTo>
                    <a:lnTo>
                      <a:pt x="18185" y="56952"/>
                    </a:lnTo>
                    <a:lnTo>
                      <a:pt x="18397" y="56670"/>
                    </a:lnTo>
                    <a:lnTo>
                      <a:pt x="18608" y="56247"/>
                    </a:lnTo>
                    <a:lnTo>
                      <a:pt x="18819" y="55683"/>
                    </a:lnTo>
                    <a:lnTo>
                      <a:pt x="19172" y="54485"/>
                    </a:lnTo>
                    <a:lnTo>
                      <a:pt x="19313" y="53991"/>
                    </a:lnTo>
                    <a:lnTo>
                      <a:pt x="19454" y="53709"/>
                    </a:lnTo>
                    <a:lnTo>
                      <a:pt x="19383" y="54696"/>
                    </a:lnTo>
                    <a:lnTo>
                      <a:pt x="19313" y="55965"/>
                    </a:lnTo>
                    <a:lnTo>
                      <a:pt x="19383" y="56529"/>
                    </a:lnTo>
                    <a:lnTo>
                      <a:pt x="19524" y="57022"/>
                    </a:lnTo>
                    <a:lnTo>
                      <a:pt x="19665" y="57234"/>
                    </a:lnTo>
                    <a:lnTo>
                      <a:pt x="19806" y="57375"/>
                    </a:lnTo>
                    <a:lnTo>
                      <a:pt x="20018" y="57445"/>
                    </a:lnTo>
                    <a:lnTo>
                      <a:pt x="20229" y="57515"/>
                    </a:lnTo>
                    <a:lnTo>
                      <a:pt x="20441" y="57515"/>
                    </a:lnTo>
                    <a:lnTo>
                      <a:pt x="20582" y="57445"/>
                    </a:lnTo>
                    <a:lnTo>
                      <a:pt x="20723" y="57304"/>
                    </a:lnTo>
                    <a:lnTo>
                      <a:pt x="20793" y="57093"/>
                    </a:lnTo>
                    <a:lnTo>
                      <a:pt x="20863" y="56670"/>
                    </a:lnTo>
                    <a:lnTo>
                      <a:pt x="20793" y="56106"/>
                    </a:lnTo>
                    <a:lnTo>
                      <a:pt x="20652" y="55542"/>
                    </a:lnTo>
                    <a:lnTo>
                      <a:pt x="20793" y="55965"/>
                    </a:lnTo>
                    <a:lnTo>
                      <a:pt x="21075" y="56670"/>
                    </a:lnTo>
                    <a:lnTo>
                      <a:pt x="21427" y="57304"/>
                    </a:lnTo>
                    <a:lnTo>
                      <a:pt x="21780" y="57797"/>
                    </a:lnTo>
                    <a:lnTo>
                      <a:pt x="21921" y="57938"/>
                    </a:lnTo>
                    <a:lnTo>
                      <a:pt x="22132" y="58009"/>
                    </a:lnTo>
                    <a:lnTo>
                      <a:pt x="22344" y="58079"/>
                    </a:lnTo>
                    <a:lnTo>
                      <a:pt x="22626" y="58009"/>
                    </a:lnTo>
                    <a:lnTo>
                      <a:pt x="22767" y="57868"/>
                    </a:lnTo>
                    <a:lnTo>
                      <a:pt x="22907" y="57727"/>
                    </a:lnTo>
                    <a:lnTo>
                      <a:pt x="22978" y="57515"/>
                    </a:lnTo>
                    <a:lnTo>
                      <a:pt x="22978" y="57304"/>
                    </a:lnTo>
                    <a:lnTo>
                      <a:pt x="22907" y="56811"/>
                    </a:lnTo>
                    <a:lnTo>
                      <a:pt x="22696" y="56247"/>
                    </a:lnTo>
                    <a:lnTo>
                      <a:pt x="22414" y="55683"/>
                    </a:lnTo>
                    <a:lnTo>
                      <a:pt x="22062" y="55189"/>
                    </a:lnTo>
                    <a:lnTo>
                      <a:pt x="21568" y="54344"/>
                    </a:lnTo>
                    <a:lnTo>
                      <a:pt x="22626" y="54837"/>
                    </a:lnTo>
                    <a:lnTo>
                      <a:pt x="23330" y="55049"/>
                    </a:lnTo>
                    <a:lnTo>
                      <a:pt x="23894" y="55049"/>
                    </a:lnTo>
                    <a:lnTo>
                      <a:pt x="23894" y="54908"/>
                    </a:lnTo>
                    <a:lnTo>
                      <a:pt x="23894" y="54767"/>
                    </a:lnTo>
                    <a:lnTo>
                      <a:pt x="23824" y="54626"/>
                    </a:lnTo>
                    <a:lnTo>
                      <a:pt x="23471" y="54132"/>
                    </a:lnTo>
                    <a:lnTo>
                      <a:pt x="22907" y="53568"/>
                    </a:lnTo>
                    <a:lnTo>
                      <a:pt x="22132" y="52864"/>
                    </a:lnTo>
                    <a:lnTo>
                      <a:pt x="21639" y="52370"/>
                    </a:lnTo>
                    <a:lnTo>
                      <a:pt x="21286" y="51947"/>
                    </a:lnTo>
                    <a:lnTo>
                      <a:pt x="21075" y="51454"/>
                    </a:lnTo>
                    <a:lnTo>
                      <a:pt x="20934" y="51031"/>
                    </a:lnTo>
                    <a:lnTo>
                      <a:pt x="20934" y="50538"/>
                    </a:lnTo>
                    <a:lnTo>
                      <a:pt x="20863" y="49974"/>
                    </a:lnTo>
                    <a:lnTo>
                      <a:pt x="20863" y="48564"/>
                    </a:lnTo>
                    <a:lnTo>
                      <a:pt x="20793" y="47013"/>
                    </a:lnTo>
                    <a:lnTo>
                      <a:pt x="20652" y="45463"/>
                    </a:lnTo>
                    <a:lnTo>
                      <a:pt x="20441" y="43912"/>
                    </a:lnTo>
                    <a:lnTo>
                      <a:pt x="20159" y="42361"/>
                    </a:lnTo>
                    <a:lnTo>
                      <a:pt x="20159" y="42361"/>
                    </a:lnTo>
                    <a:lnTo>
                      <a:pt x="20652" y="42502"/>
                    </a:lnTo>
                    <a:lnTo>
                      <a:pt x="21004" y="42714"/>
                    </a:lnTo>
                    <a:lnTo>
                      <a:pt x="21216" y="42925"/>
                    </a:lnTo>
                    <a:lnTo>
                      <a:pt x="21357" y="43137"/>
                    </a:lnTo>
                    <a:lnTo>
                      <a:pt x="21568" y="43348"/>
                    </a:lnTo>
                    <a:lnTo>
                      <a:pt x="21780" y="43489"/>
                    </a:lnTo>
                    <a:lnTo>
                      <a:pt x="22132" y="43630"/>
                    </a:lnTo>
                    <a:lnTo>
                      <a:pt x="22626" y="43701"/>
                    </a:lnTo>
                    <a:lnTo>
                      <a:pt x="22414" y="45181"/>
                    </a:lnTo>
                    <a:lnTo>
                      <a:pt x="22344" y="45886"/>
                    </a:lnTo>
                    <a:lnTo>
                      <a:pt x="22344" y="46308"/>
                    </a:lnTo>
                    <a:lnTo>
                      <a:pt x="22414" y="46661"/>
                    </a:lnTo>
                    <a:lnTo>
                      <a:pt x="23048" y="45604"/>
                    </a:lnTo>
                    <a:lnTo>
                      <a:pt x="23683" y="44335"/>
                    </a:lnTo>
                    <a:lnTo>
                      <a:pt x="24176" y="44828"/>
                    </a:lnTo>
                    <a:lnTo>
                      <a:pt x="24599" y="45392"/>
                    </a:lnTo>
                    <a:lnTo>
                      <a:pt x="25022" y="45956"/>
                    </a:lnTo>
                    <a:lnTo>
                      <a:pt x="25445" y="46520"/>
                    </a:lnTo>
                    <a:lnTo>
                      <a:pt x="25092" y="46520"/>
                    </a:lnTo>
                    <a:lnTo>
                      <a:pt x="24881" y="46590"/>
                    </a:lnTo>
                    <a:lnTo>
                      <a:pt x="24740" y="46731"/>
                    </a:lnTo>
                    <a:lnTo>
                      <a:pt x="24458" y="47084"/>
                    </a:lnTo>
                    <a:lnTo>
                      <a:pt x="24176" y="47577"/>
                    </a:lnTo>
                    <a:lnTo>
                      <a:pt x="23965" y="48071"/>
                    </a:lnTo>
                    <a:lnTo>
                      <a:pt x="23965" y="48493"/>
                    </a:lnTo>
                    <a:lnTo>
                      <a:pt x="23965" y="48634"/>
                    </a:lnTo>
                    <a:lnTo>
                      <a:pt x="24035" y="48705"/>
                    </a:lnTo>
                    <a:lnTo>
                      <a:pt x="24106" y="48775"/>
                    </a:lnTo>
                    <a:lnTo>
                      <a:pt x="24247" y="48775"/>
                    </a:lnTo>
                    <a:lnTo>
                      <a:pt x="24458" y="48705"/>
                    </a:lnTo>
                    <a:lnTo>
                      <a:pt x="24599" y="48493"/>
                    </a:lnTo>
                    <a:lnTo>
                      <a:pt x="25022" y="47930"/>
                    </a:lnTo>
                    <a:lnTo>
                      <a:pt x="25374" y="47295"/>
                    </a:lnTo>
                    <a:lnTo>
                      <a:pt x="25515" y="46802"/>
                    </a:lnTo>
                    <a:lnTo>
                      <a:pt x="25656" y="47013"/>
                    </a:lnTo>
                    <a:lnTo>
                      <a:pt x="25656" y="47225"/>
                    </a:lnTo>
                    <a:lnTo>
                      <a:pt x="25656" y="47648"/>
                    </a:lnTo>
                    <a:lnTo>
                      <a:pt x="25586" y="48071"/>
                    </a:lnTo>
                    <a:lnTo>
                      <a:pt x="25374" y="48493"/>
                    </a:lnTo>
                    <a:lnTo>
                      <a:pt x="25304" y="48916"/>
                    </a:lnTo>
                    <a:lnTo>
                      <a:pt x="25233" y="49269"/>
                    </a:lnTo>
                    <a:lnTo>
                      <a:pt x="25233" y="49621"/>
                    </a:lnTo>
                    <a:lnTo>
                      <a:pt x="25374" y="49833"/>
                    </a:lnTo>
                    <a:lnTo>
                      <a:pt x="25515" y="49974"/>
                    </a:lnTo>
                    <a:lnTo>
                      <a:pt x="25656" y="50044"/>
                    </a:lnTo>
                    <a:lnTo>
                      <a:pt x="25868" y="50115"/>
                    </a:lnTo>
                    <a:lnTo>
                      <a:pt x="25938" y="50115"/>
                    </a:lnTo>
                    <a:lnTo>
                      <a:pt x="26079" y="50044"/>
                    </a:lnTo>
                    <a:lnTo>
                      <a:pt x="26291" y="49833"/>
                    </a:lnTo>
                    <a:lnTo>
                      <a:pt x="26432" y="49410"/>
                    </a:lnTo>
                    <a:lnTo>
                      <a:pt x="26643" y="48564"/>
                    </a:lnTo>
                    <a:lnTo>
                      <a:pt x="26784" y="48212"/>
                    </a:lnTo>
                    <a:lnTo>
                      <a:pt x="26925" y="48071"/>
                    </a:lnTo>
                    <a:lnTo>
                      <a:pt x="27137" y="48775"/>
                    </a:lnTo>
                    <a:lnTo>
                      <a:pt x="27559" y="49903"/>
                    </a:lnTo>
                    <a:lnTo>
                      <a:pt x="27771" y="50326"/>
                    </a:lnTo>
                    <a:lnTo>
                      <a:pt x="27912" y="50467"/>
                    </a:lnTo>
                    <a:lnTo>
                      <a:pt x="28053" y="50608"/>
                    </a:lnTo>
                    <a:lnTo>
                      <a:pt x="28123" y="50608"/>
                    </a:lnTo>
                    <a:lnTo>
                      <a:pt x="28264" y="50538"/>
                    </a:lnTo>
                    <a:lnTo>
                      <a:pt x="28335" y="50326"/>
                    </a:lnTo>
                    <a:lnTo>
                      <a:pt x="28476" y="50044"/>
                    </a:lnTo>
                    <a:lnTo>
                      <a:pt x="28476" y="49692"/>
                    </a:lnTo>
                    <a:lnTo>
                      <a:pt x="28335" y="49410"/>
                    </a:lnTo>
                    <a:lnTo>
                      <a:pt x="28123" y="48987"/>
                    </a:lnTo>
                    <a:lnTo>
                      <a:pt x="27912" y="48634"/>
                    </a:lnTo>
                    <a:lnTo>
                      <a:pt x="27348" y="47930"/>
                    </a:lnTo>
                    <a:lnTo>
                      <a:pt x="27137" y="47577"/>
                    </a:lnTo>
                    <a:lnTo>
                      <a:pt x="26996" y="47295"/>
                    </a:lnTo>
                    <a:lnTo>
                      <a:pt x="26996" y="47295"/>
                    </a:lnTo>
                    <a:lnTo>
                      <a:pt x="27841" y="48071"/>
                    </a:lnTo>
                    <a:lnTo>
                      <a:pt x="28335" y="48493"/>
                    </a:lnTo>
                    <a:lnTo>
                      <a:pt x="28828" y="48916"/>
                    </a:lnTo>
                    <a:lnTo>
                      <a:pt x="29251" y="49198"/>
                    </a:lnTo>
                    <a:lnTo>
                      <a:pt x="29533" y="49198"/>
                    </a:lnTo>
                    <a:lnTo>
                      <a:pt x="29533" y="48987"/>
                    </a:lnTo>
                    <a:lnTo>
                      <a:pt x="29533" y="48775"/>
                    </a:lnTo>
                    <a:lnTo>
                      <a:pt x="29251" y="47859"/>
                    </a:lnTo>
                    <a:lnTo>
                      <a:pt x="29040" y="47507"/>
                    </a:lnTo>
                    <a:lnTo>
                      <a:pt x="28828" y="47295"/>
                    </a:lnTo>
                    <a:lnTo>
                      <a:pt x="28546" y="47084"/>
                    </a:lnTo>
                    <a:lnTo>
                      <a:pt x="28194" y="46872"/>
                    </a:lnTo>
                    <a:lnTo>
                      <a:pt x="27559" y="46590"/>
                    </a:lnTo>
                    <a:lnTo>
                      <a:pt x="27207" y="46449"/>
                    </a:lnTo>
                    <a:lnTo>
                      <a:pt x="26925" y="46308"/>
                    </a:lnTo>
                    <a:lnTo>
                      <a:pt x="26361" y="45745"/>
                    </a:lnTo>
                    <a:lnTo>
                      <a:pt x="25797" y="45040"/>
                    </a:lnTo>
                    <a:lnTo>
                      <a:pt x="25233" y="44335"/>
                    </a:lnTo>
                    <a:lnTo>
                      <a:pt x="24599" y="43701"/>
                    </a:lnTo>
                    <a:lnTo>
                      <a:pt x="25586" y="43842"/>
                    </a:lnTo>
                    <a:lnTo>
                      <a:pt x="26996" y="44053"/>
                    </a:lnTo>
                    <a:lnTo>
                      <a:pt x="28264" y="44053"/>
                    </a:lnTo>
                    <a:lnTo>
                      <a:pt x="28687" y="43982"/>
                    </a:lnTo>
                    <a:lnTo>
                      <a:pt x="28828" y="43912"/>
                    </a:lnTo>
                    <a:lnTo>
                      <a:pt x="28899" y="43771"/>
                    </a:lnTo>
                    <a:lnTo>
                      <a:pt x="28899" y="43630"/>
                    </a:lnTo>
                    <a:lnTo>
                      <a:pt x="28828" y="43489"/>
                    </a:lnTo>
                    <a:lnTo>
                      <a:pt x="28617" y="43278"/>
                    </a:lnTo>
                    <a:lnTo>
                      <a:pt x="28405" y="43137"/>
                    </a:lnTo>
                    <a:lnTo>
                      <a:pt x="27700" y="42925"/>
                    </a:lnTo>
                    <a:lnTo>
                      <a:pt x="26996" y="42714"/>
                    </a:lnTo>
                    <a:lnTo>
                      <a:pt x="25374" y="42432"/>
                    </a:lnTo>
                    <a:lnTo>
                      <a:pt x="24388" y="42361"/>
                    </a:lnTo>
                    <a:lnTo>
                      <a:pt x="23048" y="42220"/>
                    </a:lnTo>
                    <a:lnTo>
                      <a:pt x="22414" y="42150"/>
                    </a:lnTo>
                    <a:lnTo>
                      <a:pt x="21850" y="42079"/>
                    </a:lnTo>
                    <a:lnTo>
                      <a:pt x="21216" y="41938"/>
                    </a:lnTo>
                    <a:lnTo>
                      <a:pt x="20723" y="41727"/>
                    </a:lnTo>
                    <a:lnTo>
                      <a:pt x="20300" y="41375"/>
                    </a:lnTo>
                    <a:lnTo>
                      <a:pt x="19877" y="40952"/>
                    </a:lnTo>
                    <a:lnTo>
                      <a:pt x="19524" y="40176"/>
                    </a:lnTo>
                    <a:lnTo>
                      <a:pt x="19172" y="39260"/>
                    </a:lnTo>
                    <a:lnTo>
                      <a:pt x="18890" y="38273"/>
                    </a:lnTo>
                    <a:lnTo>
                      <a:pt x="18678" y="37216"/>
                    </a:lnTo>
                    <a:lnTo>
                      <a:pt x="18185" y="35172"/>
                    </a:lnTo>
                    <a:lnTo>
                      <a:pt x="17974" y="34185"/>
                    </a:lnTo>
                    <a:lnTo>
                      <a:pt x="17692" y="33339"/>
                    </a:lnTo>
                    <a:lnTo>
                      <a:pt x="18185" y="33410"/>
                    </a:lnTo>
                    <a:lnTo>
                      <a:pt x="18678" y="33621"/>
                    </a:lnTo>
                    <a:lnTo>
                      <a:pt x="19101" y="33903"/>
                    </a:lnTo>
                    <a:lnTo>
                      <a:pt x="19454" y="34256"/>
                    </a:lnTo>
                    <a:lnTo>
                      <a:pt x="20229" y="35101"/>
                    </a:lnTo>
                    <a:lnTo>
                      <a:pt x="20582" y="35524"/>
                    </a:lnTo>
                    <a:lnTo>
                      <a:pt x="21004" y="35947"/>
                    </a:lnTo>
                    <a:lnTo>
                      <a:pt x="21780" y="36723"/>
                    </a:lnTo>
                    <a:lnTo>
                      <a:pt x="22344" y="37286"/>
                    </a:lnTo>
                    <a:lnTo>
                      <a:pt x="22978" y="37780"/>
                    </a:lnTo>
                    <a:lnTo>
                      <a:pt x="23542" y="38203"/>
                    </a:lnTo>
                    <a:lnTo>
                      <a:pt x="24176" y="38485"/>
                    </a:lnTo>
                    <a:lnTo>
                      <a:pt x="24388" y="38555"/>
                    </a:lnTo>
                    <a:lnTo>
                      <a:pt x="24670" y="38555"/>
                    </a:lnTo>
                    <a:lnTo>
                      <a:pt x="24881" y="38485"/>
                    </a:lnTo>
                    <a:lnTo>
                      <a:pt x="25092" y="38344"/>
                    </a:lnTo>
                    <a:lnTo>
                      <a:pt x="25022" y="38767"/>
                    </a:lnTo>
                    <a:lnTo>
                      <a:pt x="25092" y="39119"/>
                    </a:lnTo>
                    <a:lnTo>
                      <a:pt x="25304" y="39260"/>
                    </a:lnTo>
                    <a:lnTo>
                      <a:pt x="25515" y="39331"/>
                    </a:lnTo>
                    <a:lnTo>
                      <a:pt x="25727" y="39260"/>
                    </a:lnTo>
                    <a:lnTo>
                      <a:pt x="25868" y="38978"/>
                    </a:lnTo>
                    <a:lnTo>
                      <a:pt x="26009" y="38555"/>
                    </a:lnTo>
                    <a:lnTo>
                      <a:pt x="26009" y="37921"/>
                    </a:lnTo>
                    <a:lnTo>
                      <a:pt x="26291" y="38344"/>
                    </a:lnTo>
                    <a:lnTo>
                      <a:pt x="26855" y="38978"/>
                    </a:lnTo>
                    <a:lnTo>
                      <a:pt x="27137" y="39260"/>
                    </a:lnTo>
                    <a:lnTo>
                      <a:pt x="27418" y="39401"/>
                    </a:lnTo>
                    <a:lnTo>
                      <a:pt x="27559" y="39401"/>
                    </a:lnTo>
                    <a:lnTo>
                      <a:pt x="27630" y="39331"/>
                    </a:lnTo>
                    <a:lnTo>
                      <a:pt x="27700" y="39260"/>
                    </a:lnTo>
                    <a:lnTo>
                      <a:pt x="27771" y="39049"/>
                    </a:lnTo>
                    <a:lnTo>
                      <a:pt x="27771" y="38837"/>
                    </a:lnTo>
                    <a:lnTo>
                      <a:pt x="27771" y="38696"/>
                    </a:lnTo>
                    <a:lnTo>
                      <a:pt x="27630" y="38414"/>
                    </a:lnTo>
                    <a:lnTo>
                      <a:pt x="27348" y="38132"/>
                    </a:lnTo>
                    <a:lnTo>
                      <a:pt x="27066" y="37921"/>
                    </a:lnTo>
                    <a:lnTo>
                      <a:pt x="26784" y="37709"/>
                    </a:lnTo>
                    <a:lnTo>
                      <a:pt x="26502" y="37498"/>
                    </a:lnTo>
                    <a:lnTo>
                      <a:pt x="26432" y="37216"/>
                    </a:lnTo>
                    <a:lnTo>
                      <a:pt x="26361" y="37075"/>
                    </a:lnTo>
                    <a:lnTo>
                      <a:pt x="26432" y="36864"/>
                    </a:lnTo>
                    <a:lnTo>
                      <a:pt x="26996" y="37286"/>
                    </a:lnTo>
                    <a:lnTo>
                      <a:pt x="27489" y="37568"/>
                    </a:lnTo>
                    <a:lnTo>
                      <a:pt x="27982" y="37780"/>
                    </a:lnTo>
                    <a:lnTo>
                      <a:pt x="28476" y="37921"/>
                    </a:lnTo>
                    <a:lnTo>
                      <a:pt x="28899" y="37991"/>
                    </a:lnTo>
                    <a:lnTo>
                      <a:pt x="29110" y="37991"/>
                    </a:lnTo>
                    <a:lnTo>
                      <a:pt x="29322" y="37921"/>
                    </a:lnTo>
                    <a:lnTo>
                      <a:pt x="29462" y="37850"/>
                    </a:lnTo>
                    <a:lnTo>
                      <a:pt x="29603" y="37709"/>
                    </a:lnTo>
                    <a:lnTo>
                      <a:pt x="29674" y="37498"/>
                    </a:lnTo>
                    <a:lnTo>
                      <a:pt x="29674" y="37357"/>
                    </a:lnTo>
                    <a:lnTo>
                      <a:pt x="29603" y="37216"/>
                    </a:lnTo>
                    <a:lnTo>
                      <a:pt x="29462" y="37075"/>
                    </a:lnTo>
                    <a:lnTo>
                      <a:pt x="29110" y="36793"/>
                    </a:lnTo>
                    <a:lnTo>
                      <a:pt x="28617" y="36652"/>
                    </a:lnTo>
                    <a:lnTo>
                      <a:pt x="27489" y="36441"/>
                    </a:lnTo>
                    <a:lnTo>
                      <a:pt x="26714" y="36229"/>
                    </a:lnTo>
                    <a:lnTo>
                      <a:pt x="27277" y="36229"/>
                    </a:lnTo>
                    <a:lnTo>
                      <a:pt x="28194" y="36159"/>
                    </a:lnTo>
                    <a:lnTo>
                      <a:pt x="29040" y="36018"/>
                    </a:lnTo>
                    <a:lnTo>
                      <a:pt x="29322" y="35877"/>
                    </a:lnTo>
                    <a:lnTo>
                      <a:pt x="29533" y="35736"/>
                    </a:lnTo>
                    <a:lnTo>
                      <a:pt x="29744" y="35313"/>
                    </a:lnTo>
                    <a:lnTo>
                      <a:pt x="29815" y="35031"/>
                    </a:lnTo>
                    <a:lnTo>
                      <a:pt x="29885" y="34820"/>
                    </a:lnTo>
                    <a:lnTo>
                      <a:pt x="29815" y="34608"/>
                    </a:lnTo>
                    <a:lnTo>
                      <a:pt x="29744" y="34467"/>
                    </a:lnTo>
                    <a:lnTo>
                      <a:pt x="29462" y="34397"/>
                    </a:lnTo>
                    <a:lnTo>
                      <a:pt x="29110" y="34397"/>
                    </a:lnTo>
                    <a:lnTo>
                      <a:pt x="28335" y="34679"/>
                    </a:lnTo>
                    <a:lnTo>
                      <a:pt x="27066" y="35101"/>
                    </a:lnTo>
                    <a:lnTo>
                      <a:pt x="26432" y="35383"/>
                    </a:lnTo>
                    <a:lnTo>
                      <a:pt x="26009" y="35665"/>
                    </a:lnTo>
                    <a:lnTo>
                      <a:pt x="25868" y="35806"/>
                    </a:lnTo>
                    <a:lnTo>
                      <a:pt x="25797" y="35877"/>
                    </a:lnTo>
                    <a:lnTo>
                      <a:pt x="25797" y="36008"/>
                    </a:lnTo>
                    <a:lnTo>
                      <a:pt x="25797" y="36008"/>
                    </a:lnTo>
                    <a:lnTo>
                      <a:pt x="24952" y="35524"/>
                    </a:lnTo>
                    <a:lnTo>
                      <a:pt x="23965" y="34890"/>
                    </a:lnTo>
                    <a:lnTo>
                      <a:pt x="22978" y="34185"/>
                    </a:lnTo>
                    <a:lnTo>
                      <a:pt x="21991" y="33621"/>
                    </a:lnTo>
                    <a:lnTo>
                      <a:pt x="23260" y="33621"/>
                    </a:lnTo>
                    <a:lnTo>
                      <a:pt x="24106" y="33692"/>
                    </a:lnTo>
                    <a:lnTo>
                      <a:pt x="24952" y="33692"/>
                    </a:lnTo>
                    <a:lnTo>
                      <a:pt x="25727" y="33621"/>
                    </a:lnTo>
                    <a:lnTo>
                      <a:pt x="26079" y="33551"/>
                    </a:lnTo>
                    <a:lnTo>
                      <a:pt x="26432" y="33480"/>
                    </a:lnTo>
                    <a:lnTo>
                      <a:pt x="26643" y="33339"/>
                    </a:lnTo>
                    <a:lnTo>
                      <a:pt x="26855" y="33198"/>
                    </a:lnTo>
                    <a:lnTo>
                      <a:pt x="26996" y="32916"/>
                    </a:lnTo>
                    <a:lnTo>
                      <a:pt x="26996" y="32705"/>
                    </a:lnTo>
                    <a:lnTo>
                      <a:pt x="26925" y="32423"/>
                    </a:lnTo>
                    <a:lnTo>
                      <a:pt x="26784" y="32282"/>
                    </a:lnTo>
                    <a:lnTo>
                      <a:pt x="26502" y="32141"/>
                    </a:lnTo>
                    <a:lnTo>
                      <a:pt x="25233" y="32141"/>
                    </a:lnTo>
                    <a:lnTo>
                      <a:pt x="24247" y="32353"/>
                    </a:lnTo>
                    <a:lnTo>
                      <a:pt x="22203" y="32775"/>
                    </a:lnTo>
                    <a:lnTo>
                      <a:pt x="21427" y="32987"/>
                    </a:lnTo>
                    <a:lnTo>
                      <a:pt x="20934" y="33057"/>
                    </a:lnTo>
                    <a:lnTo>
                      <a:pt x="19172" y="32775"/>
                    </a:lnTo>
                    <a:lnTo>
                      <a:pt x="17903" y="32634"/>
                    </a:lnTo>
                    <a:lnTo>
                      <a:pt x="17480" y="32564"/>
                    </a:lnTo>
                    <a:lnTo>
                      <a:pt x="17410" y="32564"/>
                    </a:lnTo>
                    <a:lnTo>
                      <a:pt x="17410" y="32634"/>
                    </a:lnTo>
                    <a:lnTo>
                      <a:pt x="17269" y="32423"/>
                    </a:lnTo>
                    <a:lnTo>
                      <a:pt x="17057" y="32141"/>
                    </a:lnTo>
                    <a:lnTo>
                      <a:pt x="16775" y="31295"/>
                    </a:lnTo>
                    <a:lnTo>
                      <a:pt x="16493" y="30449"/>
                    </a:lnTo>
                    <a:lnTo>
                      <a:pt x="16212" y="29745"/>
                    </a:lnTo>
                    <a:lnTo>
                      <a:pt x="15225" y="27630"/>
                    </a:lnTo>
                    <a:lnTo>
                      <a:pt x="14097" y="25586"/>
                    </a:lnTo>
                    <a:lnTo>
                      <a:pt x="12899" y="23542"/>
                    </a:lnTo>
                    <a:lnTo>
                      <a:pt x="11630" y="21568"/>
                    </a:lnTo>
                    <a:lnTo>
                      <a:pt x="14379" y="21568"/>
                    </a:lnTo>
                    <a:lnTo>
                      <a:pt x="14802" y="21639"/>
                    </a:lnTo>
                    <a:lnTo>
                      <a:pt x="15154" y="21850"/>
                    </a:lnTo>
                    <a:lnTo>
                      <a:pt x="15366" y="21991"/>
                    </a:lnTo>
                    <a:lnTo>
                      <a:pt x="15577" y="22203"/>
                    </a:lnTo>
                    <a:lnTo>
                      <a:pt x="15930" y="22767"/>
                    </a:lnTo>
                    <a:lnTo>
                      <a:pt x="16282" y="23472"/>
                    </a:lnTo>
                    <a:lnTo>
                      <a:pt x="16564" y="24176"/>
                    </a:lnTo>
                    <a:lnTo>
                      <a:pt x="16846" y="24952"/>
                    </a:lnTo>
                    <a:lnTo>
                      <a:pt x="17198" y="25586"/>
                    </a:lnTo>
                    <a:lnTo>
                      <a:pt x="17551" y="26079"/>
                    </a:lnTo>
                    <a:lnTo>
                      <a:pt x="17762" y="26291"/>
                    </a:lnTo>
                    <a:lnTo>
                      <a:pt x="17974" y="26432"/>
                    </a:lnTo>
                    <a:lnTo>
                      <a:pt x="18397" y="26502"/>
                    </a:lnTo>
                    <a:lnTo>
                      <a:pt x="18608" y="26502"/>
                    </a:lnTo>
                    <a:lnTo>
                      <a:pt x="18749" y="26432"/>
                    </a:lnTo>
                    <a:lnTo>
                      <a:pt x="18819" y="26220"/>
                    </a:lnTo>
                    <a:lnTo>
                      <a:pt x="18749" y="25938"/>
                    </a:lnTo>
                    <a:lnTo>
                      <a:pt x="18608" y="25586"/>
                    </a:lnTo>
                    <a:lnTo>
                      <a:pt x="18115" y="24740"/>
                    </a:lnTo>
                    <a:lnTo>
                      <a:pt x="17480" y="23894"/>
                    </a:lnTo>
                    <a:lnTo>
                      <a:pt x="16775" y="23049"/>
                    </a:lnTo>
                    <a:lnTo>
                      <a:pt x="16141" y="22344"/>
                    </a:lnTo>
                    <a:lnTo>
                      <a:pt x="15789" y="21991"/>
                    </a:lnTo>
                    <a:lnTo>
                      <a:pt x="16634" y="22203"/>
                    </a:lnTo>
                    <a:lnTo>
                      <a:pt x="17551" y="22485"/>
                    </a:lnTo>
                    <a:lnTo>
                      <a:pt x="18467" y="22908"/>
                    </a:lnTo>
                    <a:lnTo>
                      <a:pt x="18819" y="23190"/>
                    </a:lnTo>
                    <a:lnTo>
                      <a:pt x="19172" y="23401"/>
                    </a:lnTo>
                    <a:lnTo>
                      <a:pt x="19665" y="23965"/>
                    </a:lnTo>
                    <a:lnTo>
                      <a:pt x="19806" y="24176"/>
                    </a:lnTo>
                    <a:lnTo>
                      <a:pt x="19806" y="24388"/>
                    </a:lnTo>
                    <a:lnTo>
                      <a:pt x="19877" y="24599"/>
                    </a:lnTo>
                    <a:lnTo>
                      <a:pt x="20018" y="24881"/>
                    </a:lnTo>
                    <a:lnTo>
                      <a:pt x="20088" y="25375"/>
                    </a:lnTo>
                    <a:lnTo>
                      <a:pt x="20229" y="25938"/>
                    </a:lnTo>
                    <a:lnTo>
                      <a:pt x="20300" y="26220"/>
                    </a:lnTo>
                    <a:lnTo>
                      <a:pt x="20370" y="26502"/>
                    </a:lnTo>
                    <a:lnTo>
                      <a:pt x="20582" y="26643"/>
                    </a:lnTo>
                    <a:lnTo>
                      <a:pt x="20863" y="26784"/>
                    </a:lnTo>
                    <a:lnTo>
                      <a:pt x="21004" y="26714"/>
                    </a:lnTo>
                    <a:lnTo>
                      <a:pt x="21145" y="26714"/>
                    </a:lnTo>
                    <a:lnTo>
                      <a:pt x="21286" y="26573"/>
                    </a:lnTo>
                    <a:lnTo>
                      <a:pt x="21357" y="26502"/>
                    </a:lnTo>
                    <a:lnTo>
                      <a:pt x="21357" y="26220"/>
                    </a:lnTo>
                    <a:lnTo>
                      <a:pt x="21357" y="25868"/>
                    </a:lnTo>
                    <a:lnTo>
                      <a:pt x="21075" y="25163"/>
                    </a:lnTo>
                    <a:lnTo>
                      <a:pt x="20863" y="24670"/>
                    </a:lnTo>
                    <a:lnTo>
                      <a:pt x="21004" y="24811"/>
                    </a:lnTo>
                    <a:lnTo>
                      <a:pt x="21216" y="25022"/>
                    </a:lnTo>
                    <a:lnTo>
                      <a:pt x="21568" y="25657"/>
                    </a:lnTo>
                    <a:lnTo>
                      <a:pt x="21850" y="25938"/>
                    </a:lnTo>
                    <a:lnTo>
                      <a:pt x="22062" y="26079"/>
                    </a:lnTo>
                    <a:lnTo>
                      <a:pt x="22344" y="26220"/>
                    </a:lnTo>
                    <a:lnTo>
                      <a:pt x="22485" y="26150"/>
                    </a:lnTo>
                    <a:lnTo>
                      <a:pt x="22555" y="26079"/>
                    </a:lnTo>
                    <a:lnTo>
                      <a:pt x="22696" y="25938"/>
                    </a:lnTo>
                    <a:lnTo>
                      <a:pt x="22767" y="25868"/>
                    </a:lnTo>
                    <a:lnTo>
                      <a:pt x="22767" y="25727"/>
                    </a:lnTo>
                    <a:lnTo>
                      <a:pt x="22696" y="25657"/>
                    </a:lnTo>
                    <a:lnTo>
                      <a:pt x="22555" y="25445"/>
                    </a:lnTo>
                    <a:lnTo>
                      <a:pt x="22273" y="25234"/>
                    </a:lnTo>
                    <a:lnTo>
                      <a:pt x="21709" y="24811"/>
                    </a:lnTo>
                    <a:lnTo>
                      <a:pt x="21568" y="24599"/>
                    </a:lnTo>
                    <a:lnTo>
                      <a:pt x="21568" y="24529"/>
                    </a:lnTo>
                    <a:lnTo>
                      <a:pt x="21568" y="24388"/>
                    </a:lnTo>
                    <a:lnTo>
                      <a:pt x="21991" y="24670"/>
                    </a:lnTo>
                    <a:lnTo>
                      <a:pt x="22837" y="25093"/>
                    </a:lnTo>
                    <a:lnTo>
                      <a:pt x="23189" y="25234"/>
                    </a:lnTo>
                    <a:lnTo>
                      <a:pt x="23542" y="25234"/>
                    </a:lnTo>
                    <a:lnTo>
                      <a:pt x="23612" y="25163"/>
                    </a:lnTo>
                    <a:lnTo>
                      <a:pt x="23683" y="25093"/>
                    </a:lnTo>
                    <a:lnTo>
                      <a:pt x="23683" y="24881"/>
                    </a:lnTo>
                    <a:lnTo>
                      <a:pt x="23683" y="24670"/>
                    </a:lnTo>
                    <a:lnTo>
                      <a:pt x="23471" y="24317"/>
                    </a:lnTo>
                    <a:lnTo>
                      <a:pt x="23260" y="24106"/>
                    </a:lnTo>
                    <a:lnTo>
                      <a:pt x="22907" y="24035"/>
                    </a:lnTo>
                    <a:lnTo>
                      <a:pt x="22555" y="23965"/>
                    </a:lnTo>
                    <a:lnTo>
                      <a:pt x="21780" y="23965"/>
                    </a:lnTo>
                    <a:lnTo>
                      <a:pt x="21498" y="23894"/>
                    </a:lnTo>
                    <a:lnTo>
                      <a:pt x="21216" y="23753"/>
                    </a:lnTo>
                    <a:lnTo>
                      <a:pt x="22203" y="23472"/>
                    </a:lnTo>
                    <a:lnTo>
                      <a:pt x="22907" y="23260"/>
                    </a:lnTo>
                    <a:lnTo>
                      <a:pt x="23542" y="23049"/>
                    </a:lnTo>
                    <a:lnTo>
                      <a:pt x="24035" y="22767"/>
                    </a:lnTo>
                    <a:lnTo>
                      <a:pt x="24176" y="22626"/>
                    </a:lnTo>
                    <a:lnTo>
                      <a:pt x="24247" y="22555"/>
                    </a:lnTo>
                    <a:lnTo>
                      <a:pt x="24176" y="22414"/>
                    </a:lnTo>
                    <a:lnTo>
                      <a:pt x="23965" y="22344"/>
                    </a:lnTo>
                    <a:lnTo>
                      <a:pt x="23612" y="22273"/>
                    </a:lnTo>
                    <a:lnTo>
                      <a:pt x="23119" y="22203"/>
                    </a:lnTo>
                    <a:lnTo>
                      <a:pt x="22837" y="22203"/>
                    </a:lnTo>
                    <a:lnTo>
                      <a:pt x="22485" y="22344"/>
                    </a:lnTo>
                    <a:lnTo>
                      <a:pt x="22132" y="22555"/>
                    </a:lnTo>
                    <a:lnTo>
                      <a:pt x="21850" y="22767"/>
                    </a:lnTo>
                    <a:lnTo>
                      <a:pt x="21286" y="23190"/>
                    </a:lnTo>
                    <a:lnTo>
                      <a:pt x="21004" y="23331"/>
                    </a:lnTo>
                    <a:lnTo>
                      <a:pt x="20723" y="23331"/>
                    </a:lnTo>
                    <a:lnTo>
                      <a:pt x="20300" y="23260"/>
                    </a:lnTo>
                    <a:lnTo>
                      <a:pt x="19806" y="23049"/>
                    </a:lnTo>
                    <a:lnTo>
                      <a:pt x="18749" y="22485"/>
                    </a:lnTo>
                    <a:lnTo>
                      <a:pt x="17692" y="21921"/>
                    </a:lnTo>
                    <a:lnTo>
                      <a:pt x="17198" y="21639"/>
                    </a:lnTo>
                    <a:lnTo>
                      <a:pt x="16775" y="21498"/>
                    </a:lnTo>
                    <a:lnTo>
                      <a:pt x="17833" y="21568"/>
                    </a:lnTo>
                    <a:lnTo>
                      <a:pt x="19313" y="21639"/>
                    </a:lnTo>
                    <a:lnTo>
                      <a:pt x="20088" y="21568"/>
                    </a:lnTo>
                    <a:lnTo>
                      <a:pt x="20723" y="21498"/>
                    </a:lnTo>
                    <a:lnTo>
                      <a:pt x="20934" y="21357"/>
                    </a:lnTo>
                    <a:lnTo>
                      <a:pt x="21145" y="21216"/>
                    </a:lnTo>
                    <a:lnTo>
                      <a:pt x="21216" y="21075"/>
                    </a:lnTo>
                    <a:lnTo>
                      <a:pt x="21286" y="20864"/>
                    </a:lnTo>
                    <a:lnTo>
                      <a:pt x="21216" y="20582"/>
                    </a:lnTo>
                    <a:lnTo>
                      <a:pt x="21075" y="20441"/>
                    </a:lnTo>
                    <a:lnTo>
                      <a:pt x="20863" y="20300"/>
                    </a:lnTo>
                    <a:lnTo>
                      <a:pt x="20582" y="20159"/>
                    </a:lnTo>
                    <a:lnTo>
                      <a:pt x="19806" y="20088"/>
                    </a:lnTo>
                    <a:lnTo>
                      <a:pt x="18890" y="20159"/>
                    </a:lnTo>
                    <a:lnTo>
                      <a:pt x="17974" y="20229"/>
                    </a:lnTo>
                    <a:lnTo>
                      <a:pt x="17128" y="20370"/>
                    </a:lnTo>
                    <a:lnTo>
                      <a:pt x="16000" y="20582"/>
                    </a:lnTo>
                    <a:lnTo>
                      <a:pt x="14731" y="20864"/>
                    </a:lnTo>
                    <a:lnTo>
                      <a:pt x="13463" y="21075"/>
                    </a:lnTo>
                    <a:lnTo>
                      <a:pt x="12758" y="21146"/>
                    </a:lnTo>
                    <a:lnTo>
                      <a:pt x="12194" y="21146"/>
                    </a:lnTo>
                    <a:lnTo>
                      <a:pt x="11630" y="21005"/>
                    </a:lnTo>
                    <a:lnTo>
                      <a:pt x="11066" y="20723"/>
                    </a:lnTo>
                    <a:lnTo>
                      <a:pt x="10361" y="20159"/>
                    </a:lnTo>
                    <a:lnTo>
                      <a:pt x="9657" y="19383"/>
                    </a:lnTo>
                    <a:lnTo>
                      <a:pt x="8952" y="18538"/>
                    </a:lnTo>
                    <a:lnTo>
                      <a:pt x="8317" y="17621"/>
                    </a:lnTo>
                    <a:lnTo>
                      <a:pt x="6978" y="15718"/>
                    </a:lnTo>
                    <a:lnTo>
                      <a:pt x="6344" y="14872"/>
                    </a:lnTo>
                    <a:lnTo>
                      <a:pt x="5780" y="14097"/>
                    </a:lnTo>
                    <a:lnTo>
                      <a:pt x="5780" y="14097"/>
                    </a:lnTo>
                    <a:lnTo>
                      <a:pt x="6203" y="14168"/>
                    </a:lnTo>
                    <a:lnTo>
                      <a:pt x="6696" y="14238"/>
                    </a:lnTo>
                    <a:lnTo>
                      <a:pt x="7613" y="14238"/>
                    </a:lnTo>
                    <a:lnTo>
                      <a:pt x="8529" y="14309"/>
                    </a:lnTo>
                    <a:lnTo>
                      <a:pt x="8952" y="14379"/>
                    </a:lnTo>
                    <a:lnTo>
                      <a:pt x="9375" y="14450"/>
                    </a:lnTo>
                    <a:lnTo>
                      <a:pt x="9798" y="14731"/>
                    </a:lnTo>
                    <a:lnTo>
                      <a:pt x="10291" y="14943"/>
                    </a:lnTo>
                    <a:lnTo>
                      <a:pt x="11207" y="15648"/>
                    </a:lnTo>
                    <a:lnTo>
                      <a:pt x="12053" y="16282"/>
                    </a:lnTo>
                    <a:lnTo>
                      <a:pt x="12546" y="16564"/>
                    </a:lnTo>
                    <a:lnTo>
                      <a:pt x="13040" y="16846"/>
                    </a:lnTo>
                    <a:lnTo>
                      <a:pt x="13745" y="17128"/>
                    </a:lnTo>
                    <a:lnTo>
                      <a:pt x="14238" y="17339"/>
                    </a:lnTo>
                    <a:lnTo>
                      <a:pt x="14731" y="17410"/>
                    </a:lnTo>
                    <a:lnTo>
                      <a:pt x="15154" y="17480"/>
                    </a:lnTo>
                    <a:lnTo>
                      <a:pt x="15295" y="17410"/>
                    </a:lnTo>
                    <a:lnTo>
                      <a:pt x="15436" y="17339"/>
                    </a:lnTo>
                    <a:lnTo>
                      <a:pt x="15507" y="17198"/>
                    </a:lnTo>
                    <a:lnTo>
                      <a:pt x="15507" y="17057"/>
                    </a:lnTo>
                    <a:lnTo>
                      <a:pt x="15507" y="16846"/>
                    </a:lnTo>
                    <a:lnTo>
                      <a:pt x="15436" y="16564"/>
                    </a:lnTo>
                    <a:lnTo>
                      <a:pt x="15295" y="16353"/>
                    </a:lnTo>
                    <a:lnTo>
                      <a:pt x="15154" y="16212"/>
                    </a:lnTo>
                    <a:lnTo>
                      <a:pt x="14731" y="15930"/>
                    </a:lnTo>
                    <a:lnTo>
                      <a:pt x="14238" y="15648"/>
                    </a:lnTo>
                    <a:lnTo>
                      <a:pt x="13604" y="15436"/>
                    </a:lnTo>
                    <a:lnTo>
                      <a:pt x="12335" y="14943"/>
                    </a:lnTo>
                    <a:lnTo>
                      <a:pt x="11419" y="14591"/>
                    </a:lnTo>
                    <a:lnTo>
                      <a:pt x="14238" y="14802"/>
                    </a:lnTo>
                    <a:lnTo>
                      <a:pt x="14661" y="15577"/>
                    </a:lnTo>
                    <a:lnTo>
                      <a:pt x="15295" y="15930"/>
                    </a:lnTo>
                    <a:lnTo>
                      <a:pt x="16000" y="16353"/>
                    </a:lnTo>
                    <a:lnTo>
                      <a:pt x="16423" y="16494"/>
                    </a:lnTo>
                    <a:lnTo>
                      <a:pt x="16775" y="16635"/>
                    </a:lnTo>
                    <a:lnTo>
                      <a:pt x="17198" y="16635"/>
                    </a:lnTo>
                    <a:lnTo>
                      <a:pt x="17551" y="16564"/>
                    </a:lnTo>
                    <a:lnTo>
                      <a:pt x="18044" y="16423"/>
                    </a:lnTo>
                    <a:lnTo>
                      <a:pt x="18326" y="16212"/>
                    </a:lnTo>
                    <a:lnTo>
                      <a:pt x="18538" y="16071"/>
                    </a:lnTo>
                    <a:lnTo>
                      <a:pt x="18538" y="15930"/>
                    </a:lnTo>
                    <a:lnTo>
                      <a:pt x="18467" y="15859"/>
                    </a:lnTo>
                    <a:lnTo>
                      <a:pt x="18326" y="15718"/>
                    </a:lnTo>
                    <a:lnTo>
                      <a:pt x="17833" y="15577"/>
                    </a:lnTo>
                    <a:lnTo>
                      <a:pt x="16423" y="15225"/>
                    </a:lnTo>
                    <a:lnTo>
                      <a:pt x="15859" y="15013"/>
                    </a:lnTo>
                    <a:lnTo>
                      <a:pt x="15648" y="14943"/>
                    </a:lnTo>
                    <a:lnTo>
                      <a:pt x="15507" y="14802"/>
                    </a:lnTo>
                    <a:lnTo>
                      <a:pt x="16212" y="14802"/>
                    </a:lnTo>
                    <a:lnTo>
                      <a:pt x="16775" y="14731"/>
                    </a:lnTo>
                    <a:lnTo>
                      <a:pt x="17057" y="14591"/>
                    </a:lnTo>
                    <a:lnTo>
                      <a:pt x="17128" y="14520"/>
                    </a:lnTo>
                    <a:lnTo>
                      <a:pt x="17198" y="14379"/>
                    </a:lnTo>
                    <a:lnTo>
                      <a:pt x="17128" y="14309"/>
                    </a:lnTo>
                    <a:lnTo>
                      <a:pt x="17057" y="14168"/>
                    </a:lnTo>
                    <a:lnTo>
                      <a:pt x="16705" y="14027"/>
                    </a:lnTo>
                    <a:lnTo>
                      <a:pt x="16141" y="13886"/>
                    </a:lnTo>
                    <a:lnTo>
                      <a:pt x="15366" y="13815"/>
                    </a:lnTo>
                    <a:lnTo>
                      <a:pt x="15507" y="13674"/>
                    </a:lnTo>
                    <a:lnTo>
                      <a:pt x="15718" y="13533"/>
                    </a:lnTo>
                    <a:lnTo>
                      <a:pt x="16282" y="13181"/>
                    </a:lnTo>
                    <a:lnTo>
                      <a:pt x="16846" y="12969"/>
                    </a:lnTo>
                    <a:lnTo>
                      <a:pt x="17057" y="12899"/>
                    </a:lnTo>
                    <a:lnTo>
                      <a:pt x="17198" y="12899"/>
                    </a:lnTo>
                    <a:lnTo>
                      <a:pt x="16634" y="12617"/>
                    </a:lnTo>
                    <a:lnTo>
                      <a:pt x="16212" y="12546"/>
                    </a:lnTo>
                    <a:lnTo>
                      <a:pt x="15789" y="12687"/>
                    </a:lnTo>
                    <a:lnTo>
                      <a:pt x="15507" y="12828"/>
                    </a:lnTo>
                    <a:lnTo>
                      <a:pt x="14943" y="13392"/>
                    </a:lnTo>
                    <a:lnTo>
                      <a:pt x="14661" y="13604"/>
                    </a:lnTo>
                    <a:lnTo>
                      <a:pt x="14308" y="13745"/>
                    </a:lnTo>
                    <a:lnTo>
                      <a:pt x="13886" y="13815"/>
                    </a:lnTo>
                    <a:lnTo>
                      <a:pt x="13463" y="13886"/>
                    </a:lnTo>
                    <a:lnTo>
                      <a:pt x="12476" y="13815"/>
                    </a:lnTo>
                    <a:lnTo>
                      <a:pt x="11560" y="13745"/>
                    </a:lnTo>
                    <a:lnTo>
                      <a:pt x="10643" y="13674"/>
                    </a:lnTo>
                    <a:lnTo>
                      <a:pt x="11701" y="13251"/>
                    </a:lnTo>
                    <a:lnTo>
                      <a:pt x="12405" y="12969"/>
                    </a:lnTo>
                    <a:lnTo>
                      <a:pt x="13040" y="12687"/>
                    </a:lnTo>
                    <a:lnTo>
                      <a:pt x="13533" y="12335"/>
                    </a:lnTo>
                    <a:lnTo>
                      <a:pt x="13674" y="12124"/>
                    </a:lnTo>
                    <a:lnTo>
                      <a:pt x="13745" y="11983"/>
                    </a:lnTo>
                    <a:lnTo>
                      <a:pt x="13745" y="11771"/>
                    </a:lnTo>
                    <a:lnTo>
                      <a:pt x="13674" y="11560"/>
                    </a:lnTo>
                    <a:lnTo>
                      <a:pt x="13392" y="11348"/>
                    </a:lnTo>
                    <a:lnTo>
                      <a:pt x="13040" y="11207"/>
                    </a:lnTo>
                    <a:lnTo>
                      <a:pt x="12899" y="11137"/>
                    </a:lnTo>
                    <a:lnTo>
                      <a:pt x="12687" y="11137"/>
                    </a:lnTo>
                    <a:lnTo>
                      <a:pt x="12264" y="11348"/>
                    </a:lnTo>
                    <a:lnTo>
                      <a:pt x="11771" y="11701"/>
                    </a:lnTo>
                    <a:lnTo>
                      <a:pt x="11207" y="12194"/>
                    </a:lnTo>
                    <a:lnTo>
                      <a:pt x="10220" y="13110"/>
                    </a:lnTo>
                    <a:lnTo>
                      <a:pt x="9798" y="13463"/>
                    </a:lnTo>
                    <a:lnTo>
                      <a:pt x="9445" y="13604"/>
                    </a:lnTo>
                    <a:lnTo>
                      <a:pt x="8881" y="13745"/>
                    </a:lnTo>
                    <a:lnTo>
                      <a:pt x="7190" y="13745"/>
                    </a:lnTo>
                    <a:lnTo>
                      <a:pt x="6626" y="13674"/>
                    </a:lnTo>
                    <a:lnTo>
                      <a:pt x="6203" y="13533"/>
                    </a:lnTo>
                    <a:lnTo>
                      <a:pt x="5780" y="13392"/>
                    </a:lnTo>
                    <a:lnTo>
                      <a:pt x="5357" y="13181"/>
                    </a:lnTo>
                    <a:lnTo>
                      <a:pt x="5005" y="12969"/>
                    </a:lnTo>
                    <a:lnTo>
                      <a:pt x="4300" y="12335"/>
                    </a:lnTo>
                    <a:lnTo>
                      <a:pt x="3665" y="11630"/>
                    </a:lnTo>
                    <a:lnTo>
                      <a:pt x="3102" y="10784"/>
                    </a:lnTo>
                    <a:lnTo>
                      <a:pt x="2608" y="9868"/>
                    </a:lnTo>
                    <a:lnTo>
                      <a:pt x="2115" y="8952"/>
                    </a:lnTo>
                    <a:lnTo>
                      <a:pt x="1762" y="8035"/>
                    </a:lnTo>
                    <a:lnTo>
                      <a:pt x="1621" y="7542"/>
                    </a:lnTo>
                    <a:lnTo>
                      <a:pt x="1410" y="6485"/>
                    </a:lnTo>
                    <a:lnTo>
                      <a:pt x="987" y="3665"/>
                    </a:lnTo>
                    <a:lnTo>
                      <a:pt x="846" y="2256"/>
                    </a:lnTo>
                    <a:lnTo>
                      <a:pt x="776" y="1058"/>
                    </a:lnTo>
                    <a:lnTo>
                      <a:pt x="776" y="564"/>
                    </a:lnTo>
                    <a:lnTo>
                      <a:pt x="846" y="282"/>
                    </a:lnTo>
                    <a:lnTo>
                      <a:pt x="917" y="71"/>
                    </a:lnTo>
                    <a:lnTo>
                      <a:pt x="987" y="0"/>
                    </a:lnTo>
                    <a:close/>
                  </a:path>
                </a:pathLst>
              </a:custGeom>
              <a:solidFill>
                <a:srgbClr val="8EBC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10"/>
              <p:cNvSpPr/>
              <p:nvPr/>
            </p:nvSpPr>
            <p:spPr>
              <a:xfrm>
                <a:off x="3501600" y="4357925"/>
                <a:ext cx="151575" cy="297825"/>
              </a:xfrm>
              <a:custGeom>
                <a:avLst/>
                <a:gdLst/>
                <a:ahLst/>
                <a:cxnLst/>
                <a:rect l="l" t="t" r="r" b="b"/>
                <a:pathLst>
                  <a:path w="6063" h="11913" extrusionOk="0">
                    <a:moveTo>
                      <a:pt x="4935" y="0"/>
                    </a:moveTo>
                    <a:lnTo>
                      <a:pt x="3737" y="1410"/>
                    </a:lnTo>
                    <a:lnTo>
                      <a:pt x="3314" y="2326"/>
                    </a:lnTo>
                    <a:lnTo>
                      <a:pt x="2891" y="3243"/>
                    </a:lnTo>
                    <a:lnTo>
                      <a:pt x="2609" y="4230"/>
                    </a:lnTo>
                    <a:lnTo>
                      <a:pt x="2397" y="5216"/>
                    </a:lnTo>
                    <a:lnTo>
                      <a:pt x="1833" y="6908"/>
                    </a:lnTo>
                    <a:lnTo>
                      <a:pt x="1270" y="8459"/>
                    </a:lnTo>
                    <a:lnTo>
                      <a:pt x="494" y="9939"/>
                    </a:lnTo>
                    <a:lnTo>
                      <a:pt x="142" y="10855"/>
                    </a:lnTo>
                    <a:lnTo>
                      <a:pt x="1" y="11137"/>
                    </a:lnTo>
                    <a:lnTo>
                      <a:pt x="71" y="11348"/>
                    </a:lnTo>
                    <a:lnTo>
                      <a:pt x="353" y="11419"/>
                    </a:lnTo>
                    <a:lnTo>
                      <a:pt x="635" y="11348"/>
                    </a:lnTo>
                    <a:lnTo>
                      <a:pt x="847" y="11137"/>
                    </a:lnTo>
                    <a:lnTo>
                      <a:pt x="988" y="10785"/>
                    </a:lnTo>
                    <a:lnTo>
                      <a:pt x="917" y="11207"/>
                    </a:lnTo>
                    <a:lnTo>
                      <a:pt x="917" y="11348"/>
                    </a:lnTo>
                    <a:lnTo>
                      <a:pt x="988" y="11419"/>
                    </a:lnTo>
                    <a:lnTo>
                      <a:pt x="1058" y="11489"/>
                    </a:lnTo>
                    <a:lnTo>
                      <a:pt x="1129" y="11489"/>
                    </a:lnTo>
                    <a:lnTo>
                      <a:pt x="1411" y="11348"/>
                    </a:lnTo>
                    <a:lnTo>
                      <a:pt x="1904" y="10996"/>
                    </a:lnTo>
                    <a:lnTo>
                      <a:pt x="2045" y="10855"/>
                    </a:lnTo>
                    <a:lnTo>
                      <a:pt x="2045" y="10714"/>
                    </a:lnTo>
                    <a:lnTo>
                      <a:pt x="2468" y="10503"/>
                    </a:lnTo>
                    <a:lnTo>
                      <a:pt x="2609" y="10503"/>
                    </a:lnTo>
                    <a:lnTo>
                      <a:pt x="2750" y="10573"/>
                    </a:lnTo>
                    <a:lnTo>
                      <a:pt x="2891" y="10644"/>
                    </a:lnTo>
                    <a:lnTo>
                      <a:pt x="2961" y="10785"/>
                    </a:lnTo>
                    <a:lnTo>
                      <a:pt x="3102" y="11278"/>
                    </a:lnTo>
                    <a:lnTo>
                      <a:pt x="3314" y="11630"/>
                    </a:lnTo>
                    <a:lnTo>
                      <a:pt x="3596" y="11842"/>
                    </a:lnTo>
                    <a:lnTo>
                      <a:pt x="3807" y="11912"/>
                    </a:lnTo>
                    <a:lnTo>
                      <a:pt x="4159" y="11771"/>
                    </a:lnTo>
                    <a:lnTo>
                      <a:pt x="4159" y="11630"/>
                    </a:lnTo>
                    <a:lnTo>
                      <a:pt x="4018" y="11278"/>
                    </a:lnTo>
                    <a:lnTo>
                      <a:pt x="3525" y="10503"/>
                    </a:lnTo>
                    <a:lnTo>
                      <a:pt x="3032" y="9586"/>
                    </a:lnTo>
                    <a:lnTo>
                      <a:pt x="2891" y="9234"/>
                    </a:lnTo>
                    <a:lnTo>
                      <a:pt x="2820" y="8881"/>
                    </a:lnTo>
                    <a:lnTo>
                      <a:pt x="3032" y="8952"/>
                    </a:lnTo>
                    <a:lnTo>
                      <a:pt x="3173" y="9022"/>
                    </a:lnTo>
                    <a:lnTo>
                      <a:pt x="3525" y="9304"/>
                    </a:lnTo>
                    <a:lnTo>
                      <a:pt x="3807" y="9727"/>
                    </a:lnTo>
                    <a:lnTo>
                      <a:pt x="4018" y="10150"/>
                    </a:lnTo>
                    <a:lnTo>
                      <a:pt x="4300" y="10644"/>
                    </a:lnTo>
                    <a:lnTo>
                      <a:pt x="4512" y="10996"/>
                    </a:lnTo>
                    <a:lnTo>
                      <a:pt x="4794" y="11207"/>
                    </a:lnTo>
                    <a:lnTo>
                      <a:pt x="4935" y="11278"/>
                    </a:lnTo>
                    <a:lnTo>
                      <a:pt x="5146" y="11278"/>
                    </a:lnTo>
                    <a:lnTo>
                      <a:pt x="5499" y="11137"/>
                    </a:lnTo>
                    <a:lnTo>
                      <a:pt x="5781" y="10926"/>
                    </a:lnTo>
                    <a:lnTo>
                      <a:pt x="5851" y="10714"/>
                    </a:lnTo>
                    <a:lnTo>
                      <a:pt x="5851" y="10362"/>
                    </a:lnTo>
                    <a:lnTo>
                      <a:pt x="5781" y="10080"/>
                    </a:lnTo>
                    <a:lnTo>
                      <a:pt x="5640" y="9727"/>
                    </a:lnTo>
                    <a:lnTo>
                      <a:pt x="5358" y="9163"/>
                    </a:lnTo>
                    <a:lnTo>
                      <a:pt x="5146" y="8881"/>
                    </a:lnTo>
                    <a:lnTo>
                      <a:pt x="4794" y="8600"/>
                    </a:lnTo>
                    <a:lnTo>
                      <a:pt x="4018" y="8106"/>
                    </a:lnTo>
                    <a:lnTo>
                      <a:pt x="3314" y="7754"/>
                    </a:lnTo>
                    <a:lnTo>
                      <a:pt x="3032" y="7613"/>
                    </a:lnTo>
                    <a:lnTo>
                      <a:pt x="2961" y="7472"/>
                    </a:lnTo>
                    <a:lnTo>
                      <a:pt x="2820" y="7049"/>
                    </a:lnTo>
                    <a:lnTo>
                      <a:pt x="2891" y="6485"/>
                    </a:lnTo>
                    <a:lnTo>
                      <a:pt x="3032" y="5851"/>
                    </a:lnTo>
                    <a:lnTo>
                      <a:pt x="3173" y="5146"/>
                    </a:lnTo>
                    <a:lnTo>
                      <a:pt x="3666" y="3807"/>
                    </a:lnTo>
                    <a:lnTo>
                      <a:pt x="4018" y="2820"/>
                    </a:lnTo>
                    <a:lnTo>
                      <a:pt x="4300" y="4018"/>
                    </a:lnTo>
                    <a:lnTo>
                      <a:pt x="4512" y="4793"/>
                    </a:lnTo>
                    <a:lnTo>
                      <a:pt x="4794" y="5569"/>
                    </a:lnTo>
                    <a:lnTo>
                      <a:pt x="5146" y="6203"/>
                    </a:lnTo>
                    <a:lnTo>
                      <a:pt x="5287" y="6344"/>
                    </a:lnTo>
                    <a:lnTo>
                      <a:pt x="5428" y="6485"/>
                    </a:lnTo>
                    <a:lnTo>
                      <a:pt x="5569" y="6485"/>
                    </a:lnTo>
                    <a:lnTo>
                      <a:pt x="5781" y="6344"/>
                    </a:lnTo>
                    <a:lnTo>
                      <a:pt x="5922" y="6062"/>
                    </a:lnTo>
                    <a:lnTo>
                      <a:pt x="6062" y="5639"/>
                    </a:lnTo>
                    <a:lnTo>
                      <a:pt x="6062" y="5428"/>
                    </a:lnTo>
                    <a:lnTo>
                      <a:pt x="5922" y="5075"/>
                    </a:lnTo>
                    <a:lnTo>
                      <a:pt x="5569" y="4159"/>
                    </a:lnTo>
                    <a:lnTo>
                      <a:pt x="5146" y="3313"/>
                    </a:lnTo>
                    <a:lnTo>
                      <a:pt x="4935" y="2679"/>
                    </a:lnTo>
                    <a:lnTo>
                      <a:pt x="4794" y="1974"/>
                    </a:lnTo>
                    <a:lnTo>
                      <a:pt x="4723" y="1340"/>
                    </a:lnTo>
                    <a:lnTo>
                      <a:pt x="4794" y="776"/>
                    </a:lnTo>
                    <a:lnTo>
                      <a:pt x="4935" y="0"/>
                    </a:lnTo>
                    <a:close/>
                  </a:path>
                </a:pathLst>
              </a:custGeom>
              <a:solidFill>
                <a:srgbClr val="8EBC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10"/>
              <p:cNvSpPr/>
              <p:nvPr/>
            </p:nvSpPr>
            <p:spPr>
              <a:xfrm>
                <a:off x="3487525" y="4421350"/>
                <a:ext cx="82825" cy="112800"/>
              </a:xfrm>
              <a:custGeom>
                <a:avLst/>
                <a:gdLst/>
                <a:ahLst/>
                <a:cxnLst/>
                <a:rect l="l" t="t" r="r" b="b"/>
                <a:pathLst>
                  <a:path w="3313" h="4512" extrusionOk="0">
                    <a:moveTo>
                      <a:pt x="3031" y="1"/>
                    </a:moveTo>
                    <a:lnTo>
                      <a:pt x="2749" y="71"/>
                    </a:lnTo>
                    <a:lnTo>
                      <a:pt x="2326" y="353"/>
                    </a:lnTo>
                    <a:lnTo>
                      <a:pt x="1762" y="776"/>
                    </a:lnTo>
                    <a:lnTo>
                      <a:pt x="1269" y="1199"/>
                    </a:lnTo>
                    <a:lnTo>
                      <a:pt x="705" y="1833"/>
                    </a:lnTo>
                    <a:lnTo>
                      <a:pt x="282" y="2468"/>
                    </a:lnTo>
                    <a:lnTo>
                      <a:pt x="70" y="2750"/>
                    </a:lnTo>
                    <a:lnTo>
                      <a:pt x="0" y="3032"/>
                    </a:lnTo>
                    <a:lnTo>
                      <a:pt x="0" y="3596"/>
                    </a:lnTo>
                    <a:lnTo>
                      <a:pt x="70" y="3878"/>
                    </a:lnTo>
                    <a:lnTo>
                      <a:pt x="211" y="4230"/>
                    </a:lnTo>
                    <a:lnTo>
                      <a:pt x="352" y="4441"/>
                    </a:lnTo>
                    <a:lnTo>
                      <a:pt x="423" y="4512"/>
                    </a:lnTo>
                    <a:lnTo>
                      <a:pt x="634" y="4512"/>
                    </a:lnTo>
                    <a:lnTo>
                      <a:pt x="775" y="4371"/>
                    </a:lnTo>
                    <a:lnTo>
                      <a:pt x="987" y="4018"/>
                    </a:lnTo>
                    <a:lnTo>
                      <a:pt x="1903" y="2609"/>
                    </a:lnTo>
                    <a:lnTo>
                      <a:pt x="2467" y="1693"/>
                    </a:lnTo>
                    <a:lnTo>
                      <a:pt x="2960" y="917"/>
                    </a:lnTo>
                    <a:lnTo>
                      <a:pt x="3242" y="283"/>
                    </a:lnTo>
                    <a:lnTo>
                      <a:pt x="3313" y="71"/>
                    </a:lnTo>
                    <a:lnTo>
                      <a:pt x="3242" y="1"/>
                    </a:lnTo>
                    <a:close/>
                  </a:path>
                </a:pathLst>
              </a:custGeom>
              <a:solidFill>
                <a:srgbClr val="8EBC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10"/>
              <p:cNvSpPr/>
              <p:nvPr/>
            </p:nvSpPr>
            <p:spPr>
              <a:xfrm>
                <a:off x="3621425" y="4657475"/>
                <a:ext cx="89900" cy="84625"/>
              </a:xfrm>
              <a:custGeom>
                <a:avLst/>
                <a:gdLst/>
                <a:ahLst/>
                <a:cxnLst/>
                <a:rect l="l" t="t" r="r" b="b"/>
                <a:pathLst>
                  <a:path w="3596" h="3385" extrusionOk="0">
                    <a:moveTo>
                      <a:pt x="3595" y="1"/>
                    </a:moveTo>
                    <a:lnTo>
                      <a:pt x="3102" y="71"/>
                    </a:lnTo>
                    <a:lnTo>
                      <a:pt x="2538" y="283"/>
                    </a:lnTo>
                    <a:lnTo>
                      <a:pt x="2045" y="565"/>
                    </a:lnTo>
                    <a:lnTo>
                      <a:pt x="1551" y="917"/>
                    </a:lnTo>
                    <a:lnTo>
                      <a:pt x="1058" y="1340"/>
                    </a:lnTo>
                    <a:lnTo>
                      <a:pt x="635" y="1763"/>
                    </a:lnTo>
                    <a:lnTo>
                      <a:pt x="353" y="2256"/>
                    </a:lnTo>
                    <a:lnTo>
                      <a:pt x="142" y="2679"/>
                    </a:lnTo>
                    <a:lnTo>
                      <a:pt x="1" y="2961"/>
                    </a:lnTo>
                    <a:lnTo>
                      <a:pt x="1" y="3173"/>
                    </a:lnTo>
                    <a:lnTo>
                      <a:pt x="1" y="3314"/>
                    </a:lnTo>
                    <a:lnTo>
                      <a:pt x="71" y="3384"/>
                    </a:lnTo>
                    <a:lnTo>
                      <a:pt x="353" y="3384"/>
                    </a:lnTo>
                    <a:lnTo>
                      <a:pt x="706" y="3173"/>
                    </a:lnTo>
                    <a:lnTo>
                      <a:pt x="1410" y="2609"/>
                    </a:lnTo>
                    <a:lnTo>
                      <a:pt x="1692" y="2397"/>
                    </a:lnTo>
                    <a:lnTo>
                      <a:pt x="2115" y="1904"/>
                    </a:lnTo>
                    <a:lnTo>
                      <a:pt x="2609" y="1058"/>
                    </a:lnTo>
                    <a:lnTo>
                      <a:pt x="3173" y="353"/>
                    </a:lnTo>
                    <a:lnTo>
                      <a:pt x="3384" y="142"/>
                    </a:lnTo>
                    <a:lnTo>
                      <a:pt x="3595" y="1"/>
                    </a:lnTo>
                    <a:close/>
                  </a:path>
                </a:pathLst>
              </a:custGeom>
              <a:solidFill>
                <a:srgbClr val="8EBC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95" name="Google Shape;595;p10"/>
            <p:cNvSpPr/>
            <p:nvPr/>
          </p:nvSpPr>
          <p:spPr>
            <a:xfrm>
              <a:off x="4535406" y="4308991"/>
              <a:ext cx="198042" cy="199452"/>
            </a:xfrm>
            <a:custGeom>
              <a:avLst/>
              <a:gdLst/>
              <a:ahLst/>
              <a:cxnLst/>
              <a:rect l="l" t="t" r="r" b="b"/>
              <a:pathLst>
                <a:path w="9798" h="9869" extrusionOk="0">
                  <a:moveTo>
                    <a:pt x="4582" y="635"/>
                  </a:moveTo>
                  <a:lnTo>
                    <a:pt x="4864" y="705"/>
                  </a:lnTo>
                  <a:lnTo>
                    <a:pt x="5145" y="846"/>
                  </a:lnTo>
                  <a:lnTo>
                    <a:pt x="5357" y="1058"/>
                  </a:lnTo>
                  <a:lnTo>
                    <a:pt x="5498" y="1269"/>
                  </a:lnTo>
                  <a:lnTo>
                    <a:pt x="5568" y="1481"/>
                  </a:lnTo>
                  <a:lnTo>
                    <a:pt x="5568" y="1763"/>
                  </a:lnTo>
                  <a:lnTo>
                    <a:pt x="5568" y="2045"/>
                  </a:lnTo>
                  <a:lnTo>
                    <a:pt x="5357" y="2679"/>
                  </a:lnTo>
                  <a:lnTo>
                    <a:pt x="4864" y="3807"/>
                  </a:lnTo>
                  <a:lnTo>
                    <a:pt x="4723" y="4230"/>
                  </a:lnTo>
                  <a:lnTo>
                    <a:pt x="4652" y="4441"/>
                  </a:lnTo>
                  <a:lnTo>
                    <a:pt x="4723" y="4582"/>
                  </a:lnTo>
                  <a:lnTo>
                    <a:pt x="3736" y="3948"/>
                  </a:lnTo>
                  <a:lnTo>
                    <a:pt x="2890" y="3243"/>
                  </a:lnTo>
                  <a:lnTo>
                    <a:pt x="2679" y="3031"/>
                  </a:lnTo>
                  <a:lnTo>
                    <a:pt x="2538" y="2820"/>
                  </a:lnTo>
                  <a:lnTo>
                    <a:pt x="2467" y="2538"/>
                  </a:lnTo>
                  <a:lnTo>
                    <a:pt x="2467" y="2326"/>
                  </a:lnTo>
                  <a:lnTo>
                    <a:pt x="2538" y="2045"/>
                  </a:lnTo>
                  <a:lnTo>
                    <a:pt x="2608" y="1833"/>
                  </a:lnTo>
                  <a:lnTo>
                    <a:pt x="2890" y="1340"/>
                  </a:lnTo>
                  <a:lnTo>
                    <a:pt x="3313" y="987"/>
                  </a:lnTo>
                  <a:lnTo>
                    <a:pt x="3806" y="705"/>
                  </a:lnTo>
                  <a:lnTo>
                    <a:pt x="4370" y="635"/>
                  </a:lnTo>
                  <a:close/>
                  <a:moveTo>
                    <a:pt x="7753" y="2820"/>
                  </a:moveTo>
                  <a:lnTo>
                    <a:pt x="8106" y="2890"/>
                  </a:lnTo>
                  <a:lnTo>
                    <a:pt x="8388" y="2961"/>
                  </a:lnTo>
                  <a:lnTo>
                    <a:pt x="8599" y="3102"/>
                  </a:lnTo>
                  <a:lnTo>
                    <a:pt x="8740" y="3313"/>
                  </a:lnTo>
                  <a:lnTo>
                    <a:pt x="8881" y="3525"/>
                  </a:lnTo>
                  <a:lnTo>
                    <a:pt x="8952" y="3807"/>
                  </a:lnTo>
                  <a:lnTo>
                    <a:pt x="8952" y="4089"/>
                  </a:lnTo>
                  <a:lnTo>
                    <a:pt x="8952" y="4371"/>
                  </a:lnTo>
                  <a:lnTo>
                    <a:pt x="8952" y="4652"/>
                  </a:lnTo>
                  <a:lnTo>
                    <a:pt x="8811" y="4864"/>
                  </a:lnTo>
                  <a:lnTo>
                    <a:pt x="8740" y="5146"/>
                  </a:lnTo>
                  <a:lnTo>
                    <a:pt x="8529" y="5357"/>
                  </a:lnTo>
                  <a:lnTo>
                    <a:pt x="8317" y="5498"/>
                  </a:lnTo>
                  <a:lnTo>
                    <a:pt x="8106" y="5639"/>
                  </a:lnTo>
                  <a:lnTo>
                    <a:pt x="7824" y="5710"/>
                  </a:lnTo>
                  <a:lnTo>
                    <a:pt x="7471" y="5639"/>
                  </a:lnTo>
                  <a:lnTo>
                    <a:pt x="7049" y="5569"/>
                  </a:lnTo>
                  <a:lnTo>
                    <a:pt x="6696" y="5428"/>
                  </a:lnTo>
                  <a:lnTo>
                    <a:pt x="6414" y="5287"/>
                  </a:lnTo>
                  <a:lnTo>
                    <a:pt x="6203" y="5075"/>
                  </a:lnTo>
                  <a:lnTo>
                    <a:pt x="6132" y="4864"/>
                  </a:lnTo>
                  <a:lnTo>
                    <a:pt x="5991" y="4582"/>
                  </a:lnTo>
                  <a:lnTo>
                    <a:pt x="5991" y="4371"/>
                  </a:lnTo>
                  <a:lnTo>
                    <a:pt x="6062" y="4089"/>
                  </a:lnTo>
                  <a:lnTo>
                    <a:pt x="6132" y="3807"/>
                  </a:lnTo>
                  <a:lnTo>
                    <a:pt x="6273" y="3595"/>
                  </a:lnTo>
                  <a:lnTo>
                    <a:pt x="6414" y="3384"/>
                  </a:lnTo>
                  <a:lnTo>
                    <a:pt x="6626" y="3172"/>
                  </a:lnTo>
                  <a:lnTo>
                    <a:pt x="6908" y="3031"/>
                  </a:lnTo>
                  <a:lnTo>
                    <a:pt x="7189" y="2890"/>
                  </a:lnTo>
                  <a:lnTo>
                    <a:pt x="7471" y="2820"/>
                  </a:lnTo>
                  <a:close/>
                  <a:moveTo>
                    <a:pt x="5921" y="5992"/>
                  </a:moveTo>
                  <a:lnTo>
                    <a:pt x="6555" y="6133"/>
                  </a:lnTo>
                  <a:lnTo>
                    <a:pt x="7260" y="6415"/>
                  </a:lnTo>
                  <a:lnTo>
                    <a:pt x="7824" y="6767"/>
                  </a:lnTo>
                  <a:lnTo>
                    <a:pt x="8035" y="6978"/>
                  </a:lnTo>
                  <a:lnTo>
                    <a:pt x="8176" y="7190"/>
                  </a:lnTo>
                  <a:lnTo>
                    <a:pt x="8317" y="7401"/>
                  </a:lnTo>
                  <a:lnTo>
                    <a:pt x="8317" y="7613"/>
                  </a:lnTo>
                  <a:lnTo>
                    <a:pt x="8247" y="7824"/>
                  </a:lnTo>
                  <a:lnTo>
                    <a:pt x="8035" y="8036"/>
                  </a:lnTo>
                  <a:lnTo>
                    <a:pt x="7683" y="8318"/>
                  </a:lnTo>
                  <a:lnTo>
                    <a:pt x="7260" y="8529"/>
                  </a:lnTo>
                  <a:lnTo>
                    <a:pt x="6837" y="8670"/>
                  </a:lnTo>
                  <a:lnTo>
                    <a:pt x="6414" y="8741"/>
                  </a:lnTo>
                  <a:lnTo>
                    <a:pt x="5991" y="8741"/>
                  </a:lnTo>
                  <a:lnTo>
                    <a:pt x="5639" y="8670"/>
                  </a:lnTo>
                  <a:lnTo>
                    <a:pt x="5286" y="8529"/>
                  </a:lnTo>
                  <a:lnTo>
                    <a:pt x="4934" y="8388"/>
                  </a:lnTo>
                  <a:lnTo>
                    <a:pt x="4652" y="8177"/>
                  </a:lnTo>
                  <a:lnTo>
                    <a:pt x="4441" y="7965"/>
                  </a:lnTo>
                  <a:lnTo>
                    <a:pt x="4300" y="7683"/>
                  </a:lnTo>
                  <a:lnTo>
                    <a:pt x="4229" y="7401"/>
                  </a:lnTo>
                  <a:lnTo>
                    <a:pt x="4300" y="7119"/>
                  </a:lnTo>
                  <a:lnTo>
                    <a:pt x="4370" y="6767"/>
                  </a:lnTo>
                  <a:lnTo>
                    <a:pt x="4652" y="6415"/>
                  </a:lnTo>
                  <a:lnTo>
                    <a:pt x="5004" y="6062"/>
                  </a:lnTo>
                  <a:lnTo>
                    <a:pt x="5145" y="5992"/>
                  </a:lnTo>
                  <a:close/>
                  <a:moveTo>
                    <a:pt x="4229" y="5498"/>
                  </a:moveTo>
                  <a:lnTo>
                    <a:pt x="3877" y="6767"/>
                  </a:lnTo>
                  <a:lnTo>
                    <a:pt x="3313" y="7965"/>
                  </a:lnTo>
                  <a:lnTo>
                    <a:pt x="3031" y="8459"/>
                  </a:lnTo>
                  <a:lnTo>
                    <a:pt x="2608" y="8670"/>
                  </a:lnTo>
                  <a:lnTo>
                    <a:pt x="2256" y="8811"/>
                  </a:lnTo>
                  <a:lnTo>
                    <a:pt x="1903" y="8811"/>
                  </a:lnTo>
                  <a:lnTo>
                    <a:pt x="1551" y="8600"/>
                  </a:lnTo>
                  <a:lnTo>
                    <a:pt x="1269" y="8318"/>
                  </a:lnTo>
                  <a:lnTo>
                    <a:pt x="1057" y="7895"/>
                  </a:lnTo>
                  <a:lnTo>
                    <a:pt x="916" y="7401"/>
                  </a:lnTo>
                  <a:lnTo>
                    <a:pt x="916" y="6978"/>
                  </a:lnTo>
                  <a:lnTo>
                    <a:pt x="987" y="6697"/>
                  </a:lnTo>
                  <a:lnTo>
                    <a:pt x="1057" y="6415"/>
                  </a:lnTo>
                  <a:lnTo>
                    <a:pt x="1128" y="6203"/>
                  </a:lnTo>
                  <a:lnTo>
                    <a:pt x="1339" y="5992"/>
                  </a:lnTo>
                  <a:lnTo>
                    <a:pt x="1480" y="5851"/>
                  </a:lnTo>
                  <a:lnTo>
                    <a:pt x="1974" y="5639"/>
                  </a:lnTo>
                  <a:lnTo>
                    <a:pt x="2538" y="5498"/>
                  </a:lnTo>
                  <a:close/>
                  <a:moveTo>
                    <a:pt x="4652" y="0"/>
                  </a:moveTo>
                  <a:lnTo>
                    <a:pt x="4018" y="141"/>
                  </a:lnTo>
                  <a:lnTo>
                    <a:pt x="3383" y="423"/>
                  </a:lnTo>
                  <a:lnTo>
                    <a:pt x="2749" y="776"/>
                  </a:lnTo>
                  <a:lnTo>
                    <a:pt x="2185" y="1269"/>
                  </a:lnTo>
                  <a:lnTo>
                    <a:pt x="1833" y="1833"/>
                  </a:lnTo>
                  <a:lnTo>
                    <a:pt x="1692" y="2115"/>
                  </a:lnTo>
                  <a:lnTo>
                    <a:pt x="1551" y="2397"/>
                  </a:lnTo>
                  <a:lnTo>
                    <a:pt x="1551" y="2679"/>
                  </a:lnTo>
                  <a:lnTo>
                    <a:pt x="1551" y="3031"/>
                  </a:lnTo>
                  <a:lnTo>
                    <a:pt x="1692" y="3313"/>
                  </a:lnTo>
                  <a:lnTo>
                    <a:pt x="1833" y="3595"/>
                  </a:lnTo>
                  <a:lnTo>
                    <a:pt x="2044" y="3877"/>
                  </a:lnTo>
                  <a:lnTo>
                    <a:pt x="2397" y="4089"/>
                  </a:lnTo>
                  <a:lnTo>
                    <a:pt x="2820" y="4371"/>
                  </a:lnTo>
                  <a:lnTo>
                    <a:pt x="3313" y="4582"/>
                  </a:lnTo>
                  <a:lnTo>
                    <a:pt x="3947" y="4793"/>
                  </a:lnTo>
                  <a:lnTo>
                    <a:pt x="4652" y="4934"/>
                  </a:lnTo>
                  <a:lnTo>
                    <a:pt x="4511" y="5075"/>
                  </a:lnTo>
                  <a:lnTo>
                    <a:pt x="4300" y="5146"/>
                  </a:lnTo>
                  <a:lnTo>
                    <a:pt x="3736" y="5146"/>
                  </a:lnTo>
                  <a:lnTo>
                    <a:pt x="3031" y="5005"/>
                  </a:lnTo>
                  <a:lnTo>
                    <a:pt x="2256" y="4864"/>
                  </a:lnTo>
                  <a:lnTo>
                    <a:pt x="1480" y="4864"/>
                  </a:lnTo>
                  <a:lnTo>
                    <a:pt x="1128" y="5005"/>
                  </a:lnTo>
                  <a:lnTo>
                    <a:pt x="846" y="5146"/>
                  </a:lnTo>
                  <a:lnTo>
                    <a:pt x="564" y="5357"/>
                  </a:lnTo>
                  <a:lnTo>
                    <a:pt x="282" y="5710"/>
                  </a:lnTo>
                  <a:lnTo>
                    <a:pt x="141" y="6203"/>
                  </a:lnTo>
                  <a:lnTo>
                    <a:pt x="0" y="6767"/>
                  </a:lnTo>
                  <a:lnTo>
                    <a:pt x="0" y="7260"/>
                  </a:lnTo>
                  <a:lnTo>
                    <a:pt x="71" y="7683"/>
                  </a:lnTo>
                  <a:lnTo>
                    <a:pt x="141" y="8106"/>
                  </a:lnTo>
                  <a:lnTo>
                    <a:pt x="282" y="8459"/>
                  </a:lnTo>
                  <a:lnTo>
                    <a:pt x="494" y="8811"/>
                  </a:lnTo>
                  <a:lnTo>
                    <a:pt x="705" y="9093"/>
                  </a:lnTo>
                  <a:lnTo>
                    <a:pt x="987" y="9375"/>
                  </a:lnTo>
                  <a:lnTo>
                    <a:pt x="1269" y="9586"/>
                  </a:lnTo>
                  <a:lnTo>
                    <a:pt x="1621" y="9727"/>
                  </a:lnTo>
                  <a:lnTo>
                    <a:pt x="1974" y="9798"/>
                  </a:lnTo>
                  <a:lnTo>
                    <a:pt x="2326" y="9868"/>
                  </a:lnTo>
                  <a:lnTo>
                    <a:pt x="2679" y="9798"/>
                  </a:lnTo>
                  <a:lnTo>
                    <a:pt x="3031" y="9657"/>
                  </a:lnTo>
                  <a:lnTo>
                    <a:pt x="3383" y="9445"/>
                  </a:lnTo>
                  <a:lnTo>
                    <a:pt x="3736" y="9163"/>
                  </a:lnTo>
                  <a:lnTo>
                    <a:pt x="4018" y="8741"/>
                  </a:lnTo>
                  <a:lnTo>
                    <a:pt x="4018" y="8952"/>
                  </a:lnTo>
                  <a:lnTo>
                    <a:pt x="4088" y="9163"/>
                  </a:lnTo>
                  <a:lnTo>
                    <a:pt x="4229" y="9375"/>
                  </a:lnTo>
                  <a:lnTo>
                    <a:pt x="4300" y="9516"/>
                  </a:lnTo>
                  <a:lnTo>
                    <a:pt x="4723" y="9727"/>
                  </a:lnTo>
                  <a:lnTo>
                    <a:pt x="5145" y="9798"/>
                  </a:lnTo>
                  <a:lnTo>
                    <a:pt x="5709" y="9798"/>
                  </a:lnTo>
                  <a:lnTo>
                    <a:pt x="6273" y="9727"/>
                  </a:lnTo>
                  <a:lnTo>
                    <a:pt x="6837" y="9586"/>
                  </a:lnTo>
                  <a:lnTo>
                    <a:pt x="7401" y="9375"/>
                  </a:lnTo>
                  <a:lnTo>
                    <a:pt x="7965" y="9093"/>
                  </a:lnTo>
                  <a:lnTo>
                    <a:pt x="8458" y="8741"/>
                  </a:lnTo>
                  <a:lnTo>
                    <a:pt x="8811" y="8388"/>
                  </a:lnTo>
                  <a:lnTo>
                    <a:pt x="9093" y="7965"/>
                  </a:lnTo>
                  <a:lnTo>
                    <a:pt x="9234" y="7542"/>
                  </a:lnTo>
                  <a:lnTo>
                    <a:pt x="9234" y="7331"/>
                  </a:lnTo>
                  <a:lnTo>
                    <a:pt x="9163" y="7190"/>
                  </a:lnTo>
                  <a:lnTo>
                    <a:pt x="9093" y="6978"/>
                  </a:lnTo>
                  <a:lnTo>
                    <a:pt x="8952" y="6767"/>
                  </a:lnTo>
                  <a:lnTo>
                    <a:pt x="8740" y="6556"/>
                  </a:lnTo>
                  <a:lnTo>
                    <a:pt x="8458" y="6344"/>
                  </a:lnTo>
                  <a:lnTo>
                    <a:pt x="8811" y="6203"/>
                  </a:lnTo>
                  <a:lnTo>
                    <a:pt x="9093" y="5992"/>
                  </a:lnTo>
                  <a:lnTo>
                    <a:pt x="9374" y="5710"/>
                  </a:lnTo>
                  <a:lnTo>
                    <a:pt x="9515" y="5357"/>
                  </a:lnTo>
                  <a:lnTo>
                    <a:pt x="9656" y="5005"/>
                  </a:lnTo>
                  <a:lnTo>
                    <a:pt x="9727" y="4652"/>
                  </a:lnTo>
                  <a:lnTo>
                    <a:pt x="9797" y="4230"/>
                  </a:lnTo>
                  <a:lnTo>
                    <a:pt x="9797" y="3877"/>
                  </a:lnTo>
                  <a:lnTo>
                    <a:pt x="9727" y="3525"/>
                  </a:lnTo>
                  <a:lnTo>
                    <a:pt x="9656" y="3172"/>
                  </a:lnTo>
                  <a:lnTo>
                    <a:pt x="9515" y="2890"/>
                  </a:lnTo>
                  <a:lnTo>
                    <a:pt x="9374" y="2679"/>
                  </a:lnTo>
                  <a:lnTo>
                    <a:pt x="9163" y="2467"/>
                  </a:lnTo>
                  <a:lnTo>
                    <a:pt x="8952" y="2256"/>
                  </a:lnTo>
                  <a:lnTo>
                    <a:pt x="8740" y="2186"/>
                  </a:lnTo>
                  <a:lnTo>
                    <a:pt x="8458" y="2045"/>
                  </a:lnTo>
                  <a:lnTo>
                    <a:pt x="7965" y="1974"/>
                  </a:lnTo>
                  <a:lnTo>
                    <a:pt x="7401" y="2115"/>
                  </a:lnTo>
                  <a:lnTo>
                    <a:pt x="6837" y="2397"/>
                  </a:lnTo>
                  <a:lnTo>
                    <a:pt x="6273" y="2749"/>
                  </a:lnTo>
                  <a:lnTo>
                    <a:pt x="6344" y="2186"/>
                  </a:lnTo>
                  <a:lnTo>
                    <a:pt x="6344" y="1692"/>
                  </a:lnTo>
                  <a:lnTo>
                    <a:pt x="6273" y="1269"/>
                  </a:lnTo>
                  <a:lnTo>
                    <a:pt x="6132" y="917"/>
                  </a:lnTo>
                  <a:lnTo>
                    <a:pt x="5991" y="635"/>
                  </a:lnTo>
                  <a:lnTo>
                    <a:pt x="5780" y="353"/>
                  </a:lnTo>
                  <a:lnTo>
                    <a:pt x="5498" y="212"/>
                  </a:lnTo>
                  <a:lnTo>
                    <a:pt x="5286" y="71"/>
                  </a:lnTo>
                  <a:lnTo>
                    <a:pt x="4934" y="71"/>
                  </a:lnTo>
                  <a:lnTo>
                    <a:pt x="4652" y="0"/>
                  </a:lnTo>
                  <a:close/>
                </a:path>
              </a:pathLst>
            </a:custGeom>
            <a:solidFill>
              <a:srgbClr val="ED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10"/>
            <p:cNvSpPr/>
            <p:nvPr/>
          </p:nvSpPr>
          <p:spPr>
            <a:xfrm rot="-4500104">
              <a:off x="6518556" y="4207572"/>
              <a:ext cx="115131" cy="420814"/>
            </a:xfrm>
            <a:custGeom>
              <a:avLst/>
              <a:gdLst/>
              <a:ahLst/>
              <a:cxnLst/>
              <a:rect l="l" t="t" r="r" b="b"/>
              <a:pathLst>
                <a:path w="4794" h="23472" extrusionOk="0">
                  <a:moveTo>
                    <a:pt x="2750" y="6626"/>
                  </a:moveTo>
                  <a:lnTo>
                    <a:pt x="3173" y="8177"/>
                  </a:lnTo>
                  <a:lnTo>
                    <a:pt x="3455" y="9728"/>
                  </a:lnTo>
                  <a:lnTo>
                    <a:pt x="3666" y="11208"/>
                  </a:lnTo>
                  <a:lnTo>
                    <a:pt x="3736" y="12758"/>
                  </a:lnTo>
                  <a:lnTo>
                    <a:pt x="3666" y="14239"/>
                  </a:lnTo>
                  <a:lnTo>
                    <a:pt x="3455" y="15789"/>
                  </a:lnTo>
                  <a:lnTo>
                    <a:pt x="3102" y="17340"/>
                  </a:lnTo>
                  <a:lnTo>
                    <a:pt x="2609" y="18891"/>
                  </a:lnTo>
                  <a:lnTo>
                    <a:pt x="2115" y="17481"/>
                  </a:lnTo>
                  <a:lnTo>
                    <a:pt x="1692" y="16142"/>
                  </a:lnTo>
                  <a:lnTo>
                    <a:pt x="1411" y="14802"/>
                  </a:lnTo>
                  <a:lnTo>
                    <a:pt x="1199" y="13534"/>
                  </a:lnTo>
                  <a:lnTo>
                    <a:pt x="1199" y="12195"/>
                  </a:lnTo>
                  <a:lnTo>
                    <a:pt x="1340" y="10855"/>
                  </a:lnTo>
                  <a:lnTo>
                    <a:pt x="1622" y="9516"/>
                  </a:lnTo>
                  <a:lnTo>
                    <a:pt x="2115" y="8036"/>
                  </a:lnTo>
                  <a:lnTo>
                    <a:pt x="1974" y="9939"/>
                  </a:lnTo>
                  <a:lnTo>
                    <a:pt x="1904" y="12970"/>
                  </a:lnTo>
                  <a:lnTo>
                    <a:pt x="1904" y="14450"/>
                  </a:lnTo>
                  <a:lnTo>
                    <a:pt x="1974" y="15719"/>
                  </a:lnTo>
                  <a:lnTo>
                    <a:pt x="2045" y="16142"/>
                  </a:lnTo>
                  <a:lnTo>
                    <a:pt x="2186" y="16494"/>
                  </a:lnTo>
                  <a:lnTo>
                    <a:pt x="2327" y="16635"/>
                  </a:lnTo>
                  <a:lnTo>
                    <a:pt x="2468" y="16635"/>
                  </a:lnTo>
                  <a:lnTo>
                    <a:pt x="2679" y="16424"/>
                  </a:lnTo>
                  <a:lnTo>
                    <a:pt x="2820" y="16001"/>
                  </a:lnTo>
                  <a:lnTo>
                    <a:pt x="2961" y="15507"/>
                  </a:lnTo>
                  <a:lnTo>
                    <a:pt x="3102" y="14943"/>
                  </a:lnTo>
                  <a:lnTo>
                    <a:pt x="3173" y="13463"/>
                  </a:lnTo>
                  <a:lnTo>
                    <a:pt x="3173" y="11842"/>
                  </a:lnTo>
                  <a:lnTo>
                    <a:pt x="3102" y="10221"/>
                  </a:lnTo>
                  <a:lnTo>
                    <a:pt x="2961" y="8670"/>
                  </a:lnTo>
                  <a:lnTo>
                    <a:pt x="2750" y="6626"/>
                  </a:lnTo>
                  <a:close/>
                  <a:moveTo>
                    <a:pt x="2256" y="1"/>
                  </a:moveTo>
                  <a:lnTo>
                    <a:pt x="2115" y="776"/>
                  </a:lnTo>
                  <a:lnTo>
                    <a:pt x="2045" y="1481"/>
                  </a:lnTo>
                  <a:lnTo>
                    <a:pt x="2045" y="2961"/>
                  </a:lnTo>
                  <a:lnTo>
                    <a:pt x="2045" y="4371"/>
                  </a:lnTo>
                  <a:lnTo>
                    <a:pt x="1974" y="5076"/>
                  </a:lnTo>
                  <a:lnTo>
                    <a:pt x="1904" y="5851"/>
                  </a:lnTo>
                  <a:lnTo>
                    <a:pt x="1692" y="6697"/>
                  </a:lnTo>
                  <a:lnTo>
                    <a:pt x="1411" y="7472"/>
                  </a:lnTo>
                  <a:lnTo>
                    <a:pt x="776" y="9093"/>
                  </a:lnTo>
                  <a:lnTo>
                    <a:pt x="494" y="9869"/>
                  </a:lnTo>
                  <a:lnTo>
                    <a:pt x="283" y="10644"/>
                  </a:lnTo>
                  <a:lnTo>
                    <a:pt x="71" y="11490"/>
                  </a:lnTo>
                  <a:lnTo>
                    <a:pt x="1" y="12406"/>
                  </a:lnTo>
                  <a:lnTo>
                    <a:pt x="1" y="13181"/>
                  </a:lnTo>
                  <a:lnTo>
                    <a:pt x="71" y="13886"/>
                  </a:lnTo>
                  <a:lnTo>
                    <a:pt x="142" y="14661"/>
                  </a:lnTo>
                  <a:lnTo>
                    <a:pt x="353" y="15366"/>
                  </a:lnTo>
                  <a:lnTo>
                    <a:pt x="776" y="16846"/>
                  </a:lnTo>
                  <a:lnTo>
                    <a:pt x="1270" y="18256"/>
                  </a:lnTo>
                  <a:lnTo>
                    <a:pt x="1622" y="19102"/>
                  </a:lnTo>
                  <a:lnTo>
                    <a:pt x="1833" y="19736"/>
                  </a:lnTo>
                  <a:lnTo>
                    <a:pt x="1833" y="20018"/>
                  </a:lnTo>
                  <a:lnTo>
                    <a:pt x="1833" y="20371"/>
                  </a:lnTo>
                  <a:lnTo>
                    <a:pt x="1622" y="21146"/>
                  </a:lnTo>
                  <a:lnTo>
                    <a:pt x="1551" y="21357"/>
                  </a:lnTo>
                  <a:lnTo>
                    <a:pt x="1411" y="21639"/>
                  </a:lnTo>
                  <a:lnTo>
                    <a:pt x="988" y="22274"/>
                  </a:lnTo>
                  <a:lnTo>
                    <a:pt x="565" y="22838"/>
                  </a:lnTo>
                  <a:lnTo>
                    <a:pt x="494" y="23049"/>
                  </a:lnTo>
                  <a:lnTo>
                    <a:pt x="494" y="23261"/>
                  </a:lnTo>
                  <a:lnTo>
                    <a:pt x="635" y="23402"/>
                  </a:lnTo>
                  <a:lnTo>
                    <a:pt x="706" y="23402"/>
                  </a:lnTo>
                  <a:lnTo>
                    <a:pt x="776" y="23472"/>
                  </a:lnTo>
                  <a:lnTo>
                    <a:pt x="917" y="23402"/>
                  </a:lnTo>
                  <a:lnTo>
                    <a:pt x="1129" y="23261"/>
                  </a:lnTo>
                  <a:lnTo>
                    <a:pt x="1411" y="22979"/>
                  </a:lnTo>
                  <a:lnTo>
                    <a:pt x="2045" y="21992"/>
                  </a:lnTo>
                  <a:lnTo>
                    <a:pt x="2679" y="20794"/>
                  </a:lnTo>
                  <a:lnTo>
                    <a:pt x="3243" y="19454"/>
                  </a:lnTo>
                  <a:lnTo>
                    <a:pt x="3736" y="18256"/>
                  </a:lnTo>
                  <a:lnTo>
                    <a:pt x="4371" y="16635"/>
                  </a:lnTo>
                  <a:lnTo>
                    <a:pt x="4653" y="15014"/>
                  </a:lnTo>
                  <a:lnTo>
                    <a:pt x="4794" y="13463"/>
                  </a:lnTo>
                  <a:lnTo>
                    <a:pt x="4794" y="11913"/>
                  </a:lnTo>
                  <a:lnTo>
                    <a:pt x="4653" y="10362"/>
                  </a:lnTo>
                  <a:lnTo>
                    <a:pt x="4441" y="8882"/>
                  </a:lnTo>
                  <a:lnTo>
                    <a:pt x="4089" y="7331"/>
                  </a:lnTo>
                  <a:lnTo>
                    <a:pt x="3666" y="5851"/>
                  </a:lnTo>
                  <a:lnTo>
                    <a:pt x="3243" y="4300"/>
                  </a:lnTo>
                  <a:lnTo>
                    <a:pt x="3243" y="3807"/>
                  </a:lnTo>
                  <a:lnTo>
                    <a:pt x="3173" y="3173"/>
                  </a:lnTo>
                  <a:lnTo>
                    <a:pt x="2820" y="1692"/>
                  </a:lnTo>
                  <a:lnTo>
                    <a:pt x="2468" y="424"/>
                  </a:lnTo>
                  <a:lnTo>
                    <a:pt x="2327" y="71"/>
                  </a:lnTo>
                  <a:lnTo>
                    <a:pt x="2256" y="1"/>
                  </a:lnTo>
                  <a:close/>
                </a:path>
              </a:pathLst>
            </a:custGeom>
            <a:solidFill>
              <a:srgbClr val="BDCC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97" name="Google Shape;597;p10"/>
            <p:cNvGrpSpPr/>
            <p:nvPr/>
          </p:nvGrpSpPr>
          <p:grpSpPr>
            <a:xfrm rot="4061973">
              <a:off x="4591314" y="4522570"/>
              <a:ext cx="150793" cy="179149"/>
              <a:chOff x="4157100" y="2900650"/>
              <a:chExt cx="206200" cy="244975"/>
            </a:xfrm>
          </p:grpSpPr>
          <p:sp>
            <p:nvSpPr>
              <p:cNvPr id="598" name="Google Shape;598;p10"/>
              <p:cNvSpPr/>
              <p:nvPr/>
            </p:nvSpPr>
            <p:spPr>
              <a:xfrm>
                <a:off x="4157100" y="3031050"/>
                <a:ext cx="51125" cy="114575"/>
              </a:xfrm>
              <a:custGeom>
                <a:avLst/>
                <a:gdLst/>
                <a:ahLst/>
                <a:cxnLst/>
                <a:rect l="l" t="t" r="r" b="b"/>
                <a:pathLst>
                  <a:path w="2045" h="4583" extrusionOk="0">
                    <a:moveTo>
                      <a:pt x="776" y="1622"/>
                    </a:moveTo>
                    <a:lnTo>
                      <a:pt x="917" y="2045"/>
                    </a:lnTo>
                    <a:lnTo>
                      <a:pt x="988" y="2538"/>
                    </a:lnTo>
                    <a:lnTo>
                      <a:pt x="988" y="2961"/>
                    </a:lnTo>
                    <a:lnTo>
                      <a:pt x="988" y="3454"/>
                    </a:lnTo>
                    <a:lnTo>
                      <a:pt x="776" y="3032"/>
                    </a:lnTo>
                    <a:lnTo>
                      <a:pt x="706" y="2609"/>
                    </a:lnTo>
                    <a:lnTo>
                      <a:pt x="706" y="2115"/>
                    </a:lnTo>
                    <a:lnTo>
                      <a:pt x="776" y="1622"/>
                    </a:lnTo>
                    <a:close/>
                    <a:moveTo>
                      <a:pt x="706" y="1"/>
                    </a:moveTo>
                    <a:lnTo>
                      <a:pt x="565" y="71"/>
                    </a:lnTo>
                    <a:lnTo>
                      <a:pt x="353" y="424"/>
                    </a:lnTo>
                    <a:lnTo>
                      <a:pt x="212" y="917"/>
                    </a:lnTo>
                    <a:lnTo>
                      <a:pt x="71" y="1481"/>
                    </a:lnTo>
                    <a:lnTo>
                      <a:pt x="1" y="2679"/>
                    </a:lnTo>
                    <a:lnTo>
                      <a:pt x="1" y="3102"/>
                    </a:lnTo>
                    <a:lnTo>
                      <a:pt x="71" y="3384"/>
                    </a:lnTo>
                    <a:lnTo>
                      <a:pt x="142" y="3595"/>
                    </a:lnTo>
                    <a:lnTo>
                      <a:pt x="424" y="3877"/>
                    </a:lnTo>
                    <a:lnTo>
                      <a:pt x="706" y="4159"/>
                    </a:lnTo>
                    <a:lnTo>
                      <a:pt x="988" y="4371"/>
                    </a:lnTo>
                    <a:lnTo>
                      <a:pt x="1340" y="4512"/>
                    </a:lnTo>
                    <a:lnTo>
                      <a:pt x="1622" y="4582"/>
                    </a:lnTo>
                    <a:lnTo>
                      <a:pt x="1763" y="4512"/>
                    </a:lnTo>
                    <a:lnTo>
                      <a:pt x="1833" y="4441"/>
                    </a:lnTo>
                    <a:lnTo>
                      <a:pt x="1974" y="4300"/>
                    </a:lnTo>
                    <a:lnTo>
                      <a:pt x="1974" y="4159"/>
                    </a:lnTo>
                    <a:lnTo>
                      <a:pt x="2045" y="3736"/>
                    </a:lnTo>
                    <a:lnTo>
                      <a:pt x="2045" y="3173"/>
                    </a:lnTo>
                    <a:lnTo>
                      <a:pt x="1974" y="2538"/>
                    </a:lnTo>
                    <a:lnTo>
                      <a:pt x="1833" y="1833"/>
                    </a:lnTo>
                    <a:lnTo>
                      <a:pt x="1622" y="1199"/>
                    </a:lnTo>
                    <a:lnTo>
                      <a:pt x="1410" y="635"/>
                    </a:lnTo>
                    <a:lnTo>
                      <a:pt x="1129" y="212"/>
                    </a:lnTo>
                    <a:lnTo>
                      <a:pt x="988" y="71"/>
                    </a:lnTo>
                    <a:lnTo>
                      <a:pt x="847" y="1"/>
                    </a:lnTo>
                    <a:close/>
                  </a:path>
                </a:pathLst>
              </a:custGeom>
              <a:solidFill>
                <a:srgbClr val="97BF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10"/>
              <p:cNvSpPr/>
              <p:nvPr/>
            </p:nvSpPr>
            <p:spPr>
              <a:xfrm>
                <a:off x="4169450" y="2900650"/>
                <a:ext cx="88125" cy="104000"/>
              </a:xfrm>
              <a:custGeom>
                <a:avLst/>
                <a:gdLst/>
                <a:ahLst/>
                <a:cxnLst/>
                <a:rect l="l" t="t" r="r" b="b"/>
                <a:pathLst>
                  <a:path w="3525" h="4160" extrusionOk="0">
                    <a:moveTo>
                      <a:pt x="3031" y="1"/>
                    </a:moveTo>
                    <a:lnTo>
                      <a:pt x="2960" y="142"/>
                    </a:lnTo>
                    <a:lnTo>
                      <a:pt x="2749" y="494"/>
                    </a:lnTo>
                    <a:lnTo>
                      <a:pt x="2326" y="1692"/>
                    </a:lnTo>
                    <a:lnTo>
                      <a:pt x="2044" y="2327"/>
                    </a:lnTo>
                    <a:lnTo>
                      <a:pt x="1692" y="2891"/>
                    </a:lnTo>
                    <a:lnTo>
                      <a:pt x="1339" y="3314"/>
                    </a:lnTo>
                    <a:lnTo>
                      <a:pt x="1128" y="3455"/>
                    </a:lnTo>
                    <a:lnTo>
                      <a:pt x="846" y="3596"/>
                    </a:lnTo>
                    <a:lnTo>
                      <a:pt x="1128" y="2679"/>
                    </a:lnTo>
                    <a:lnTo>
                      <a:pt x="1410" y="1974"/>
                    </a:lnTo>
                    <a:lnTo>
                      <a:pt x="1903" y="1270"/>
                    </a:lnTo>
                    <a:lnTo>
                      <a:pt x="2538" y="565"/>
                    </a:lnTo>
                    <a:lnTo>
                      <a:pt x="2538" y="494"/>
                    </a:lnTo>
                    <a:lnTo>
                      <a:pt x="2467" y="565"/>
                    </a:lnTo>
                    <a:lnTo>
                      <a:pt x="1833" y="847"/>
                    </a:lnTo>
                    <a:lnTo>
                      <a:pt x="1128" y="1270"/>
                    </a:lnTo>
                    <a:lnTo>
                      <a:pt x="846" y="1481"/>
                    </a:lnTo>
                    <a:lnTo>
                      <a:pt x="705" y="1692"/>
                    </a:lnTo>
                    <a:lnTo>
                      <a:pt x="353" y="2256"/>
                    </a:lnTo>
                    <a:lnTo>
                      <a:pt x="71" y="2891"/>
                    </a:lnTo>
                    <a:lnTo>
                      <a:pt x="0" y="3243"/>
                    </a:lnTo>
                    <a:lnTo>
                      <a:pt x="0" y="3596"/>
                    </a:lnTo>
                    <a:lnTo>
                      <a:pt x="141" y="3878"/>
                    </a:lnTo>
                    <a:lnTo>
                      <a:pt x="353" y="4089"/>
                    </a:lnTo>
                    <a:lnTo>
                      <a:pt x="635" y="4159"/>
                    </a:lnTo>
                    <a:lnTo>
                      <a:pt x="916" y="4159"/>
                    </a:lnTo>
                    <a:lnTo>
                      <a:pt x="1269" y="4018"/>
                    </a:lnTo>
                    <a:lnTo>
                      <a:pt x="1551" y="3878"/>
                    </a:lnTo>
                    <a:lnTo>
                      <a:pt x="1903" y="3596"/>
                    </a:lnTo>
                    <a:lnTo>
                      <a:pt x="2185" y="3243"/>
                    </a:lnTo>
                    <a:lnTo>
                      <a:pt x="2820" y="2468"/>
                    </a:lnTo>
                    <a:lnTo>
                      <a:pt x="3242" y="1622"/>
                    </a:lnTo>
                    <a:lnTo>
                      <a:pt x="3383" y="1199"/>
                    </a:lnTo>
                    <a:lnTo>
                      <a:pt x="3454" y="847"/>
                    </a:lnTo>
                    <a:lnTo>
                      <a:pt x="3524" y="494"/>
                    </a:lnTo>
                    <a:lnTo>
                      <a:pt x="3454" y="283"/>
                    </a:lnTo>
                    <a:lnTo>
                      <a:pt x="3313" y="71"/>
                    </a:lnTo>
                    <a:lnTo>
                      <a:pt x="3101" y="1"/>
                    </a:lnTo>
                    <a:close/>
                  </a:path>
                </a:pathLst>
              </a:custGeom>
              <a:solidFill>
                <a:srgbClr val="97BF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10"/>
              <p:cNvSpPr/>
              <p:nvPr/>
            </p:nvSpPr>
            <p:spPr>
              <a:xfrm>
                <a:off x="4217025" y="3024000"/>
                <a:ext cx="146275" cy="104000"/>
              </a:xfrm>
              <a:custGeom>
                <a:avLst/>
                <a:gdLst/>
                <a:ahLst/>
                <a:cxnLst/>
                <a:rect l="l" t="t" r="r" b="b"/>
                <a:pathLst>
                  <a:path w="5851" h="4160" extrusionOk="0">
                    <a:moveTo>
                      <a:pt x="987" y="1"/>
                    </a:moveTo>
                    <a:lnTo>
                      <a:pt x="635" y="71"/>
                    </a:lnTo>
                    <a:lnTo>
                      <a:pt x="494" y="142"/>
                    </a:lnTo>
                    <a:lnTo>
                      <a:pt x="705" y="142"/>
                    </a:lnTo>
                    <a:lnTo>
                      <a:pt x="917" y="212"/>
                    </a:lnTo>
                    <a:lnTo>
                      <a:pt x="1198" y="283"/>
                    </a:lnTo>
                    <a:lnTo>
                      <a:pt x="1833" y="635"/>
                    </a:lnTo>
                    <a:lnTo>
                      <a:pt x="2467" y="1129"/>
                    </a:lnTo>
                    <a:lnTo>
                      <a:pt x="3665" y="2186"/>
                    </a:lnTo>
                    <a:lnTo>
                      <a:pt x="4441" y="2961"/>
                    </a:lnTo>
                    <a:lnTo>
                      <a:pt x="3947" y="2961"/>
                    </a:lnTo>
                    <a:lnTo>
                      <a:pt x="3242" y="2820"/>
                    </a:lnTo>
                    <a:lnTo>
                      <a:pt x="2467" y="2609"/>
                    </a:lnTo>
                    <a:lnTo>
                      <a:pt x="1692" y="2327"/>
                    </a:lnTo>
                    <a:lnTo>
                      <a:pt x="987" y="1904"/>
                    </a:lnTo>
                    <a:lnTo>
                      <a:pt x="423" y="1481"/>
                    </a:lnTo>
                    <a:lnTo>
                      <a:pt x="212" y="1269"/>
                    </a:lnTo>
                    <a:lnTo>
                      <a:pt x="71" y="988"/>
                    </a:lnTo>
                    <a:lnTo>
                      <a:pt x="0" y="706"/>
                    </a:lnTo>
                    <a:lnTo>
                      <a:pt x="0" y="988"/>
                    </a:lnTo>
                    <a:lnTo>
                      <a:pt x="71" y="1481"/>
                    </a:lnTo>
                    <a:lnTo>
                      <a:pt x="282" y="1974"/>
                    </a:lnTo>
                    <a:lnTo>
                      <a:pt x="635" y="2468"/>
                    </a:lnTo>
                    <a:lnTo>
                      <a:pt x="1057" y="2891"/>
                    </a:lnTo>
                    <a:lnTo>
                      <a:pt x="1480" y="3243"/>
                    </a:lnTo>
                    <a:lnTo>
                      <a:pt x="2044" y="3525"/>
                    </a:lnTo>
                    <a:lnTo>
                      <a:pt x="2538" y="3807"/>
                    </a:lnTo>
                    <a:lnTo>
                      <a:pt x="3101" y="4018"/>
                    </a:lnTo>
                    <a:lnTo>
                      <a:pt x="3665" y="4089"/>
                    </a:lnTo>
                    <a:lnTo>
                      <a:pt x="4229" y="4159"/>
                    </a:lnTo>
                    <a:lnTo>
                      <a:pt x="4723" y="4159"/>
                    </a:lnTo>
                    <a:lnTo>
                      <a:pt x="5146" y="4018"/>
                    </a:lnTo>
                    <a:lnTo>
                      <a:pt x="5498" y="3807"/>
                    </a:lnTo>
                    <a:lnTo>
                      <a:pt x="5709" y="3455"/>
                    </a:lnTo>
                    <a:lnTo>
                      <a:pt x="5850" y="3032"/>
                    </a:lnTo>
                    <a:lnTo>
                      <a:pt x="5850" y="2750"/>
                    </a:lnTo>
                    <a:lnTo>
                      <a:pt x="5780" y="2397"/>
                    </a:lnTo>
                    <a:lnTo>
                      <a:pt x="5568" y="2115"/>
                    </a:lnTo>
                    <a:lnTo>
                      <a:pt x="5286" y="1763"/>
                    </a:lnTo>
                    <a:lnTo>
                      <a:pt x="5005" y="1481"/>
                    </a:lnTo>
                    <a:lnTo>
                      <a:pt x="4582" y="1199"/>
                    </a:lnTo>
                    <a:lnTo>
                      <a:pt x="3736" y="635"/>
                    </a:lnTo>
                    <a:lnTo>
                      <a:pt x="2749" y="283"/>
                    </a:lnTo>
                    <a:lnTo>
                      <a:pt x="1762" y="1"/>
                    </a:lnTo>
                    <a:close/>
                  </a:path>
                </a:pathLst>
              </a:custGeom>
              <a:solidFill>
                <a:srgbClr val="97BF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601" name="Google Shape;601;p10"/>
          <p:cNvSpPr txBox="1">
            <a:spLocks noGrp="1"/>
          </p:cNvSpPr>
          <p:nvPr>
            <p:ph type="body" idx="1"/>
          </p:nvPr>
        </p:nvSpPr>
        <p:spPr>
          <a:xfrm>
            <a:off x="2302200" y="4647233"/>
            <a:ext cx="7587600" cy="692800"/>
          </a:xfrm>
          <a:prstGeom prst="rect">
            <a:avLst/>
          </a:prstGeom>
        </p:spPr>
        <p:txBody>
          <a:bodyPr spcFirstLastPara="1" wrap="square" lIns="91425" tIns="91425" rIns="91425" bIns="91425" anchor="t" anchorCtr="0">
            <a:noAutofit/>
          </a:bodyPr>
          <a:lstStyle>
            <a:lvl1pPr marL="609585" lvl="0" indent="-304792" algn="ctr">
              <a:spcBef>
                <a:spcPts val="480"/>
              </a:spcBef>
              <a:spcAft>
                <a:spcPts val="0"/>
              </a:spcAft>
              <a:buSzPts val="1800"/>
              <a:buNone/>
              <a:defRPr sz="2400"/>
            </a:lvl1pPr>
          </a:lstStyle>
          <a:p>
            <a:endParaRPr/>
          </a:p>
        </p:txBody>
      </p:sp>
      <p:sp>
        <p:nvSpPr>
          <p:cNvPr id="602" name="Google Shape;602;p10"/>
          <p:cNvSpPr txBox="1">
            <a:spLocks noGrp="1"/>
          </p:cNvSpPr>
          <p:nvPr>
            <p:ph type="sldNum" idx="12"/>
          </p:nvPr>
        </p:nvSpPr>
        <p:spPr>
          <a:xfrm>
            <a:off x="5730200" y="6333135"/>
            <a:ext cx="731600" cy="524800"/>
          </a:xfrm>
          <a:prstGeom prst="rect">
            <a:avLst/>
          </a:prstGeom>
        </p:spPr>
        <p:txBody>
          <a:bodyPr spcFirstLastPara="1" wrap="square" lIns="91425" tIns="91425" rIns="91425" bIns="91425" anchor="t" anchorCtr="0">
            <a:noAutofit/>
          </a:bodyPr>
          <a:lstStyle>
            <a:lvl1pPr lvl="0" algn="ctr" rtl="0">
              <a:buNone/>
              <a:defRPr/>
            </a:lvl1pPr>
            <a:lvl2pPr lvl="1" algn="ctr" rtl="0">
              <a:buNone/>
              <a:defRPr/>
            </a:lvl2pPr>
            <a:lvl3pPr lvl="2" algn="ctr" rtl="0">
              <a:buNone/>
              <a:defRPr/>
            </a:lvl3pPr>
            <a:lvl4pPr lvl="3" algn="ctr" rtl="0">
              <a:buNone/>
              <a:defRPr/>
            </a:lvl4pPr>
            <a:lvl5pPr lvl="4" algn="ctr" rtl="0">
              <a:buNone/>
              <a:defRPr/>
            </a:lvl5pPr>
            <a:lvl6pPr lvl="5" algn="ctr" rtl="0">
              <a:buNone/>
              <a:defRPr/>
            </a:lvl6pPr>
            <a:lvl7pPr lvl="6" algn="ctr" rtl="0">
              <a:buNone/>
              <a:defRPr/>
            </a:lvl7pPr>
            <a:lvl8pPr lvl="7" algn="ctr" rtl="0">
              <a:buNone/>
              <a:defRPr/>
            </a:lvl8pPr>
            <a:lvl9pPr lvl="8" algn="ctr" rtl="0">
              <a:buNone/>
              <a:defRPr/>
            </a:lvl9pPr>
          </a:lstStyle>
          <a:p>
            <a:fld id="{00000000-1234-1234-1234-123412341234}" type="slidenum">
              <a:rPr lang="en" smtClean="0"/>
              <a:pPr/>
              <a:t>‹#›</a:t>
            </a:fld>
            <a:endParaRPr lang="en"/>
          </a:p>
        </p:txBody>
      </p:sp>
      <p:grpSp>
        <p:nvGrpSpPr>
          <p:cNvPr id="18" name="Group 17"/>
          <p:cNvGrpSpPr/>
          <p:nvPr userDrawn="1"/>
        </p:nvGrpSpPr>
        <p:grpSpPr>
          <a:xfrm>
            <a:off x="10564945" y="0"/>
            <a:ext cx="1828800" cy="2644827"/>
            <a:chOff x="6062379" y="154276"/>
            <a:chExt cx="1371600" cy="1983620"/>
          </a:xfrm>
        </p:grpSpPr>
        <p:pic>
          <p:nvPicPr>
            <p:cNvPr id="19" name="Picture 22" descr="https://o.remove.bg/downloads/1cf4ff39-f7c0-4fdb-9b16-d006a97bfcab/image-removebg-preview.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62379" y="1004420"/>
              <a:ext cx="1371600" cy="113347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https://o.remove.bg/downloads/c8d08884-7b93-4ada-a509-ca01d9675627/image-removebg-preview.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5254" y="154276"/>
              <a:ext cx="1085850" cy="1409700"/>
            </a:xfrm>
            <a:prstGeom prst="rect">
              <a:avLst/>
            </a:prstGeom>
            <a:noFill/>
            <a:extLst>
              <a:ext uri="{909E8E84-426E-40DD-AFC4-6F175D3DCCD1}">
                <a14:hiddenFill xmlns:a14="http://schemas.microsoft.com/office/drawing/2010/main">
                  <a:solidFill>
                    <a:srgbClr val="FFFFFF"/>
                  </a:solidFill>
                </a14:hiddenFill>
              </a:ext>
            </a:extLst>
          </p:spPr>
        </p:pic>
      </p:grpSp>
      <p:pic>
        <p:nvPicPr>
          <p:cNvPr id="21" name="Picture 20" descr="https://o.remove.bg/downloads/ee7b7f72-45f2-4c1a-bf7e-db1f9085e616/image-removebg-preview.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rot="4708035">
            <a:off x="-907133" y="-1901695"/>
            <a:ext cx="3745287" cy="54997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68495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DDF30-8097-415B-BA51-E706288B8CD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D35C422-B097-4B0A-8010-F66B0D246D6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6E17F18-A6EE-4D5B-B221-C7C9B187D66A}"/>
              </a:ext>
            </a:extLst>
          </p:cNvPr>
          <p:cNvSpPr>
            <a:spLocks noGrp="1"/>
          </p:cNvSpPr>
          <p:nvPr>
            <p:ph type="dt" sz="half" idx="10"/>
          </p:nvPr>
        </p:nvSpPr>
        <p:spPr/>
        <p:txBody>
          <a:bodyPr/>
          <a:lstStyle/>
          <a:p>
            <a:fld id="{E3E335C2-1F42-4A2B-9679-A84064AED5A1}" type="datetimeFigureOut">
              <a:rPr lang="en-US" smtClean="0"/>
              <a:t>3/2/2025</a:t>
            </a:fld>
            <a:endParaRPr lang="en-US"/>
          </a:p>
        </p:txBody>
      </p:sp>
      <p:sp>
        <p:nvSpPr>
          <p:cNvPr id="5" name="Footer Placeholder 4">
            <a:extLst>
              <a:ext uri="{FF2B5EF4-FFF2-40B4-BE49-F238E27FC236}">
                <a16:creationId xmlns:a16="http://schemas.microsoft.com/office/drawing/2014/main" id="{0FD601E1-67E5-42CE-B0DA-DF640998D2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F233F9-3584-4C5D-B8F8-1D1CAD81E2BB}"/>
              </a:ext>
            </a:extLst>
          </p:cNvPr>
          <p:cNvSpPr>
            <a:spLocks noGrp="1"/>
          </p:cNvSpPr>
          <p:nvPr>
            <p:ph type="sldNum" sz="quarter" idx="12"/>
          </p:nvPr>
        </p:nvSpPr>
        <p:spPr/>
        <p:txBody>
          <a:bodyPr/>
          <a:lstStyle/>
          <a:p>
            <a:fld id="{B5C8AE38-4D19-4FAC-8D7A-CE27D3E423E0}" type="slidenum">
              <a:rPr lang="en-US" smtClean="0"/>
              <a:t>‹#›</a:t>
            </a:fld>
            <a:endParaRPr lang="en-US"/>
          </a:p>
        </p:txBody>
      </p:sp>
    </p:spTree>
    <p:extLst>
      <p:ext uri="{BB962C8B-B14F-4D97-AF65-F5344CB8AC3E}">
        <p14:creationId xmlns:p14="http://schemas.microsoft.com/office/powerpoint/2010/main" val="36695361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B0775E-5E30-4581-80EA-1380250BAD3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F9126D2-EEB5-4557-A3C3-E0E8916E21F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3313DF-68CD-4EC0-9BB3-8AB96C1A7335}"/>
              </a:ext>
            </a:extLst>
          </p:cNvPr>
          <p:cNvSpPr>
            <a:spLocks noGrp="1"/>
          </p:cNvSpPr>
          <p:nvPr>
            <p:ph type="dt" sz="half" idx="10"/>
          </p:nvPr>
        </p:nvSpPr>
        <p:spPr/>
        <p:txBody>
          <a:bodyPr/>
          <a:lstStyle/>
          <a:p>
            <a:fld id="{E3E335C2-1F42-4A2B-9679-A84064AED5A1}" type="datetimeFigureOut">
              <a:rPr lang="en-US" smtClean="0"/>
              <a:t>3/2/2025</a:t>
            </a:fld>
            <a:endParaRPr lang="en-US"/>
          </a:p>
        </p:txBody>
      </p:sp>
      <p:sp>
        <p:nvSpPr>
          <p:cNvPr id="5" name="Footer Placeholder 4">
            <a:extLst>
              <a:ext uri="{FF2B5EF4-FFF2-40B4-BE49-F238E27FC236}">
                <a16:creationId xmlns:a16="http://schemas.microsoft.com/office/drawing/2014/main" id="{1666573F-F484-4E69-AF3C-A400243E27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1A454F-0034-4E1C-8F7B-734E99DCF340}"/>
              </a:ext>
            </a:extLst>
          </p:cNvPr>
          <p:cNvSpPr>
            <a:spLocks noGrp="1"/>
          </p:cNvSpPr>
          <p:nvPr>
            <p:ph type="sldNum" sz="quarter" idx="12"/>
          </p:nvPr>
        </p:nvSpPr>
        <p:spPr/>
        <p:txBody>
          <a:bodyPr/>
          <a:lstStyle/>
          <a:p>
            <a:fld id="{B5C8AE38-4D19-4FAC-8D7A-CE27D3E423E0}" type="slidenum">
              <a:rPr lang="en-US" smtClean="0"/>
              <a:t>‹#›</a:t>
            </a:fld>
            <a:endParaRPr lang="en-US"/>
          </a:p>
        </p:txBody>
      </p:sp>
    </p:spTree>
    <p:extLst>
      <p:ext uri="{BB962C8B-B14F-4D97-AF65-F5344CB8AC3E}">
        <p14:creationId xmlns:p14="http://schemas.microsoft.com/office/powerpoint/2010/main" val="1340534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D4AD3-8771-4757-8C09-181213ADC2B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305C515-ADED-4BA6-BEFB-2F26F76A1F0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37EBA1C-AE37-4DA9-95A6-AF9A2B09F5DB}"/>
              </a:ext>
            </a:extLst>
          </p:cNvPr>
          <p:cNvSpPr>
            <a:spLocks noGrp="1"/>
          </p:cNvSpPr>
          <p:nvPr>
            <p:ph type="dt" sz="half" idx="10"/>
          </p:nvPr>
        </p:nvSpPr>
        <p:spPr/>
        <p:txBody>
          <a:bodyPr/>
          <a:lstStyle/>
          <a:p>
            <a:fld id="{E3E335C2-1F42-4A2B-9679-A84064AED5A1}" type="datetimeFigureOut">
              <a:rPr lang="en-US" smtClean="0"/>
              <a:t>3/2/2025</a:t>
            </a:fld>
            <a:endParaRPr lang="en-US"/>
          </a:p>
        </p:txBody>
      </p:sp>
      <p:sp>
        <p:nvSpPr>
          <p:cNvPr id="5" name="Footer Placeholder 4">
            <a:extLst>
              <a:ext uri="{FF2B5EF4-FFF2-40B4-BE49-F238E27FC236}">
                <a16:creationId xmlns:a16="http://schemas.microsoft.com/office/drawing/2014/main" id="{59B33E2F-FCFD-439E-A13E-69EEE59235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86E363-6786-4759-AE2D-FC7F45F23400}"/>
              </a:ext>
            </a:extLst>
          </p:cNvPr>
          <p:cNvSpPr>
            <a:spLocks noGrp="1"/>
          </p:cNvSpPr>
          <p:nvPr>
            <p:ph type="sldNum" sz="quarter" idx="12"/>
          </p:nvPr>
        </p:nvSpPr>
        <p:spPr/>
        <p:txBody>
          <a:bodyPr/>
          <a:lstStyle/>
          <a:p>
            <a:fld id="{B5C8AE38-4D19-4FAC-8D7A-CE27D3E423E0}" type="slidenum">
              <a:rPr lang="en-US" smtClean="0"/>
              <a:t>‹#›</a:t>
            </a:fld>
            <a:endParaRPr lang="en-US"/>
          </a:p>
        </p:txBody>
      </p:sp>
    </p:spTree>
    <p:extLst>
      <p:ext uri="{BB962C8B-B14F-4D97-AF65-F5344CB8AC3E}">
        <p14:creationId xmlns:p14="http://schemas.microsoft.com/office/powerpoint/2010/main" val="38070846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DB47E5-118D-429C-94D5-213AE552DE1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SG"/>
          </a:p>
        </p:txBody>
      </p:sp>
      <p:sp>
        <p:nvSpPr>
          <p:cNvPr id="3" name="Text Placeholder 2">
            <a:extLst>
              <a:ext uri="{FF2B5EF4-FFF2-40B4-BE49-F238E27FC236}">
                <a16:creationId xmlns:a16="http://schemas.microsoft.com/office/drawing/2014/main" id="{5455A152-EB51-48BB-884B-CB65F103730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7699DBF-2B30-4C37-88C9-D4E48018B6AC}"/>
              </a:ext>
            </a:extLst>
          </p:cNvPr>
          <p:cNvSpPr>
            <a:spLocks noGrp="1"/>
          </p:cNvSpPr>
          <p:nvPr>
            <p:ph type="dt" sz="half" idx="10"/>
          </p:nvPr>
        </p:nvSpPr>
        <p:spPr/>
        <p:txBody>
          <a:bodyPr/>
          <a:lstStyle/>
          <a:p>
            <a:fld id="{DC39C81C-C8D4-4FD3-AE20-D8982E16F603}" type="datetimeFigureOut">
              <a:rPr lang="en-SG" smtClean="0"/>
              <a:t>2/3/2025</a:t>
            </a:fld>
            <a:endParaRPr lang="en-SG"/>
          </a:p>
        </p:txBody>
      </p:sp>
      <p:sp>
        <p:nvSpPr>
          <p:cNvPr id="5" name="Footer Placeholder 4">
            <a:extLst>
              <a:ext uri="{FF2B5EF4-FFF2-40B4-BE49-F238E27FC236}">
                <a16:creationId xmlns:a16="http://schemas.microsoft.com/office/drawing/2014/main" id="{349DE12F-C914-4387-ACD4-D9920B14A826}"/>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5B1E8B64-1327-405C-9C03-44CB3ABEE4ED}"/>
              </a:ext>
            </a:extLst>
          </p:cNvPr>
          <p:cNvSpPr>
            <a:spLocks noGrp="1"/>
          </p:cNvSpPr>
          <p:nvPr>
            <p:ph type="sldNum" sz="quarter" idx="12"/>
          </p:nvPr>
        </p:nvSpPr>
        <p:spPr/>
        <p:txBody>
          <a:bodyPr/>
          <a:lstStyle/>
          <a:p>
            <a:fld id="{29928FF0-2509-4E5B-8B02-0E0F106380D5}" type="slidenum">
              <a:rPr lang="en-SG" smtClean="0"/>
              <a:t>‹#›</a:t>
            </a:fld>
            <a:endParaRPr lang="en-SG"/>
          </a:p>
        </p:txBody>
      </p:sp>
    </p:spTree>
    <p:extLst>
      <p:ext uri="{BB962C8B-B14F-4D97-AF65-F5344CB8AC3E}">
        <p14:creationId xmlns:p14="http://schemas.microsoft.com/office/powerpoint/2010/main" val="281289918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843255-A2DA-4D0F-A307-0CCA0D9E9B9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09AF2DB-B5D3-496B-ABB5-B12053A82F8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2E1060E-E5D9-41D8-AF2A-4E980B3D297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8603F18-F26F-4DCA-9F2F-B3F4801E11ED}"/>
              </a:ext>
            </a:extLst>
          </p:cNvPr>
          <p:cNvSpPr>
            <a:spLocks noGrp="1"/>
          </p:cNvSpPr>
          <p:nvPr>
            <p:ph type="dt" sz="half" idx="10"/>
          </p:nvPr>
        </p:nvSpPr>
        <p:spPr/>
        <p:txBody>
          <a:bodyPr/>
          <a:lstStyle/>
          <a:p>
            <a:fld id="{E3E335C2-1F42-4A2B-9679-A84064AED5A1}" type="datetimeFigureOut">
              <a:rPr lang="en-US" smtClean="0"/>
              <a:t>3/2/2025</a:t>
            </a:fld>
            <a:endParaRPr lang="en-US"/>
          </a:p>
        </p:txBody>
      </p:sp>
      <p:sp>
        <p:nvSpPr>
          <p:cNvPr id="6" name="Footer Placeholder 5">
            <a:extLst>
              <a:ext uri="{FF2B5EF4-FFF2-40B4-BE49-F238E27FC236}">
                <a16:creationId xmlns:a16="http://schemas.microsoft.com/office/drawing/2014/main" id="{1F933187-4ED8-4C08-8320-91E83CAF451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9D16127-13A0-476D-A79A-7FC2A6F1E066}"/>
              </a:ext>
            </a:extLst>
          </p:cNvPr>
          <p:cNvSpPr>
            <a:spLocks noGrp="1"/>
          </p:cNvSpPr>
          <p:nvPr>
            <p:ph type="sldNum" sz="quarter" idx="12"/>
          </p:nvPr>
        </p:nvSpPr>
        <p:spPr/>
        <p:txBody>
          <a:bodyPr/>
          <a:lstStyle/>
          <a:p>
            <a:fld id="{B5C8AE38-4D19-4FAC-8D7A-CE27D3E423E0}" type="slidenum">
              <a:rPr lang="en-US" smtClean="0"/>
              <a:t>‹#›</a:t>
            </a:fld>
            <a:endParaRPr lang="en-US"/>
          </a:p>
        </p:txBody>
      </p:sp>
    </p:spTree>
    <p:extLst>
      <p:ext uri="{BB962C8B-B14F-4D97-AF65-F5344CB8AC3E}">
        <p14:creationId xmlns:p14="http://schemas.microsoft.com/office/powerpoint/2010/main" val="42135193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0B4EDA-B539-420E-849B-3BB77E5F700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A39317D-0301-4533-B0A4-FED6AB07235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32F4B7-E3E9-455C-AA6F-928EEC9758F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392BF72-3C9F-4921-B250-E94BE0300F9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272AA31-D54B-4F54-88CA-6B0FC8A3174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F92CBBD-27F7-4964-B84D-64B44CE10EF1}"/>
              </a:ext>
            </a:extLst>
          </p:cNvPr>
          <p:cNvSpPr>
            <a:spLocks noGrp="1"/>
          </p:cNvSpPr>
          <p:nvPr>
            <p:ph type="dt" sz="half" idx="10"/>
          </p:nvPr>
        </p:nvSpPr>
        <p:spPr/>
        <p:txBody>
          <a:bodyPr/>
          <a:lstStyle/>
          <a:p>
            <a:fld id="{E3E335C2-1F42-4A2B-9679-A84064AED5A1}" type="datetimeFigureOut">
              <a:rPr lang="en-US" smtClean="0"/>
              <a:t>3/2/2025</a:t>
            </a:fld>
            <a:endParaRPr lang="en-US"/>
          </a:p>
        </p:txBody>
      </p:sp>
      <p:sp>
        <p:nvSpPr>
          <p:cNvPr id="8" name="Footer Placeholder 7">
            <a:extLst>
              <a:ext uri="{FF2B5EF4-FFF2-40B4-BE49-F238E27FC236}">
                <a16:creationId xmlns:a16="http://schemas.microsoft.com/office/drawing/2014/main" id="{6DF3F9CE-E9CE-45D2-B82E-01A086AA3AF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EC5F084-89AC-4FD9-8F64-85507CA94C15}"/>
              </a:ext>
            </a:extLst>
          </p:cNvPr>
          <p:cNvSpPr>
            <a:spLocks noGrp="1"/>
          </p:cNvSpPr>
          <p:nvPr>
            <p:ph type="sldNum" sz="quarter" idx="12"/>
          </p:nvPr>
        </p:nvSpPr>
        <p:spPr/>
        <p:txBody>
          <a:bodyPr/>
          <a:lstStyle/>
          <a:p>
            <a:fld id="{B5C8AE38-4D19-4FAC-8D7A-CE27D3E423E0}" type="slidenum">
              <a:rPr lang="en-US" smtClean="0"/>
              <a:t>‹#›</a:t>
            </a:fld>
            <a:endParaRPr lang="en-US"/>
          </a:p>
        </p:txBody>
      </p:sp>
    </p:spTree>
    <p:extLst>
      <p:ext uri="{BB962C8B-B14F-4D97-AF65-F5344CB8AC3E}">
        <p14:creationId xmlns:p14="http://schemas.microsoft.com/office/powerpoint/2010/main" val="345595471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72C29-64FA-403A-89F2-58BB345EA7D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DCBA50C-DE80-4F45-8695-2232C990A7EB}"/>
              </a:ext>
            </a:extLst>
          </p:cNvPr>
          <p:cNvSpPr>
            <a:spLocks noGrp="1"/>
          </p:cNvSpPr>
          <p:nvPr>
            <p:ph type="dt" sz="half" idx="10"/>
          </p:nvPr>
        </p:nvSpPr>
        <p:spPr/>
        <p:txBody>
          <a:bodyPr/>
          <a:lstStyle/>
          <a:p>
            <a:fld id="{E3E335C2-1F42-4A2B-9679-A84064AED5A1}" type="datetimeFigureOut">
              <a:rPr lang="en-US" smtClean="0"/>
              <a:t>3/2/2025</a:t>
            </a:fld>
            <a:endParaRPr lang="en-US"/>
          </a:p>
        </p:txBody>
      </p:sp>
      <p:sp>
        <p:nvSpPr>
          <p:cNvPr id="4" name="Footer Placeholder 3">
            <a:extLst>
              <a:ext uri="{FF2B5EF4-FFF2-40B4-BE49-F238E27FC236}">
                <a16:creationId xmlns:a16="http://schemas.microsoft.com/office/drawing/2014/main" id="{20BACC08-11C1-44C7-B794-285E613C951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2245AD4-D931-497F-A4EB-5735FAC02DBB}"/>
              </a:ext>
            </a:extLst>
          </p:cNvPr>
          <p:cNvSpPr>
            <a:spLocks noGrp="1"/>
          </p:cNvSpPr>
          <p:nvPr>
            <p:ph type="sldNum" sz="quarter" idx="12"/>
          </p:nvPr>
        </p:nvSpPr>
        <p:spPr/>
        <p:txBody>
          <a:bodyPr/>
          <a:lstStyle/>
          <a:p>
            <a:fld id="{B5C8AE38-4D19-4FAC-8D7A-CE27D3E423E0}" type="slidenum">
              <a:rPr lang="en-US" smtClean="0"/>
              <a:t>‹#›</a:t>
            </a:fld>
            <a:endParaRPr lang="en-US"/>
          </a:p>
        </p:txBody>
      </p:sp>
    </p:spTree>
    <p:extLst>
      <p:ext uri="{BB962C8B-B14F-4D97-AF65-F5344CB8AC3E}">
        <p14:creationId xmlns:p14="http://schemas.microsoft.com/office/powerpoint/2010/main" val="239251920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119B514-3314-4B25-83E8-D727B6D99DCE}"/>
              </a:ext>
            </a:extLst>
          </p:cNvPr>
          <p:cNvSpPr>
            <a:spLocks noGrp="1"/>
          </p:cNvSpPr>
          <p:nvPr>
            <p:ph type="dt" sz="half" idx="10"/>
          </p:nvPr>
        </p:nvSpPr>
        <p:spPr/>
        <p:txBody>
          <a:bodyPr/>
          <a:lstStyle/>
          <a:p>
            <a:fld id="{E3E335C2-1F42-4A2B-9679-A84064AED5A1}" type="datetimeFigureOut">
              <a:rPr lang="en-US" smtClean="0"/>
              <a:t>3/2/2025</a:t>
            </a:fld>
            <a:endParaRPr lang="en-US"/>
          </a:p>
        </p:txBody>
      </p:sp>
      <p:sp>
        <p:nvSpPr>
          <p:cNvPr id="3" name="Footer Placeholder 2">
            <a:extLst>
              <a:ext uri="{FF2B5EF4-FFF2-40B4-BE49-F238E27FC236}">
                <a16:creationId xmlns:a16="http://schemas.microsoft.com/office/drawing/2014/main" id="{AD6FEE42-0189-4D43-A0CB-CE776824B81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5C9C4F4-3C5E-4D7D-85A6-822188227AF0}"/>
              </a:ext>
            </a:extLst>
          </p:cNvPr>
          <p:cNvSpPr>
            <a:spLocks noGrp="1"/>
          </p:cNvSpPr>
          <p:nvPr>
            <p:ph type="sldNum" sz="quarter" idx="12"/>
          </p:nvPr>
        </p:nvSpPr>
        <p:spPr/>
        <p:txBody>
          <a:bodyPr/>
          <a:lstStyle/>
          <a:p>
            <a:fld id="{B5C8AE38-4D19-4FAC-8D7A-CE27D3E423E0}" type="slidenum">
              <a:rPr lang="en-US" smtClean="0"/>
              <a:t>‹#›</a:t>
            </a:fld>
            <a:endParaRPr lang="en-US"/>
          </a:p>
        </p:txBody>
      </p:sp>
    </p:spTree>
    <p:extLst>
      <p:ext uri="{BB962C8B-B14F-4D97-AF65-F5344CB8AC3E}">
        <p14:creationId xmlns:p14="http://schemas.microsoft.com/office/powerpoint/2010/main" val="32206647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6D2B4-846C-40E9-BC14-C71ED7300F8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13FB67A-4A75-4DC9-956C-8F3F7E2D923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4C67659-8461-438D-AF5A-DA448AFB07B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B31677-B450-4280-BE5C-E520226F951B}"/>
              </a:ext>
            </a:extLst>
          </p:cNvPr>
          <p:cNvSpPr>
            <a:spLocks noGrp="1"/>
          </p:cNvSpPr>
          <p:nvPr>
            <p:ph type="dt" sz="half" idx="10"/>
          </p:nvPr>
        </p:nvSpPr>
        <p:spPr/>
        <p:txBody>
          <a:bodyPr/>
          <a:lstStyle/>
          <a:p>
            <a:fld id="{E3E335C2-1F42-4A2B-9679-A84064AED5A1}" type="datetimeFigureOut">
              <a:rPr lang="en-US" smtClean="0"/>
              <a:t>3/2/2025</a:t>
            </a:fld>
            <a:endParaRPr lang="en-US"/>
          </a:p>
        </p:txBody>
      </p:sp>
      <p:sp>
        <p:nvSpPr>
          <p:cNvPr id="6" name="Footer Placeholder 5">
            <a:extLst>
              <a:ext uri="{FF2B5EF4-FFF2-40B4-BE49-F238E27FC236}">
                <a16:creationId xmlns:a16="http://schemas.microsoft.com/office/drawing/2014/main" id="{86B6A578-8C7F-4DB9-BBD8-3CD6185978F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2C56049-6FE5-45F1-919C-05515DC50B35}"/>
              </a:ext>
            </a:extLst>
          </p:cNvPr>
          <p:cNvSpPr>
            <a:spLocks noGrp="1"/>
          </p:cNvSpPr>
          <p:nvPr>
            <p:ph type="sldNum" sz="quarter" idx="12"/>
          </p:nvPr>
        </p:nvSpPr>
        <p:spPr/>
        <p:txBody>
          <a:bodyPr/>
          <a:lstStyle/>
          <a:p>
            <a:fld id="{B5C8AE38-4D19-4FAC-8D7A-CE27D3E423E0}" type="slidenum">
              <a:rPr lang="en-US" smtClean="0"/>
              <a:t>‹#›</a:t>
            </a:fld>
            <a:endParaRPr lang="en-US"/>
          </a:p>
        </p:txBody>
      </p:sp>
    </p:spTree>
    <p:extLst>
      <p:ext uri="{BB962C8B-B14F-4D97-AF65-F5344CB8AC3E}">
        <p14:creationId xmlns:p14="http://schemas.microsoft.com/office/powerpoint/2010/main" val="238257854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CAD6D-D606-4C3E-8869-81BAE8C58A3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A14E72B-0AD9-4749-9B45-45D6DAAE516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36F32D6-8BD1-4064-ADD2-BB85D08DA24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B8A8BC2-8CEA-43A5-9CD2-5F7987CB05EF}"/>
              </a:ext>
            </a:extLst>
          </p:cNvPr>
          <p:cNvSpPr>
            <a:spLocks noGrp="1"/>
          </p:cNvSpPr>
          <p:nvPr>
            <p:ph type="dt" sz="half" idx="10"/>
          </p:nvPr>
        </p:nvSpPr>
        <p:spPr/>
        <p:txBody>
          <a:bodyPr/>
          <a:lstStyle/>
          <a:p>
            <a:fld id="{E3E335C2-1F42-4A2B-9679-A84064AED5A1}" type="datetimeFigureOut">
              <a:rPr lang="en-US" smtClean="0"/>
              <a:t>3/2/2025</a:t>
            </a:fld>
            <a:endParaRPr lang="en-US"/>
          </a:p>
        </p:txBody>
      </p:sp>
      <p:sp>
        <p:nvSpPr>
          <p:cNvPr id="6" name="Footer Placeholder 5">
            <a:extLst>
              <a:ext uri="{FF2B5EF4-FFF2-40B4-BE49-F238E27FC236}">
                <a16:creationId xmlns:a16="http://schemas.microsoft.com/office/drawing/2014/main" id="{0C4BA9FD-98BA-4DA6-91A7-C71A60DDEDE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9397919-CB3A-470B-B82D-0F6691D91EF4}"/>
              </a:ext>
            </a:extLst>
          </p:cNvPr>
          <p:cNvSpPr>
            <a:spLocks noGrp="1"/>
          </p:cNvSpPr>
          <p:nvPr>
            <p:ph type="sldNum" sz="quarter" idx="12"/>
          </p:nvPr>
        </p:nvSpPr>
        <p:spPr/>
        <p:txBody>
          <a:bodyPr/>
          <a:lstStyle/>
          <a:p>
            <a:fld id="{B5C8AE38-4D19-4FAC-8D7A-CE27D3E423E0}" type="slidenum">
              <a:rPr lang="en-US" smtClean="0"/>
              <a:t>‹#›</a:t>
            </a:fld>
            <a:endParaRPr lang="en-US"/>
          </a:p>
        </p:txBody>
      </p:sp>
    </p:spTree>
    <p:extLst>
      <p:ext uri="{BB962C8B-B14F-4D97-AF65-F5344CB8AC3E}">
        <p14:creationId xmlns:p14="http://schemas.microsoft.com/office/powerpoint/2010/main" val="39593269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844963-9E4D-4F8D-A3D9-D330D0320FB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892FBD5-D455-4B24-940A-98239DB9412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ACDAF0-EF53-45F0-A745-A9F37F5E8476}"/>
              </a:ext>
            </a:extLst>
          </p:cNvPr>
          <p:cNvSpPr>
            <a:spLocks noGrp="1"/>
          </p:cNvSpPr>
          <p:nvPr>
            <p:ph type="dt" sz="half" idx="10"/>
          </p:nvPr>
        </p:nvSpPr>
        <p:spPr/>
        <p:txBody>
          <a:bodyPr/>
          <a:lstStyle/>
          <a:p>
            <a:fld id="{E3E335C2-1F42-4A2B-9679-A84064AED5A1}" type="datetimeFigureOut">
              <a:rPr lang="en-US" smtClean="0"/>
              <a:t>3/2/2025</a:t>
            </a:fld>
            <a:endParaRPr lang="en-US"/>
          </a:p>
        </p:txBody>
      </p:sp>
      <p:sp>
        <p:nvSpPr>
          <p:cNvPr id="5" name="Footer Placeholder 4">
            <a:extLst>
              <a:ext uri="{FF2B5EF4-FFF2-40B4-BE49-F238E27FC236}">
                <a16:creationId xmlns:a16="http://schemas.microsoft.com/office/drawing/2014/main" id="{304E1B9C-78EA-41F4-97E0-0609B83E45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60684D-64A2-4701-BC0B-3B4DA605C2D6}"/>
              </a:ext>
            </a:extLst>
          </p:cNvPr>
          <p:cNvSpPr>
            <a:spLocks noGrp="1"/>
          </p:cNvSpPr>
          <p:nvPr>
            <p:ph type="sldNum" sz="quarter" idx="12"/>
          </p:nvPr>
        </p:nvSpPr>
        <p:spPr/>
        <p:txBody>
          <a:bodyPr/>
          <a:lstStyle/>
          <a:p>
            <a:fld id="{B5C8AE38-4D19-4FAC-8D7A-CE27D3E423E0}" type="slidenum">
              <a:rPr lang="en-US" smtClean="0"/>
              <a:t>‹#›</a:t>
            </a:fld>
            <a:endParaRPr lang="en-US"/>
          </a:p>
        </p:txBody>
      </p:sp>
    </p:spTree>
    <p:extLst>
      <p:ext uri="{BB962C8B-B14F-4D97-AF65-F5344CB8AC3E}">
        <p14:creationId xmlns:p14="http://schemas.microsoft.com/office/powerpoint/2010/main" val="264386413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18E353F-60D7-4B66-9D4F-99EFF966085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1719977-11D8-4FE1-A92D-E85CDBD3AA8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7A0A5A-9D3C-4E42-984F-5348886386CC}"/>
              </a:ext>
            </a:extLst>
          </p:cNvPr>
          <p:cNvSpPr>
            <a:spLocks noGrp="1"/>
          </p:cNvSpPr>
          <p:nvPr>
            <p:ph type="dt" sz="half" idx="10"/>
          </p:nvPr>
        </p:nvSpPr>
        <p:spPr/>
        <p:txBody>
          <a:bodyPr/>
          <a:lstStyle/>
          <a:p>
            <a:fld id="{E3E335C2-1F42-4A2B-9679-A84064AED5A1}" type="datetimeFigureOut">
              <a:rPr lang="en-US" smtClean="0"/>
              <a:t>3/2/2025</a:t>
            </a:fld>
            <a:endParaRPr lang="en-US"/>
          </a:p>
        </p:txBody>
      </p:sp>
      <p:sp>
        <p:nvSpPr>
          <p:cNvPr id="5" name="Footer Placeholder 4">
            <a:extLst>
              <a:ext uri="{FF2B5EF4-FFF2-40B4-BE49-F238E27FC236}">
                <a16:creationId xmlns:a16="http://schemas.microsoft.com/office/drawing/2014/main" id="{8C8D2F5C-8DD9-4076-9135-EC3AB94B23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6D0128-6D7F-40E9-AC87-15D47292F4C9}"/>
              </a:ext>
            </a:extLst>
          </p:cNvPr>
          <p:cNvSpPr>
            <a:spLocks noGrp="1"/>
          </p:cNvSpPr>
          <p:nvPr>
            <p:ph type="sldNum" sz="quarter" idx="12"/>
          </p:nvPr>
        </p:nvSpPr>
        <p:spPr/>
        <p:txBody>
          <a:bodyPr/>
          <a:lstStyle/>
          <a:p>
            <a:fld id="{B5C8AE38-4D19-4FAC-8D7A-CE27D3E423E0}" type="slidenum">
              <a:rPr lang="en-US" smtClean="0"/>
              <a:t>‹#›</a:t>
            </a:fld>
            <a:endParaRPr lang="en-US"/>
          </a:p>
        </p:txBody>
      </p:sp>
    </p:spTree>
    <p:extLst>
      <p:ext uri="{BB962C8B-B14F-4D97-AF65-F5344CB8AC3E}">
        <p14:creationId xmlns:p14="http://schemas.microsoft.com/office/powerpoint/2010/main" val="6566003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AD77D9-FA96-4CE3-9CEB-3978380EB5E2}"/>
              </a:ext>
            </a:extLst>
          </p:cNvPr>
          <p:cNvSpPr>
            <a:spLocks noGrp="1"/>
          </p:cNvSpPr>
          <p:nvPr>
            <p:ph type="title"/>
          </p:nvPr>
        </p:nvSpPr>
        <p:spPr/>
        <p:txBody>
          <a:bodyPr/>
          <a:lstStyle/>
          <a:p>
            <a:r>
              <a:rPr lang="en-US"/>
              <a:t>Click to edit Master title style</a:t>
            </a:r>
            <a:endParaRPr lang="en-SG"/>
          </a:p>
        </p:txBody>
      </p:sp>
      <p:sp>
        <p:nvSpPr>
          <p:cNvPr id="3" name="Content Placeholder 2">
            <a:extLst>
              <a:ext uri="{FF2B5EF4-FFF2-40B4-BE49-F238E27FC236}">
                <a16:creationId xmlns:a16="http://schemas.microsoft.com/office/drawing/2014/main" id="{F3DE2FB9-384B-45E8-A747-E4645CE0333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a:extLst>
              <a:ext uri="{FF2B5EF4-FFF2-40B4-BE49-F238E27FC236}">
                <a16:creationId xmlns:a16="http://schemas.microsoft.com/office/drawing/2014/main" id="{E966ABA8-0592-48F9-92C3-4F8002BA181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Date Placeholder 4">
            <a:extLst>
              <a:ext uri="{FF2B5EF4-FFF2-40B4-BE49-F238E27FC236}">
                <a16:creationId xmlns:a16="http://schemas.microsoft.com/office/drawing/2014/main" id="{DE200410-EA30-4026-979D-AEAD759732F2}"/>
              </a:ext>
            </a:extLst>
          </p:cNvPr>
          <p:cNvSpPr>
            <a:spLocks noGrp="1"/>
          </p:cNvSpPr>
          <p:nvPr>
            <p:ph type="dt" sz="half" idx="10"/>
          </p:nvPr>
        </p:nvSpPr>
        <p:spPr/>
        <p:txBody>
          <a:bodyPr/>
          <a:lstStyle/>
          <a:p>
            <a:fld id="{DC39C81C-C8D4-4FD3-AE20-D8982E16F603}" type="datetimeFigureOut">
              <a:rPr lang="en-SG" smtClean="0"/>
              <a:t>2/3/2025</a:t>
            </a:fld>
            <a:endParaRPr lang="en-SG"/>
          </a:p>
        </p:txBody>
      </p:sp>
      <p:sp>
        <p:nvSpPr>
          <p:cNvPr id="6" name="Footer Placeholder 5">
            <a:extLst>
              <a:ext uri="{FF2B5EF4-FFF2-40B4-BE49-F238E27FC236}">
                <a16:creationId xmlns:a16="http://schemas.microsoft.com/office/drawing/2014/main" id="{7B199905-056A-402C-9A9B-A12E5B65178D}"/>
              </a:ext>
            </a:extLst>
          </p:cNvPr>
          <p:cNvSpPr>
            <a:spLocks noGrp="1"/>
          </p:cNvSpPr>
          <p:nvPr>
            <p:ph type="ftr" sz="quarter" idx="11"/>
          </p:nvPr>
        </p:nvSpPr>
        <p:spPr/>
        <p:txBody>
          <a:bodyPr/>
          <a:lstStyle/>
          <a:p>
            <a:endParaRPr lang="en-SG"/>
          </a:p>
        </p:txBody>
      </p:sp>
      <p:sp>
        <p:nvSpPr>
          <p:cNvPr id="7" name="Slide Number Placeholder 6">
            <a:extLst>
              <a:ext uri="{FF2B5EF4-FFF2-40B4-BE49-F238E27FC236}">
                <a16:creationId xmlns:a16="http://schemas.microsoft.com/office/drawing/2014/main" id="{DDBC7640-5800-49A7-A3E2-C8BE09F4EF1F}"/>
              </a:ext>
            </a:extLst>
          </p:cNvPr>
          <p:cNvSpPr>
            <a:spLocks noGrp="1"/>
          </p:cNvSpPr>
          <p:nvPr>
            <p:ph type="sldNum" sz="quarter" idx="12"/>
          </p:nvPr>
        </p:nvSpPr>
        <p:spPr/>
        <p:txBody>
          <a:bodyPr/>
          <a:lstStyle/>
          <a:p>
            <a:fld id="{29928FF0-2509-4E5B-8B02-0E0F106380D5}" type="slidenum">
              <a:rPr lang="en-SG" smtClean="0"/>
              <a:t>‹#›</a:t>
            </a:fld>
            <a:endParaRPr lang="en-SG"/>
          </a:p>
        </p:txBody>
      </p:sp>
    </p:spTree>
    <p:extLst>
      <p:ext uri="{BB962C8B-B14F-4D97-AF65-F5344CB8AC3E}">
        <p14:creationId xmlns:p14="http://schemas.microsoft.com/office/powerpoint/2010/main" val="16932472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8A5104-CDB6-4E6E-8685-11BA02ECD68A}"/>
              </a:ext>
            </a:extLst>
          </p:cNvPr>
          <p:cNvSpPr>
            <a:spLocks noGrp="1"/>
          </p:cNvSpPr>
          <p:nvPr>
            <p:ph type="title"/>
          </p:nvPr>
        </p:nvSpPr>
        <p:spPr>
          <a:xfrm>
            <a:off x="839788" y="365125"/>
            <a:ext cx="10515600" cy="1325563"/>
          </a:xfrm>
        </p:spPr>
        <p:txBody>
          <a:bodyPr/>
          <a:lstStyle/>
          <a:p>
            <a:r>
              <a:rPr lang="en-US"/>
              <a:t>Click to edit Master title style</a:t>
            </a:r>
            <a:endParaRPr lang="en-SG"/>
          </a:p>
        </p:txBody>
      </p:sp>
      <p:sp>
        <p:nvSpPr>
          <p:cNvPr id="3" name="Text Placeholder 2">
            <a:extLst>
              <a:ext uri="{FF2B5EF4-FFF2-40B4-BE49-F238E27FC236}">
                <a16:creationId xmlns:a16="http://schemas.microsoft.com/office/drawing/2014/main" id="{EB85CA8C-13A0-47C5-8C73-46C64499634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6EE1E92-2523-439E-BFF0-58745E60892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a:extLst>
              <a:ext uri="{FF2B5EF4-FFF2-40B4-BE49-F238E27FC236}">
                <a16:creationId xmlns:a16="http://schemas.microsoft.com/office/drawing/2014/main" id="{36171AF0-7BA6-4005-86DA-2606B208FDD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DC51312-0B85-431A-AD99-7038EB728BC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Date Placeholder 6">
            <a:extLst>
              <a:ext uri="{FF2B5EF4-FFF2-40B4-BE49-F238E27FC236}">
                <a16:creationId xmlns:a16="http://schemas.microsoft.com/office/drawing/2014/main" id="{E2C286F0-5DDB-4D83-A61C-F7AE70B1E418}"/>
              </a:ext>
            </a:extLst>
          </p:cNvPr>
          <p:cNvSpPr>
            <a:spLocks noGrp="1"/>
          </p:cNvSpPr>
          <p:nvPr>
            <p:ph type="dt" sz="half" idx="10"/>
          </p:nvPr>
        </p:nvSpPr>
        <p:spPr/>
        <p:txBody>
          <a:bodyPr/>
          <a:lstStyle/>
          <a:p>
            <a:fld id="{DC39C81C-C8D4-4FD3-AE20-D8982E16F603}" type="datetimeFigureOut">
              <a:rPr lang="en-SG" smtClean="0"/>
              <a:t>2/3/2025</a:t>
            </a:fld>
            <a:endParaRPr lang="en-SG"/>
          </a:p>
        </p:txBody>
      </p:sp>
      <p:sp>
        <p:nvSpPr>
          <p:cNvPr id="8" name="Footer Placeholder 7">
            <a:extLst>
              <a:ext uri="{FF2B5EF4-FFF2-40B4-BE49-F238E27FC236}">
                <a16:creationId xmlns:a16="http://schemas.microsoft.com/office/drawing/2014/main" id="{A345AB91-48C8-46B7-A3CD-D5873C2785F7}"/>
              </a:ext>
            </a:extLst>
          </p:cNvPr>
          <p:cNvSpPr>
            <a:spLocks noGrp="1"/>
          </p:cNvSpPr>
          <p:nvPr>
            <p:ph type="ftr" sz="quarter" idx="11"/>
          </p:nvPr>
        </p:nvSpPr>
        <p:spPr/>
        <p:txBody>
          <a:bodyPr/>
          <a:lstStyle/>
          <a:p>
            <a:endParaRPr lang="en-SG"/>
          </a:p>
        </p:txBody>
      </p:sp>
      <p:sp>
        <p:nvSpPr>
          <p:cNvPr id="9" name="Slide Number Placeholder 8">
            <a:extLst>
              <a:ext uri="{FF2B5EF4-FFF2-40B4-BE49-F238E27FC236}">
                <a16:creationId xmlns:a16="http://schemas.microsoft.com/office/drawing/2014/main" id="{E9012264-FA59-4024-9987-A56685395748}"/>
              </a:ext>
            </a:extLst>
          </p:cNvPr>
          <p:cNvSpPr>
            <a:spLocks noGrp="1"/>
          </p:cNvSpPr>
          <p:nvPr>
            <p:ph type="sldNum" sz="quarter" idx="12"/>
          </p:nvPr>
        </p:nvSpPr>
        <p:spPr/>
        <p:txBody>
          <a:bodyPr/>
          <a:lstStyle/>
          <a:p>
            <a:fld id="{29928FF0-2509-4E5B-8B02-0E0F106380D5}" type="slidenum">
              <a:rPr lang="en-SG" smtClean="0"/>
              <a:t>‹#›</a:t>
            </a:fld>
            <a:endParaRPr lang="en-SG"/>
          </a:p>
        </p:txBody>
      </p:sp>
    </p:spTree>
    <p:extLst>
      <p:ext uri="{BB962C8B-B14F-4D97-AF65-F5344CB8AC3E}">
        <p14:creationId xmlns:p14="http://schemas.microsoft.com/office/powerpoint/2010/main" val="7687287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7DA8D-1982-4269-866B-36E0DAC1A0D5}"/>
              </a:ext>
            </a:extLst>
          </p:cNvPr>
          <p:cNvSpPr>
            <a:spLocks noGrp="1"/>
          </p:cNvSpPr>
          <p:nvPr>
            <p:ph type="title"/>
          </p:nvPr>
        </p:nvSpPr>
        <p:spPr/>
        <p:txBody>
          <a:bodyPr/>
          <a:lstStyle/>
          <a:p>
            <a:r>
              <a:rPr lang="en-US"/>
              <a:t>Click to edit Master title style</a:t>
            </a:r>
            <a:endParaRPr lang="en-SG"/>
          </a:p>
        </p:txBody>
      </p:sp>
      <p:sp>
        <p:nvSpPr>
          <p:cNvPr id="3" name="Date Placeholder 2">
            <a:extLst>
              <a:ext uri="{FF2B5EF4-FFF2-40B4-BE49-F238E27FC236}">
                <a16:creationId xmlns:a16="http://schemas.microsoft.com/office/drawing/2014/main" id="{1BEF46EB-29DB-4953-84C7-84A80B6189F9}"/>
              </a:ext>
            </a:extLst>
          </p:cNvPr>
          <p:cNvSpPr>
            <a:spLocks noGrp="1"/>
          </p:cNvSpPr>
          <p:nvPr>
            <p:ph type="dt" sz="half" idx="10"/>
          </p:nvPr>
        </p:nvSpPr>
        <p:spPr/>
        <p:txBody>
          <a:bodyPr/>
          <a:lstStyle/>
          <a:p>
            <a:fld id="{DC39C81C-C8D4-4FD3-AE20-D8982E16F603}" type="datetimeFigureOut">
              <a:rPr lang="en-SG" smtClean="0"/>
              <a:t>2/3/2025</a:t>
            </a:fld>
            <a:endParaRPr lang="en-SG"/>
          </a:p>
        </p:txBody>
      </p:sp>
      <p:sp>
        <p:nvSpPr>
          <p:cNvPr id="4" name="Footer Placeholder 3">
            <a:extLst>
              <a:ext uri="{FF2B5EF4-FFF2-40B4-BE49-F238E27FC236}">
                <a16:creationId xmlns:a16="http://schemas.microsoft.com/office/drawing/2014/main" id="{526C239B-1671-484B-9F10-B8F6CA6EE2D2}"/>
              </a:ext>
            </a:extLst>
          </p:cNvPr>
          <p:cNvSpPr>
            <a:spLocks noGrp="1"/>
          </p:cNvSpPr>
          <p:nvPr>
            <p:ph type="ftr" sz="quarter" idx="11"/>
          </p:nvPr>
        </p:nvSpPr>
        <p:spPr/>
        <p:txBody>
          <a:bodyPr/>
          <a:lstStyle/>
          <a:p>
            <a:endParaRPr lang="en-SG"/>
          </a:p>
        </p:txBody>
      </p:sp>
      <p:sp>
        <p:nvSpPr>
          <p:cNvPr id="5" name="Slide Number Placeholder 4">
            <a:extLst>
              <a:ext uri="{FF2B5EF4-FFF2-40B4-BE49-F238E27FC236}">
                <a16:creationId xmlns:a16="http://schemas.microsoft.com/office/drawing/2014/main" id="{5171040B-8ADE-49C2-A0BA-9EF4C08480D9}"/>
              </a:ext>
            </a:extLst>
          </p:cNvPr>
          <p:cNvSpPr>
            <a:spLocks noGrp="1"/>
          </p:cNvSpPr>
          <p:nvPr>
            <p:ph type="sldNum" sz="quarter" idx="12"/>
          </p:nvPr>
        </p:nvSpPr>
        <p:spPr/>
        <p:txBody>
          <a:bodyPr/>
          <a:lstStyle/>
          <a:p>
            <a:fld id="{29928FF0-2509-4E5B-8B02-0E0F106380D5}" type="slidenum">
              <a:rPr lang="en-SG" smtClean="0"/>
              <a:t>‹#›</a:t>
            </a:fld>
            <a:endParaRPr lang="en-SG"/>
          </a:p>
        </p:txBody>
      </p:sp>
    </p:spTree>
    <p:extLst>
      <p:ext uri="{BB962C8B-B14F-4D97-AF65-F5344CB8AC3E}">
        <p14:creationId xmlns:p14="http://schemas.microsoft.com/office/powerpoint/2010/main" val="33708346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B23FDAB-C330-4DF6-91B8-1C30D7FF53A0}"/>
              </a:ext>
            </a:extLst>
          </p:cNvPr>
          <p:cNvSpPr>
            <a:spLocks noGrp="1"/>
          </p:cNvSpPr>
          <p:nvPr>
            <p:ph type="dt" sz="half" idx="10"/>
          </p:nvPr>
        </p:nvSpPr>
        <p:spPr/>
        <p:txBody>
          <a:bodyPr/>
          <a:lstStyle/>
          <a:p>
            <a:fld id="{DC39C81C-C8D4-4FD3-AE20-D8982E16F603}" type="datetimeFigureOut">
              <a:rPr lang="en-SG" smtClean="0"/>
              <a:t>2/3/2025</a:t>
            </a:fld>
            <a:endParaRPr lang="en-SG"/>
          </a:p>
        </p:txBody>
      </p:sp>
      <p:sp>
        <p:nvSpPr>
          <p:cNvPr id="3" name="Footer Placeholder 2">
            <a:extLst>
              <a:ext uri="{FF2B5EF4-FFF2-40B4-BE49-F238E27FC236}">
                <a16:creationId xmlns:a16="http://schemas.microsoft.com/office/drawing/2014/main" id="{CF380AA9-DD01-464A-B8CB-E3408B3D817E}"/>
              </a:ext>
            </a:extLst>
          </p:cNvPr>
          <p:cNvSpPr>
            <a:spLocks noGrp="1"/>
          </p:cNvSpPr>
          <p:nvPr>
            <p:ph type="ftr" sz="quarter" idx="11"/>
          </p:nvPr>
        </p:nvSpPr>
        <p:spPr/>
        <p:txBody>
          <a:bodyPr/>
          <a:lstStyle/>
          <a:p>
            <a:endParaRPr lang="en-SG"/>
          </a:p>
        </p:txBody>
      </p:sp>
      <p:sp>
        <p:nvSpPr>
          <p:cNvPr id="4" name="Slide Number Placeholder 3">
            <a:extLst>
              <a:ext uri="{FF2B5EF4-FFF2-40B4-BE49-F238E27FC236}">
                <a16:creationId xmlns:a16="http://schemas.microsoft.com/office/drawing/2014/main" id="{3933CF8A-CF30-4347-BF01-6F5D676148E8}"/>
              </a:ext>
            </a:extLst>
          </p:cNvPr>
          <p:cNvSpPr>
            <a:spLocks noGrp="1"/>
          </p:cNvSpPr>
          <p:nvPr>
            <p:ph type="sldNum" sz="quarter" idx="12"/>
          </p:nvPr>
        </p:nvSpPr>
        <p:spPr/>
        <p:txBody>
          <a:bodyPr/>
          <a:lstStyle/>
          <a:p>
            <a:fld id="{29928FF0-2509-4E5B-8B02-0E0F106380D5}" type="slidenum">
              <a:rPr lang="en-SG" smtClean="0"/>
              <a:t>‹#›</a:t>
            </a:fld>
            <a:endParaRPr lang="en-SG"/>
          </a:p>
        </p:txBody>
      </p:sp>
    </p:spTree>
    <p:extLst>
      <p:ext uri="{BB962C8B-B14F-4D97-AF65-F5344CB8AC3E}">
        <p14:creationId xmlns:p14="http://schemas.microsoft.com/office/powerpoint/2010/main" val="28816996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B474F-9B20-49C9-91BC-F0A6660C1BE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SG"/>
          </a:p>
        </p:txBody>
      </p:sp>
      <p:sp>
        <p:nvSpPr>
          <p:cNvPr id="3" name="Content Placeholder 2">
            <a:extLst>
              <a:ext uri="{FF2B5EF4-FFF2-40B4-BE49-F238E27FC236}">
                <a16:creationId xmlns:a16="http://schemas.microsoft.com/office/drawing/2014/main" id="{31CE0159-0138-49CC-82C0-E5047451CD5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a:extLst>
              <a:ext uri="{FF2B5EF4-FFF2-40B4-BE49-F238E27FC236}">
                <a16:creationId xmlns:a16="http://schemas.microsoft.com/office/drawing/2014/main" id="{37BCB8A9-82AA-465F-80D2-71EB72239A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DF25500-EE04-45B6-9E34-A762E7AA3C5E}"/>
              </a:ext>
            </a:extLst>
          </p:cNvPr>
          <p:cNvSpPr>
            <a:spLocks noGrp="1"/>
          </p:cNvSpPr>
          <p:nvPr>
            <p:ph type="dt" sz="half" idx="10"/>
          </p:nvPr>
        </p:nvSpPr>
        <p:spPr/>
        <p:txBody>
          <a:bodyPr/>
          <a:lstStyle/>
          <a:p>
            <a:fld id="{DC39C81C-C8D4-4FD3-AE20-D8982E16F603}" type="datetimeFigureOut">
              <a:rPr lang="en-SG" smtClean="0"/>
              <a:t>2/3/2025</a:t>
            </a:fld>
            <a:endParaRPr lang="en-SG"/>
          </a:p>
        </p:txBody>
      </p:sp>
      <p:sp>
        <p:nvSpPr>
          <p:cNvPr id="6" name="Footer Placeholder 5">
            <a:extLst>
              <a:ext uri="{FF2B5EF4-FFF2-40B4-BE49-F238E27FC236}">
                <a16:creationId xmlns:a16="http://schemas.microsoft.com/office/drawing/2014/main" id="{04AB7B26-7655-41F9-A7AA-83E775BAFA86}"/>
              </a:ext>
            </a:extLst>
          </p:cNvPr>
          <p:cNvSpPr>
            <a:spLocks noGrp="1"/>
          </p:cNvSpPr>
          <p:nvPr>
            <p:ph type="ftr" sz="quarter" idx="11"/>
          </p:nvPr>
        </p:nvSpPr>
        <p:spPr/>
        <p:txBody>
          <a:bodyPr/>
          <a:lstStyle/>
          <a:p>
            <a:endParaRPr lang="en-SG"/>
          </a:p>
        </p:txBody>
      </p:sp>
      <p:sp>
        <p:nvSpPr>
          <p:cNvPr id="7" name="Slide Number Placeholder 6">
            <a:extLst>
              <a:ext uri="{FF2B5EF4-FFF2-40B4-BE49-F238E27FC236}">
                <a16:creationId xmlns:a16="http://schemas.microsoft.com/office/drawing/2014/main" id="{DE182158-5E97-40E5-B6A6-8259672976EF}"/>
              </a:ext>
            </a:extLst>
          </p:cNvPr>
          <p:cNvSpPr>
            <a:spLocks noGrp="1"/>
          </p:cNvSpPr>
          <p:nvPr>
            <p:ph type="sldNum" sz="quarter" idx="12"/>
          </p:nvPr>
        </p:nvSpPr>
        <p:spPr/>
        <p:txBody>
          <a:bodyPr/>
          <a:lstStyle/>
          <a:p>
            <a:fld id="{29928FF0-2509-4E5B-8B02-0E0F106380D5}" type="slidenum">
              <a:rPr lang="en-SG" smtClean="0"/>
              <a:t>‹#›</a:t>
            </a:fld>
            <a:endParaRPr lang="en-SG"/>
          </a:p>
        </p:txBody>
      </p:sp>
    </p:spTree>
    <p:extLst>
      <p:ext uri="{BB962C8B-B14F-4D97-AF65-F5344CB8AC3E}">
        <p14:creationId xmlns:p14="http://schemas.microsoft.com/office/powerpoint/2010/main" val="31165940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D7AC7-592A-427E-B050-C5C0D5553F7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SG"/>
          </a:p>
        </p:txBody>
      </p:sp>
      <p:sp>
        <p:nvSpPr>
          <p:cNvPr id="3" name="Picture Placeholder 2">
            <a:extLst>
              <a:ext uri="{FF2B5EF4-FFF2-40B4-BE49-F238E27FC236}">
                <a16:creationId xmlns:a16="http://schemas.microsoft.com/office/drawing/2014/main" id="{08B0E642-5F23-4C54-842D-A192E7C285E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SG"/>
          </a:p>
        </p:txBody>
      </p:sp>
      <p:sp>
        <p:nvSpPr>
          <p:cNvPr id="4" name="Text Placeholder 3">
            <a:extLst>
              <a:ext uri="{FF2B5EF4-FFF2-40B4-BE49-F238E27FC236}">
                <a16:creationId xmlns:a16="http://schemas.microsoft.com/office/drawing/2014/main" id="{503AA397-C74E-4B30-87B2-7B66F6CA88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F2039F5-D36D-40F0-BD59-7DD816E74DC0}"/>
              </a:ext>
            </a:extLst>
          </p:cNvPr>
          <p:cNvSpPr>
            <a:spLocks noGrp="1"/>
          </p:cNvSpPr>
          <p:nvPr>
            <p:ph type="dt" sz="half" idx="10"/>
          </p:nvPr>
        </p:nvSpPr>
        <p:spPr/>
        <p:txBody>
          <a:bodyPr/>
          <a:lstStyle/>
          <a:p>
            <a:fld id="{DC39C81C-C8D4-4FD3-AE20-D8982E16F603}" type="datetimeFigureOut">
              <a:rPr lang="en-SG" smtClean="0"/>
              <a:t>2/3/2025</a:t>
            </a:fld>
            <a:endParaRPr lang="en-SG"/>
          </a:p>
        </p:txBody>
      </p:sp>
      <p:sp>
        <p:nvSpPr>
          <p:cNvPr id="6" name="Footer Placeholder 5">
            <a:extLst>
              <a:ext uri="{FF2B5EF4-FFF2-40B4-BE49-F238E27FC236}">
                <a16:creationId xmlns:a16="http://schemas.microsoft.com/office/drawing/2014/main" id="{64273D5F-B6AF-40E7-8700-0020DBBF2AD8}"/>
              </a:ext>
            </a:extLst>
          </p:cNvPr>
          <p:cNvSpPr>
            <a:spLocks noGrp="1"/>
          </p:cNvSpPr>
          <p:nvPr>
            <p:ph type="ftr" sz="quarter" idx="11"/>
          </p:nvPr>
        </p:nvSpPr>
        <p:spPr/>
        <p:txBody>
          <a:bodyPr/>
          <a:lstStyle/>
          <a:p>
            <a:endParaRPr lang="en-SG"/>
          </a:p>
        </p:txBody>
      </p:sp>
      <p:sp>
        <p:nvSpPr>
          <p:cNvPr id="7" name="Slide Number Placeholder 6">
            <a:extLst>
              <a:ext uri="{FF2B5EF4-FFF2-40B4-BE49-F238E27FC236}">
                <a16:creationId xmlns:a16="http://schemas.microsoft.com/office/drawing/2014/main" id="{5BE48F90-53AE-4F98-804D-ABD4D9E430D9}"/>
              </a:ext>
            </a:extLst>
          </p:cNvPr>
          <p:cNvSpPr>
            <a:spLocks noGrp="1"/>
          </p:cNvSpPr>
          <p:nvPr>
            <p:ph type="sldNum" sz="quarter" idx="12"/>
          </p:nvPr>
        </p:nvSpPr>
        <p:spPr/>
        <p:txBody>
          <a:bodyPr/>
          <a:lstStyle/>
          <a:p>
            <a:fld id="{29928FF0-2509-4E5B-8B02-0E0F106380D5}" type="slidenum">
              <a:rPr lang="en-SG" smtClean="0"/>
              <a:t>‹#›</a:t>
            </a:fld>
            <a:endParaRPr lang="en-SG"/>
          </a:p>
        </p:txBody>
      </p:sp>
    </p:spTree>
    <p:extLst>
      <p:ext uri="{BB962C8B-B14F-4D97-AF65-F5344CB8AC3E}">
        <p14:creationId xmlns:p14="http://schemas.microsoft.com/office/powerpoint/2010/main" val="20399893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theme" Target="../theme/theme2.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95CF6BE5-B30E-DF16-512E-C7AE182BF6F8}"/>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FC1C15C4-442A-4658-B4F5-E9751AD0014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SG"/>
          </a:p>
        </p:txBody>
      </p:sp>
      <p:sp>
        <p:nvSpPr>
          <p:cNvPr id="3" name="Text Placeholder 2">
            <a:extLst>
              <a:ext uri="{FF2B5EF4-FFF2-40B4-BE49-F238E27FC236}">
                <a16:creationId xmlns:a16="http://schemas.microsoft.com/office/drawing/2014/main" id="{521C3DCD-FA3C-4440-B07E-7A44DD7D8D5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C98C1756-6AA0-48D5-81F6-F9C3DB064DA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39C81C-C8D4-4FD3-AE20-D8982E16F603}" type="datetimeFigureOut">
              <a:rPr lang="en-SG" smtClean="0"/>
              <a:t>2/3/2025</a:t>
            </a:fld>
            <a:endParaRPr lang="en-SG"/>
          </a:p>
        </p:txBody>
      </p:sp>
      <p:sp>
        <p:nvSpPr>
          <p:cNvPr id="5" name="Footer Placeholder 4">
            <a:extLst>
              <a:ext uri="{FF2B5EF4-FFF2-40B4-BE49-F238E27FC236}">
                <a16:creationId xmlns:a16="http://schemas.microsoft.com/office/drawing/2014/main" id="{4E814430-E681-499C-801A-92667B46BA8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SG"/>
          </a:p>
        </p:txBody>
      </p:sp>
      <p:sp>
        <p:nvSpPr>
          <p:cNvPr id="6" name="Slide Number Placeholder 5">
            <a:extLst>
              <a:ext uri="{FF2B5EF4-FFF2-40B4-BE49-F238E27FC236}">
                <a16:creationId xmlns:a16="http://schemas.microsoft.com/office/drawing/2014/main" id="{94312788-EC8B-4009-938E-089F66A8B07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928FF0-2509-4E5B-8B02-0E0F106380D5}" type="slidenum">
              <a:rPr lang="en-SG" smtClean="0"/>
              <a:t>‹#›</a:t>
            </a:fld>
            <a:endParaRPr lang="en-SG"/>
          </a:p>
        </p:txBody>
      </p:sp>
    </p:spTree>
    <p:extLst>
      <p:ext uri="{BB962C8B-B14F-4D97-AF65-F5344CB8AC3E}">
        <p14:creationId xmlns:p14="http://schemas.microsoft.com/office/powerpoint/2010/main" val="7357595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D70657A-0003-DFB6-A445-83DD558D998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C389890-5BB9-2FFD-7AB7-CB6EA0AA8DA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5C6884-F42A-46B5-6C3A-E50037C4661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079D98-DA13-4B36-95DC-20C868B82A84}" type="datetimeFigureOut">
              <a:rPr lang="en-US" smtClean="0"/>
              <a:t>3/2/2025</a:t>
            </a:fld>
            <a:endParaRPr lang="en-US"/>
          </a:p>
        </p:txBody>
      </p:sp>
      <p:sp>
        <p:nvSpPr>
          <p:cNvPr id="5" name="Footer Placeholder 4">
            <a:extLst>
              <a:ext uri="{FF2B5EF4-FFF2-40B4-BE49-F238E27FC236}">
                <a16:creationId xmlns:a16="http://schemas.microsoft.com/office/drawing/2014/main" id="{79A979D4-DB84-354D-9AF9-CC2CF8F5BEF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6881555-CA8E-8574-622C-454EEBE1AA3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989D78A-BADD-4B04-BC83-978CDE30AFA6}" type="slidenum">
              <a:rPr lang="en-US" smtClean="0"/>
              <a:t>‹#›</a:t>
            </a:fld>
            <a:endParaRPr lang="en-US"/>
          </a:p>
        </p:txBody>
      </p:sp>
    </p:spTree>
    <p:extLst>
      <p:ext uri="{BB962C8B-B14F-4D97-AF65-F5344CB8AC3E}">
        <p14:creationId xmlns:p14="http://schemas.microsoft.com/office/powerpoint/2010/main" val="1290015129"/>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6195">
              <a:srgbClr val="6E34A2"/>
            </a:gs>
            <a:gs pos="57000">
              <a:srgbClr val="391B55"/>
            </a:gs>
            <a:gs pos="100000">
              <a:srgbClr val="251135"/>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ED5CA53-00BF-4336-90CB-1C64F93E9A8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5EA976B-8DE6-4266-A92A-A188FC5901C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8C731F-AA62-449E-B626-6911F8E67F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E335C2-1F42-4A2B-9679-A84064AED5A1}" type="datetimeFigureOut">
              <a:rPr lang="en-US" smtClean="0"/>
              <a:t>3/2/2025</a:t>
            </a:fld>
            <a:endParaRPr lang="en-US"/>
          </a:p>
        </p:txBody>
      </p:sp>
      <p:sp>
        <p:nvSpPr>
          <p:cNvPr id="5" name="Footer Placeholder 4">
            <a:extLst>
              <a:ext uri="{FF2B5EF4-FFF2-40B4-BE49-F238E27FC236}">
                <a16:creationId xmlns:a16="http://schemas.microsoft.com/office/drawing/2014/main" id="{8FCCBC83-1675-4F0E-841A-8D175C13C18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B5358BF-7B77-4A18-B71D-5DC08ABC3B1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C8AE38-4D19-4FAC-8D7A-CE27D3E423E0}" type="slidenum">
              <a:rPr lang="en-US" smtClean="0"/>
              <a:t>‹#›</a:t>
            </a:fld>
            <a:endParaRPr lang="en-US"/>
          </a:p>
        </p:txBody>
      </p:sp>
    </p:spTree>
    <p:extLst>
      <p:ext uri="{BB962C8B-B14F-4D97-AF65-F5344CB8AC3E}">
        <p14:creationId xmlns:p14="http://schemas.microsoft.com/office/powerpoint/2010/main" val="2734753524"/>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9.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slideLayout" Target="../slideLayouts/slideLayout27.xml"/><Relationship Id="rId7" Type="http://schemas.openxmlformats.org/officeDocument/2006/relationships/image" Target="../media/image27.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26.tiff"/><Relationship Id="rId5" Type="http://schemas.openxmlformats.org/officeDocument/2006/relationships/image" Target="../media/image25.tiff"/><Relationship Id="rId4" Type="http://schemas.openxmlformats.org/officeDocument/2006/relationships/image" Target="../media/image24.jpg"/></Relationships>
</file>

<file path=ppt/slides/_rels/slide13.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audio" Target="../media/audio5.wav"/><Relationship Id="rId18" Type="http://schemas.openxmlformats.org/officeDocument/2006/relationships/image" Target="../media/image27.png"/><Relationship Id="rId3" Type="http://schemas.microsoft.com/office/2007/relationships/media" Target="../media/media6.mp3"/><Relationship Id="rId7" Type="http://schemas.openxmlformats.org/officeDocument/2006/relationships/audio" Target="../media/audio1.wav"/><Relationship Id="rId12" Type="http://schemas.openxmlformats.org/officeDocument/2006/relationships/chart" Target="../charts/chart1.xml"/><Relationship Id="rId17" Type="http://schemas.openxmlformats.org/officeDocument/2006/relationships/image" Target="../media/image33.png"/><Relationship Id="rId2" Type="http://schemas.openxmlformats.org/officeDocument/2006/relationships/video" Target="../media/media5.mp4"/><Relationship Id="rId16" Type="http://schemas.openxmlformats.org/officeDocument/2006/relationships/image" Target="../media/image32.png"/><Relationship Id="rId1" Type="http://schemas.microsoft.com/office/2007/relationships/media" Target="../media/media5.mp4"/><Relationship Id="rId6" Type="http://schemas.openxmlformats.org/officeDocument/2006/relationships/notesSlide" Target="../notesSlides/notesSlide2.xml"/><Relationship Id="rId11" Type="http://schemas.openxmlformats.org/officeDocument/2006/relationships/image" Target="../media/image29.jpeg"/><Relationship Id="rId5" Type="http://schemas.openxmlformats.org/officeDocument/2006/relationships/slideLayout" Target="../slideLayouts/slideLayout32.xml"/><Relationship Id="rId15" Type="http://schemas.openxmlformats.org/officeDocument/2006/relationships/image" Target="../media/image31.png"/><Relationship Id="rId10" Type="http://schemas.openxmlformats.org/officeDocument/2006/relationships/audio" Target="../media/audio4.wav"/><Relationship Id="rId4" Type="http://schemas.openxmlformats.org/officeDocument/2006/relationships/audio" Target="../media/media6.mp3"/><Relationship Id="rId9" Type="http://schemas.openxmlformats.org/officeDocument/2006/relationships/audio" Target="../media/audio3.wav"/><Relationship Id="rId14" Type="http://schemas.openxmlformats.org/officeDocument/2006/relationships/image" Target="../media/image30.png"/></Relationships>
</file>

<file path=ppt/slides/_rels/slide14.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audio" Target="../media/audio5.wav"/><Relationship Id="rId18" Type="http://schemas.openxmlformats.org/officeDocument/2006/relationships/image" Target="../media/image27.png"/><Relationship Id="rId3" Type="http://schemas.microsoft.com/office/2007/relationships/media" Target="../media/media6.mp3"/><Relationship Id="rId7" Type="http://schemas.openxmlformats.org/officeDocument/2006/relationships/audio" Target="../media/audio1.wav"/><Relationship Id="rId12" Type="http://schemas.openxmlformats.org/officeDocument/2006/relationships/chart" Target="../charts/chart2.xml"/><Relationship Id="rId17" Type="http://schemas.openxmlformats.org/officeDocument/2006/relationships/image" Target="../media/image33.png"/><Relationship Id="rId2" Type="http://schemas.openxmlformats.org/officeDocument/2006/relationships/video" Target="../media/media5.mp4"/><Relationship Id="rId16" Type="http://schemas.openxmlformats.org/officeDocument/2006/relationships/image" Target="../media/image32.png"/><Relationship Id="rId1" Type="http://schemas.microsoft.com/office/2007/relationships/media" Target="../media/media5.mp4"/><Relationship Id="rId6" Type="http://schemas.openxmlformats.org/officeDocument/2006/relationships/notesSlide" Target="../notesSlides/notesSlide3.xml"/><Relationship Id="rId11" Type="http://schemas.openxmlformats.org/officeDocument/2006/relationships/image" Target="../media/image29.jpeg"/><Relationship Id="rId5" Type="http://schemas.openxmlformats.org/officeDocument/2006/relationships/slideLayout" Target="../slideLayouts/slideLayout32.xml"/><Relationship Id="rId15" Type="http://schemas.openxmlformats.org/officeDocument/2006/relationships/image" Target="../media/image31.png"/><Relationship Id="rId10" Type="http://schemas.openxmlformats.org/officeDocument/2006/relationships/audio" Target="../media/audio4.wav"/><Relationship Id="rId4" Type="http://schemas.openxmlformats.org/officeDocument/2006/relationships/audio" Target="../media/media6.mp3"/><Relationship Id="rId9" Type="http://schemas.openxmlformats.org/officeDocument/2006/relationships/audio" Target="../media/audio3.wav"/><Relationship Id="rId14" Type="http://schemas.openxmlformats.org/officeDocument/2006/relationships/image" Target="../media/image30.png"/></Relationships>
</file>

<file path=ppt/slides/_rels/slide15.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audio" Target="../media/audio5.wav"/><Relationship Id="rId18" Type="http://schemas.openxmlformats.org/officeDocument/2006/relationships/image" Target="../media/image27.png"/><Relationship Id="rId3" Type="http://schemas.microsoft.com/office/2007/relationships/media" Target="../media/media6.mp3"/><Relationship Id="rId7" Type="http://schemas.openxmlformats.org/officeDocument/2006/relationships/audio" Target="../media/audio1.wav"/><Relationship Id="rId12" Type="http://schemas.openxmlformats.org/officeDocument/2006/relationships/chart" Target="../charts/chart3.xml"/><Relationship Id="rId17" Type="http://schemas.openxmlformats.org/officeDocument/2006/relationships/image" Target="../media/image33.png"/><Relationship Id="rId2" Type="http://schemas.openxmlformats.org/officeDocument/2006/relationships/video" Target="../media/media5.mp4"/><Relationship Id="rId16" Type="http://schemas.openxmlformats.org/officeDocument/2006/relationships/image" Target="../media/image32.png"/><Relationship Id="rId1" Type="http://schemas.microsoft.com/office/2007/relationships/media" Target="../media/media5.mp4"/><Relationship Id="rId6" Type="http://schemas.openxmlformats.org/officeDocument/2006/relationships/notesSlide" Target="../notesSlides/notesSlide4.xml"/><Relationship Id="rId11" Type="http://schemas.openxmlformats.org/officeDocument/2006/relationships/image" Target="../media/image29.jpeg"/><Relationship Id="rId5" Type="http://schemas.openxmlformats.org/officeDocument/2006/relationships/slideLayout" Target="../slideLayouts/slideLayout32.xml"/><Relationship Id="rId15" Type="http://schemas.openxmlformats.org/officeDocument/2006/relationships/image" Target="../media/image31.png"/><Relationship Id="rId10" Type="http://schemas.openxmlformats.org/officeDocument/2006/relationships/audio" Target="../media/audio4.wav"/><Relationship Id="rId4" Type="http://schemas.openxmlformats.org/officeDocument/2006/relationships/audio" Target="../media/media6.mp3"/><Relationship Id="rId9" Type="http://schemas.openxmlformats.org/officeDocument/2006/relationships/audio" Target="../media/audio3.wav"/><Relationship Id="rId14" Type="http://schemas.openxmlformats.org/officeDocument/2006/relationships/image" Target="../media/image30.png"/></Relationships>
</file>

<file path=ppt/slides/_rels/slide1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audio" Target="../media/audio6.wav"/><Relationship Id="rId7"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2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4.jpg"/><Relationship Id="rId9" Type="http://schemas.openxmlformats.org/officeDocument/2006/relationships/image" Target="../media/image35.svg"/></Relationships>
</file>

<file path=ppt/slides/_rels/slide17.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chart" Target="../charts/chart4.xml"/><Relationship Id="rId18" Type="http://schemas.openxmlformats.org/officeDocument/2006/relationships/image" Target="../media/image33.png"/><Relationship Id="rId3" Type="http://schemas.microsoft.com/office/2007/relationships/media" Target="../media/media6.mp3"/><Relationship Id="rId21" Type="http://schemas.openxmlformats.org/officeDocument/2006/relationships/image" Target="../media/image35.svg"/><Relationship Id="rId7" Type="http://schemas.openxmlformats.org/officeDocument/2006/relationships/audio" Target="../media/audio1.wav"/><Relationship Id="rId12" Type="http://schemas.openxmlformats.org/officeDocument/2006/relationships/image" Target="../media/image29.jpeg"/><Relationship Id="rId17" Type="http://schemas.openxmlformats.org/officeDocument/2006/relationships/image" Target="../media/image32.png"/><Relationship Id="rId2" Type="http://schemas.openxmlformats.org/officeDocument/2006/relationships/video" Target="../media/media5.mp4"/><Relationship Id="rId16" Type="http://schemas.openxmlformats.org/officeDocument/2006/relationships/image" Target="../media/image31.png"/><Relationship Id="rId20" Type="http://schemas.openxmlformats.org/officeDocument/2006/relationships/image" Target="../media/image34.png"/><Relationship Id="rId1" Type="http://schemas.microsoft.com/office/2007/relationships/media" Target="../media/media5.mp4"/><Relationship Id="rId6" Type="http://schemas.openxmlformats.org/officeDocument/2006/relationships/notesSlide" Target="../notesSlides/notesSlide6.xml"/><Relationship Id="rId11" Type="http://schemas.openxmlformats.org/officeDocument/2006/relationships/audio" Target="../media/audio4.wav"/><Relationship Id="rId5" Type="http://schemas.openxmlformats.org/officeDocument/2006/relationships/slideLayout" Target="../slideLayouts/slideLayout32.xml"/><Relationship Id="rId15" Type="http://schemas.openxmlformats.org/officeDocument/2006/relationships/image" Target="../media/image30.png"/><Relationship Id="rId10" Type="http://schemas.openxmlformats.org/officeDocument/2006/relationships/audio" Target="../media/audio3.wav"/><Relationship Id="rId19" Type="http://schemas.openxmlformats.org/officeDocument/2006/relationships/image" Target="../media/image27.png"/><Relationship Id="rId4" Type="http://schemas.openxmlformats.org/officeDocument/2006/relationships/audio" Target="../media/media6.mp3"/><Relationship Id="rId9" Type="http://schemas.openxmlformats.org/officeDocument/2006/relationships/audio" Target="../media/audio7.wav"/><Relationship Id="rId14" Type="http://schemas.openxmlformats.org/officeDocument/2006/relationships/audio" Target="../media/audio5.wav"/></Relationships>
</file>

<file path=ppt/slides/_rels/slide18.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chart" Target="../charts/chart5.xml"/><Relationship Id="rId18" Type="http://schemas.openxmlformats.org/officeDocument/2006/relationships/image" Target="../media/image33.png"/><Relationship Id="rId3" Type="http://schemas.microsoft.com/office/2007/relationships/media" Target="../media/media6.mp3"/><Relationship Id="rId21" Type="http://schemas.openxmlformats.org/officeDocument/2006/relationships/image" Target="../media/image35.svg"/><Relationship Id="rId7" Type="http://schemas.openxmlformats.org/officeDocument/2006/relationships/audio" Target="../media/audio1.wav"/><Relationship Id="rId12" Type="http://schemas.openxmlformats.org/officeDocument/2006/relationships/image" Target="../media/image29.jpeg"/><Relationship Id="rId17" Type="http://schemas.openxmlformats.org/officeDocument/2006/relationships/image" Target="../media/image32.png"/><Relationship Id="rId2" Type="http://schemas.openxmlformats.org/officeDocument/2006/relationships/video" Target="../media/media5.mp4"/><Relationship Id="rId16" Type="http://schemas.openxmlformats.org/officeDocument/2006/relationships/image" Target="../media/image31.png"/><Relationship Id="rId20" Type="http://schemas.openxmlformats.org/officeDocument/2006/relationships/image" Target="../media/image34.png"/><Relationship Id="rId1" Type="http://schemas.microsoft.com/office/2007/relationships/media" Target="../media/media5.mp4"/><Relationship Id="rId6" Type="http://schemas.openxmlformats.org/officeDocument/2006/relationships/notesSlide" Target="../notesSlides/notesSlide7.xml"/><Relationship Id="rId11" Type="http://schemas.openxmlformats.org/officeDocument/2006/relationships/audio" Target="../media/audio4.wav"/><Relationship Id="rId5" Type="http://schemas.openxmlformats.org/officeDocument/2006/relationships/slideLayout" Target="../slideLayouts/slideLayout32.xml"/><Relationship Id="rId15" Type="http://schemas.openxmlformats.org/officeDocument/2006/relationships/image" Target="../media/image30.png"/><Relationship Id="rId10" Type="http://schemas.openxmlformats.org/officeDocument/2006/relationships/audio" Target="../media/audio3.wav"/><Relationship Id="rId19" Type="http://schemas.openxmlformats.org/officeDocument/2006/relationships/image" Target="../media/image27.png"/><Relationship Id="rId4" Type="http://schemas.openxmlformats.org/officeDocument/2006/relationships/audio" Target="../media/media6.mp3"/><Relationship Id="rId9" Type="http://schemas.openxmlformats.org/officeDocument/2006/relationships/audio" Target="../media/audio7.wav"/><Relationship Id="rId14" Type="http://schemas.openxmlformats.org/officeDocument/2006/relationships/audio" Target="../media/audio5.wav"/></Relationships>
</file>

<file path=ppt/slides/_rels/slide1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comments" Target="../comments/comment1.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9.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16.png"/><Relationship Id="rId5" Type="http://schemas.openxmlformats.org/officeDocument/2006/relationships/image" Target="../media/image18.sv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椭圆 6"/>
          <p:cNvSpPr>
            <a:spLocks noChangeAspect="1"/>
          </p:cNvSpPr>
          <p:nvPr/>
        </p:nvSpPr>
        <p:spPr>
          <a:xfrm>
            <a:off x="3595860" y="1565949"/>
            <a:ext cx="2520000" cy="2520000"/>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8" name="椭圆 7"/>
          <p:cNvSpPr>
            <a:spLocks noChangeAspect="1"/>
          </p:cNvSpPr>
          <p:nvPr/>
        </p:nvSpPr>
        <p:spPr>
          <a:xfrm>
            <a:off x="3595860" y="1565949"/>
            <a:ext cx="2520000" cy="2520000"/>
          </a:xfrm>
          <a:prstGeom prst="ellipse">
            <a:avLst/>
          </a:prstGeom>
          <a:solidFill>
            <a:schemeClr val="accent2"/>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9" name="椭圆 8"/>
          <p:cNvSpPr>
            <a:spLocks noChangeAspect="1"/>
          </p:cNvSpPr>
          <p:nvPr/>
        </p:nvSpPr>
        <p:spPr>
          <a:xfrm>
            <a:off x="3875860" y="1845949"/>
            <a:ext cx="1960000" cy="1960000"/>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0" name="任意多边形 9"/>
          <p:cNvSpPr/>
          <p:nvPr/>
        </p:nvSpPr>
        <p:spPr>
          <a:xfrm>
            <a:off x="4771045" y="2041949"/>
            <a:ext cx="3931903" cy="1554722"/>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accent6">
                  <a:lumMod val="5000"/>
                  <a:lumOff val="95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3" name="文本框 12"/>
          <p:cNvSpPr txBox="1"/>
          <p:nvPr/>
        </p:nvSpPr>
        <p:spPr>
          <a:xfrm>
            <a:off x="5546673" y="2512855"/>
            <a:ext cx="2922595"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KHỞI ĐỘNG</a:t>
            </a:r>
            <a:endParaRPr kumimoji="0" lang="zh-CN" alt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55" name="图片 5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179306">
            <a:off x="145248" y="10475745"/>
            <a:ext cx="8564897" cy="2008636"/>
          </a:xfrm>
          <a:prstGeom prst="rect">
            <a:avLst/>
          </a:prstGeom>
        </p:spPr>
      </p:pic>
      <p:pic>
        <p:nvPicPr>
          <p:cNvPr id="69" name="图片 6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419088" y="1982480"/>
            <a:ext cx="2937864" cy="2776386"/>
          </a:xfrm>
          <a:prstGeom prst="rect">
            <a:avLst/>
          </a:prstGeom>
        </p:spPr>
      </p:pic>
      <p:pic>
        <p:nvPicPr>
          <p:cNvPr id="14" name="图片 9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89518" y="2243741"/>
            <a:ext cx="2568853" cy="2208886"/>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cBhvr>
                                        <p:cTn id="7" dur="2000" fill="hold"/>
                                        <p:tgtEl>
                                          <p:spTgt spid="69"/>
                                        </p:tgtEl>
                                        <p:attrNameLst>
                                          <p:attrName>ppt_w</p:attrName>
                                        </p:attrNameLst>
                                      </p:cBhvr>
                                      <p:tavLst>
                                        <p:tav tm="0">
                                          <p:val>
                                            <p:fltVal val="0"/>
                                          </p:val>
                                        </p:tav>
                                        <p:tav tm="100000">
                                          <p:val>
                                            <p:strVal val="#ppt_w"/>
                                          </p:val>
                                        </p:tav>
                                      </p:tavLst>
                                    </p:anim>
                                    <p:anim calcmode="lin" valueType="num">
                                      <p:cBhvr>
                                        <p:cTn id="8" dur="2000" fill="hold"/>
                                        <p:tgtEl>
                                          <p:spTgt spid="69"/>
                                        </p:tgtEl>
                                        <p:attrNameLst>
                                          <p:attrName>ppt_h</p:attrName>
                                        </p:attrNameLst>
                                      </p:cBhvr>
                                      <p:tavLst>
                                        <p:tav tm="0">
                                          <p:val>
                                            <p:fltVal val="0"/>
                                          </p:val>
                                        </p:tav>
                                        <p:tav tm="100000">
                                          <p:val>
                                            <p:strVal val="#ppt_h"/>
                                          </p:val>
                                        </p:tav>
                                      </p:tavLst>
                                    </p:anim>
                                    <p:animEffect transition="in" filter="fade">
                                      <p:cBhvr>
                                        <p:cTn id="9" dur="2000"/>
                                        <p:tgtEl>
                                          <p:spTgt spid="69"/>
                                        </p:tgtEl>
                                      </p:cBhvr>
                                    </p:animEffect>
                                  </p:childTnLst>
                                </p:cTn>
                              </p:par>
                            </p:childTnLst>
                          </p:cTn>
                        </p:par>
                        <p:par>
                          <p:cTn id="10" fill="hold">
                            <p:stCondLst>
                              <p:cond delay="2000"/>
                            </p:stCondLst>
                            <p:childTnLst>
                              <p:par>
                                <p:cTn id="11" presetID="10"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300"/>
                                        <p:tgtEl>
                                          <p:spTgt spid="7"/>
                                        </p:tgtEl>
                                      </p:cBhvr>
                                    </p:animEffect>
                                  </p:childTnLst>
                                </p:cTn>
                              </p:par>
                            </p:childTnLst>
                          </p:cTn>
                        </p:par>
                        <p:par>
                          <p:cTn id="14" fill="hold">
                            <p:stCondLst>
                              <p:cond delay="2300"/>
                            </p:stCondLst>
                            <p:childTnLst>
                              <p:par>
                                <p:cTn id="15" presetID="10" presetClass="entr" presetSubtype="0"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300"/>
                                        <p:tgtEl>
                                          <p:spTgt spid="8"/>
                                        </p:tgtEl>
                                      </p:cBhvr>
                                    </p:animEffect>
                                  </p:childTnLst>
                                </p:cTn>
                              </p:par>
                            </p:childTnLst>
                          </p:cTn>
                        </p:par>
                        <p:par>
                          <p:cTn id="18" fill="hold">
                            <p:stCondLst>
                              <p:cond delay="2600"/>
                            </p:stCondLst>
                            <p:childTnLst>
                              <p:par>
                                <p:cTn id="19" presetID="10" presetClass="entr" presetSubtype="0"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300"/>
                                        <p:tgtEl>
                                          <p:spTgt spid="9"/>
                                        </p:tgtEl>
                                      </p:cBhvr>
                                    </p:animEffect>
                                  </p:childTnLst>
                                </p:cTn>
                              </p:par>
                            </p:childTnLst>
                          </p:cTn>
                        </p:par>
                        <p:par>
                          <p:cTn id="22" fill="hold">
                            <p:stCondLst>
                              <p:cond delay="2900"/>
                            </p:stCondLst>
                            <p:childTnLst>
                              <p:par>
                                <p:cTn id="23" presetID="10" presetClass="entr" presetSubtype="0" fill="hold" grpId="0"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300"/>
                                        <p:tgtEl>
                                          <p:spTgt spid="10"/>
                                        </p:tgtEl>
                                      </p:cBhvr>
                                    </p:animEffect>
                                  </p:childTnLst>
                                </p:cTn>
                              </p:par>
                            </p:childTnLst>
                          </p:cTn>
                        </p:par>
                        <p:par>
                          <p:cTn id="26" fill="hold">
                            <p:stCondLst>
                              <p:cond delay="3200"/>
                            </p:stCondLst>
                            <p:childTnLst>
                              <p:par>
                                <p:cTn id="27" presetID="42" presetClass="entr" presetSubtype="0" fill="hold" nodeType="after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1000"/>
                                        <p:tgtEl>
                                          <p:spTgt spid="14"/>
                                        </p:tgtEl>
                                      </p:cBhvr>
                                    </p:animEffect>
                                    <p:anim calcmode="lin" valueType="num">
                                      <p:cBhvr>
                                        <p:cTn id="30" dur="1000" fill="hold"/>
                                        <p:tgtEl>
                                          <p:spTgt spid="14"/>
                                        </p:tgtEl>
                                        <p:attrNameLst>
                                          <p:attrName>ppt_x</p:attrName>
                                        </p:attrNameLst>
                                      </p:cBhvr>
                                      <p:tavLst>
                                        <p:tav tm="0">
                                          <p:val>
                                            <p:strVal val="#ppt_x"/>
                                          </p:val>
                                        </p:tav>
                                        <p:tav tm="100000">
                                          <p:val>
                                            <p:strVal val="#ppt_x"/>
                                          </p:val>
                                        </p:tav>
                                      </p:tavLst>
                                    </p:anim>
                                    <p:anim calcmode="lin" valueType="num">
                                      <p:cBhvr>
                                        <p:cTn id="31" dur="1000" fill="hold"/>
                                        <p:tgtEl>
                                          <p:spTgt spid="14"/>
                                        </p:tgtEl>
                                        <p:attrNameLst>
                                          <p:attrName>ppt_y</p:attrName>
                                        </p:attrNameLst>
                                      </p:cBhvr>
                                      <p:tavLst>
                                        <p:tav tm="0">
                                          <p:val>
                                            <p:strVal val="#ppt_y+.1"/>
                                          </p:val>
                                        </p:tav>
                                        <p:tav tm="100000">
                                          <p:val>
                                            <p:strVal val="#ppt_y"/>
                                          </p:val>
                                        </p:tav>
                                      </p:tavLst>
                                    </p:anim>
                                  </p:childTnLst>
                                </p:cTn>
                              </p:par>
                            </p:childTnLst>
                          </p:cTn>
                        </p:par>
                        <p:par>
                          <p:cTn id="32" fill="hold">
                            <p:stCondLst>
                              <p:cond delay="4200"/>
                            </p:stCondLst>
                            <p:childTnLst>
                              <p:par>
                                <p:cTn id="33" presetID="10" presetClass="entr" presetSubtype="0" fill="hold" grpId="0" nodeType="after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300"/>
                                        <p:tgtEl>
                                          <p:spTgt spid="13"/>
                                        </p:tgtEl>
                                      </p:cBhvr>
                                    </p:animEffect>
                                  </p:childTnLst>
                                </p:cTn>
                              </p:par>
                            </p:childTnLst>
                          </p:cTn>
                        </p:par>
                        <p:par>
                          <p:cTn id="36" fill="hold">
                            <p:stCondLst>
                              <p:cond delay="4500"/>
                            </p:stCondLst>
                            <p:childTnLst>
                              <p:par>
                                <p:cTn id="37" presetID="42" presetClass="path" presetSubtype="0" accel="50000" decel="50000" fill="hold" nodeType="afterEffect">
                                  <p:stCondLst>
                                    <p:cond delay="0"/>
                                  </p:stCondLst>
                                  <p:childTnLst>
                                    <p:animMotion origin="layout" path="M -1.04167E-6 0.10556 L -1.04167E-6 -0.67176 " pathEditMode="relative" rAng="0" ptsTypes="AA">
                                      <p:cBhvr>
                                        <p:cTn id="38" dur="1000" fill="hold"/>
                                        <p:tgtEl>
                                          <p:spTgt spid="55"/>
                                        </p:tgtEl>
                                        <p:attrNameLst>
                                          <p:attrName>ppt_x</p:attrName>
                                          <p:attrName>ppt_y</p:attrName>
                                        </p:attrNameLst>
                                      </p:cBhvr>
                                      <p:rCtr x="0" y="-38866"/>
                                    </p:animMotion>
                                  </p:childTnLst>
                                </p:cTn>
                              </p:par>
                            </p:childTnLst>
                          </p:cTn>
                        </p:par>
                        <p:par>
                          <p:cTn id="39" fill="hold">
                            <p:stCondLst>
                              <p:cond delay="5500"/>
                            </p:stCondLst>
                            <p:childTnLst>
                              <p:par>
                                <p:cTn id="40" presetID="10" presetClass="exit" presetSubtype="0" fill="hold" nodeType="afterEffect">
                                  <p:stCondLst>
                                    <p:cond delay="0"/>
                                  </p:stCondLst>
                                  <p:childTnLst>
                                    <p:animEffect transition="out" filter="fade">
                                      <p:cBhvr>
                                        <p:cTn id="41" dur="500"/>
                                        <p:tgtEl>
                                          <p:spTgt spid="55"/>
                                        </p:tgtEl>
                                      </p:cBhvr>
                                    </p:animEffect>
                                    <p:set>
                                      <p:cBhvr>
                                        <p:cTn id="42" dur="1" fill="hold">
                                          <p:stCondLst>
                                            <p:cond delay="499"/>
                                          </p:stCondLst>
                                        </p:cTn>
                                        <p:tgtEl>
                                          <p:spTgt spid="55"/>
                                        </p:tgtEl>
                                        <p:attrNameLst>
                                          <p:attrName>style.visibility</p:attrName>
                                        </p:attrNameLst>
                                      </p:cBhvr>
                                      <p:to>
                                        <p:strVal val="hidden"/>
                                      </p:to>
                                    </p:set>
                                  </p:childTnLst>
                                </p:cTn>
                              </p:par>
                            </p:childTnLst>
                          </p:cTn>
                        </p:par>
                        <p:par>
                          <p:cTn id="43" fill="hold">
                            <p:stCondLst>
                              <p:cond delay="6000"/>
                            </p:stCondLst>
                            <p:childTnLst>
                              <p:par>
                                <p:cTn id="44" presetID="41" presetClass="entr" presetSubtype="0" fill="hold" nodeType="afterEffect">
                                  <p:stCondLst>
                                    <p:cond delay="0"/>
                                  </p:stCondLst>
                                  <p:iterate type="lt">
                                    <p:tmPct val="10000"/>
                                  </p:iterate>
                                  <p:childTnLst>
                                    <p:set>
                                      <p:cBhvr>
                                        <p:cTn id="45" dur="1" fill="hold">
                                          <p:stCondLst>
                                            <p:cond delay="0"/>
                                          </p:stCondLst>
                                        </p:cTn>
                                        <p:tgtEl>
                                          <p:spTgt spid="13">
                                            <p:txEl>
                                              <p:pRg st="0" end="0"/>
                                            </p:txEl>
                                          </p:spTgt>
                                        </p:tgtEl>
                                        <p:attrNameLst>
                                          <p:attrName>style.visibility</p:attrName>
                                        </p:attrNameLst>
                                      </p:cBhvr>
                                      <p:to>
                                        <p:strVal val="visible"/>
                                      </p:to>
                                    </p:set>
                                    <p:anim calcmode="lin" valueType="num">
                                      <p:cBhvr>
                                        <p:cTn id="46" dur="500" fill="hold"/>
                                        <p:tgtEl>
                                          <p:spTgt spid="1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47" dur="500" fill="hold"/>
                                        <p:tgtEl>
                                          <p:spTgt spid="13">
                                            <p:txEl>
                                              <p:pRg st="0" end="0"/>
                                            </p:txEl>
                                          </p:spTgt>
                                        </p:tgtEl>
                                        <p:attrNameLst>
                                          <p:attrName>ppt_y</p:attrName>
                                        </p:attrNameLst>
                                      </p:cBhvr>
                                      <p:tavLst>
                                        <p:tav tm="0">
                                          <p:val>
                                            <p:strVal val="#ppt_y"/>
                                          </p:val>
                                        </p:tav>
                                        <p:tav tm="100000">
                                          <p:val>
                                            <p:strVal val="#ppt_y"/>
                                          </p:val>
                                        </p:tav>
                                      </p:tavLst>
                                    </p:anim>
                                    <p:anim calcmode="lin" valueType="num">
                                      <p:cBhvr>
                                        <p:cTn id="48" dur="500" fill="hold"/>
                                        <p:tgtEl>
                                          <p:spTgt spid="1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49" dur="500" fill="hold"/>
                                        <p:tgtEl>
                                          <p:spTgt spid="1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50" dur="500" tmFilter="0,0; .5, 1; 1, 1"/>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358E1-6629-17A3-717E-14C535273661}"/>
              </a:ext>
            </a:extLst>
          </p:cNvPr>
          <p:cNvSpPr txBox="1">
            <a:spLocks/>
          </p:cNvSpPr>
          <p:nvPr/>
        </p:nvSpPr>
        <p:spPr>
          <a:xfrm>
            <a:off x="681037" y="728661"/>
            <a:ext cx="4405313" cy="334327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a:latin typeface="Times New Roman" panose="02020603050405020304" pitchFamily="18" charset="0"/>
                <a:cs typeface="Times New Roman" panose="02020603050405020304" pitchFamily="18" charset="0"/>
              </a:rPr>
              <a:t>Ở người, tế bào thần kinh sau khi </a:t>
            </a:r>
            <a:r>
              <a:rPr lang="en-US" sz="2800" b="1" u="sng">
                <a:latin typeface="Times New Roman" panose="02020603050405020304" pitchFamily="18" charset="0"/>
                <a:cs typeface="Times New Roman" panose="02020603050405020304" pitchFamily="18" charset="0"/>
              </a:rPr>
              <a:t>biệt hóa </a:t>
            </a:r>
            <a:r>
              <a:rPr lang="en-US" sz="2800">
                <a:latin typeface="Times New Roman" panose="02020603050405020304" pitchFamily="18" charset="0"/>
                <a:cs typeface="Times New Roman" panose="02020603050405020304" pitchFamily="18" charset="0"/>
              </a:rPr>
              <a:t>cũng không còn khả năng sinh sản. Tế bào hồng cầu sau khi biệt hóa mất nhân thì chúng chỉ hoạt động một thời gian (có thể vài tuần) rồi bị chết và được thay thế bằng tế bào mới</a:t>
            </a:r>
          </a:p>
        </p:txBody>
      </p:sp>
      <p:pic>
        <p:nvPicPr>
          <p:cNvPr id="8" name="Picture 7">
            <a:extLst>
              <a:ext uri="{FF2B5EF4-FFF2-40B4-BE49-F238E27FC236}">
                <a16:creationId xmlns:a16="http://schemas.microsoft.com/office/drawing/2014/main" id="{E2755457-F8F1-01B7-E8BB-7C1FAC35253C}"/>
              </a:ext>
            </a:extLst>
          </p:cNvPr>
          <p:cNvPicPr>
            <a:picLocks noChangeAspect="1"/>
          </p:cNvPicPr>
          <p:nvPr/>
        </p:nvPicPr>
        <p:blipFill>
          <a:blip r:embed="rId2">
            <a:extLst>
              <a:ext uri="{28A0092B-C50C-407E-A947-70E740481C1C}">
                <a14:useLocalDpi xmlns:a14="http://schemas.microsoft.com/office/drawing/2010/main" val="0"/>
              </a:ext>
            </a:extLst>
          </a:blip>
          <a:srcRect t="8740" r="69289" b="7071"/>
          <a:stretch/>
        </p:blipFill>
        <p:spPr>
          <a:xfrm>
            <a:off x="5405517" y="228600"/>
            <a:ext cx="3323463" cy="3729037"/>
          </a:xfrm>
          <a:prstGeom prst="rect">
            <a:avLst/>
          </a:prstGeom>
        </p:spPr>
      </p:pic>
      <p:pic>
        <p:nvPicPr>
          <p:cNvPr id="10" name="Picture 9">
            <a:extLst>
              <a:ext uri="{FF2B5EF4-FFF2-40B4-BE49-F238E27FC236}">
                <a16:creationId xmlns:a16="http://schemas.microsoft.com/office/drawing/2014/main" id="{20559D23-504B-30BD-5F62-584CEE3003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0197" y="3957637"/>
            <a:ext cx="4405314" cy="2457450"/>
          </a:xfrm>
          <a:prstGeom prst="rect">
            <a:avLst/>
          </a:prstGeom>
        </p:spPr>
      </p:pic>
    </p:spTree>
    <p:extLst>
      <p:ext uri="{BB962C8B-B14F-4D97-AF65-F5344CB8AC3E}">
        <p14:creationId xmlns:p14="http://schemas.microsoft.com/office/powerpoint/2010/main" val="10487971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5AB6973-5DDC-604E-2B72-0195EC8981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0076" y="471487"/>
            <a:ext cx="11072812" cy="5329237"/>
          </a:xfrm>
          <a:prstGeom prst="rect">
            <a:avLst/>
          </a:prstGeom>
        </p:spPr>
      </p:pic>
    </p:spTree>
    <p:extLst>
      <p:ext uri="{BB962C8B-B14F-4D97-AF65-F5344CB8AC3E}">
        <p14:creationId xmlns:p14="http://schemas.microsoft.com/office/powerpoint/2010/main" val="5202061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flip="none" rotWithShape="1">
          <a:gsLst>
            <a:gs pos="6195">
              <a:srgbClr val="6E34A2"/>
            </a:gs>
            <a:gs pos="41000">
              <a:srgbClr val="391B55"/>
            </a:gs>
            <a:gs pos="100000">
              <a:srgbClr val="251135"/>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id="{C41BFA32-9992-4F4B-A6AA-F90447B248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03" y="0"/>
            <a:ext cx="12192000" cy="6858000"/>
          </a:xfrm>
          <a:prstGeom prst="rect">
            <a:avLst/>
          </a:prstGeom>
        </p:spPr>
      </p:pic>
      <p:pic>
        <p:nvPicPr>
          <p:cNvPr id="57" name="Picture 56">
            <a:extLst>
              <a:ext uri="{FF2B5EF4-FFF2-40B4-BE49-F238E27FC236}">
                <a16:creationId xmlns:a16="http://schemas.microsoft.com/office/drawing/2014/main" id="{57E119E7-3740-4F4B-94FC-F4E46AA98BC5}"/>
              </a:ext>
            </a:extLst>
          </p:cNvPr>
          <p:cNvPicPr>
            <a:picLocks noChangeAspect="1"/>
          </p:cNvPicPr>
          <p:nvPr/>
        </p:nvPicPr>
        <p:blipFill>
          <a:blip r:embed="rId5"/>
          <a:srcRect l="4021" t="2522" r="4267" b="4368"/>
          <a:stretch>
            <a:fillRect/>
          </a:stretch>
        </p:blipFill>
        <p:spPr>
          <a:xfrm>
            <a:off x="3836814" y="1076205"/>
            <a:ext cx="4449958" cy="4449958"/>
          </a:xfrm>
          <a:custGeom>
            <a:avLst/>
            <a:gdLst>
              <a:gd name="connsiteX0" fmla="*/ 2736000 w 5472000"/>
              <a:gd name="connsiteY0" fmla="*/ 0 h 5472000"/>
              <a:gd name="connsiteX1" fmla="*/ 5472000 w 5472000"/>
              <a:gd name="connsiteY1" fmla="*/ 2736000 h 5472000"/>
              <a:gd name="connsiteX2" fmla="*/ 2736000 w 5472000"/>
              <a:gd name="connsiteY2" fmla="*/ 5472000 h 5472000"/>
              <a:gd name="connsiteX3" fmla="*/ 0 w 5472000"/>
              <a:gd name="connsiteY3" fmla="*/ 2736000 h 5472000"/>
              <a:gd name="connsiteX4" fmla="*/ 2736000 w 5472000"/>
              <a:gd name="connsiteY4" fmla="*/ 0 h 547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2000" h="5472000">
                <a:moveTo>
                  <a:pt x="2736000" y="0"/>
                </a:moveTo>
                <a:cubicBezTo>
                  <a:pt x="4247051" y="0"/>
                  <a:pt x="5472000" y="1224949"/>
                  <a:pt x="5472000" y="2736000"/>
                </a:cubicBezTo>
                <a:cubicBezTo>
                  <a:pt x="5472000" y="4247051"/>
                  <a:pt x="4247051" y="5472000"/>
                  <a:pt x="2736000" y="5472000"/>
                </a:cubicBezTo>
                <a:cubicBezTo>
                  <a:pt x="1224949" y="5472000"/>
                  <a:pt x="0" y="4247051"/>
                  <a:pt x="0" y="2736000"/>
                </a:cubicBezTo>
                <a:cubicBezTo>
                  <a:pt x="0" y="1224949"/>
                  <a:pt x="1224949" y="0"/>
                  <a:pt x="2736000" y="0"/>
                </a:cubicBezTo>
                <a:close/>
              </a:path>
            </a:pathLst>
          </a:custGeom>
          <a:ln w="47625">
            <a:solidFill>
              <a:srgbClr val="66C4E8"/>
            </a:solidFill>
          </a:ln>
        </p:spPr>
      </p:pic>
      <p:sp>
        <p:nvSpPr>
          <p:cNvPr id="4" name="Star: 32 Points 3">
            <a:extLst>
              <a:ext uri="{FF2B5EF4-FFF2-40B4-BE49-F238E27FC236}">
                <a16:creationId xmlns:a16="http://schemas.microsoft.com/office/drawing/2014/main" id="{6CDA40C8-F676-4BD6-B35D-92037163B130}"/>
              </a:ext>
            </a:extLst>
          </p:cNvPr>
          <p:cNvSpPr>
            <a:spLocks noChangeAspect="1"/>
          </p:cNvSpPr>
          <p:nvPr/>
        </p:nvSpPr>
        <p:spPr>
          <a:xfrm>
            <a:off x="4445684" y="1644463"/>
            <a:ext cx="3320439" cy="3320439"/>
          </a:xfrm>
          <a:prstGeom prst="star32">
            <a:avLst>
              <a:gd name="adj" fmla="val 11198"/>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Star: 32 Points 42">
            <a:extLst>
              <a:ext uri="{FF2B5EF4-FFF2-40B4-BE49-F238E27FC236}">
                <a16:creationId xmlns:a16="http://schemas.microsoft.com/office/drawing/2014/main" id="{71E0B8DA-8869-4F7A-A553-35EB2AF3448F}"/>
              </a:ext>
            </a:extLst>
          </p:cNvPr>
          <p:cNvSpPr>
            <a:spLocks noChangeAspect="1"/>
          </p:cNvSpPr>
          <p:nvPr/>
        </p:nvSpPr>
        <p:spPr>
          <a:xfrm>
            <a:off x="4496692" y="1644463"/>
            <a:ext cx="3113817" cy="3113817"/>
          </a:xfrm>
          <a:prstGeom prst="star32">
            <a:avLst>
              <a:gd name="adj" fmla="val 11198"/>
            </a:avLst>
          </a:prstGeom>
          <a:noFill/>
          <a:ln>
            <a:solidFill>
              <a:srgbClr val="51C7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0DE0DC2E-1378-9E4A-95DA-214D973183CE}"/>
              </a:ext>
            </a:extLst>
          </p:cNvPr>
          <p:cNvPicPr>
            <a:picLocks noChangeAspect="1"/>
          </p:cNvPicPr>
          <p:nvPr/>
        </p:nvPicPr>
        <p:blipFill>
          <a:blip r:embed="rId6"/>
          <a:stretch>
            <a:fillRect/>
          </a:stretch>
        </p:blipFill>
        <p:spPr>
          <a:xfrm>
            <a:off x="545725" y="198141"/>
            <a:ext cx="1182549" cy="779025"/>
          </a:xfrm>
          <a:prstGeom prst="rect">
            <a:avLst/>
          </a:prstGeom>
        </p:spPr>
      </p:pic>
      <p:pic>
        <p:nvPicPr>
          <p:cNvPr id="7" name="Kbc (2)(0)">
            <a:hlinkClick r:id="" action="ppaction://media"/>
            <a:extLst>
              <a:ext uri="{FF2B5EF4-FFF2-40B4-BE49-F238E27FC236}">
                <a16:creationId xmlns:a16="http://schemas.microsoft.com/office/drawing/2014/main" id="{A8B21E42-AC61-409F-AF5A-3DB5665D797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087288" y="6986827"/>
            <a:ext cx="209424" cy="209424"/>
          </a:xfrm>
          <a:prstGeom prst="rect">
            <a:avLst/>
          </a:prstGeom>
        </p:spPr>
      </p:pic>
      <p:pic>
        <p:nvPicPr>
          <p:cNvPr id="6" name="Picture 5">
            <a:extLst>
              <a:ext uri="{FF2B5EF4-FFF2-40B4-BE49-F238E27FC236}">
                <a16:creationId xmlns:a16="http://schemas.microsoft.com/office/drawing/2014/main" id="{50D6993D-B76F-7EE1-F85D-B4AD665977AA}"/>
              </a:ext>
            </a:extLst>
          </p:cNvPr>
          <p:cNvPicPr>
            <a:picLocks noChangeAspect="1"/>
          </p:cNvPicPr>
          <p:nvPr/>
        </p:nvPicPr>
        <p:blipFill>
          <a:blip r:embed="rId8"/>
          <a:stretch>
            <a:fillRect/>
          </a:stretch>
        </p:blipFill>
        <p:spPr>
          <a:xfrm>
            <a:off x="3353236" y="5557926"/>
            <a:ext cx="5809992" cy="1072989"/>
          </a:xfrm>
          <a:prstGeom prst="rect">
            <a:avLst/>
          </a:prstGeom>
        </p:spPr>
      </p:pic>
    </p:spTree>
    <p:extLst>
      <p:ext uri="{BB962C8B-B14F-4D97-AF65-F5344CB8AC3E}">
        <p14:creationId xmlns:p14="http://schemas.microsoft.com/office/powerpoint/2010/main" val="1674414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3248" fill="hold"/>
                                        <p:tgtEl>
                                          <p:spTgt spid="7"/>
                                        </p:tgtEl>
                                      </p:cBhvr>
                                    </p:cmd>
                                  </p:childTnLst>
                                </p:cTn>
                              </p:par>
                              <p:par>
                                <p:cTn id="7" presetID="8" presetClass="emph" presetSubtype="0" repeatCount="3000" fill="hold" grpId="0" nodeType="withEffect">
                                  <p:stCondLst>
                                    <p:cond delay="500"/>
                                  </p:stCondLst>
                                  <p:childTnLst>
                                    <p:animRot by="21600000">
                                      <p:cBhvr>
                                        <p:cTn id="8" dur="7867" fill="hold"/>
                                        <p:tgtEl>
                                          <p:spTgt spid="4"/>
                                        </p:tgtEl>
                                        <p:attrNameLst>
                                          <p:attrName>r</p:attrName>
                                        </p:attrNameLst>
                                      </p:cBhvr>
                                    </p:animRot>
                                  </p:childTnLst>
                                </p:cTn>
                              </p:par>
                              <p:par>
                                <p:cTn id="9" presetID="8" presetClass="emph" presetSubtype="0" fill="hold" grpId="0" nodeType="withEffect">
                                  <p:stCondLst>
                                    <p:cond delay="500"/>
                                  </p:stCondLst>
                                  <p:childTnLst>
                                    <p:animRot by="-21600000">
                                      <p:cBhvr>
                                        <p:cTn id="10" dur="24000" fill="hold"/>
                                        <p:tgtEl>
                                          <p:spTgt spid="4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43939">
                <p:cTn id="11" fill="hold" display="0">
                  <p:stCondLst>
                    <p:cond delay="indefinite"/>
                  </p:stCondLst>
                  <p:endCondLst>
                    <p:cond evt="onStopAudio" delay="0">
                      <p:tgtEl>
                        <p:sldTgt/>
                      </p:tgtEl>
                    </p:cond>
                  </p:endCondLst>
                </p:cTn>
                <p:tgtEl>
                  <p:spTgt spid="7"/>
                </p:tgtEl>
              </p:cMediaNode>
            </p:audio>
          </p:childTnLst>
        </p:cTn>
      </p:par>
    </p:tnLst>
    <p:bldLst>
      <p:bldP spid="4" grpId="0" animBg="1"/>
      <p:bldP spid="4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QSelect"/>
          <p:cNvSpPr/>
          <p:nvPr/>
        </p:nvSpPr>
        <p:spPr>
          <a:xfrm>
            <a:off x="8311478" y="697158"/>
            <a:ext cx="1853887" cy="475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Q Select</a:t>
            </a:r>
          </a:p>
        </p:txBody>
      </p:sp>
      <p:sp>
        <p:nvSpPr>
          <p:cNvPr id="115" name="QuestionBGM" hidden="1">
            <a:hlinkClick r:id="" action="ppaction://noaction">
              <a:snd r:embed="rId9" name="11 $100-$1000 Questions.wav"/>
            </a:hlinkClick>
          </p:cNvPr>
          <p:cNvSpPr/>
          <p:nvPr/>
        </p:nvSpPr>
        <p:spPr>
          <a:xfrm>
            <a:off x="8311479" y="107714"/>
            <a:ext cx="1853887" cy="475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Question BGM</a:t>
            </a:r>
          </a:p>
        </p:txBody>
      </p:sp>
      <p:sp>
        <p:nvSpPr>
          <p:cNvPr id="116" name="QWrong">
            <a:hlinkClick r:id="" action="ppaction://noaction">
              <a:snd r:embed="rId10" name="16 $2,000 Lose.wav"/>
            </a:hlinkClick>
          </p:cNvPr>
          <p:cNvSpPr/>
          <p:nvPr/>
        </p:nvSpPr>
        <p:spPr>
          <a:xfrm>
            <a:off x="8313317" y="1898161"/>
            <a:ext cx="1853887" cy="475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Q Wrong</a:t>
            </a:r>
          </a:p>
        </p:txBody>
      </p:sp>
      <p:sp>
        <p:nvSpPr>
          <p:cNvPr id="117" name="QCorrect">
            <a:hlinkClick r:id="" action="ppaction://noaction">
              <a:snd r:embed="rId7" name="09 Who's Was Correct_.wav"/>
            </a:hlinkClick>
          </p:cNvPr>
          <p:cNvSpPr/>
          <p:nvPr/>
        </p:nvSpPr>
        <p:spPr>
          <a:xfrm>
            <a:off x="8322550" y="1308253"/>
            <a:ext cx="1853887" cy="475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Q Right</a:t>
            </a:r>
          </a:p>
        </p:txBody>
      </p:sp>
      <p:sp>
        <p:nvSpPr>
          <p:cNvPr id="290" name="Freeform 289"/>
          <p:cNvSpPr/>
          <p:nvPr/>
        </p:nvSpPr>
        <p:spPr>
          <a:xfrm>
            <a:off x="10040098" y="1657449"/>
            <a:ext cx="2162297" cy="2149084"/>
          </a:xfrm>
          <a:custGeom>
            <a:avLst/>
            <a:gdLst>
              <a:gd name="connsiteX0" fmla="*/ 0 w 2162297"/>
              <a:gd name="connsiteY0" fmla="*/ 0 h 2149084"/>
              <a:gd name="connsiteX1" fmla="*/ 58675 w 2162297"/>
              <a:gd name="connsiteY1" fmla="*/ 4023 h 2149084"/>
              <a:gd name="connsiteX2" fmla="*/ 1970540 w 2162297"/>
              <a:gd name="connsiteY2" fmla="*/ 335917 h 2149084"/>
              <a:gd name="connsiteX3" fmla="*/ 2162297 w 2162297"/>
              <a:gd name="connsiteY3" fmla="*/ 399025 h 2149084"/>
              <a:gd name="connsiteX4" fmla="*/ 2162297 w 2162297"/>
              <a:gd name="connsiteY4" fmla="*/ 1750060 h 2149084"/>
              <a:gd name="connsiteX5" fmla="*/ 1970540 w 2162297"/>
              <a:gd name="connsiteY5" fmla="*/ 1813168 h 2149084"/>
              <a:gd name="connsiteX6" fmla="*/ 58675 w 2162297"/>
              <a:gd name="connsiteY6" fmla="*/ 2145061 h 2149084"/>
              <a:gd name="connsiteX7" fmla="*/ 0 w 2162297"/>
              <a:gd name="connsiteY7" fmla="*/ 2149084 h 2149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62297" h="2149084">
                <a:moveTo>
                  <a:pt x="0" y="0"/>
                </a:moveTo>
                <a:lnTo>
                  <a:pt x="58675" y="4023"/>
                </a:lnTo>
                <a:cubicBezTo>
                  <a:pt x="807273" y="66114"/>
                  <a:pt x="1466156" y="182504"/>
                  <a:pt x="1970540" y="335917"/>
                </a:cubicBezTo>
                <a:lnTo>
                  <a:pt x="2162297" y="399025"/>
                </a:lnTo>
                <a:lnTo>
                  <a:pt x="2162297" y="1750060"/>
                </a:lnTo>
                <a:lnTo>
                  <a:pt x="1970540" y="1813168"/>
                </a:lnTo>
                <a:cubicBezTo>
                  <a:pt x="1466156" y="1966581"/>
                  <a:pt x="807273" y="2082971"/>
                  <a:pt x="58675" y="2145061"/>
                </a:cubicBezTo>
                <a:lnTo>
                  <a:pt x="0" y="2149084"/>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9" name="Freeform 268"/>
          <p:cNvSpPr/>
          <p:nvPr/>
        </p:nvSpPr>
        <p:spPr>
          <a:xfrm rot="18900000">
            <a:off x="8812501" y="145649"/>
            <a:ext cx="3566757" cy="1994772"/>
          </a:xfrm>
          <a:custGeom>
            <a:avLst/>
            <a:gdLst>
              <a:gd name="connsiteX0" fmla="*/ 2664641 w 3566757"/>
              <a:gd name="connsiteY0" fmla="*/ 172809 h 1994772"/>
              <a:gd name="connsiteX1" fmla="*/ 3566757 w 3566757"/>
              <a:gd name="connsiteY1" fmla="*/ 1074925 h 1994772"/>
              <a:gd name="connsiteX2" fmla="*/ 3562217 w 3566757"/>
              <a:gd name="connsiteY2" fmla="*/ 1083999 h 1994772"/>
              <a:gd name="connsiteX3" fmla="*/ 271585 w 3566757"/>
              <a:gd name="connsiteY3" fmla="*/ 1983719 h 1994772"/>
              <a:gd name="connsiteX4" fmla="*/ 0 w 3566757"/>
              <a:gd name="connsiteY4" fmla="*/ 1994772 h 1994772"/>
              <a:gd name="connsiteX5" fmla="*/ 1994772 w 3566757"/>
              <a:gd name="connsiteY5" fmla="*/ 0 h 1994772"/>
              <a:gd name="connsiteX6" fmla="*/ 2098215 w 3566757"/>
              <a:gd name="connsiteY6" fmla="*/ 20628 h 1994772"/>
              <a:gd name="connsiteX7" fmla="*/ 2569599 w 3566757"/>
              <a:gd name="connsiteY7" fmla="*/ 141910 h 1994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66757" h="1994772">
                <a:moveTo>
                  <a:pt x="2664641" y="172809"/>
                </a:moveTo>
                <a:lnTo>
                  <a:pt x="3566757" y="1074925"/>
                </a:lnTo>
                <a:lnTo>
                  <a:pt x="3562217" y="1083999"/>
                </a:lnTo>
                <a:cubicBezTo>
                  <a:pt x="3260241" y="1534816"/>
                  <a:pt x="1947584" y="1892264"/>
                  <a:pt x="271585" y="1983719"/>
                </a:cubicBezTo>
                <a:lnTo>
                  <a:pt x="0" y="1994772"/>
                </a:lnTo>
                <a:lnTo>
                  <a:pt x="1994772" y="0"/>
                </a:lnTo>
                <a:lnTo>
                  <a:pt x="2098215" y="20628"/>
                </a:lnTo>
                <a:cubicBezTo>
                  <a:pt x="2266890" y="57749"/>
                  <a:pt x="2424521" y="98310"/>
                  <a:pt x="2569599" y="141910"/>
                </a:cubicBez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59" name="Freeform 258"/>
          <p:cNvSpPr/>
          <p:nvPr/>
        </p:nvSpPr>
        <p:spPr>
          <a:xfrm rot="13500000">
            <a:off x="8803549" y="3345165"/>
            <a:ext cx="3627871" cy="1994772"/>
          </a:xfrm>
          <a:custGeom>
            <a:avLst/>
            <a:gdLst>
              <a:gd name="connsiteX0" fmla="*/ 3627871 w 3627871"/>
              <a:gd name="connsiteY0" fmla="*/ 1994772 h 1994772"/>
              <a:gd name="connsiteX1" fmla="*/ 3356285 w 3627871"/>
              <a:gd name="connsiteY1" fmla="*/ 1983719 h 1994772"/>
              <a:gd name="connsiteX2" fmla="*/ 0 w 3627871"/>
              <a:gd name="connsiteY2" fmla="*/ 885579 h 1994772"/>
              <a:gd name="connsiteX3" fmla="*/ 1529655 w 3627871"/>
              <a:gd name="connsiteY3" fmla="*/ 20628 h 1994772"/>
              <a:gd name="connsiteX4" fmla="*/ 1633099 w 3627871"/>
              <a:gd name="connsiteY4" fmla="*/ 0 h 1994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7871" h="1994772">
                <a:moveTo>
                  <a:pt x="3627871" y="1994772"/>
                </a:moveTo>
                <a:lnTo>
                  <a:pt x="3356285" y="1983719"/>
                </a:lnTo>
                <a:cubicBezTo>
                  <a:pt x="1440858" y="1879198"/>
                  <a:pt x="0" y="1427259"/>
                  <a:pt x="0" y="885579"/>
                </a:cubicBezTo>
                <a:cubicBezTo>
                  <a:pt x="0" y="537356"/>
                  <a:pt x="595457" y="226220"/>
                  <a:pt x="1529655" y="20628"/>
                </a:cubicBezTo>
                <a:lnTo>
                  <a:pt x="1633099" y="0"/>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8" name="Freeform 297"/>
          <p:cNvSpPr/>
          <p:nvPr/>
        </p:nvSpPr>
        <p:spPr>
          <a:xfrm rot="1800000">
            <a:off x="9294674" y="2833424"/>
            <a:ext cx="3308377" cy="2095215"/>
          </a:xfrm>
          <a:custGeom>
            <a:avLst/>
            <a:gdLst>
              <a:gd name="connsiteX0" fmla="*/ 0 w 3308377"/>
              <a:gd name="connsiteY0" fmla="*/ 0 h 2095215"/>
              <a:gd name="connsiteX1" fmla="*/ 108099 w 3308377"/>
              <a:gd name="connsiteY1" fmla="*/ 4399 h 2095215"/>
              <a:gd name="connsiteX2" fmla="*/ 2717934 w 3308377"/>
              <a:gd name="connsiteY2" fmla="*/ 464693 h 2095215"/>
              <a:gd name="connsiteX3" fmla="*/ 2780269 w 3308377"/>
              <a:gd name="connsiteY3" fmla="*/ 490970 h 2095215"/>
              <a:gd name="connsiteX4" fmla="*/ 3308377 w 3308377"/>
              <a:gd name="connsiteY4" fmla="*/ 1405680 h 2095215"/>
              <a:gd name="connsiteX5" fmla="*/ 3304925 w 3308377"/>
              <a:gd name="connsiteY5" fmla="*/ 1409403 h 2095215"/>
              <a:gd name="connsiteX6" fmla="*/ 1264563 w 3308377"/>
              <a:gd name="connsiteY6" fmla="*/ 2088164 h 2095215"/>
              <a:gd name="connsiteX7" fmla="*/ 1209673 w 3308377"/>
              <a:gd name="connsiteY7" fmla="*/ 2095215 h 2095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8377" h="2095215">
                <a:moveTo>
                  <a:pt x="0" y="0"/>
                </a:moveTo>
                <a:lnTo>
                  <a:pt x="108099" y="4399"/>
                </a:lnTo>
                <a:cubicBezTo>
                  <a:pt x="1185527" y="63192"/>
                  <a:pt x="2112799" y="231910"/>
                  <a:pt x="2717934" y="464693"/>
                </a:cubicBezTo>
                <a:lnTo>
                  <a:pt x="2780269" y="490970"/>
                </a:lnTo>
                <a:lnTo>
                  <a:pt x="3308377" y="1405680"/>
                </a:lnTo>
                <a:lnTo>
                  <a:pt x="3304925" y="1409403"/>
                </a:lnTo>
                <a:cubicBezTo>
                  <a:pt x="2993330" y="1701972"/>
                  <a:pt x="2247297" y="1945803"/>
                  <a:pt x="1264563" y="2088164"/>
                </a:cubicBezTo>
                <a:lnTo>
                  <a:pt x="1209673" y="2095215"/>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3" name="Freeform 272"/>
          <p:cNvSpPr/>
          <p:nvPr/>
        </p:nvSpPr>
        <p:spPr>
          <a:xfrm rot="18000000">
            <a:off x="8620228" y="437702"/>
            <a:ext cx="3115904" cy="1480082"/>
          </a:xfrm>
          <a:custGeom>
            <a:avLst/>
            <a:gdLst>
              <a:gd name="connsiteX0" fmla="*/ 2563579 w 3115904"/>
              <a:gd name="connsiteY0" fmla="*/ 0 h 1480082"/>
              <a:gd name="connsiteX1" fmla="*/ 3115904 w 3115904"/>
              <a:gd name="connsiteY1" fmla="*/ 956656 h 1480082"/>
              <a:gd name="connsiteX2" fmla="*/ 3004219 w 3115904"/>
              <a:gd name="connsiteY2" fmla="*/ 1003738 h 1480082"/>
              <a:gd name="connsiteX3" fmla="*/ 394384 w 3115904"/>
              <a:gd name="connsiteY3" fmla="*/ 1464032 h 1480082"/>
              <a:gd name="connsiteX4" fmla="*/ 0 w 3115904"/>
              <a:gd name="connsiteY4" fmla="*/ 1480082 h 14800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5904" h="1480082">
                <a:moveTo>
                  <a:pt x="2563579" y="0"/>
                </a:moveTo>
                <a:lnTo>
                  <a:pt x="3115904" y="956656"/>
                </a:lnTo>
                <a:lnTo>
                  <a:pt x="3004219" y="1003738"/>
                </a:lnTo>
                <a:cubicBezTo>
                  <a:pt x="2399083" y="1236520"/>
                  <a:pt x="1471812" y="1405239"/>
                  <a:pt x="394384" y="1464032"/>
                </a:cubicBezTo>
                <a:lnTo>
                  <a:pt x="0" y="1480082"/>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6" name="Freeform 285"/>
          <p:cNvSpPr/>
          <p:nvPr/>
        </p:nvSpPr>
        <p:spPr>
          <a:xfrm rot="20700000">
            <a:off x="9717893" y="1095642"/>
            <a:ext cx="2683222" cy="2136538"/>
          </a:xfrm>
          <a:custGeom>
            <a:avLst/>
            <a:gdLst>
              <a:gd name="connsiteX0" fmla="*/ 2031475 w 2683222"/>
              <a:gd name="connsiteY0" fmla="*/ 252215 h 2136538"/>
              <a:gd name="connsiteX1" fmla="*/ 2654086 w 2683222"/>
              <a:gd name="connsiteY1" fmla="*/ 463587 h 2136538"/>
              <a:gd name="connsiteX2" fmla="*/ 2683222 w 2683222"/>
              <a:gd name="connsiteY2" fmla="*/ 477099 h 2136538"/>
              <a:gd name="connsiteX3" fmla="*/ 2344034 w 2683222"/>
              <a:gd name="connsiteY3" fmla="*/ 1742968 h 2136538"/>
              <a:gd name="connsiteX4" fmla="*/ 2221040 w 2683222"/>
              <a:gd name="connsiteY4" fmla="*/ 1783445 h 2136538"/>
              <a:gd name="connsiteX5" fmla="*/ 309176 w 2683222"/>
              <a:gd name="connsiteY5" fmla="*/ 2115339 h 2136538"/>
              <a:gd name="connsiteX6" fmla="*/ 0 w 2683222"/>
              <a:gd name="connsiteY6" fmla="*/ 2136538 h 2136538"/>
              <a:gd name="connsiteX7" fmla="*/ 572484 w 2683222"/>
              <a:gd name="connsiteY7" fmla="*/ 0 h 2136538"/>
              <a:gd name="connsiteX8" fmla="*/ 695368 w 2683222"/>
              <a:gd name="connsiteY8" fmla="*/ 11994 h 2136538"/>
              <a:gd name="connsiteX9" fmla="*/ 2031475 w 2683222"/>
              <a:gd name="connsiteY9" fmla="*/ 252215 h 2136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83222" h="2136538">
                <a:moveTo>
                  <a:pt x="2031475" y="252215"/>
                </a:moveTo>
                <a:cubicBezTo>
                  <a:pt x="2269185" y="315605"/>
                  <a:pt x="2478556" y="386551"/>
                  <a:pt x="2654086" y="463587"/>
                </a:cubicBezTo>
                <a:lnTo>
                  <a:pt x="2683222" y="477099"/>
                </a:lnTo>
                <a:lnTo>
                  <a:pt x="2344034" y="1742968"/>
                </a:lnTo>
                <a:lnTo>
                  <a:pt x="2221040" y="1783445"/>
                </a:lnTo>
                <a:cubicBezTo>
                  <a:pt x="1716658" y="1936859"/>
                  <a:pt x="1057774" y="2053249"/>
                  <a:pt x="309176" y="2115339"/>
                </a:cubicBezTo>
                <a:lnTo>
                  <a:pt x="0" y="2136538"/>
                </a:lnTo>
                <a:lnTo>
                  <a:pt x="572484" y="0"/>
                </a:lnTo>
                <a:lnTo>
                  <a:pt x="695368" y="11994"/>
                </a:lnTo>
                <a:cubicBezTo>
                  <a:pt x="1198259" y="68716"/>
                  <a:pt x="1651139" y="150792"/>
                  <a:pt x="2031475" y="252215"/>
                </a:cubicBez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5" name="Freeform 264"/>
          <p:cNvSpPr/>
          <p:nvPr/>
        </p:nvSpPr>
        <p:spPr>
          <a:xfrm rot="15300000">
            <a:off x="8170527" y="4306114"/>
            <a:ext cx="3739140" cy="1001900"/>
          </a:xfrm>
          <a:custGeom>
            <a:avLst/>
            <a:gdLst>
              <a:gd name="connsiteX0" fmla="*/ 3739140 w 3739140"/>
              <a:gd name="connsiteY0" fmla="*/ 1001900 h 1001900"/>
              <a:gd name="connsiteX1" fmla="*/ 3335132 w 3739140"/>
              <a:gd name="connsiteY1" fmla="*/ 985458 h 1001900"/>
              <a:gd name="connsiteX2" fmla="*/ 549 w 3739140"/>
              <a:gd name="connsiteY2" fmla="*/ 1925 h 1001900"/>
              <a:gd name="connsiteX3" fmla="*/ 0 w 3739140"/>
              <a:gd name="connsiteY3" fmla="*/ 0 h 1001900"/>
            </a:gdLst>
            <a:ahLst/>
            <a:cxnLst>
              <a:cxn ang="0">
                <a:pos x="connsiteX0" y="connsiteY0"/>
              </a:cxn>
              <a:cxn ang="0">
                <a:pos x="connsiteX1" y="connsiteY1"/>
              </a:cxn>
              <a:cxn ang="0">
                <a:pos x="connsiteX2" y="connsiteY2"/>
              </a:cxn>
              <a:cxn ang="0">
                <a:pos x="connsiteX3" y="connsiteY3"/>
              </a:cxn>
            </a:cxnLst>
            <a:rect l="l" t="t" r="r" b="b"/>
            <a:pathLst>
              <a:path w="3739140" h="1001900">
                <a:moveTo>
                  <a:pt x="3739140" y="1001900"/>
                </a:moveTo>
                <a:lnTo>
                  <a:pt x="3335132" y="985458"/>
                </a:lnTo>
                <a:cubicBezTo>
                  <a:pt x="1556520" y="888403"/>
                  <a:pt x="187105" y="491788"/>
                  <a:pt x="549" y="1925"/>
                </a:cubicBezTo>
                <a:lnTo>
                  <a:pt x="0" y="0"/>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4" name="Freeform 293"/>
          <p:cNvSpPr/>
          <p:nvPr/>
        </p:nvSpPr>
        <p:spPr>
          <a:xfrm rot="900000">
            <a:off x="9717896" y="2231796"/>
            <a:ext cx="2683180" cy="2136538"/>
          </a:xfrm>
          <a:custGeom>
            <a:avLst/>
            <a:gdLst>
              <a:gd name="connsiteX0" fmla="*/ 0 w 2683180"/>
              <a:gd name="connsiteY0" fmla="*/ 0 h 2136538"/>
              <a:gd name="connsiteX1" fmla="*/ 309175 w 2683180"/>
              <a:gd name="connsiteY1" fmla="*/ 21199 h 2136538"/>
              <a:gd name="connsiteX2" fmla="*/ 2221040 w 2683180"/>
              <a:gd name="connsiteY2" fmla="*/ 353093 h 2136538"/>
              <a:gd name="connsiteX3" fmla="*/ 2344031 w 2683180"/>
              <a:gd name="connsiteY3" fmla="*/ 393570 h 2136538"/>
              <a:gd name="connsiteX4" fmla="*/ 2683180 w 2683180"/>
              <a:gd name="connsiteY4" fmla="*/ 1659291 h 2136538"/>
              <a:gd name="connsiteX5" fmla="*/ 2544749 w 2683180"/>
              <a:gd name="connsiteY5" fmla="*/ 1718432 h 2136538"/>
              <a:gd name="connsiteX6" fmla="*/ 695367 w 2683180"/>
              <a:gd name="connsiteY6" fmla="*/ 2124544 h 2136538"/>
              <a:gd name="connsiteX7" fmla="*/ 572483 w 2683180"/>
              <a:gd name="connsiteY7" fmla="*/ 2136538 h 2136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83180" h="2136538">
                <a:moveTo>
                  <a:pt x="0" y="0"/>
                </a:moveTo>
                <a:lnTo>
                  <a:pt x="309175" y="21199"/>
                </a:lnTo>
                <a:cubicBezTo>
                  <a:pt x="1057773" y="83290"/>
                  <a:pt x="1716657" y="199680"/>
                  <a:pt x="2221040" y="353093"/>
                </a:cubicBezTo>
                <a:lnTo>
                  <a:pt x="2344031" y="393570"/>
                </a:lnTo>
                <a:lnTo>
                  <a:pt x="2683180" y="1659291"/>
                </a:lnTo>
                <a:lnTo>
                  <a:pt x="2544749" y="1718432"/>
                </a:lnTo>
                <a:cubicBezTo>
                  <a:pt x="2091518" y="1897330"/>
                  <a:pt x="1449703" y="2039462"/>
                  <a:pt x="695367" y="2124544"/>
                </a:cubicBezTo>
                <a:lnTo>
                  <a:pt x="572483" y="2136538"/>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8" name="Freeform 277"/>
          <p:cNvSpPr/>
          <p:nvPr/>
        </p:nvSpPr>
        <p:spPr>
          <a:xfrm rot="17100000">
            <a:off x="8724727" y="878212"/>
            <a:ext cx="2653654" cy="687323"/>
          </a:xfrm>
          <a:custGeom>
            <a:avLst/>
            <a:gdLst>
              <a:gd name="connsiteX0" fmla="*/ 2565124 w 2653654"/>
              <a:gd name="connsiteY0" fmla="*/ 0 h 687323"/>
              <a:gd name="connsiteX1" fmla="*/ 2653654 w 2653654"/>
              <a:gd name="connsiteY1" fmla="*/ 330399 h 687323"/>
              <a:gd name="connsiteX2" fmla="*/ 2438681 w 2653654"/>
              <a:gd name="connsiteY2" fmla="*/ 388760 h 687323"/>
              <a:gd name="connsiteX3" fmla="*/ 404008 w 2653654"/>
              <a:gd name="connsiteY3" fmla="*/ 670881 h 687323"/>
              <a:gd name="connsiteX4" fmla="*/ 0 w 2653654"/>
              <a:gd name="connsiteY4" fmla="*/ 687323 h 687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3654" h="687323">
                <a:moveTo>
                  <a:pt x="2565124" y="0"/>
                </a:moveTo>
                <a:lnTo>
                  <a:pt x="2653654" y="330399"/>
                </a:lnTo>
                <a:lnTo>
                  <a:pt x="2438681" y="388760"/>
                </a:lnTo>
                <a:cubicBezTo>
                  <a:pt x="1881971" y="528621"/>
                  <a:pt x="1182151" y="628420"/>
                  <a:pt x="404008" y="670881"/>
                </a:cubicBezTo>
                <a:lnTo>
                  <a:pt x="0" y="687323"/>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2" name="Freeform 281"/>
          <p:cNvSpPr/>
          <p:nvPr/>
        </p:nvSpPr>
        <p:spPr>
          <a:xfrm rot="19800000">
            <a:off x="9294695" y="535416"/>
            <a:ext cx="3308085" cy="2095216"/>
          </a:xfrm>
          <a:custGeom>
            <a:avLst/>
            <a:gdLst>
              <a:gd name="connsiteX0" fmla="*/ 3134059 w 3308085"/>
              <a:gd name="connsiteY0" fmla="*/ 556366 h 2095216"/>
              <a:gd name="connsiteX1" fmla="*/ 3275407 w 3308085"/>
              <a:gd name="connsiteY1" fmla="*/ 659351 h 2095216"/>
              <a:gd name="connsiteX2" fmla="*/ 3308085 w 3308085"/>
              <a:gd name="connsiteY2" fmla="*/ 690037 h 2095216"/>
              <a:gd name="connsiteX3" fmla="*/ 2780266 w 3308085"/>
              <a:gd name="connsiteY3" fmla="*/ 1604247 h 2095216"/>
              <a:gd name="connsiteX4" fmla="*/ 2717935 w 3308085"/>
              <a:gd name="connsiteY4" fmla="*/ 1630523 h 2095216"/>
              <a:gd name="connsiteX5" fmla="*/ 108101 w 3308085"/>
              <a:gd name="connsiteY5" fmla="*/ 2090817 h 2095216"/>
              <a:gd name="connsiteX6" fmla="*/ 0 w 3308085"/>
              <a:gd name="connsiteY6" fmla="*/ 2095216 h 2095216"/>
              <a:gd name="connsiteX7" fmla="*/ 1209673 w 3308085"/>
              <a:gd name="connsiteY7" fmla="*/ 0 h 2095216"/>
              <a:gd name="connsiteX8" fmla="*/ 1264564 w 3308085"/>
              <a:gd name="connsiteY8" fmla="*/ 7051 h 2095216"/>
              <a:gd name="connsiteX9" fmla="*/ 3134059 w 3308085"/>
              <a:gd name="connsiteY9" fmla="*/ 556366 h 2095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08085" h="2095216">
                <a:moveTo>
                  <a:pt x="3134059" y="556366"/>
                </a:moveTo>
                <a:cubicBezTo>
                  <a:pt x="3187236" y="589892"/>
                  <a:pt x="3234469" y="624252"/>
                  <a:pt x="3275407" y="659351"/>
                </a:cubicBezTo>
                <a:lnTo>
                  <a:pt x="3308085" y="690037"/>
                </a:lnTo>
                <a:lnTo>
                  <a:pt x="2780266" y="1604247"/>
                </a:lnTo>
                <a:lnTo>
                  <a:pt x="2717935" y="1630523"/>
                </a:lnTo>
                <a:cubicBezTo>
                  <a:pt x="2112800" y="1863306"/>
                  <a:pt x="1185529" y="2032024"/>
                  <a:pt x="108101" y="2090817"/>
                </a:cubicBezTo>
                <a:lnTo>
                  <a:pt x="0" y="2095216"/>
                </a:lnTo>
                <a:lnTo>
                  <a:pt x="1209673" y="0"/>
                </a:lnTo>
                <a:lnTo>
                  <a:pt x="1264564" y="7051"/>
                </a:lnTo>
                <a:cubicBezTo>
                  <a:pt x="2098399" y="127842"/>
                  <a:pt x="2761827" y="321684"/>
                  <a:pt x="3134059" y="556366"/>
                </a:cubicBez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3" name="Freeform 262"/>
          <p:cNvSpPr/>
          <p:nvPr/>
        </p:nvSpPr>
        <p:spPr>
          <a:xfrm rot="14400000">
            <a:off x="8346878" y="3754858"/>
            <a:ext cx="3750669" cy="1744872"/>
          </a:xfrm>
          <a:custGeom>
            <a:avLst/>
            <a:gdLst>
              <a:gd name="connsiteX0" fmla="*/ 3750669 w 3750669"/>
              <a:gd name="connsiteY0" fmla="*/ 1744872 h 1744872"/>
              <a:gd name="connsiteX1" fmla="*/ 3356285 w 3750669"/>
              <a:gd name="connsiteY1" fmla="*/ 1728822 h 1744872"/>
              <a:gd name="connsiteX2" fmla="*/ 0 w 3750669"/>
              <a:gd name="connsiteY2" fmla="*/ 630681 h 1744872"/>
              <a:gd name="connsiteX3" fmla="*/ 717878 w 3750669"/>
              <a:gd name="connsiteY3" fmla="*/ 3969 h 1744872"/>
              <a:gd name="connsiteX4" fmla="*/ 728462 w 3750669"/>
              <a:gd name="connsiteY4" fmla="*/ 0 h 17448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0669" h="1744872">
                <a:moveTo>
                  <a:pt x="3750669" y="1744872"/>
                </a:moveTo>
                <a:lnTo>
                  <a:pt x="3356285" y="1728822"/>
                </a:lnTo>
                <a:cubicBezTo>
                  <a:pt x="1440857" y="1624301"/>
                  <a:pt x="0" y="1172361"/>
                  <a:pt x="0" y="630681"/>
                </a:cubicBezTo>
                <a:cubicBezTo>
                  <a:pt x="0" y="398532"/>
                  <a:pt x="264647" y="182867"/>
                  <a:pt x="717878" y="3969"/>
                </a:cubicBezTo>
                <a:lnTo>
                  <a:pt x="728462" y="0"/>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6" name="Freeform 295"/>
          <p:cNvSpPr/>
          <p:nvPr/>
        </p:nvSpPr>
        <p:spPr>
          <a:xfrm rot="1351054">
            <a:off x="9520286" y="2533508"/>
            <a:ext cx="2987204" cy="2119988"/>
          </a:xfrm>
          <a:custGeom>
            <a:avLst/>
            <a:gdLst>
              <a:gd name="connsiteX0" fmla="*/ 0 w 2987204"/>
              <a:gd name="connsiteY0" fmla="*/ 0 h 2119988"/>
              <a:gd name="connsiteX1" fmla="*/ 3344 w 2987204"/>
              <a:gd name="connsiteY1" fmla="*/ 136 h 2119988"/>
              <a:gd name="connsiteX2" fmla="*/ 2399772 w 2987204"/>
              <a:gd name="connsiteY2" fmla="*/ 385271 h 2119988"/>
              <a:gd name="connsiteX3" fmla="*/ 2517691 w 2987204"/>
              <a:gd name="connsiteY3" fmla="*/ 426800 h 2119988"/>
              <a:gd name="connsiteX4" fmla="*/ 2987204 w 2987204"/>
              <a:gd name="connsiteY4" fmla="*/ 1559324 h 2119988"/>
              <a:gd name="connsiteX5" fmla="*/ 2888106 w 2987204"/>
              <a:gd name="connsiteY5" fmla="*/ 1614605 h 2119988"/>
              <a:gd name="connsiteX6" fmla="*/ 1159808 w 2987204"/>
              <a:gd name="connsiteY6" fmla="*/ 2083901 h 2119988"/>
              <a:gd name="connsiteX7" fmla="*/ 878889 w 2987204"/>
              <a:gd name="connsiteY7" fmla="*/ 2119988 h 2119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204" h="2119988">
                <a:moveTo>
                  <a:pt x="0" y="0"/>
                </a:moveTo>
                <a:lnTo>
                  <a:pt x="3344" y="136"/>
                </a:lnTo>
                <a:cubicBezTo>
                  <a:pt x="961058" y="52396"/>
                  <a:pt x="1800130" y="191511"/>
                  <a:pt x="2399772" y="385271"/>
                </a:cubicBezTo>
                <a:lnTo>
                  <a:pt x="2517691" y="426800"/>
                </a:lnTo>
                <a:lnTo>
                  <a:pt x="2987204" y="1559324"/>
                </a:lnTo>
                <a:lnTo>
                  <a:pt x="2888106" y="1614605"/>
                </a:lnTo>
                <a:cubicBezTo>
                  <a:pt x="2500765" y="1813283"/>
                  <a:pt x="1896859" y="1977130"/>
                  <a:pt x="1159808" y="2083901"/>
                </a:cubicBezTo>
                <a:lnTo>
                  <a:pt x="878889" y="2119988"/>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6" name="Freeform 275"/>
          <p:cNvSpPr/>
          <p:nvPr/>
        </p:nvSpPr>
        <p:spPr>
          <a:xfrm rot="17551054">
            <a:off x="8657857" y="679818"/>
            <a:ext cx="2867844" cy="1077035"/>
          </a:xfrm>
          <a:custGeom>
            <a:avLst/>
            <a:gdLst>
              <a:gd name="connsiteX0" fmla="*/ 2597941 w 2867844"/>
              <a:gd name="connsiteY0" fmla="*/ 0 h 1077035"/>
              <a:gd name="connsiteX1" fmla="*/ 2867844 w 2867844"/>
              <a:gd name="connsiteY1" fmla="*/ 651039 h 1077035"/>
              <a:gd name="connsiteX2" fmla="*/ 2798254 w 2867844"/>
              <a:gd name="connsiteY2" fmla="*/ 675547 h 1077035"/>
              <a:gd name="connsiteX3" fmla="*/ 401826 w 2867844"/>
              <a:gd name="connsiteY3" fmla="*/ 1060682 h 1077035"/>
              <a:gd name="connsiteX4" fmla="*/ 0 w 2867844"/>
              <a:gd name="connsiteY4" fmla="*/ 1077035 h 1077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7844" h="1077035">
                <a:moveTo>
                  <a:pt x="2597941" y="0"/>
                </a:moveTo>
                <a:lnTo>
                  <a:pt x="2867844" y="651039"/>
                </a:lnTo>
                <a:lnTo>
                  <a:pt x="2798254" y="675547"/>
                </a:lnTo>
                <a:cubicBezTo>
                  <a:pt x="2198611" y="869307"/>
                  <a:pt x="1359540" y="1008422"/>
                  <a:pt x="401826" y="1060682"/>
                </a:cubicBezTo>
                <a:lnTo>
                  <a:pt x="0" y="1077035"/>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4" name="Freeform 283"/>
          <p:cNvSpPr/>
          <p:nvPr/>
        </p:nvSpPr>
        <p:spPr>
          <a:xfrm rot="20251054">
            <a:off x="9521282" y="815306"/>
            <a:ext cx="2985491" cy="2120098"/>
          </a:xfrm>
          <a:custGeom>
            <a:avLst/>
            <a:gdLst>
              <a:gd name="connsiteX0" fmla="*/ 2641284 w 2985491"/>
              <a:gd name="connsiteY0" fmla="*/ 395128 h 2120098"/>
              <a:gd name="connsiteX1" fmla="*/ 2944660 w 2985491"/>
              <a:gd name="connsiteY1" fmla="*/ 535879 h 2120098"/>
              <a:gd name="connsiteX2" fmla="*/ 2985491 w 2985491"/>
              <a:gd name="connsiteY2" fmla="*/ 560773 h 2120098"/>
              <a:gd name="connsiteX3" fmla="*/ 2516707 w 2985491"/>
              <a:gd name="connsiteY3" fmla="*/ 1693500 h 2120098"/>
              <a:gd name="connsiteX4" fmla="*/ 2399306 w 2985491"/>
              <a:gd name="connsiteY4" fmla="*/ 1734846 h 2120098"/>
              <a:gd name="connsiteX5" fmla="*/ 2877 w 2985491"/>
              <a:gd name="connsiteY5" fmla="*/ 2119981 h 2120098"/>
              <a:gd name="connsiteX6" fmla="*/ 0 w 2985491"/>
              <a:gd name="connsiteY6" fmla="*/ 2120098 h 2120098"/>
              <a:gd name="connsiteX7" fmla="*/ 877412 w 2985491"/>
              <a:gd name="connsiteY7" fmla="*/ 0 h 2120098"/>
              <a:gd name="connsiteX8" fmla="*/ 1159341 w 2985491"/>
              <a:gd name="connsiteY8" fmla="*/ 36216 h 2120098"/>
              <a:gd name="connsiteX9" fmla="*/ 2641284 w 2985491"/>
              <a:gd name="connsiteY9" fmla="*/ 395128 h 2120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85491" h="2120098">
                <a:moveTo>
                  <a:pt x="2641284" y="395128"/>
                </a:moveTo>
                <a:cubicBezTo>
                  <a:pt x="2754592" y="439853"/>
                  <a:pt x="2856114" y="486876"/>
                  <a:pt x="2944660" y="535879"/>
                </a:cubicBezTo>
                <a:lnTo>
                  <a:pt x="2985491" y="560773"/>
                </a:lnTo>
                <a:lnTo>
                  <a:pt x="2516707" y="1693500"/>
                </a:lnTo>
                <a:lnTo>
                  <a:pt x="2399306" y="1734846"/>
                </a:lnTo>
                <a:cubicBezTo>
                  <a:pt x="1799663" y="1928606"/>
                  <a:pt x="960592" y="2067721"/>
                  <a:pt x="2877" y="2119981"/>
                </a:cubicBezTo>
                <a:lnTo>
                  <a:pt x="0" y="2120098"/>
                </a:lnTo>
                <a:lnTo>
                  <a:pt x="877412" y="0"/>
                </a:lnTo>
                <a:lnTo>
                  <a:pt x="1159341" y="36216"/>
                </a:lnTo>
                <a:cubicBezTo>
                  <a:pt x="1754938" y="122496"/>
                  <a:pt x="2263592" y="246046"/>
                  <a:pt x="2641284" y="395128"/>
                </a:cubicBez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7" name="Freeform 266"/>
          <p:cNvSpPr/>
          <p:nvPr/>
        </p:nvSpPr>
        <p:spPr>
          <a:xfrm rot="14851054">
            <a:off x="8201820" y="4002212"/>
            <a:ext cx="3758140" cy="1467027"/>
          </a:xfrm>
          <a:custGeom>
            <a:avLst/>
            <a:gdLst>
              <a:gd name="connsiteX0" fmla="*/ 3758140 w 3758140"/>
              <a:gd name="connsiteY0" fmla="*/ 1467027 h 1467027"/>
              <a:gd name="connsiteX1" fmla="*/ 3356285 w 3758140"/>
              <a:gd name="connsiteY1" fmla="*/ 1450673 h 1467027"/>
              <a:gd name="connsiteX2" fmla="*/ 0 w 3758140"/>
              <a:gd name="connsiteY2" fmla="*/ 352532 h 1467027"/>
              <a:gd name="connsiteX3" fmla="*/ 188977 w 3758140"/>
              <a:gd name="connsiteY3" fmla="*/ 19207 h 1467027"/>
              <a:gd name="connsiteX4" fmla="*/ 213349 w 3758140"/>
              <a:gd name="connsiteY4" fmla="*/ 0 h 1467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8140" h="1467027">
                <a:moveTo>
                  <a:pt x="3758140" y="1467027"/>
                </a:moveTo>
                <a:lnTo>
                  <a:pt x="3356285" y="1450673"/>
                </a:lnTo>
                <a:cubicBezTo>
                  <a:pt x="1440857" y="1346151"/>
                  <a:pt x="0" y="894212"/>
                  <a:pt x="0" y="352532"/>
                </a:cubicBezTo>
                <a:cubicBezTo>
                  <a:pt x="0" y="236458"/>
                  <a:pt x="66162" y="124504"/>
                  <a:pt x="188977" y="19207"/>
                </a:cubicBezTo>
                <a:lnTo>
                  <a:pt x="213349" y="0"/>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1" name="Freeform 260"/>
          <p:cNvSpPr/>
          <p:nvPr/>
        </p:nvSpPr>
        <p:spPr>
          <a:xfrm rot="3151054">
            <a:off x="8567052" y="3561413"/>
            <a:ext cx="3680549" cy="1896845"/>
          </a:xfrm>
          <a:custGeom>
            <a:avLst/>
            <a:gdLst>
              <a:gd name="connsiteX0" fmla="*/ 0 w 3680549"/>
              <a:gd name="connsiteY0" fmla="*/ 0 h 1896845"/>
              <a:gd name="connsiteX1" fmla="*/ 324264 w 3680549"/>
              <a:gd name="connsiteY1" fmla="*/ 13197 h 1896845"/>
              <a:gd name="connsiteX2" fmla="*/ 3680549 w 3680549"/>
              <a:gd name="connsiteY2" fmla="*/ 1111337 h 1896845"/>
              <a:gd name="connsiteX3" fmla="*/ 2720692 w 3680549"/>
              <a:gd name="connsiteY3" fmla="*/ 1824342 h 1896845"/>
              <a:gd name="connsiteX4" fmla="*/ 2473586 w 3680549"/>
              <a:gd name="connsiteY4" fmla="*/ 1896845 h 1896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0549" h="1896845">
                <a:moveTo>
                  <a:pt x="0" y="0"/>
                </a:moveTo>
                <a:lnTo>
                  <a:pt x="324264" y="13197"/>
                </a:lnTo>
                <a:cubicBezTo>
                  <a:pt x="2239693" y="117717"/>
                  <a:pt x="3680549" y="569656"/>
                  <a:pt x="3680549" y="1111337"/>
                </a:cubicBezTo>
                <a:cubicBezTo>
                  <a:pt x="3680549" y="1382177"/>
                  <a:pt x="3320335" y="1630582"/>
                  <a:pt x="2720692" y="1824342"/>
                </a:cubicBezTo>
                <a:lnTo>
                  <a:pt x="2473586" y="1896845"/>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0" name="Freeform 279"/>
          <p:cNvSpPr/>
          <p:nvPr/>
        </p:nvSpPr>
        <p:spPr>
          <a:xfrm rot="19351054">
            <a:off x="9050106" y="288787"/>
            <a:ext cx="3538923" cy="2053081"/>
          </a:xfrm>
          <a:custGeom>
            <a:avLst/>
            <a:gdLst>
              <a:gd name="connsiteX0" fmla="*/ 3349946 w 3538923"/>
              <a:gd name="connsiteY0" fmla="*/ 614183 h 2053081"/>
              <a:gd name="connsiteX1" fmla="*/ 3538923 w 3538923"/>
              <a:gd name="connsiteY1" fmla="*/ 947508 h 2053081"/>
              <a:gd name="connsiteX2" fmla="*/ 3529617 w 3538923"/>
              <a:gd name="connsiteY2" fmla="*/ 1003656 h 2053081"/>
              <a:gd name="connsiteX3" fmla="*/ 3270607 w 3538923"/>
              <a:gd name="connsiteY3" fmla="*/ 1341418 h 2053081"/>
              <a:gd name="connsiteX4" fmla="*/ 3146285 w 3538923"/>
              <a:gd name="connsiteY4" fmla="*/ 1421178 h 2053081"/>
              <a:gd name="connsiteX5" fmla="*/ 182638 w 3538923"/>
              <a:gd name="connsiteY5" fmla="*/ 2045648 h 2053081"/>
              <a:gd name="connsiteX6" fmla="*/ 0 w 3538923"/>
              <a:gd name="connsiteY6" fmla="*/ 2053081 h 2053081"/>
              <a:gd name="connsiteX7" fmla="*/ 1574385 w 3538923"/>
              <a:gd name="connsiteY7" fmla="*/ 0 h 2053081"/>
              <a:gd name="connsiteX8" fmla="*/ 1685674 w 3538923"/>
              <a:gd name="connsiteY8" fmla="*/ 18029 h 2053081"/>
              <a:gd name="connsiteX9" fmla="*/ 3349946 w 3538923"/>
              <a:gd name="connsiteY9" fmla="*/ 614183 h 2053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38923" h="2053081">
                <a:moveTo>
                  <a:pt x="3349946" y="614183"/>
                </a:moveTo>
                <a:cubicBezTo>
                  <a:pt x="3472762" y="719481"/>
                  <a:pt x="3538923" y="831434"/>
                  <a:pt x="3538923" y="947508"/>
                </a:cubicBezTo>
                <a:lnTo>
                  <a:pt x="3529617" y="1003656"/>
                </a:lnTo>
                <a:lnTo>
                  <a:pt x="3270607" y="1341418"/>
                </a:lnTo>
                <a:lnTo>
                  <a:pt x="3146285" y="1421178"/>
                </a:lnTo>
                <a:cubicBezTo>
                  <a:pt x="2592043" y="1737723"/>
                  <a:pt x="1499495" y="1973790"/>
                  <a:pt x="182638" y="2045648"/>
                </a:cubicBezTo>
                <a:lnTo>
                  <a:pt x="0" y="2053081"/>
                </a:lnTo>
                <a:lnTo>
                  <a:pt x="1574385" y="0"/>
                </a:lnTo>
                <a:lnTo>
                  <a:pt x="1685674" y="18029"/>
                </a:lnTo>
                <a:cubicBezTo>
                  <a:pt x="2468357" y="159035"/>
                  <a:pt x="3063375" y="368489"/>
                  <a:pt x="3349946" y="614183"/>
                </a:cubicBez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2" name="Freeform 291"/>
          <p:cNvSpPr/>
          <p:nvPr/>
        </p:nvSpPr>
        <p:spPr>
          <a:xfrm rot="451054">
            <a:off x="9889520" y="1947923"/>
            <a:ext cx="2407190" cy="2143739"/>
          </a:xfrm>
          <a:custGeom>
            <a:avLst/>
            <a:gdLst>
              <a:gd name="connsiteX0" fmla="*/ 0 w 2407190"/>
              <a:gd name="connsiteY0" fmla="*/ 0 h 2143739"/>
              <a:gd name="connsiteX1" fmla="*/ 182418 w 2407190"/>
              <a:gd name="connsiteY1" fmla="*/ 12508 h 2143739"/>
              <a:gd name="connsiteX2" fmla="*/ 2094283 w 2407190"/>
              <a:gd name="connsiteY2" fmla="*/ 344402 h 2143739"/>
              <a:gd name="connsiteX3" fmla="*/ 2232495 w 2407190"/>
              <a:gd name="connsiteY3" fmla="*/ 389888 h 2143739"/>
              <a:gd name="connsiteX4" fmla="*/ 2407190 w 2407190"/>
              <a:gd name="connsiteY4" fmla="*/ 1713690 h 2143739"/>
              <a:gd name="connsiteX5" fmla="*/ 2239339 w 2407190"/>
              <a:gd name="connsiteY5" fmla="*/ 1775064 h 2143739"/>
              <a:gd name="connsiteX6" fmla="*/ 568610 w 2407190"/>
              <a:gd name="connsiteY6" fmla="*/ 2115853 h 2143739"/>
              <a:gd name="connsiteX7" fmla="*/ 282897 w 2407190"/>
              <a:gd name="connsiteY7" fmla="*/ 2143739 h 2143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07190" h="2143739">
                <a:moveTo>
                  <a:pt x="0" y="0"/>
                </a:moveTo>
                <a:lnTo>
                  <a:pt x="182418" y="12508"/>
                </a:lnTo>
                <a:cubicBezTo>
                  <a:pt x="931015" y="74599"/>
                  <a:pt x="1589900" y="190988"/>
                  <a:pt x="2094283" y="344402"/>
                </a:cubicBezTo>
                <a:lnTo>
                  <a:pt x="2232495" y="389888"/>
                </a:lnTo>
                <a:lnTo>
                  <a:pt x="2407190" y="1713690"/>
                </a:lnTo>
                <a:lnTo>
                  <a:pt x="2239339" y="1775064"/>
                </a:lnTo>
                <a:cubicBezTo>
                  <a:pt x="1802549" y="1923281"/>
                  <a:pt x="1228654" y="2041406"/>
                  <a:pt x="568610" y="2115853"/>
                </a:cubicBezTo>
                <a:lnTo>
                  <a:pt x="282897" y="2143739"/>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57" name="Freeform 256"/>
          <p:cNvSpPr/>
          <p:nvPr/>
        </p:nvSpPr>
        <p:spPr>
          <a:xfrm rot="2251054">
            <a:off x="9048974" y="3126683"/>
            <a:ext cx="3539301" cy="2052861"/>
          </a:xfrm>
          <a:custGeom>
            <a:avLst/>
            <a:gdLst>
              <a:gd name="connsiteX0" fmla="*/ 0 w 3539301"/>
              <a:gd name="connsiteY0" fmla="*/ 0 h 2052861"/>
              <a:gd name="connsiteX1" fmla="*/ 183016 w 3539301"/>
              <a:gd name="connsiteY1" fmla="*/ 7448 h 2052861"/>
              <a:gd name="connsiteX2" fmla="*/ 3539301 w 3539301"/>
              <a:gd name="connsiteY2" fmla="*/ 1105588 h 2052861"/>
              <a:gd name="connsiteX3" fmla="*/ 1686053 w 3539301"/>
              <a:gd name="connsiteY3" fmla="*/ 2035067 h 2052861"/>
              <a:gd name="connsiteX4" fmla="*/ 1576216 w 3539301"/>
              <a:gd name="connsiteY4" fmla="*/ 2052861 h 2052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39301" h="2052861">
                <a:moveTo>
                  <a:pt x="0" y="0"/>
                </a:moveTo>
                <a:lnTo>
                  <a:pt x="183016" y="7448"/>
                </a:lnTo>
                <a:cubicBezTo>
                  <a:pt x="2098443" y="111969"/>
                  <a:pt x="3539301" y="563908"/>
                  <a:pt x="3539301" y="1105588"/>
                </a:cubicBezTo>
                <a:cubicBezTo>
                  <a:pt x="3539302" y="1492502"/>
                  <a:pt x="2804170" y="1833631"/>
                  <a:pt x="1686053" y="2035067"/>
                </a:cubicBezTo>
                <a:lnTo>
                  <a:pt x="1576216" y="2052861"/>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1" name="Freeform 270"/>
          <p:cNvSpPr/>
          <p:nvPr/>
        </p:nvSpPr>
        <p:spPr>
          <a:xfrm rot="18451054">
            <a:off x="8648254" y="172105"/>
            <a:ext cx="3340662" cy="1862796"/>
          </a:xfrm>
          <a:custGeom>
            <a:avLst/>
            <a:gdLst>
              <a:gd name="connsiteX0" fmla="*/ 2426102 w 3340662"/>
              <a:gd name="connsiteY0" fmla="*/ 0 h 1862796"/>
              <a:gd name="connsiteX1" fmla="*/ 3340662 w 3340662"/>
              <a:gd name="connsiteY1" fmla="*/ 1191121 h 1862796"/>
              <a:gd name="connsiteX2" fmla="*/ 3287636 w 3340662"/>
              <a:gd name="connsiteY2" fmla="*/ 1225141 h 1862796"/>
              <a:gd name="connsiteX3" fmla="*/ 323988 w 3340662"/>
              <a:gd name="connsiteY3" fmla="*/ 1849610 h 1862796"/>
              <a:gd name="connsiteX4" fmla="*/ 0 w 3340662"/>
              <a:gd name="connsiteY4" fmla="*/ 1862796 h 1862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0662" h="1862796">
                <a:moveTo>
                  <a:pt x="2426102" y="0"/>
                </a:moveTo>
                <a:lnTo>
                  <a:pt x="3340662" y="1191121"/>
                </a:lnTo>
                <a:lnTo>
                  <a:pt x="3287636" y="1225141"/>
                </a:lnTo>
                <a:cubicBezTo>
                  <a:pt x="2733393" y="1541684"/>
                  <a:pt x="1640845" y="1777752"/>
                  <a:pt x="323988" y="1849610"/>
                </a:cubicBezTo>
                <a:lnTo>
                  <a:pt x="0" y="1862796"/>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8" name="Freeform 287"/>
          <p:cNvSpPr/>
          <p:nvPr/>
        </p:nvSpPr>
        <p:spPr>
          <a:xfrm rot="21151054">
            <a:off x="9890272" y="1377095"/>
            <a:ext cx="2405919" cy="2143772"/>
          </a:xfrm>
          <a:custGeom>
            <a:avLst/>
            <a:gdLst>
              <a:gd name="connsiteX0" fmla="*/ 935466 w 2405919"/>
              <a:gd name="connsiteY0" fmla="*/ 75160 h 2143772"/>
              <a:gd name="connsiteX1" fmla="*/ 2374369 w 2405919"/>
              <a:gd name="connsiteY1" fmla="*/ 417409 h 2143772"/>
              <a:gd name="connsiteX2" fmla="*/ 2405919 w 2405919"/>
              <a:gd name="connsiteY2" fmla="*/ 430276 h 2143772"/>
              <a:gd name="connsiteX3" fmla="*/ 2232077 w 2405919"/>
              <a:gd name="connsiteY3" fmla="*/ 1753870 h 2143772"/>
              <a:gd name="connsiteX4" fmla="*/ 2093702 w 2405919"/>
              <a:gd name="connsiteY4" fmla="*/ 1799410 h 2143772"/>
              <a:gd name="connsiteX5" fmla="*/ 181837 w 2405919"/>
              <a:gd name="connsiteY5" fmla="*/ 2131304 h 2143772"/>
              <a:gd name="connsiteX6" fmla="*/ 0 w 2405919"/>
              <a:gd name="connsiteY6" fmla="*/ 2143772 h 2143772"/>
              <a:gd name="connsiteX7" fmla="*/ 281564 w 2405919"/>
              <a:gd name="connsiteY7" fmla="*/ 0 h 2143772"/>
              <a:gd name="connsiteX8" fmla="*/ 568028 w 2405919"/>
              <a:gd name="connsiteY8" fmla="*/ 27959 h 2143772"/>
              <a:gd name="connsiteX9" fmla="*/ 935466 w 2405919"/>
              <a:gd name="connsiteY9" fmla="*/ 75160 h 2143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05919" h="2143772">
                <a:moveTo>
                  <a:pt x="935466" y="75160"/>
                </a:moveTo>
                <a:cubicBezTo>
                  <a:pt x="1508728" y="158204"/>
                  <a:pt x="2001445" y="275776"/>
                  <a:pt x="2374369" y="417409"/>
                </a:cubicBezTo>
                <a:lnTo>
                  <a:pt x="2405919" y="430276"/>
                </a:lnTo>
                <a:lnTo>
                  <a:pt x="2232077" y="1753870"/>
                </a:lnTo>
                <a:lnTo>
                  <a:pt x="2093702" y="1799410"/>
                </a:lnTo>
                <a:cubicBezTo>
                  <a:pt x="1589318" y="1952824"/>
                  <a:pt x="930435" y="2069214"/>
                  <a:pt x="181837" y="2131304"/>
                </a:cubicBezTo>
                <a:lnTo>
                  <a:pt x="0" y="2143772"/>
                </a:lnTo>
                <a:lnTo>
                  <a:pt x="281564" y="0"/>
                </a:lnTo>
                <a:lnTo>
                  <a:pt x="568028" y="27959"/>
                </a:lnTo>
                <a:cubicBezTo>
                  <a:pt x="693750" y="42139"/>
                  <a:pt x="816347" y="57904"/>
                  <a:pt x="935466" y="75160"/>
                </a:cubicBez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3" name="Oval 7"/>
          <p:cNvSpPr>
            <a:spLocks noChangeArrowheads="1"/>
          </p:cNvSpPr>
          <p:nvPr/>
        </p:nvSpPr>
        <p:spPr bwMode="auto">
          <a:xfrm>
            <a:off x="4559800" y="2276850"/>
            <a:ext cx="7620000" cy="4572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826" name="Oval 2"/>
          <p:cNvSpPr>
            <a:spLocks noChangeArrowheads="1"/>
          </p:cNvSpPr>
          <p:nvPr/>
        </p:nvSpPr>
        <p:spPr bwMode="auto">
          <a:xfrm>
            <a:off x="6896273" y="-466725"/>
            <a:ext cx="6096000" cy="6096000"/>
          </a:xfrm>
          <a:prstGeom prst="ellipse">
            <a:avLst/>
          </a:prstGeom>
          <a:gradFill rotWithShape="1">
            <a:gsLst>
              <a:gs pos="0">
                <a:srgbClr val="3366FF"/>
              </a:gs>
              <a:gs pos="100000">
                <a:srgbClr val="3366FF">
                  <a:alpha val="200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827" name="Oval 3"/>
          <p:cNvSpPr>
            <a:spLocks noChangeArrowheads="1"/>
          </p:cNvSpPr>
          <p:nvPr/>
        </p:nvSpPr>
        <p:spPr bwMode="auto">
          <a:xfrm rot="-1800000">
            <a:off x="5981873" y="2047875"/>
            <a:ext cx="7620000" cy="9144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828" name="Oval 4"/>
          <p:cNvSpPr>
            <a:spLocks noChangeArrowheads="1"/>
          </p:cNvSpPr>
          <p:nvPr/>
        </p:nvSpPr>
        <p:spPr bwMode="auto">
          <a:xfrm rot="5400000">
            <a:off x="5981873" y="2276475"/>
            <a:ext cx="7620000" cy="4572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829" name="Oval 5"/>
          <p:cNvSpPr>
            <a:spLocks noChangeArrowheads="1"/>
          </p:cNvSpPr>
          <p:nvPr/>
        </p:nvSpPr>
        <p:spPr bwMode="auto">
          <a:xfrm rot="2700000">
            <a:off x="5981873" y="2047875"/>
            <a:ext cx="7620000" cy="9144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830" name="Oval 6"/>
          <p:cNvSpPr>
            <a:spLocks noChangeArrowheads="1"/>
          </p:cNvSpPr>
          <p:nvPr/>
        </p:nvSpPr>
        <p:spPr bwMode="auto">
          <a:xfrm rot="1800000">
            <a:off x="6058073" y="2276475"/>
            <a:ext cx="7620000" cy="4572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831" name="Oval 7"/>
          <p:cNvSpPr>
            <a:spLocks noChangeArrowheads="1"/>
          </p:cNvSpPr>
          <p:nvPr/>
        </p:nvSpPr>
        <p:spPr bwMode="auto">
          <a:xfrm>
            <a:off x="5772950" y="2238445"/>
            <a:ext cx="7620000" cy="457200"/>
          </a:xfrm>
          <a:prstGeom prst="ellipse">
            <a:avLst/>
          </a:prstGeom>
          <a:gradFill rotWithShape="1">
            <a:gsLst>
              <a:gs pos="65000">
                <a:srgbClr val="7E7E7E">
                  <a:alpha val="0"/>
                </a:srgbClr>
              </a:gs>
              <a:gs pos="0">
                <a:schemeClr val="bg1"/>
              </a:gs>
              <a:gs pos="100000">
                <a:schemeClr val="tx1">
                  <a:alpha val="0"/>
                </a:schemeClr>
              </a:gs>
            </a:gsLst>
            <a:path path="shape">
              <a:fillToRect l="50000" t="50000" r="50000" b="50000"/>
            </a:path>
          </a:gra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2050" name="Picture 2" descr="https://onwardigo.files.wordpress.com/2016/05/millionaire02a.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60375" y="368441"/>
            <a:ext cx="10357109" cy="5825875"/>
          </a:xfrm>
          <a:prstGeom prst="rect">
            <a:avLst/>
          </a:prstGeom>
          <a:noFill/>
          <a:extLst>
            <a:ext uri="{909E8E84-426E-40DD-AFC4-6F175D3DCCD1}">
              <a14:hiddenFill xmlns:a14="http://schemas.microsoft.com/office/drawing/2010/main">
                <a:solidFill>
                  <a:srgbClr val="FFFFFF"/>
                </a:solidFill>
              </a14:hiddenFill>
            </a:ext>
          </a:extLst>
        </p:spPr>
      </p:pic>
      <p:sp>
        <p:nvSpPr>
          <p:cNvPr id="299" name="Rectangle 83"/>
          <p:cNvSpPr>
            <a:spLocks noChangeArrowheads="1"/>
          </p:cNvSpPr>
          <p:nvPr/>
        </p:nvSpPr>
        <p:spPr bwMode="auto">
          <a:xfrm>
            <a:off x="35162" y="0"/>
            <a:ext cx="10254609" cy="1717672"/>
          </a:xfrm>
          <a:prstGeom prst="rect">
            <a:avLst/>
          </a:prstGeom>
          <a:gradFill>
            <a:gsLst>
              <a:gs pos="0">
                <a:schemeClr val="tx1"/>
              </a:gs>
              <a:gs pos="100000">
                <a:schemeClr val="tx1">
                  <a:alpha val="0"/>
                </a:schemeClr>
              </a:gs>
            </a:gsLst>
            <a:lin ang="5400000" scaled="0"/>
          </a:gradFill>
          <a:ln w="952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858" name="Rectangle 34"/>
          <p:cNvSpPr>
            <a:spLocks noChangeArrowheads="1"/>
          </p:cNvSpPr>
          <p:nvPr/>
        </p:nvSpPr>
        <p:spPr bwMode="auto">
          <a:xfrm>
            <a:off x="0" y="4220658"/>
            <a:ext cx="12192000" cy="1743072"/>
          </a:xfrm>
          <a:prstGeom prst="rect">
            <a:avLst/>
          </a:prstGeom>
          <a:gradFill rotWithShape="1">
            <a:gsLst>
              <a:gs pos="0">
                <a:schemeClr val="tx1">
                  <a:alpha val="0"/>
                </a:schemeClr>
              </a:gs>
              <a:gs pos="100000">
                <a:schemeClr val="tx1"/>
              </a:gs>
            </a:gsLst>
            <a:lin ang="5400000" scaled="1"/>
          </a:gra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860" name="Rectangle 36"/>
          <p:cNvSpPr>
            <a:spLocks noChangeArrowheads="1"/>
          </p:cNvSpPr>
          <p:nvPr/>
        </p:nvSpPr>
        <p:spPr bwMode="auto">
          <a:xfrm>
            <a:off x="9369121" y="-317355"/>
            <a:ext cx="2904997" cy="6858000"/>
          </a:xfrm>
          <a:prstGeom prst="rect">
            <a:avLst/>
          </a:prstGeom>
          <a:gradFill rotWithShape="1">
            <a:gsLst>
              <a:gs pos="4000">
                <a:schemeClr val="tx1">
                  <a:alpha val="1000"/>
                </a:schemeClr>
              </a:gs>
              <a:gs pos="33000">
                <a:schemeClr val="tx1"/>
              </a:gs>
              <a:gs pos="100000">
                <a:schemeClr val="tx1">
                  <a:alpha val="0"/>
                </a:schemeClr>
              </a:gs>
            </a:gsLst>
            <a:lin ang="0" scaled="1"/>
          </a:gra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881" name="AutoShape 57"/>
          <p:cNvSpPr>
            <a:spLocks noChangeArrowheads="1"/>
          </p:cNvSpPr>
          <p:nvPr/>
        </p:nvSpPr>
        <p:spPr bwMode="auto">
          <a:xfrm>
            <a:off x="10508802" y="5178148"/>
            <a:ext cx="1371600" cy="285750"/>
          </a:xfrm>
          <a:prstGeom prst="hexagon">
            <a:avLst>
              <a:gd name="adj" fmla="val 34844"/>
              <a:gd name="vf" fmla="val 115470"/>
            </a:avLst>
          </a:prstGeom>
          <a:solidFill>
            <a:srgbClr val="111128">
              <a:alpha val="78000"/>
            </a:srgbClr>
          </a:solidFill>
          <a:ln w="57150">
            <a:solidFill>
              <a:srgbClr val="FFC000"/>
            </a:solidFill>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Calibri" panose="020F0502020204030204"/>
                <a:ea typeface="+mn-ea"/>
                <a:cs typeface="+mn-cs"/>
              </a:rPr>
              <a:t>$100</a:t>
            </a:r>
            <a:endPar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77882" name="AutoShape 58"/>
          <p:cNvSpPr>
            <a:spLocks noChangeArrowheads="1"/>
          </p:cNvSpPr>
          <p:nvPr/>
        </p:nvSpPr>
        <p:spPr bwMode="auto">
          <a:xfrm>
            <a:off x="10474170" y="48736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Calibri" panose="020F0502020204030204"/>
                <a:ea typeface="+mn-ea"/>
                <a:cs typeface="+mn-cs"/>
              </a:rPr>
              <a:t>$500</a:t>
            </a:r>
            <a:endPar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77883" name="AutoShape 59"/>
          <p:cNvSpPr>
            <a:spLocks noChangeArrowheads="1"/>
          </p:cNvSpPr>
          <p:nvPr/>
        </p:nvSpPr>
        <p:spPr bwMode="auto">
          <a:xfrm>
            <a:off x="10474170" y="45688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Calibri" panose="020F0502020204030204"/>
                <a:ea typeface="+mn-ea"/>
                <a:cs typeface="+mn-cs"/>
              </a:rPr>
              <a:t>$1000</a:t>
            </a:r>
            <a:endPar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77884" name="AutoShape 60"/>
          <p:cNvSpPr>
            <a:spLocks noChangeArrowheads="1"/>
          </p:cNvSpPr>
          <p:nvPr/>
        </p:nvSpPr>
        <p:spPr bwMode="auto">
          <a:xfrm>
            <a:off x="10474170" y="42640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Calibri" panose="020F0502020204030204"/>
                <a:ea typeface="+mn-ea"/>
                <a:cs typeface="+mn-cs"/>
              </a:rPr>
              <a:t>$</a:t>
            </a:r>
            <a:r>
              <a:rPr lang="en-US" altLang="en-US" sz="1600" b="1">
                <a:solidFill>
                  <a:srgbClr val="FFFF00"/>
                </a:solidFill>
                <a:latin typeface="Calibri" panose="020F0502020204030204"/>
              </a:rPr>
              <a:t>5</a:t>
            </a:r>
            <a:r>
              <a:rPr kumimoji="0" lang="en-US" altLang="en-US" sz="1600" b="1" i="0" u="none" strike="noStrike" kern="1200" cap="none" spc="0" normalizeH="0" baseline="0" noProof="0">
                <a:ln>
                  <a:noFill/>
                </a:ln>
                <a:solidFill>
                  <a:srgbClr val="FFFF00"/>
                </a:solidFill>
                <a:effectLst/>
                <a:uLnTx/>
                <a:uFillTx/>
                <a:latin typeface="Calibri" panose="020F0502020204030204"/>
                <a:ea typeface="+mn-ea"/>
                <a:cs typeface="+mn-cs"/>
              </a:rPr>
              <a:t>000</a:t>
            </a:r>
            <a:endPar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77886" name="AutoShape 62"/>
          <p:cNvSpPr>
            <a:spLocks noChangeArrowheads="1"/>
          </p:cNvSpPr>
          <p:nvPr/>
        </p:nvSpPr>
        <p:spPr bwMode="auto">
          <a:xfrm>
            <a:off x="10488269" y="3939377"/>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Calibri" panose="020F0502020204030204"/>
                <a:ea typeface="+mn-ea"/>
                <a:cs typeface="+mn-cs"/>
              </a:rPr>
              <a:t>$</a:t>
            </a:r>
            <a:r>
              <a:rPr lang="en-US" altLang="en-US" sz="1600" b="1">
                <a:solidFill>
                  <a:srgbClr val="FFFF00"/>
                </a:solidFill>
                <a:latin typeface="Calibri" panose="020F0502020204030204"/>
              </a:rPr>
              <a:t>10.</a:t>
            </a:r>
            <a:r>
              <a:rPr kumimoji="0" lang="en-US" altLang="en-US" sz="1600" b="1" i="0" u="none" strike="noStrike" kern="1200" cap="none" spc="0" normalizeH="0" baseline="0" noProof="0">
                <a:ln>
                  <a:noFill/>
                </a:ln>
                <a:solidFill>
                  <a:srgbClr val="FFFF00"/>
                </a:solidFill>
                <a:effectLst/>
                <a:uLnTx/>
                <a:uFillTx/>
                <a:latin typeface="Calibri" panose="020F0502020204030204"/>
                <a:ea typeface="+mn-ea"/>
                <a:cs typeface="+mn-cs"/>
              </a:rPr>
              <a:t>000</a:t>
            </a:r>
            <a:endPar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77907" name="Rectangle 83"/>
          <p:cNvSpPr>
            <a:spLocks noChangeArrowheads="1"/>
          </p:cNvSpPr>
          <p:nvPr/>
        </p:nvSpPr>
        <p:spPr bwMode="auto">
          <a:xfrm>
            <a:off x="0" y="5925325"/>
            <a:ext cx="12192000" cy="931862"/>
          </a:xfrm>
          <a:prstGeom prst="rect">
            <a:avLst/>
          </a:prstGeom>
          <a:solidFill>
            <a:schemeClr val="tx1"/>
          </a:solidFill>
          <a:ln w="9525">
            <a:solidFill>
              <a:schemeClr val="tx1"/>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916" name="ViewCorrect" hidden="1">
            <a:hlinkClick r:id="" action="ppaction://macro?name=ViewCorrectAnswer"/>
          </p:cNvPr>
          <p:cNvSpPr>
            <a:spLocks noChangeArrowheads="1"/>
          </p:cNvSpPr>
          <p:nvPr/>
        </p:nvSpPr>
        <p:spPr bwMode="auto">
          <a:xfrm>
            <a:off x="3960612" y="6462995"/>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srgbClr val="FFFFFF"/>
                </a:solidFill>
                <a:effectLst/>
                <a:uLnTx/>
                <a:uFillTx/>
                <a:latin typeface="Calibri" panose="020F0502020204030204"/>
                <a:ea typeface="+mn-ea"/>
                <a:cs typeface="+mn-cs"/>
              </a:rPr>
              <a:t>CORRECT ANSWER</a:t>
            </a:r>
          </a:p>
        </p:txBody>
      </p:sp>
      <p:sp>
        <p:nvSpPr>
          <p:cNvPr id="77918" name="GameEnd" hidden="1">
            <a:hlinkClick r:id="" action="ppaction://macro?name=ViewEnd"/>
          </p:cNvPr>
          <p:cNvSpPr>
            <a:spLocks noChangeArrowheads="1"/>
          </p:cNvSpPr>
          <p:nvPr/>
        </p:nvSpPr>
        <p:spPr bwMode="auto">
          <a:xfrm>
            <a:off x="3960612" y="6462995"/>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srgbClr val="FFFFFF"/>
                </a:solidFill>
                <a:effectLst/>
                <a:uLnTx/>
                <a:uFillTx/>
                <a:latin typeface="Calibri" panose="020F0502020204030204"/>
                <a:ea typeface="+mn-ea"/>
                <a:cs typeface="+mn-cs"/>
              </a:rPr>
              <a:t>END</a:t>
            </a:r>
          </a:p>
        </p:txBody>
      </p:sp>
      <p:sp>
        <p:nvSpPr>
          <p:cNvPr id="183" name="TimerText" hidden="1"/>
          <p:cNvSpPr txBox="1"/>
          <p:nvPr/>
        </p:nvSpPr>
        <p:spPr>
          <a:xfrm>
            <a:off x="4451058" y="2383105"/>
            <a:ext cx="1476686" cy="1323439"/>
          </a:xfrm>
          <a:prstGeom prst="rect">
            <a:avLst/>
          </a:prstGeom>
          <a:noFill/>
        </p:spPr>
        <p:txBody>
          <a:bodyPr wrap="none" rtlCol="0">
            <a:spAutoFit/>
          </a:bodyPr>
          <a:lstStyle>
            <a:defPPr>
              <a:defRPr lang="en-US"/>
            </a:defPPr>
            <a:lvl1pPr marL="0" algn="ctr" defTabSz="914400" eaLnBrk="1" latinLnBrk="0" hangingPunct="1">
              <a:defRPr sz="16600" b="1">
                <a:ln>
                  <a:solidFill>
                    <a:schemeClr val="tx1"/>
                  </a:solidFill>
                </a:ln>
                <a:gradFill>
                  <a:gsLst>
                    <a:gs pos="31000">
                      <a:schemeClr val="accent1">
                        <a:lumMod val="5000"/>
                        <a:lumOff val="95000"/>
                      </a:schemeClr>
                    </a:gs>
                    <a:gs pos="73000">
                      <a:srgbClr val="FFC000"/>
                    </a:gs>
                    <a:gs pos="100000">
                      <a:srgbClr val="FFFF00"/>
                    </a:gs>
                  </a:gsLst>
                  <a:lin ang="5400000" scaled="1"/>
                </a:gradFill>
                <a:effectLst>
                  <a:outerShdw blurRad="50800" dist="38100" dir="2700000" algn="tl" rotWithShape="0">
                    <a:prstClr val="black">
                      <a:alpha val="40000"/>
                    </a:prstClr>
                  </a:outerShdw>
                </a:effectLst>
                <a:latin typeface="+mn-lt"/>
              </a:defRPr>
            </a:lvl1pPr>
            <a:lvl2pPr defTabSz="914400" eaLnBrk="1" latinLnBrk="0" hangingPunct="1">
              <a:defRPr sz="1800">
                <a:latin typeface="+mn-lt"/>
              </a:defRPr>
            </a:lvl2pPr>
            <a:lvl3pPr defTabSz="914400" eaLnBrk="1" latinLnBrk="0" hangingPunct="1">
              <a:defRPr sz="1800">
                <a:latin typeface="+mn-lt"/>
              </a:defRPr>
            </a:lvl3pPr>
            <a:lvl4pPr defTabSz="914400" eaLnBrk="1" latinLnBrk="0" hangingPunct="1">
              <a:defRPr sz="1800">
                <a:latin typeface="+mn-lt"/>
              </a:defRPr>
            </a:lvl4pPr>
            <a:lvl5pPr defTabSz="914400" eaLnBrk="1" latinLnBrk="0" hangingPunct="1">
              <a:defRPr sz="1800">
                <a:latin typeface="+mn-lt"/>
              </a:defRPr>
            </a:lvl5pPr>
            <a:lvl6pPr>
              <a:defRPr sz="1800">
                <a:latin typeface="+mn-lt"/>
              </a:defRPr>
            </a:lvl6pPr>
            <a:lvl7pPr>
              <a:defRPr sz="1800">
                <a:latin typeface="+mn-lt"/>
              </a:defRPr>
            </a:lvl7pPr>
            <a:lvl8pPr>
              <a:defRPr sz="1800">
                <a:latin typeface="+mn-lt"/>
              </a:defRPr>
            </a:lvl8pPr>
            <a:lvl9pPr>
              <a:defRPr sz="1800">
                <a:latin typeface="+mn-lt"/>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300" normalizeH="0" baseline="0" noProof="0">
                <a:ln w="12700">
                  <a:solidFill>
                    <a:srgbClr val="000000"/>
                  </a:solidFill>
                </a:ln>
                <a:gradFill>
                  <a:gsLst>
                    <a:gs pos="29000">
                      <a:srgbClr val="BBE0E3">
                        <a:lumMod val="5000"/>
                        <a:lumOff val="95000"/>
                      </a:srgbClr>
                    </a:gs>
                    <a:gs pos="82000">
                      <a:srgbClr val="FFC000"/>
                    </a:gs>
                    <a:gs pos="67000">
                      <a:srgbClr val="FFFF00"/>
                    </a:gs>
                  </a:gsLst>
                  <a:lin ang="5400000" scaled="1"/>
                </a:gradFill>
                <a:effectLst>
                  <a:outerShdw blurRad="50800" dist="38100" dir="2700000" algn="tl" rotWithShape="0">
                    <a:prstClr val="black">
                      <a:alpha val="40000"/>
                    </a:prstClr>
                  </a:outerShdw>
                </a:effectLst>
                <a:uLnTx/>
                <a:uFillTx/>
                <a:latin typeface="Arial Black" panose="020B0A04020102020204" pitchFamily="34" charset="0"/>
                <a:ea typeface="+mn-ea"/>
                <a:cs typeface="+mn-cs"/>
              </a:rPr>
              <a:t>00</a:t>
            </a:r>
            <a:endParaRPr kumimoji="0" lang="en-US" sz="8000" b="1" i="0" u="none" strike="noStrike" kern="1200" cap="none" spc="-300" normalizeH="0" baseline="0" noProof="0" dirty="0">
              <a:ln w="12700">
                <a:solidFill>
                  <a:srgbClr val="000000"/>
                </a:solidFill>
              </a:ln>
              <a:gradFill>
                <a:gsLst>
                  <a:gs pos="29000">
                    <a:srgbClr val="BBE0E3">
                      <a:lumMod val="5000"/>
                      <a:lumOff val="95000"/>
                    </a:srgbClr>
                  </a:gs>
                  <a:gs pos="82000">
                    <a:srgbClr val="FFC000"/>
                  </a:gs>
                  <a:gs pos="67000">
                    <a:srgbClr val="FFFF00"/>
                  </a:gs>
                </a:gsLst>
                <a:lin ang="5400000" scaled="1"/>
              </a:gradFill>
              <a:effectLst>
                <a:outerShdw blurRad="50800" dist="38100" dir="2700000" algn="tl" rotWithShape="0">
                  <a:prstClr val="black">
                    <a:alpha val="40000"/>
                  </a:prstClr>
                </a:outerShdw>
              </a:effectLst>
              <a:uLnTx/>
              <a:uFillTx/>
              <a:latin typeface="Arial Black" panose="020B0A04020102020204" pitchFamily="34" charset="0"/>
              <a:ea typeface="+mn-ea"/>
              <a:cs typeface="+mn-cs"/>
            </a:endParaRPr>
          </a:p>
        </p:txBody>
      </p:sp>
      <p:sp>
        <p:nvSpPr>
          <p:cNvPr id="130" name="Rectangle 36"/>
          <p:cNvSpPr>
            <a:spLocks noChangeArrowheads="1"/>
          </p:cNvSpPr>
          <p:nvPr/>
        </p:nvSpPr>
        <p:spPr bwMode="auto">
          <a:xfrm>
            <a:off x="-10395" y="10955"/>
            <a:ext cx="2904997" cy="6858000"/>
          </a:xfrm>
          <a:prstGeom prst="rect">
            <a:avLst/>
          </a:prstGeom>
          <a:gradFill rotWithShape="1">
            <a:gsLst>
              <a:gs pos="0">
                <a:schemeClr val="tx1"/>
              </a:gs>
              <a:gs pos="35000">
                <a:schemeClr val="tx1">
                  <a:alpha val="0"/>
                </a:schemeClr>
              </a:gs>
            </a:gsLst>
            <a:lin ang="0" scaled="1"/>
          </a:gra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05" name="Continue" hidden="1">
            <a:hlinkClick r:id="" action="ppaction://macro?name=NextQuestion"/>
          </p:cNvPr>
          <p:cNvSpPr>
            <a:spLocks noChangeArrowheads="1"/>
          </p:cNvSpPr>
          <p:nvPr/>
        </p:nvSpPr>
        <p:spPr bwMode="auto">
          <a:xfrm>
            <a:off x="3960612" y="6462995"/>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srgbClr val="FFFFFF"/>
                </a:solidFill>
                <a:effectLst/>
                <a:uLnTx/>
                <a:uFillTx/>
                <a:latin typeface="Calibri" panose="020F0502020204030204"/>
                <a:ea typeface="+mn-ea"/>
                <a:cs typeface="+mn-cs"/>
              </a:rPr>
              <a:t>CONTINUE</a:t>
            </a:r>
          </a:p>
        </p:txBody>
      </p:sp>
      <p:graphicFrame>
        <p:nvGraphicFramePr>
          <p:cNvPr id="16" name="AskAudienceChart" hidden="1"/>
          <p:cNvGraphicFramePr/>
          <p:nvPr/>
        </p:nvGraphicFramePr>
        <p:xfrm>
          <a:off x="2346325" y="1756601"/>
          <a:ext cx="6096000" cy="2488694"/>
        </p:xfrm>
        <a:graphic>
          <a:graphicData uri="http://schemas.openxmlformats.org/drawingml/2006/chart">
            <c:chart xmlns:c="http://schemas.openxmlformats.org/drawingml/2006/chart" xmlns:r="http://schemas.openxmlformats.org/officeDocument/2006/relationships" r:id="rId12"/>
          </a:graphicData>
        </a:graphic>
      </p:graphicFrame>
      <p:sp>
        <p:nvSpPr>
          <p:cNvPr id="77902" name="QuestionText">
            <a:hlinkClick r:id="" action="ppaction://macro?name=ShowAnswers"/>
          </p:cNvPr>
          <p:cNvSpPr>
            <a:spLocks noChangeArrowheads="1"/>
          </p:cNvSpPr>
          <p:nvPr/>
        </p:nvSpPr>
        <p:spPr bwMode="auto">
          <a:xfrm>
            <a:off x="722461" y="206375"/>
            <a:ext cx="9037171" cy="1416050"/>
          </a:xfrm>
          <a:prstGeom prst="hexagon">
            <a:avLst>
              <a:gd name="adj" fmla="val 34128"/>
              <a:gd name="vf" fmla="val 115470"/>
            </a:avLst>
          </a:prstGeom>
          <a:gradFill flip="none" rotWithShape="1">
            <a:gsLst>
              <a:gs pos="35000">
                <a:srgbClr val="0D0D0D"/>
              </a:gs>
              <a:gs pos="100000">
                <a:srgbClr val="161645"/>
              </a:gs>
            </a:gsLst>
            <a:lin ang="5400000" scaled="1"/>
            <a:tileRect/>
          </a:gradFill>
          <a:ln w="76200">
            <a:gradFill>
              <a:gsLst>
                <a:gs pos="50000">
                  <a:schemeClr val="accent5">
                    <a:lumMod val="50000"/>
                  </a:schemeClr>
                </a:gs>
                <a:gs pos="100000">
                  <a:schemeClr val="accent2"/>
                </a:gs>
                <a:gs pos="0">
                  <a:schemeClr val="accent2"/>
                </a:gs>
              </a:gsLst>
              <a:lin ang="10800000" scaled="0"/>
            </a:gradFill>
          </a:ln>
          <a:effectLst/>
        </p:spPr>
        <p:txBody>
          <a:bodyPr wrap="none" anchor="ct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FFFF"/>
                </a:solidFill>
                <a:effectLst/>
                <a:uLnTx/>
                <a:uFillTx/>
                <a:latin typeface="Calibri" panose="020F0502020204030204" pitchFamily="34" charset="0"/>
                <a:ea typeface="+mn-ea"/>
                <a:cs typeface="+mn-cs"/>
              </a:rPr>
              <a:t>Câu hỏi 1: </a:t>
            </a:r>
            <a:r>
              <a:rPr kumimoji="0" lang="en-SG" sz="2800" b="0" i="0" u="none" strike="noStrike" kern="1200" cap="none" spc="0" normalizeH="0" baseline="0" noProof="0">
                <a:ln>
                  <a:noFill/>
                </a:ln>
                <a:solidFill>
                  <a:prstClr val="white"/>
                </a:solidFill>
                <a:effectLst/>
                <a:uLnTx/>
                <a:uFillTx/>
                <a:latin typeface="Calibri" panose="020F0502020204030204"/>
                <a:ea typeface="+mn-ea"/>
                <a:cs typeface="+mn-cs"/>
              </a:rPr>
              <a:t>Một tế bào mẹ </a:t>
            </a: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sau khi phân chia (sinh sản) sẽ </a:t>
            </a:r>
          </a:p>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tạo ra bao nhiêu tế bào con ?</a:t>
            </a:r>
            <a:endParaRPr kumimoji="0" lang="en-US" sz="2800" b="1" i="0" u="none" strike="noStrike" kern="1200" cap="none" spc="0" normalizeH="0" baseline="0" noProof="0">
              <a:ln>
                <a:noFill/>
              </a:ln>
              <a:solidFill>
                <a:prstClr val="white"/>
              </a:solidFill>
              <a:effectLst/>
              <a:uLnTx/>
              <a:uFillTx/>
              <a:latin typeface="Calibri" panose="020F0502020204030204" pitchFamily="34"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77904" name="AutoShape 80"/>
          <p:cNvSpPr>
            <a:spLocks noChangeArrowheads="1"/>
          </p:cNvSpPr>
          <p:nvPr/>
        </p:nvSpPr>
        <p:spPr bwMode="auto">
          <a:xfrm>
            <a:off x="834515" y="838200"/>
            <a:ext cx="166787" cy="152400"/>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905" name="AutoShape 81"/>
          <p:cNvSpPr>
            <a:spLocks noChangeArrowheads="1"/>
          </p:cNvSpPr>
          <p:nvPr/>
        </p:nvSpPr>
        <p:spPr bwMode="auto">
          <a:xfrm>
            <a:off x="9424068" y="838200"/>
            <a:ext cx="166787" cy="152400"/>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862" name="AnswerD"/>
          <p:cNvSpPr>
            <a:spLocks noChangeArrowheads="1"/>
          </p:cNvSpPr>
          <p:nvPr/>
        </p:nvSpPr>
        <p:spPr bwMode="auto">
          <a:xfrm>
            <a:off x="5271230" y="5118820"/>
            <a:ext cx="4434840" cy="722313"/>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0" scaled="0"/>
            </a:gra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a:solidFill>
                  <a:srgbClr val="FFFFFF"/>
                </a:solidFill>
                <a:latin typeface="Calibri" panose="020F0502020204030204" pitchFamily="34" charset="0"/>
              </a:rPr>
              <a:t>8 tế bào</a:t>
            </a:r>
            <a:endParaRPr kumimoji="0" lang="en-US" sz="2400" b="0" i="0" u="none" strike="noStrike" kern="1200" cap="none" spc="0" normalizeH="0" baseline="0" noProof="0">
              <a:ln>
                <a:noFill/>
              </a:ln>
              <a:solidFill>
                <a:srgbClr val="FFFFFF"/>
              </a:solidFill>
              <a:effectLst/>
              <a:uLnTx/>
              <a:uFillTx/>
              <a:latin typeface="Calibri" panose="020F0502020204030204" pitchFamily="34" charset="0"/>
            </a:endParaRPr>
          </a:p>
        </p:txBody>
      </p:sp>
      <p:sp>
        <p:nvSpPr>
          <p:cNvPr id="77861" name="AnswerC"/>
          <p:cNvSpPr>
            <a:spLocks noChangeArrowheads="1"/>
          </p:cNvSpPr>
          <p:nvPr/>
        </p:nvSpPr>
        <p:spPr bwMode="auto">
          <a:xfrm>
            <a:off x="722461" y="5118820"/>
            <a:ext cx="4437413" cy="722313"/>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10800000" scaled="0"/>
            </a:gra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a:solidFill>
                  <a:srgbClr val="FFFFFF"/>
                </a:solidFill>
                <a:latin typeface="Calibri" panose="020F0502020204030204" pitchFamily="34" charset="0"/>
              </a:rPr>
              <a:t>4 tế bào</a:t>
            </a:r>
            <a:endParaRPr kumimoji="0" lang="en-US" sz="2400" b="0" i="0" u="none" strike="noStrike" kern="1200" cap="none" spc="0" normalizeH="0" baseline="0" noProof="0">
              <a:ln>
                <a:noFill/>
              </a:ln>
              <a:solidFill>
                <a:srgbClr val="FFFFFF"/>
              </a:solidFill>
              <a:effectLst/>
              <a:uLnTx/>
              <a:uFillTx/>
              <a:latin typeface="Calibri" panose="020F0502020204030204" pitchFamily="34" charset="0"/>
            </a:endParaRPr>
          </a:p>
        </p:txBody>
      </p:sp>
      <p:sp>
        <p:nvSpPr>
          <p:cNvPr id="77864" name="AnswerB"/>
          <p:cNvSpPr>
            <a:spLocks noChangeArrowheads="1"/>
          </p:cNvSpPr>
          <p:nvPr/>
        </p:nvSpPr>
        <p:spPr bwMode="auto">
          <a:xfrm>
            <a:off x="5233168" y="4309581"/>
            <a:ext cx="4437414" cy="722313"/>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0" scaled="0"/>
            </a:gra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a:solidFill>
                  <a:srgbClr val="FFFFFF"/>
                </a:solidFill>
                <a:latin typeface="Calibri" panose="020F0502020204030204" pitchFamily="34" charset="0"/>
              </a:rPr>
              <a:t>2 tế bào</a:t>
            </a:r>
            <a:endParaRPr kumimoji="0" lang="en-US" sz="2400" b="0" i="0" u="none" strike="noStrike" kern="1200" cap="none" spc="0" normalizeH="0" baseline="0" noProof="0">
              <a:ln>
                <a:noFill/>
              </a:ln>
              <a:solidFill>
                <a:srgbClr val="FFFFFF"/>
              </a:solidFill>
              <a:effectLst/>
              <a:uLnTx/>
              <a:uFillTx/>
              <a:latin typeface="Calibri" panose="020F0502020204030204" pitchFamily="34" charset="0"/>
            </a:endParaRPr>
          </a:p>
        </p:txBody>
      </p:sp>
      <p:sp>
        <p:nvSpPr>
          <p:cNvPr id="77863" name="AnswerA"/>
          <p:cNvSpPr>
            <a:spLocks noChangeArrowheads="1"/>
          </p:cNvSpPr>
          <p:nvPr/>
        </p:nvSpPr>
        <p:spPr bwMode="auto">
          <a:xfrm>
            <a:off x="722461" y="4343403"/>
            <a:ext cx="4437413" cy="722313"/>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10800000" scaled="0"/>
            </a:gra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a:solidFill>
                  <a:srgbClr val="FFFFFF"/>
                </a:solidFill>
                <a:latin typeface="Calibri" panose="020F0502020204030204" pitchFamily="34" charset="0"/>
              </a:rPr>
              <a:t>1 tế bào</a:t>
            </a:r>
            <a:endParaRPr kumimoji="0" lang="en-US" sz="2400" b="0" i="0" u="none" strike="noStrike" kern="1200" cap="none" spc="0" normalizeH="0" baseline="0" noProof="0">
              <a:ln>
                <a:noFill/>
              </a:ln>
              <a:solidFill>
                <a:srgbClr val="FFFFFF"/>
              </a:solidFill>
              <a:effectLst/>
              <a:uLnTx/>
              <a:uFillTx/>
              <a:latin typeface="Calibri" panose="020F0502020204030204" pitchFamily="34" charset="0"/>
            </a:endParaRPr>
          </a:p>
        </p:txBody>
      </p:sp>
      <p:sp>
        <p:nvSpPr>
          <p:cNvPr id="77877" name="AutoShape 53"/>
          <p:cNvSpPr>
            <a:spLocks noChangeArrowheads="1"/>
          </p:cNvSpPr>
          <p:nvPr/>
        </p:nvSpPr>
        <p:spPr bwMode="auto">
          <a:xfrm>
            <a:off x="5378575" y="4656740"/>
            <a:ext cx="117475" cy="117475"/>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B</a:t>
            </a:r>
          </a:p>
        </p:txBody>
      </p:sp>
      <p:sp>
        <p:nvSpPr>
          <p:cNvPr id="77878" name="AutoShape 54"/>
          <p:cNvSpPr>
            <a:spLocks noChangeArrowheads="1"/>
          </p:cNvSpPr>
          <p:nvPr/>
        </p:nvSpPr>
        <p:spPr bwMode="auto">
          <a:xfrm>
            <a:off x="5378575" y="5432157"/>
            <a:ext cx="117475" cy="117475"/>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D</a:t>
            </a:r>
          </a:p>
        </p:txBody>
      </p:sp>
      <p:sp>
        <p:nvSpPr>
          <p:cNvPr id="77879" name="AutoShape 55"/>
          <p:cNvSpPr>
            <a:spLocks noChangeArrowheads="1"/>
          </p:cNvSpPr>
          <p:nvPr/>
        </p:nvSpPr>
        <p:spPr bwMode="auto">
          <a:xfrm>
            <a:off x="834515" y="4656740"/>
            <a:ext cx="117475" cy="117475"/>
          </a:xfrm>
          <a:prstGeom prst="diamond">
            <a:avLst/>
          </a:prstGeom>
          <a:solidFill>
            <a:schemeClr val="bg1"/>
          </a:solidFill>
          <a:ln>
            <a:noFill/>
          </a:ln>
          <a:effectLst/>
        </p:spPr>
        <p:txBody>
          <a:bodyPr wrap="none" lIns="27432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A</a:t>
            </a:r>
            <a:endParaRPr kumimoji="0" lang="en-US" sz="12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77880" name="AutoShape 56"/>
          <p:cNvSpPr>
            <a:spLocks noChangeArrowheads="1"/>
          </p:cNvSpPr>
          <p:nvPr/>
        </p:nvSpPr>
        <p:spPr bwMode="auto">
          <a:xfrm>
            <a:off x="834515" y="5432157"/>
            <a:ext cx="117475" cy="117475"/>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C</a:t>
            </a:r>
          </a:p>
        </p:txBody>
      </p:sp>
      <p:sp>
        <p:nvSpPr>
          <p:cNvPr id="5" name="StartTimerButton" hidden="1">
            <a:hlinkClick r:id="" action="ppaction://macro?name=StartPhoneTimer">
              <a:snd r:embed="rId13" name="66 Phone-A-Friend-pt2.wav"/>
            </a:hlinkClick>
          </p:cNvPr>
          <p:cNvSpPr/>
          <p:nvPr/>
        </p:nvSpPr>
        <p:spPr>
          <a:xfrm>
            <a:off x="4751825" y="2556852"/>
            <a:ext cx="914400" cy="914400"/>
          </a:xfrm>
          <a:prstGeom prst="ellipse">
            <a:avLst/>
          </a:prstGeom>
          <a:solidFill>
            <a:schemeClr val="accent6"/>
          </a:solidFill>
          <a:ln w="38100">
            <a:solidFill>
              <a:srgbClr val="FFFF00"/>
            </a:solidFill>
          </a:ln>
          <a:effectLst>
            <a:outerShdw blurRad="762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BBE0E3">
                    <a:lumMod val="60000"/>
                    <a:lumOff val="40000"/>
                  </a:srgbClr>
                </a:solidFill>
                <a:effectLst>
                  <a:outerShdw blurRad="38100" dist="38100" dir="2700000" algn="tl">
                    <a:srgbClr val="000000">
                      <a:alpha val="43137"/>
                    </a:srgbClr>
                  </a:outerShdw>
                </a:effectLst>
                <a:uLnTx/>
                <a:uFillTx/>
                <a:latin typeface="Arial Black" panose="020B0A04020102020204" pitchFamily="34" charset="0"/>
                <a:ea typeface="+mn-ea"/>
                <a:cs typeface="+mn-cs"/>
              </a:rPr>
              <a:t>START</a:t>
            </a:r>
          </a:p>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BBE0E3">
                    <a:lumMod val="60000"/>
                    <a:lumOff val="40000"/>
                  </a:srgbClr>
                </a:solidFill>
                <a:effectLst>
                  <a:outerShdw blurRad="38100" dist="38100" dir="2700000" algn="tl">
                    <a:srgbClr val="000000">
                      <a:alpha val="43137"/>
                    </a:srgbClr>
                  </a:outerShdw>
                </a:effectLst>
                <a:uLnTx/>
                <a:uFillTx/>
                <a:latin typeface="Arial Black" panose="020B0A04020102020204" pitchFamily="34" charset="0"/>
                <a:ea typeface="+mn-ea"/>
                <a:cs typeface="+mn-cs"/>
              </a:rPr>
              <a:t>TIMER</a:t>
            </a:r>
          </a:p>
        </p:txBody>
      </p:sp>
      <p:sp>
        <p:nvSpPr>
          <p:cNvPr id="123" name="CloseAskPoll" hidden="1">
            <a:hlinkClick r:id="" action="ppaction://macro?name=EndLifeline"/>
          </p:cNvPr>
          <p:cNvSpPr/>
          <p:nvPr/>
        </p:nvSpPr>
        <p:spPr>
          <a:xfrm>
            <a:off x="7747415" y="1687446"/>
            <a:ext cx="822960" cy="243759"/>
          </a:xfrm>
          <a:prstGeom prst="rect">
            <a:avLst/>
          </a:prstGeom>
          <a:ln w="19050">
            <a:solidFill>
              <a:schemeClr val="accent6">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rPr>
              <a:t>CLOSE</a:t>
            </a:r>
          </a:p>
        </p:txBody>
      </p:sp>
      <p:sp>
        <p:nvSpPr>
          <p:cNvPr id="124" name="StopPhoneTimer" hidden="1">
            <a:hlinkClick r:id="" action="ppaction://macro?name=EndLifeline"/>
          </p:cNvPr>
          <p:cNvSpPr/>
          <p:nvPr/>
        </p:nvSpPr>
        <p:spPr>
          <a:xfrm>
            <a:off x="4848172" y="3429000"/>
            <a:ext cx="731520" cy="243759"/>
          </a:xfrm>
          <a:prstGeom prst="hexagon">
            <a:avLst/>
          </a:prstGeom>
          <a:ln w="19050">
            <a:solidFill>
              <a:schemeClr val="accent6">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rPr>
              <a:t>END</a:t>
            </a:r>
          </a:p>
        </p:txBody>
      </p:sp>
      <p:grpSp>
        <p:nvGrpSpPr>
          <p:cNvPr id="128" name="FiftyFifty" hidden="1"/>
          <p:cNvGrpSpPr/>
          <p:nvPr/>
        </p:nvGrpSpPr>
        <p:grpSpPr>
          <a:xfrm>
            <a:off x="3903533" y="5958887"/>
            <a:ext cx="832002" cy="415673"/>
            <a:chOff x="-1855955" y="3274526"/>
            <a:chExt cx="1575210" cy="786985"/>
          </a:xfrm>
        </p:grpSpPr>
        <p:sp>
          <p:nvSpPr>
            <p:cNvPr id="129" name="Lifeline" hidden="1">
              <a:hlinkClick r:id="" action="ppaction://macro?name=FiftyFifty"/>
            </p:cNvPr>
            <p:cNvSpPr/>
            <p:nvPr/>
          </p:nvSpPr>
          <p:spPr>
            <a:xfrm>
              <a:off x="-1855955" y="3274526"/>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300" normalizeH="0" baseline="0" noProof="0" dirty="0">
                <a:ln>
                  <a:noFill/>
                </a:ln>
                <a:solidFill>
                  <a:prstClr val="white"/>
                </a:solidFill>
                <a:effectLst/>
                <a:uLnTx/>
                <a:uFillTx/>
                <a:latin typeface="Calibri" panose="020F0502020204030204"/>
                <a:ea typeface="+mn-ea"/>
                <a:cs typeface="+mn-cs"/>
              </a:endParaRPr>
            </a:p>
          </p:txBody>
        </p:sp>
        <p:pic>
          <p:nvPicPr>
            <p:cNvPr id="132" name="Picture 131" hidden="1">
              <a:hlinkClick r:id="" action="ppaction://macro?name=FiftyFifty"/>
            </p:cNvPr>
            <p:cNvPicPr>
              <a:picLocks noChangeAspect="1"/>
            </p:cNvPicPr>
            <p:nvPr/>
          </p:nvPicPr>
          <p:blipFill rotWithShape="1">
            <a:blip r:embed="rId14" cstate="print">
              <a:extLst>
                <a:ext uri="{28A0092B-C50C-407E-A947-70E740481C1C}">
                  <a14:useLocalDpi xmlns:a14="http://schemas.microsoft.com/office/drawing/2010/main" val="0"/>
                </a:ext>
              </a:extLst>
            </a:blip>
            <a:srcRect l="18104" t="24368" r="16082" b="32681"/>
            <a:stretch/>
          </p:blipFill>
          <p:spPr>
            <a:xfrm>
              <a:off x="-1670217" y="3446042"/>
              <a:ext cx="1203735" cy="460860"/>
            </a:xfrm>
            <a:prstGeom prst="rect">
              <a:avLst/>
            </a:prstGeom>
          </p:spPr>
        </p:pic>
      </p:grpSp>
      <p:grpSp>
        <p:nvGrpSpPr>
          <p:cNvPr id="133" name="AskAudience" hidden="1"/>
          <p:cNvGrpSpPr/>
          <p:nvPr/>
        </p:nvGrpSpPr>
        <p:grpSpPr>
          <a:xfrm>
            <a:off x="4805497" y="5958887"/>
            <a:ext cx="832002" cy="415673"/>
            <a:chOff x="-1855955" y="260905"/>
            <a:chExt cx="1575210" cy="786985"/>
          </a:xfrm>
        </p:grpSpPr>
        <p:sp>
          <p:nvSpPr>
            <p:cNvPr id="134" name="Lifeline" hidden="1">
              <a:hlinkClick r:id="" action="ppaction://macro?name=AskAudience"/>
            </p:cNvPr>
            <p:cNvSpPr/>
            <p:nvPr/>
          </p:nvSpPr>
          <p:spPr>
            <a:xfrm>
              <a:off x="-1855955" y="260905"/>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300" normalizeH="0" baseline="0" noProof="0" dirty="0">
                <a:ln>
                  <a:noFill/>
                </a:ln>
                <a:solidFill>
                  <a:prstClr val="white"/>
                </a:solidFill>
                <a:effectLst/>
                <a:uLnTx/>
                <a:uFillTx/>
                <a:latin typeface="Calibri" panose="020F0502020204030204"/>
                <a:ea typeface="+mn-ea"/>
                <a:cs typeface="+mn-cs"/>
              </a:endParaRPr>
            </a:p>
          </p:txBody>
        </p:sp>
        <p:pic>
          <p:nvPicPr>
            <p:cNvPr id="135" name="Picture 134" hidden="1">
              <a:hlinkClick r:id="" action="ppaction://macro?name=AskAudience"/>
            </p:cNvPr>
            <p:cNvPicPr>
              <a:picLocks noChangeAspect="1"/>
            </p:cNvPicPr>
            <p:nvPr/>
          </p:nvPicPr>
          <p:blipFill rotWithShape="1">
            <a:blip r:embed="rId15" cstate="print">
              <a:extLst>
                <a:ext uri="{28A0092B-C50C-407E-A947-70E740481C1C}">
                  <a14:useLocalDpi xmlns:a14="http://schemas.microsoft.com/office/drawing/2010/main" val="0"/>
                </a:ext>
              </a:extLst>
            </a:blip>
            <a:srcRect l="17092" t="15136" r="19425" b="32640"/>
            <a:stretch/>
          </p:blipFill>
          <p:spPr>
            <a:xfrm>
              <a:off x="-1567615" y="347158"/>
              <a:ext cx="998530" cy="614479"/>
            </a:xfrm>
            <a:prstGeom prst="rect">
              <a:avLst/>
            </a:prstGeom>
          </p:spPr>
        </p:pic>
      </p:grpSp>
      <p:grpSp>
        <p:nvGrpSpPr>
          <p:cNvPr id="147" name="PlusOne" hidden="1"/>
          <p:cNvGrpSpPr/>
          <p:nvPr/>
        </p:nvGrpSpPr>
        <p:grpSpPr>
          <a:xfrm>
            <a:off x="5704435" y="5958887"/>
            <a:ext cx="832002" cy="415673"/>
            <a:chOff x="-1855955" y="4257568"/>
            <a:chExt cx="1575210" cy="786985"/>
          </a:xfrm>
        </p:grpSpPr>
        <p:sp>
          <p:nvSpPr>
            <p:cNvPr id="148" name="Lifeline" hidden="1">
              <a:hlinkClick r:id="" action="ppaction://macro?name=PlusOne"/>
            </p:cNvPr>
            <p:cNvSpPr/>
            <p:nvPr/>
          </p:nvSpPr>
          <p:spPr>
            <a:xfrm>
              <a:off x="-1855955" y="4257568"/>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300" normalizeH="0" baseline="0" noProof="0" dirty="0">
                <a:ln>
                  <a:noFill/>
                </a:ln>
                <a:solidFill>
                  <a:prstClr val="white"/>
                </a:solidFill>
                <a:effectLst/>
                <a:uLnTx/>
                <a:uFillTx/>
                <a:latin typeface="Calibri" panose="020F0502020204030204"/>
                <a:ea typeface="+mn-ea"/>
                <a:cs typeface="+mn-cs"/>
              </a:endParaRPr>
            </a:p>
          </p:txBody>
        </p:sp>
        <p:pic>
          <p:nvPicPr>
            <p:cNvPr id="149" name="Picture 148" hidden="1">
              <a:hlinkClick r:id="" action="ppaction://macro?name=PlusOne"/>
            </p:cNvPr>
            <p:cNvPicPr>
              <a:picLocks noChangeAspect="1"/>
            </p:cNvPicPr>
            <p:nvPr/>
          </p:nvPicPr>
          <p:blipFill rotWithShape="1">
            <a:blip r:embed="rId16" cstate="print">
              <a:extLst>
                <a:ext uri="{28A0092B-C50C-407E-A947-70E740481C1C}">
                  <a14:useLocalDpi xmlns:a14="http://schemas.microsoft.com/office/drawing/2010/main" val="0"/>
                </a:ext>
              </a:extLst>
            </a:blip>
            <a:srcRect l="24933" t="28170" r="25335" b="40810"/>
            <a:stretch/>
          </p:blipFill>
          <p:spPr>
            <a:xfrm>
              <a:off x="-1471602" y="4401428"/>
              <a:ext cx="806505" cy="499265"/>
            </a:xfrm>
            <a:prstGeom prst="rect">
              <a:avLst/>
            </a:prstGeom>
          </p:spPr>
        </p:pic>
      </p:grpSp>
      <p:grpSp>
        <p:nvGrpSpPr>
          <p:cNvPr id="150" name="LL1X" hidden="1"/>
          <p:cNvGrpSpPr/>
          <p:nvPr/>
        </p:nvGrpSpPr>
        <p:grpSpPr>
          <a:xfrm>
            <a:off x="3862334" y="5805934"/>
            <a:ext cx="914400" cy="721578"/>
            <a:chOff x="3862334" y="5805934"/>
            <a:chExt cx="914400" cy="721578"/>
          </a:xfrm>
        </p:grpSpPr>
        <p:sp>
          <p:nvSpPr>
            <p:cNvPr id="151" name="shape" hidden="1"/>
            <p:cNvSpPr/>
            <p:nvPr/>
          </p:nvSpPr>
          <p:spPr>
            <a:xfrm>
              <a:off x="3862334" y="593659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52" name="Fifty" hidden="1"/>
            <p:cNvSpPr/>
            <p:nvPr/>
          </p:nvSpPr>
          <p:spPr>
            <a:xfrm rot="18900000">
              <a:off x="3967135"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nvGrpSpPr>
          <p:cNvPr id="153" name="LL2X" hidden="1"/>
          <p:cNvGrpSpPr/>
          <p:nvPr/>
        </p:nvGrpSpPr>
        <p:grpSpPr>
          <a:xfrm>
            <a:off x="4764298" y="5805934"/>
            <a:ext cx="914400" cy="721578"/>
            <a:chOff x="4764298" y="5805934"/>
            <a:chExt cx="914400" cy="721578"/>
          </a:xfrm>
        </p:grpSpPr>
        <p:sp>
          <p:nvSpPr>
            <p:cNvPr id="154" name="shape" hidden="1"/>
            <p:cNvSpPr/>
            <p:nvPr/>
          </p:nvSpPr>
          <p:spPr>
            <a:xfrm>
              <a:off x="4764298" y="593659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55" name="Audience" hidden="1"/>
            <p:cNvSpPr/>
            <p:nvPr/>
          </p:nvSpPr>
          <p:spPr>
            <a:xfrm rot="18900000">
              <a:off x="4871242"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nvGrpSpPr>
          <p:cNvPr id="156" name="LL3X" hidden="1"/>
          <p:cNvGrpSpPr/>
          <p:nvPr/>
        </p:nvGrpSpPr>
        <p:grpSpPr>
          <a:xfrm>
            <a:off x="5663236" y="5805934"/>
            <a:ext cx="914400" cy="721578"/>
            <a:chOff x="5663236" y="5805934"/>
            <a:chExt cx="914400" cy="721578"/>
          </a:xfrm>
        </p:grpSpPr>
        <p:sp>
          <p:nvSpPr>
            <p:cNvPr id="157" name="shape" hidden="1"/>
            <p:cNvSpPr/>
            <p:nvPr/>
          </p:nvSpPr>
          <p:spPr>
            <a:xfrm>
              <a:off x="5663236" y="591540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58" name="Phone" hidden="1"/>
            <p:cNvSpPr/>
            <p:nvPr/>
          </p:nvSpPr>
          <p:spPr>
            <a:xfrm rot="18900000">
              <a:off x="5762648"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160" name="PlusOneText" hidden="1"/>
          <p:cNvSpPr txBox="1"/>
          <p:nvPr/>
        </p:nvSpPr>
        <p:spPr>
          <a:xfrm>
            <a:off x="4683789" y="4795876"/>
            <a:ext cx="1049419" cy="594185"/>
          </a:xfrm>
          <a:prstGeom prst="ellipse">
            <a:avLst/>
          </a:prstGeom>
          <a:solidFill>
            <a:schemeClr val="tx1"/>
          </a:solidFill>
          <a:ln w="4445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defPPr>
              <a:defRPr lang="en-US"/>
            </a:defPPr>
            <a:lvl1pPr algn="ctr">
              <a:defRPr sz="4000" b="1" spc="-300">
                <a:solidFill>
                  <a:prstClr val="white"/>
                </a:solidFill>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300" normalizeH="0" baseline="0" noProof="0" dirty="0">
                <a:ln>
                  <a:noFill/>
                </a:ln>
                <a:solidFill>
                  <a:prstClr val="white"/>
                </a:solidFill>
                <a:effectLst/>
                <a:uLnTx/>
                <a:uFillTx/>
                <a:latin typeface="Calibri" panose="020F0502020204030204"/>
                <a:ea typeface="+mn-ea"/>
                <a:cs typeface="+mn-cs"/>
                <a:sym typeface="Wingdings 2" panose="05020102010507070707" pitchFamily="18" charset="2"/>
              </a:rPr>
              <a:t></a:t>
            </a:r>
            <a:r>
              <a:rPr kumimoji="0" lang="en-US" sz="4000" b="1" i="0" u="none" strike="noStrike" kern="1200" cap="none" spc="-300" normalizeH="0" baseline="0" noProof="0" dirty="0">
                <a:ln>
                  <a:noFill/>
                </a:ln>
                <a:solidFill>
                  <a:prstClr val="white"/>
                </a:solidFill>
                <a:effectLst/>
                <a:uLnTx/>
                <a:uFillTx/>
                <a:latin typeface="Calibri" panose="020F0502020204030204"/>
                <a:ea typeface="+mn-ea"/>
                <a:cs typeface="+mn-cs"/>
              </a:rPr>
              <a:t>1</a:t>
            </a:r>
          </a:p>
        </p:txBody>
      </p:sp>
      <p:sp>
        <p:nvSpPr>
          <p:cNvPr id="161" name="DoubleDipText" hidden="1"/>
          <p:cNvSpPr txBox="1"/>
          <p:nvPr/>
        </p:nvSpPr>
        <p:spPr>
          <a:xfrm>
            <a:off x="4683789" y="4795876"/>
            <a:ext cx="1049419" cy="594185"/>
          </a:xfrm>
          <a:prstGeom prst="ellipse">
            <a:avLst/>
          </a:prstGeom>
          <a:solidFill>
            <a:schemeClr val="tx1"/>
          </a:solidFill>
          <a:ln w="4445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defPPr>
              <a:defRPr lang="en-US"/>
            </a:defPPr>
            <a:lvl1pPr algn="ctr">
              <a:defRPr sz="4000" b="1" spc="-300">
                <a:solidFill>
                  <a:prstClr val="white"/>
                </a:solidFill>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300" normalizeH="0" baseline="0" noProof="0" dirty="0">
                <a:ln>
                  <a:noFill/>
                </a:ln>
                <a:solidFill>
                  <a:prstClr val="white"/>
                </a:solidFill>
                <a:effectLst/>
                <a:uLnTx/>
                <a:uFillTx/>
                <a:latin typeface="Calibri" panose="020F0502020204030204"/>
                <a:ea typeface="+mn-ea"/>
                <a:cs typeface="+mn-cs"/>
                <a:sym typeface="Wingdings 2" panose="05020102010507070707" pitchFamily="18" charset="2"/>
              </a:rPr>
              <a:t></a:t>
            </a:r>
            <a:r>
              <a:rPr kumimoji="0" lang="en-US" sz="4000" b="1" i="0" u="none" strike="noStrike" kern="1200" cap="none" spc="-300" normalizeH="0" baseline="0" noProof="0" dirty="0">
                <a:ln>
                  <a:noFill/>
                </a:ln>
                <a:solidFill>
                  <a:prstClr val="white"/>
                </a:solidFill>
                <a:effectLst/>
                <a:uLnTx/>
                <a:uFillTx/>
                <a:latin typeface="Calibri" panose="020F0502020204030204"/>
                <a:ea typeface="+mn-ea"/>
                <a:cs typeface="+mn-cs"/>
              </a:rPr>
              <a:t>2</a:t>
            </a:r>
          </a:p>
        </p:txBody>
      </p:sp>
      <p:grpSp>
        <p:nvGrpSpPr>
          <p:cNvPr id="138" name="ContinueWon" hidden="1"/>
          <p:cNvGrpSpPr/>
          <p:nvPr/>
        </p:nvGrpSpPr>
        <p:grpSpPr>
          <a:xfrm>
            <a:off x="3263583" y="3588431"/>
            <a:ext cx="3907757" cy="615965"/>
            <a:chOff x="920627" y="206375"/>
            <a:chExt cx="8983609" cy="1416050"/>
          </a:xfrm>
        </p:grpSpPr>
        <p:sp>
          <p:nvSpPr>
            <p:cNvPr id="139" name="WonValue" hidden="1">
              <a:hlinkClick r:id="" action="ppaction://macro?name=NextQuestion"/>
            </p:cNvPr>
            <p:cNvSpPr>
              <a:spLocks noChangeArrowheads="1"/>
            </p:cNvSpPr>
            <p:nvPr/>
          </p:nvSpPr>
          <p:spPr bwMode="auto">
            <a:xfrm>
              <a:off x="920627" y="206375"/>
              <a:ext cx="8983609" cy="1416050"/>
            </a:xfrm>
            <a:prstGeom prst="hexagon">
              <a:avLst>
                <a:gd name="adj" fmla="val 34128"/>
                <a:gd name="vf" fmla="val 115470"/>
              </a:avLst>
            </a:prstGeom>
            <a:gradFill flip="none" rotWithShape="1">
              <a:gsLst>
                <a:gs pos="35000">
                  <a:srgbClr val="0D0D0D"/>
                </a:gs>
                <a:gs pos="100000">
                  <a:srgbClr val="161645"/>
                </a:gs>
              </a:gsLst>
              <a:lin ang="5400000" scaled="1"/>
              <a:tileRect/>
            </a:gradFill>
            <a:ln w="50800" cap="sq">
              <a:gradFill>
                <a:gsLst>
                  <a:gs pos="50000">
                    <a:schemeClr val="accent5">
                      <a:lumMod val="50000"/>
                    </a:schemeClr>
                  </a:gs>
                  <a:gs pos="100000">
                    <a:schemeClr val="accent2"/>
                  </a:gs>
                  <a:gs pos="0">
                    <a:schemeClr val="accent2"/>
                  </a:gs>
                </a:gsLst>
                <a:lin ang="10800000" scaled="0"/>
              </a:gradFill>
              <a:miter lim="800000"/>
            </a:ln>
            <a:effectLst/>
          </p:spPr>
          <p:txBody>
            <a:bodyPr wrap="none" t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FFFF"/>
                  </a:solidFill>
                  <a:effectLst/>
                  <a:uLnTx/>
                  <a:uFillTx/>
                  <a:latin typeface="Calibri" panose="020F0502020204030204" pitchFamily="34" charset="0"/>
                  <a:ea typeface="+mn-ea"/>
                  <a:cs typeface="+mn-cs"/>
                </a:rPr>
                <a:t>$200</a:t>
              </a:r>
              <a:endParaRPr kumimoji="0" lang="en-US" sz="44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140" name="AutoShape 80" hidden="1"/>
            <p:cNvSpPr>
              <a:spLocks noChangeAspect="1" noChangeArrowheads="1"/>
            </p:cNvSpPr>
            <p:nvPr/>
          </p:nvSpPr>
          <p:spPr bwMode="auto">
            <a:xfrm>
              <a:off x="1096655" y="811067"/>
              <a:ext cx="243460" cy="235912"/>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1" name="AutoShape 81" hidden="1"/>
            <p:cNvSpPr>
              <a:spLocks noChangeAspect="1" noChangeArrowheads="1"/>
            </p:cNvSpPr>
            <p:nvPr/>
          </p:nvSpPr>
          <p:spPr bwMode="auto">
            <a:xfrm>
              <a:off x="9462786" y="811067"/>
              <a:ext cx="243460" cy="235912"/>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grpSp>
        <p:nvGrpSpPr>
          <p:cNvPr id="118" name="FinalAnswer" hidden="1"/>
          <p:cNvGrpSpPr/>
          <p:nvPr/>
        </p:nvGrpSpPr>
        <p:grpSpPr>
          <a:xfrm>
            <a:off x="2448982" y="3199770"/>
            <a:ext cx="5567268" cy="1060523"/>
            <a:chOff x="2448982" y="3199770"/>
            <a:chExt cx="5567268" cy="1060523"/>
          </a:xfrm>
        </p:grpSpPr>
        <p:sp>
          <p:nvSpPr>
            <p:cNvPr id="119" name="Hexagon 118" hidden="1"/>
            <p:cNvSpPr/>
            <p:nvPr/>
          </p:nvSpPr>
          <p:spPr>
            <a:xfrm>
              <a:off x="2448982" y="3199770"/>
              <a:ext cx="5567268" cy="1060523"/>
            </a:xfrm>
            <a:prstGeom prst="hexagon">
              <a:avLst/>
            </a:prstGeom>
            <a:gradFill flip="none" rotWithShape="1">
              <a:gsLst>
                <a:gs pos="35000">
                  <a:srgbClr val="002060"/>
                </a:gs>
                <a:gs pos="100000">
                  <a:schemeClr val="accent2"/>
                </a:gs>
              </a:gsLst>
              <a:lin ang="5400000" scaled="1"/>
              <a:tileRect/>
            </a:gradFill>
            <a:ln w="50800">
              <a:solidFill>
                <a:schemeClr val="tx1"/>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120" name="Freeform 119" hidden="1"/>
            <p:cNvSpPr/>
            <p:nvPr/>
          </p:nvSpPr>
          <p:spPr>
            <a:xfrm>
              <a:off x="2513697" y="3199770"/>
              <a:ext cx="5437838" cy="400832"/>
            </a:xfrm>
            <a:custGeom>
              <a:avLst/>
              <a:gdLst>
                <a:gd name="connsiteX0" fmla="*/ 200416 w 5437838"/>
                <a:gd name="connsiteY0" fmla="*/ 0 h 400832"/>
                <a:gd name="connsiteX1" fmla="*/ 5237422 w 5437838"/>
                <a:gd name="connsiteY1" fmla="*/ 0 h 400832"/>
                <a:gd name="connsiteX2" fmla="*/ 5437838 w 5437838"/>
                <a:gd name="connsiteY2" fmla="*/ 400832 h 400832"/>
                <a:gd name="connsiteX3" fmla="*/ 0 w 5437838"/>
                <a:gd name="connsiteY3" fmla="*/ 400832 h 400832"/>
              </a:gdLst>
              <a:ahLst/>
              <a:cxnLst>
                <a:cxn ang="0">
                  <a:pos x="connsiteX0" y="connsiteY0"/>
                </a:cxn>
                <a:cxn ang="0">
                  <a:pos x="connsiteX1" y="connsiteY1"/>
                </a:cxn>
                <a:cxn ang="0">
                  <a:pos x="connsiteX2" y="connsiteY2"/>
                </a:cxn>
                <a:cxn ang="0">
                  <a:pos x="connsiteX3" y="connsiteY3"/>
                </a:cxn>
              </a:cxnLst>
              <a:rect l="l" t="t" r="r" b="b"/>
              <a:pathLst>
                <a:path w="5437838" h="400832">
                  <a:moveTo>
                    <a:pt x="200416" y="0"/>
                  </a:moveTo>
                  <a:lnTo>
                    <a:pt x="5237422" y="0"/>
                  </a:lnTo>
                  <a:lnTo>
                    <a:pt x="5437838" y="400832"/>
                  </a:lnTo>
                  <a:lnTo>
                    <a:pt x="0" y="400832"/>
                  </a:lnTo>
                  <a:close/>
                </a:path>
              </a:pathLst>
            </a:custGeom>
            <a:solidFill>
              <a:schemeClr val="tx1"/>
            </a:solidFill>
            <a:ln w="76200">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rPr>
                <a:t>IS THAT YOUR FINAL ANSWER?</a:t>
              </a:r>
            </a:p>
          </p:txBody>
        </p:sp>
        <p:sp>
          <p:nvSpPr>
            <p:cNvPr id="121" name="FinalNo" hidden="1">
              <a:hlinkClick r:id="" action="ppaction://macro?name=FinalAnswer"/>
            </p:cNvPr>
            <p:cNvSpPr>
              <a:spLocks noChangeArrowheads="1"/>
            </p:cNvSpPr>
            <p:nvPr/>
          </p:nvSpPr>
          <p:spPr bwMode="auto">
            <a:xfrm>
              <a:off x="5384605" y="3701495"/>
              <a:ext cx="2286000" cy="457200"/>
            </a:xfrm>
            <a:prstGeom prst="hexagon">
              <a:avLst/>
            </a:prstGeom>
            <a:noFill/>
            <a:ln w="19050">
              <a:solidFill>
                <a:srgbClr val="3366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dirty="0">
                  <a:ln>
                    <a:noFill/>
                  </a:ln>
                  <a:solidFill>
                    <a:srgbClr val="FFFFFF"/>
                  </a:solidFill>
                  <a:effectLst/>
                  <a:uLnTx/>
                  <a:uFillTx/>
                  <a:latin typeface="Calibri" panose="020F0502020204030204"/>
                  <a:ea typeface="+mn-ea"/>
                  <a:cs typeface="+mn-cs"/>
                </a:rPr>
                <a:t>NO</a:t>
              </a:r>
            </a:p>
          </p:txBody>
        </p:sp>
        <p:sp>
          <p:nvSpPr>
            <p:cNvPr id="122" name="FinalYes" hidden="1">
              <a:hlinkClick r:id="" action="ppaction://macro?name=FinalAnswer"/>
            </p:cNvPr>
            <p:cNvSpPr>
              <a:spLocks noChangeArrowheads="1"/>
            </p:cNvSpPr>
            <p:nvPr/>
          </p:nvSpPr>
          <p:spPr bwMode="auto">
            <a:xfrm>
              <a:off x="2793170" y="3701495"/>
              <a:ext cx="2286000" cy="457200"/>
            </a:xfrm>
            <a:prstGeom prst="hexagon">
              <a:avLst/>
            </a:prstGeom>
            <a:noFill/>
            <a:ln w="19050">
              <a:solidFill>
                <a:srgbClr val="3366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dirty="0">
                  <a:ln>
                    <a:noFill/>
                  </a:ln>
                  <a:solidFill>
                    <a:srgbClr val="FFFFFF"/>
                  </a:solidFill>
                  <a:effectLst/>
                  <a:uLnTx/>
                  <a:uFillTx/>
                  <a:latin typeface="Calibri" panose="020F0502020204030204"/>
                  <a:ea typeface="+mn-ea"/>
                  <a:cs typeface="+mn-cs"/>
                </a:rPr>
                <a:t>YES</a:t>
              </a:r>
            </a:p>
          </p:txBody>
        </p:sp>
      </p:grpSp>
      <p:sp>
        <p:nvSpPr>
          <p:cNvPr id="131" name="Start">
            <a:hlinkClick r:id="" action="ppaction://macro?name=StartFastestFinger"/>
            <a:extLst>
              <a:ext uri="{FF2B5EF4-FFF2-40B4-BE49-F238E27FC236}">
                <a16:creationId xmlns:a16="http://schemas.microsoft.com/office/drawing/2014/main" id="{3A3F7E8E-943E-490B-8169-69FB17E7FF14}"/>
              </a:ext>
            </a:extLst>
          </p:cNvPr>
          <p:cNvSpPr>
            <a:spLocks noChangeArrowheads="1"/>
          </p:cNvSpPr>
          <p:nvPr/>
        </p:nvSpPr>
        <p:spPr bwMode="auto">
          <a:xfrm>
            <a:off x="4057407" y="6579136"/>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a:ln>
                  <a:noFill/>
                </a:ln>
                <a:solidFill>
                  <a:srgbClr val="FFFFFF"/>
                </a:solidFill>
                <a:effectLst/>
                <a:uLnTx/>
                <a:uFillTx/>
                <a:latin typeface="Calibri" panose="020F0502020204030204"/>
                <a:ea typeface="+mn-ea"/>
                <a:cs typeface="+mn-cs"/>
              </a:rPr>
              <a:t>Bắt đầu </a:t>
            </a:r>
            <a:endParaRPr kumimoji="0" lang="en-US" altLang="en-US" sz="18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159" name="Countdown Timer 60 seconds ( v 263 ) circle clock with sound effects 4k">
            <a:hlinkClick r:id="" action="ppaction://media"/>
            <a:extLst>
              <a:ext uri="{FF2B5EF4-FFF2-40B4-BE49-F238E27FC236}">
                <a16:creationId xmlns:a16="http://schemas.microsoft.com/office/drawing/2014/main" id="{F8747D55-8924-4EED-975F-A33AA844AEDA}"/>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17"/>
          <a:srcRect l="21738" r="21801"/>
          <a:stretch/>
        </p:blipFill>
        <p:spPr>
          <a:xfrm>
            <a:off x="10506309" y="5549988"/>
            <a:ext cx="1385454" cy="1293362"/>
          </a:xfrm>
          <a:prstGeom prst="flowChartConnector">
            <a:avLst/>
          </a:prstGeom>
        </p:spPr>
      </p:pic>
      <p:pic>
        <p:nvPicPr>
          <p:cNvPr id="162" name="Kbc (1)">
            <a:hlinkClick r:id="" action="ppaction://media"/>
            <a:extLst>
              <a:ext uri="{FF2B5EF4-FFF2-40B4-BE49-F238E27FC236}">
                <a16:creationId xmlns:a16="http://schemas.microsoft.com/office/drawing/2014/main" id="{17A62169-2105-4848-8BB4-D7F7BF9BF5D9}"/>
              </a:ext>
            </a:extLst>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11729227" y="7167868"/>
            <a:ext cx="372410" cy="372410"/>
          </a:xfrm>
          <a:prstGeom prst="rect">
            <a:avLst/>
          </a:prstGeom>
          <a:effectLst>
            <a:outerShdw blurRad="50800" dist="50800" dir="5400000" algn="ctr" rotWithShape="0">
              <a:schemeClr val="tx1"/>
            </a:outerShdw>
          </a:effectLst>
        </p:spPr>
      </p:pic>
    </p:spTree>
    <p:extLst>
      <p:ext uri="{BB962C8B-B14F-4D97-AF65-F5344CB8AC3E}">
        <p14:creationId xmlns:p14="http://schemas.microsoft.com/office/powerpoint/2010/main" val="4027453852"/>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162"/>
                                        </p:tgtEl>
                                      </p:cBhvr>
                                    </p:cmd>
                                  </p:childTnLst>
                                </p:cTn>
                              </p:par>
                              <p:par>
                                <p:cTn id="7" presetID="19" presetClass="emph" presetSubtype="0" repeatCount="indefinite" fill="hold" grpId="0" nodeType="withEffect">
                                  <p:stCondLst>
                                    <p:cond delay="0"/>
                                  </p:stCondLst>
                                  <p:childTnLst>
                                    <p:animClr clrSpc="rgb" dir="cw">
                                      <p:cBhvr override="childStyle">
                                        <p:cTn id="8" dur="500" fill="hold"/>
                                        <p:tgtEl>
                                          <p:spTgt spid="77881"/>
                                        </p:tgtEl>
                                        <p:attrNameLst>
                                          <p:attrName>style.color</p:attrName>
                                        </p:attrNameLst>
                                      </p:cBhvr>
                                      <p:to>
                                        <a:srgbClr val="FFC000"/>
                                      </p:to>
                                    </p:animClr>
                                    <p:animClr clrSpc="rgb" dir="cw">
                                      <p:cBhvr>
                                        <p:cTn id="9" dur="500" fill="hold"/>
                                        <p:tgtEl>
                                          <p:spTgt spid="77881"/>
                                        </p:tgtEl>
                                        <p:attrNameLst>
                                          <p:attrName>fillcolor</p:attrName>
                                        </p:attrNameLst>
                                      </p:cBhvr>
                                      <p:to>
                                        <a:srgbClr val="FFC000"/>
                                      </p:to>
                                    </p:animClr>
                                    <p:set>
                                      <p:cBhvr>
                                        <p:cTn id="10" dur="500" fill="hold"/>
                                        <p:tgtEl>
                                          <p:spTgt spid="77881"/>
                                        </p:tgtEl>
                                        <p:attrNameLst>
                                          <p:attrName>fill.type</p:attrName>
                                        </p:attrNameLst>
                                      </p:cBhvr>
                                      <p:to>
                                        <p:strVal val="solid"/>
                                      </p:to>
                                    </p:set>
                                    <p:set>
                                      <p:cBhvr>
                                        <p:cTn id="11" dur="500" fill="hold"/>
                                        <p:tgtEl>
                                          <p:spTgt spid="77881"/>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131"/>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59"/>
                                        </p:tgtEl>
                                      </p:cBhvr>
                                    </p:cmd>
                                  </p:childTnLst>
                                </p:cTn>
                              </p:par>
                            </p:childTnLst>
                          </p:cTn>
                        </p:par>
                      </p:childTnLst>
                    </p:cTn>
                  </p:par>
                </p:childTnLst>
              </p:cTn>
              <p:nextCondLst>
                <p:cond evt="onClick" delay="0">
                  <p:tgtEl>
                    <p:spTgt spid="131"/>
                  </p:tgtEl>
                </p:cond>
              </p:nextCondLst>
            </p:seq>
            <p:video>
              <p:cMediaNode vol="80000">
                <p:cTn id="17" fill="hold" display="0">
                  <p:stCondLst>
                    <p:cond delay="indefinite"/>
                  </p:stCondLst>
                </p:cTn>
                <p:tgtEl>
                  <p:spTgt spid="159"/>
                </p:tgtEl>
              </p:cMediaNode>
            </p:video>
            <p:audio>
              <p:cMediaNode vol="57576" numSld="999" showWhenStopped="0">
                <p:cTn id="18" fill="hold" display="0">
                  <p:stCondLst>
                    <p:cond delay="indefinite"/>
                  </p:stCondLst>
                  <p:endCondLst>
                    <p:cond evt="onStopAudio" delay="0">
                      <p:tgtEl>
                        <p:sldTgt/>
                      </p:tgtEl>
                    </p:cond>
                  </p:endCondLst>
                </p:cTn>
                <p:tgtEl>
                  <p:spTgt spid="162"/>
                </p:tgtEl>
              </p:cMediaNode>
            </p:audio>
            <p:seq concurrent="1" nextAc="seek">
              <p:cTn id="19" restart="whenNotActive" fill="hold" evtFilter="cancelBubble" nodeType="interactiveSeq">
                <p:stCondLst>
                  <p:cond evt="onClick" delay="0">
                    <p:tgtEl>
                      <p:spTgt spid="77864"/>
                    </p:tgtEl>
                  </p:cond>
                </p:stCondLst>
                <p:endSync evt="end" delay="0">
                  <p:rtn val="all"/>
                </p:endSync>
                <p:childTnLst>
                  <p:par>
                    <p:cTn id="20" fill="hold">
                      <p:stCondLst>
                        <p:cond delay="0"/>
                      </p:stCondLst>
                      <p:childTnLst>
                        <p:par>
                          <p:cTn id="21" fill="hold">
                            <p:stCondLst>
                              <p:cond delay="0"/>
                            </p:stCondLst>
                            <p:childTnLst>
                              <p:par>
                                <p:cTn id="22" presetID="19" presetClass="emph" presetSubtype="0" repeatCount="indefinite" fill="hold" grpId="0" nodeType="clickEffect">
                                  <p:stCondLst>
                                    <p:cond delay="0"/>
                                  </p:stCondLst>
                                  <p:childTnLst>
                                    <p:animClr clrSpc="rgb" dir="cw">
                                      <p:cBhvr override="childStyle">
                                        <p:cTn id="23" dur="500" fill="hold"/>
                                        <p:tgtEl>
                                          <p:spTgt spid="77864"/>
                                        </p:tgtEl>
                                        <p:attrNameLst>
                                          <p:attrName>style.color</p:attrName>
                                        </p:attrNameLst>
                                      </p:cBhvr>
                                      <p:to>
                                        <a:srgbClr val="00B050"/>
                                      </p:to>
                                    </p:animClr>
                                    <p:animClr clrSpc="rgb" dir="cw">
                                      <p:cBhvr>
                                        <p:cTn id="24" dur="500" fill="hold"/>
                                        <p:tgtEl>
                                          <p:spTgt spid="77864"/>
                                        </p:tgtEl>
                                        <p:attrNameLst>
                                          <p:attrName>fillcolor</p:attrName>
                                        </p:attrNameLst>
                                      </p:cBhvr>
                                      <p:to>
                                        <a:srgbClr val="00B050"/>
                                      </p:to>
                                    </p:animClr>
                                    <p:set>
                                      <p:cBhvr>
                                        <p:cTn id="25" dur="500" fill="hold"/>
                                        <p:tgtEl>
                                          <p:spTgt spid="77864"/>
                                        </p:tgtEl>
                                        <p:attrNameLst>
                                          <p:attrName>fill.type</p:attrName>
                                        </p:attrNameLst>
                                      </p:cBhvr>
                                      <p:to>
                                        <p:strVal val="solid"/>
                                      </p:to>
                                    </p:set>
                                    <p:set>
                                      <p:cBhvr>
                                        <p:cTn id="26" dur="500" fill="hold"/>
                                        <p:tgtEl>
                                          <p:spTgt spid="77864"/>
                                        </p:tgtEl>
                                        <p:attrNameLst>
                                          <p:attrName>fill.on</p:attrName>
                                        </p:attrNameLst>
                                      </p:cBhvr>
                                      <p:to>
                                        <p:strVal val="true"/>
                                      </p:to>
                                    </p:set>
                                  </p:childTnLst>
                                  <p:subTnLst>
                                    <p:audio>
                                      <p:cMediaNode>
                                        <p:cTn display="0" masterRel="sameClick">
                                          <p:stCondLst>
                                            <p:cond evt="begin" delay="0">
                                              <p:tn val="22"/>
                                            </p:cond>
                                          </p:stCondLst>
                                          <p:endCondLst>
                                            <p:cond evt="onStopAudio" delay="0">
                                              <p:tgtEl>
                                                <p:sldTgt/>
                                              </p:tgtEl>
                                            </p:cond>
                                          </p:endCondLst>
                                        </p:cTn>
                                        <p:tgtEl>
                                          <p:sndTgt r:embed="rId7" name="09 Who's Was Correct_.wav"/>
                                        </p:tgtEl>
                                      </p:cMediaNode>
                                    </p:audio>
                                  </p:subTnLst>
                                </p:cTn>
                              </p:par>
                            </p:childTnLst>
                          </p:cTn>
                        </p:par>
                      </p:childTnLst>
                    </p:cTn>
                  </p:par>
                </p:childTnLst>
              </p:cTn>
              <p:nextCondLst>
                <p:cond evt="onClick" delay="0">
                  <p:tgtEl>
                    <p:spTgt spid="77864"/>
                  </p:tgtEl>
                </p:cond>
              </p:nextCondLst>
            </p:seq>
            <p:seq concurrent="1" nextAc="seek">
              <p:cTn id="27" restart="whenNotActive" fill="hold" evtFilter="cancelBubble" nodeType="interactiveSeq">
                <p:stCondLst>
                  <p:cond evt="onClick" delay="0">
                    <p:tgtEl>
                      <p:spTgt spid="77863"/>
                    </p:tgtEl>
                  </p:cond>
                </p:stCondLst>
                <p:endSync evt="end" delay="0">
                  <p:rtn val="all"/>
                </p:endSync>
                <p:childTnLst>
                  <p:par>
                    <p:cTn id="28" fill="hold">
                      <p:stCondLst>
                        <p:cond delay="0"/>
                      </p:stCondLst>
                      <p:childTnLst>
                        <p:par>
                          <p:cTn id="29" fill="hold">
                            <p:stCondLst>
                              <p:cond delay="0"/>
                            </p:stCondLst>
                            <p:childTnLst>
                              <p:par>
                                <p:cTn id="30" presetID="19" presetClass="emph" presetSubtype="0" fill="hold" grpId="0" nodeType="clickEffect">
                                  <p:stCondLst>
                                    <p:cond delay="0"/>
                                  </p:stCondLst>
                                  <p:childTnLst>
                                    <p:animClr clrSpc="rgb" dir="cw">
                                      <p:cBhvr override="childStyle">
                                        <p:cTn id="31" dur="500" fill="hold"/>
                                        <p:tgtEl>
                                          <p:spTgt spid="77863"/>
                                        </p:tgtEl>
                                        <p:attrNameLst>
                                          <p:attrName>style.color</p:attrName>
                                        </p:attrNameLst>
                                      </p:cBhvr>
                                      <p:to>
                                        <a:srgbClr val="C00000"/>
                                      </p:to>
                                    </p:animClr>
                                    <p:animClr clrSpc="rgb" dir="cw">
                                      <p:cBhvr>
                                        <p:cTn id="32" dur="500" fill="hold"/>
                                        <p:tgtEl>
                                          <p:spTgt spid="77863"/>
                                        </p:tgtEl>
                                        <p:attrNameLst>
                                          <p:attrName>fillcolor</p:attrName>
                                        </p:attrNameLst>
                                      </p:cBhvr>
                                      <p:to>
                                        <a:srgbClr val="C00000"/>
                                      </p:to>
                                    </p:animClr>
                                    <p:set>
                                      <p:cBhvr>
                                        <p:cTn id="33" dur="500" fill="hold"/>
                                        <p:tgtEl>
                                          <p:spTgt spid="77863"/>
                                        </p:tgtEl>
                                        <p:attrNameLst>
                                          <p:attrName>fill.type</p:attrName>
                                        </p:attrNameLst>
                                      </p:cBhvr>
                                      <p:to>
                                        <p:strVal val="solid"/>
                                      </p:to>
                                    </p:set>
                                    <p:set>
                                      <p:cBhvr>
                                        <p:cTn id="34" dur="500" fill="hold"/>
                                        <p:tgtEl>
                                          <p:spTgt spid="77863"/>
                                        </p:tgtEl>
                                        <p:attrNameLst>
                                          <p:attrName>fill.on</p:attrName>
                                        </p:attrNameLst>
                                      </p:cBhvr>
                                      <p:to>
                                        <p:strVal val="true"/>
                                      </p:to>
                                    </p:set>
                                  </p:childTnLst>
                                  <p:subTnLst>
                                    <p:audio>
                                      <p:cMediaNode>
                                        <p:cTn display="0" masterRel="sameClick">
                                          <p:stCondLst>
                                            <p:cond evt="begin" delay="0">
                                              <p:tn val="30"/>
                                            </p:cond>
                                          </p:stCondLst>
                                          <p:endCondLst>
                                            <p:cond evt="onStopAudio" delay="0">
                                              <p:tgtEl>
                                                <p:sldTgt/>
                                              </p:tgtEl>
                                            </p:cond>
                                          </p:endCondLst>
                                        </p:cTn>
                                        <p:tgtEl>
                                          <p:sndTgt r:embed="rId8" name="61 $1,000,000 Lose.wav"/>
                                        </p:tgtEl>
                                      </p:cMediaNode>
                                    </p:audio>
                                  </p:subTnLst>
                                </p:cTn>
                              </p:par>
                            </p:childTnLst>
                          </p:cTn>
                        </p:par>
                      </p:childTnLst>
                    </p:cTn>
                  </p:par>
                </p:childTnLst>
              </p:cTn>
              <p:nextCondLst>
                <p:cond evt="onClick" delay="0">
                  <p:tgtEl>
                    <p:spTgt spid="77863"/>
                  </p:tgtEl>
                </p:cond>
              </p:nextCondLst>
            </p:seq>
            <p:seq concurrent="1" nextAc="seek">
              <p:cTn id="35" restart="whenNotActive" fill="hold" evtFilter="cancelBubble" nodeType="interactiveSeq">
                <p:stCondLst>
                  <p:cond evt="onClick" delay="0">
                    <p:tgtEl>
                      <p:spTgt spid="77861"/>
                    </p:tgtEl>
                  </p:cond>
                </p:stCondLst>
                <p:endSync evt="end" delay="0">
                  <p:rtn val="all"/>
                </p:endSync>
                <p:childTnLst>
                  <p:par>
                    <p:cTn id="36" fill="hold">
                      <p:stCondLst>
                        <p:cond delay="0"/>
                      </p:stCondLst>
                      <p:childTnLst>
                        <p:par>
                          <p:cTn id="37" fill="hold">
                            <p:stCondLst>
                              <p:cond delay="0"/>
                            </p:stCondLst>
                            <p:childTnLst>
                              <p:par>
                                <p:cTn id="38" presetID="19" presetClass="emph" presetSubtype="0" fill="hold" grpId="0" nodeType="clickEffect">
                                  <p:stCondLst>
                                    <p:cond delay="0"/>
                                  </p:stCondLst>
                                  <p:childTnLst>
                                    <p:animClr clrSpc="rgb" dir="cw">
                                      <p:cBhvr override="childStyle">
                                        <p:cTn id="39" dur="500" fill="hold"/>
                                        <p:tgtEl>
                                          <p:spTgt spid="77861"/>
                                        </p:tgtEl>
                                        <p:attrNameLst>
                                          <p:attrName>style.color</p:attrName>
                                        </p:attrNameLst>
                                      </p:cBhvr>
                                      <p:to>
                                        <a:srgbClr val="C00000"/>
                                      </p:to>
                                    </p:animClr>
                                    <p:animClr clrSpc="rgb" dir="cw">
                                      <p:cBhvr>
                                        <p:cTn id="40" dur="500" fill="hold"/>
                                        <p:tgtEl>
                                          <p:spTgt spid="77861"/>
                                        </p:tgtEl>
                                        <p:attrNameLst>
                                          <p:attrName>fillcolor</p:attrName>
                                        </p:attrNameLst>
                                      </p:cBhvr>
                                      <p:to>
                                        <a:srgbClr val="C00000"/>
                                      </p:to>
                                    </p:animClr>
                                    <p:set>
                                      <p:cBhvr>
                                        <p:cTn id="41" dur="500" fill="hold"/>
                                        <p:tgtEl>
                                          <p:spTgt spid="77861"/>
                                        </p:tgtEl>
                                        <p:attrNameLst>
                                          <p:attrName>fill.type</p:attrName>
                                        </p:attrNameLst>
                                      </p:cBhvr>
                                      <p:to>
                                        <p:strVal val="solid"/>
                                      </p:to>
                                    </p:set>
                                    <p:set>
                                      <p:cBhvr>
                                        <p:cTn id="42" dur="500" fill="hold"/>
                                        <p:tgtEl>
                                          <p:spTgt spid="77861"/>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8" name="61 $1,000,000 Lose.wav"/>
                                        </p:tgtEl>
                                      </p:cMediaNode>
                                    </p:audio>
                                  </p:subTnLst>
                                </p:cTn>
                              </p:par>
                            </p:childTnLst>
                          </p:cTn>
                        </p:par>
                      </p:childTnLst>
                    </p:cTn>
                  </p:par>
                </p:childTnLst>
              </p:cTn>
              <p:nextCondLst>
                <p:cond evt="onClick" delay="0">
                  <p:tgtEl>
                    <p:spTgt spid="77861"/>
                  </p:tgtEl>
                </p:cond>
              </p:nextCondLst>
            </p:seq>
            <p:seq concurrent="1" nextAc="seek">
              <p:cTn id="43" restart="whenNotActive" fill="hold" evtFilter="cancelBubble" nodeType="interactiveSeq">
                <p:stCondLst>
                  <p:cond evt="onClick" delay="0">
                    <p:tgtEl>
                      <p:spTgt spid="77862"/>
                    </p:tgtEl>
                  </p:cond>
                </p:stCondLst>
                <p:endSync evt="end" delay="0">
                  <p:rtn val="all"/>
                </p:endSync>
                <p:childTnLst>
                  <p:par>
                    <p:cTn id="44" fill="hold">
                      <p:stCondLst>
                        <p:cond delay="0"/>
                      </p:stCondLst>
                      <p:childTnLst>
                        <p:par>
                          <p:cTn id="45" fill="hold">
                            <p:stCondLst>
                              <p:cond delay="0"/>
                            </p:stCondLst>
                            <p:childTnLst>
                              <p:par>
                                <p:cTn id="46" presetID="19" presetClass="emph" presetSubtype="0" fill="hold" grpId="0" nodeType="clickEffect">
                                  <p:stCondLst>
                                    <p:cond delay="0"/>
                                  </p:stCondLst>
                                  <p:childTnLst>
                                    <p:animClr clrSpc="rgb" dir="cw">
                                      <p:cBhvr override="childStyle">
                                        <p:cTn id="47" dur="500" fill="hold"/>
                                        <p:tgtEl>
                                          <p:spTgt spid="77862"/>
                                        </p:tgtEl>
                                        <p:attrNameLst>
                                          <p:attrName>style.color</p:attrName>
                                        </p:attrNameLst>
                                      </p:cBhvr>
                                      <p:to>
                                        <a:srgbClr val="C00000"/>
                                      </p:to>
                                    </p:animClr>
                                    <p:animClr clrSpc="rgb" dir="cw">
                                      <p:cBhvr>
                                        <p:cTn id="48" dur="500" fill="hold"/>
                                        <p:tgtEl>
                                          <p:spTgt spid="77862"/>
                                        </p:tgtEl>
                                        <p:attrNameLst>
                                          <p:attrName>fillcolor</p:attrName>
                                        </p:attrNameLst>
                                      </p:cBhvr>
                                      <p:to>
                                        <a:srgbClr val="C00000"/>
                                      </p:to>
                                    </p:animClr>
                                    <p:set>
                                      <p:cBhvr>
                                        <p:cTn id="49" dur="500" fill="hold"/>
                                        <p:tgtEl>
                                          <p:spTgt spid="77862"/>
                                        </p:tgtEl>
                                        <p:attrNameLst>
                                          <p:attrName>fill.type</p:attrName>
                                        </p:attrNameLst>
                                      </p:cBhvr>
                                      <p:to>
                                        <p:strVal val="solid"/>
                                      </p:to>
                                    </p:set>
                                    <p:set>
                                      <p:cBhvr>
                                        <p:cTn id="50" dur="500" fill="hold"/>
                                        <p:tgtEl>
                                          <p:spTgt spid="77862"/>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8" name="61 $1,000,000 Lose.wav"/>
                                        </p:tgtEl>
                                      </p:cMediaNode>
                                    </p:audio>
                                  </p:subTnLst>
                                </p:cTn>
                              </p:par>
                            </p:childTnLst>
                          </p:cTn>
                        </p:par>
                      </p:childTnLst>
                    </p:cTn>
                  </p:par>
                </p:childTnLst>
              </p:cTn>
              <p:nextCondLst>
                <p:cond evt="onClick" delay="0">
                  <p:tgtEl>
                    <p:spTgt spid="77862"/>
                  </p:tgtEl>
                </p:cond>
              </p:nextCondLst>
            </p:seq>
          </p:childTnLst>
        </p:cTn>
      </p:par>
    </p:tnLst>
    <p:bldLst>
      <p:bldP spid="77881" grpId="0" animBg="1"/>
      <p:bldP spid="77862" grpId="0" animBg="1"/>
      <p:bldP spid="77861" grpId="0" animBg="1"/>
      <p:bldP spid="77864" grpId="0" animBg="1"/>
      <p:bldP spid="7786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QSelect"/>
          <p:cNvSpPr/>
          <p:nvPr/>
        </p:nvSpPr>
        <p:spPr>
          <a:xfrm>
            <a:off x="8311478" y="697158"/>
            <a:ext cx="1853887" cy="475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Q Select</a:t>
            </a:r>
          </a:p>
        </p:txBody>
      </p:sp>
      <p:sp>
        <p:nvSpPr>
          <p:cNvPr id="115" name="QuestionBGM" hidden="1">
            <a:hlinkClick r:id="" action="ppaction://noaction">
              <a:snd r:embed="rId9" name="11 $100-$1000 Questions.wav"/>
            </a:hlinkClick>
          </p:cNvPr>
          <p:cNvSpPr/>
          <p:nvPr/>
        </p:nvSpPr>
        <p:spPr>
          <a:xfrm>
            <a:off x="8311479" y="107714"/>
            <a:ext cx="1853887" cy="475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Question BGM</a:t>
            </a:r>
          </a:p>
        </p:txBody>
      </p:sp>
      <p:sp>
        <p:nvSpPr>
          <p:cNvPr id="116" name="QWrong">
            <a:hlinkClick r:id="" action="ppaction://noaction">
              <a:snd r:embed="rId10" name="16 $2,000 Lose.wav"/>
            </a:hlinkClick>
          </p:cNvPr>
          <p:cNvSpPr/>
          <p:nvPr/>
        </p:nvSpPr>
        <p:spPr>
          <a:xfrm>
            <a:off x="8313317" y="1898161"/>
            <a:ext cx="1853887" cy="475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Q Wrong</a:t>
            </a:r>
          </a:p>
        </p:txBody>
      </p:sp>
      <p:sp>
        <p:nvSpPr>
          <p:cNvPr id="117" name="QCorrect">
            <a:hlinkClick r:id="" action="ppaction://noaction">
              <a:snd r:embed="rId7" name="09 Who's Was Correct_.wav"/>
            </a:hlinkClick>
          </p:cNvPr>
          <p:cNvSpPr/>
          <p:nvPr/>
        </p:nvSpPr>
        <p:spPr>
          <a:xfrm>
            <a:off x="8322550" y="1308253"/>
            <a:ext cx="1853887" cy="475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Q Right</a:t>
            </a:r>
          </a:p>
        </p:txBody>
      </p:sp>
      <p:sp>
        <p:nvSpPr>
          <p:cNvPr id="290" name="Freeform 289"/>
          <p:cNvSpPr/>
          <p:nvPr/>
        </p:nvSpPr>
        <p:spPr>
          <a:xfrm>
            <a:off x="10040098" y="1657449"/>
            <a:ext cx="2162297" cy="2149084"/>
          </a:xfrm>
          <a:custGeom>
            <a:avLst/>
            <a:gdLst>
              <a:gd name="connsiteX0" fmla="*/ 0 w 2162297"/>
              <a:gd name="connsiteY0" fmla="*/ 0 h 2149084"/>
              <a:gd name="connsiteX1" fmla="*/ 58675 w 2162297"/>
              <a:gd name="connsiteY1" fmla="*/ 4023 h 2149084"/>
              <a:gd name="connsiteX2" fmla="*/ 1970540 w 2162297"/>
              <a:gd name="connsiteY2" fmla="*/ 335917 h 2149084"/>
              <a:gd name="connsiteX3" fmla="*/ 2162297 w 2162297"/>
              <a:gd name="connsiteY3" fmla="*/ 399025 h 2149084"/>
              <a:gd name="connsiteX4" fmla="*/ 2162297 w 2162297"/>
              <a:gd name="connsiteY4" fmla="*/ 1750060 h 2149084"/>
              <a:gd name="connsiteX5" fmla="*/ 1970540 w 2162297"/>
              <a:gd name="connsiteY5" fmla="*/ 1813168 h 2149084"/>
              <a:gd name="connsiteX6" fmla="*/ 58675 w 2162297"/>
              <a:gd name="connsiteY6" fmla="*/ 2145061 h 2149084"/>
              <a:gd name="connsiteX7" fmla="*/ 0 w 2162297"/>
              <a:gd name="connsiteY7" fmla="*/ 2149084 h 2149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62297" h="2149084">
                <a:moveTo>
                  <a:pt x="0" y="0"/>
                </a:moveTo>
                <a:lnTo>
                  <a:pt x="58675" y="4023"/>
                </a:lnTo>
                <a:cubicBezTo>
                  <a:pt x="807273" y="66114"/>
                  <a:pt x="1466156" y="182504"/>
                  <a:pt x="1970540" y="335917"/>
                </a:cubicBezTo>
                <a:lnTo>
                  <a:pt x="2162297" y="399025"/>
                </a:lnTo>
                <a:lnTo>
                  <a:pt x="2162297" y="1750060"/>
                </a:lnTo>
                <a:lnTo>
                  <a:pt x="1970540" y="1813168"/>
                </a:lnTo>
                <a:cubicBezTo>
                  <a:pt x="1466156" y="1966581"/>
                  <a:pt x="807273" y="2082971"/>
                  <a:pt x="58675" y="2145061"/>
                </a:cubicBezTo>
                <a:lnTo>
                  <a:pt x="0" y="2149084"/>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9" name="Freeform 268"/>
          <p:cNvSpPr/>
          <p:nvPr/>
        </p:nvSpPr>
        <p:spPr>
          <a:xfrm rot="18900000">
            <a:off x="8812501" y="145649"/>
            <a:ext cx="3566757" cy="1994772"/>
          </a:xfrm>
          <a:custGeom>
            <a:avLst/>
            <a:gdLst>
              <a:gd name="connsiteX0" fmla="*/ 2664641 w 3566757"/>
              <a:gd name="connsiteY0" fmla="*/ 172809 h 1994772"/>
              <a:gd name="connsiteX1" fmla="*/ 3566757 w 3566757"/>
              <a:gd name="connsiteY1" fmla="*/ 1074925 h 1994772"/>
              <a:gd name="connsiteX2" fmla="*/ 3562217 w 3566757"/>
              <a:gd name="connsiteY2" fmla="*/ 1083999 h 1994772"/>
              <a:gd name="connsiteX3" fmla="*/ 271585 w 3566757"/>
              <a:gd name="connsiteY3" fmla="*/ 1983719 h 1994772"/>
              <a:gd name="connsiteX4" fmla="*/ 0 w 3566757"/>
              <a:gd name="connsiteY4" fmla="*/ 1994772 h 1994772"/>
              <a:gd name="connsiteX5" fmla="*/ 1994772 w 3566757"/>
              <a:gd name="connsiteY5" fmla="*/ 0 h 1994772"/>
              <a:gd name="connsiteX6" fmla="*/ 2098215 w 3566757"/>
              <a:gd name="connsiteY6" fmla="*/ 20628 h 1994772"/>
              <a:gd name="connsiteX7" fmla="*/ 2569599 w 3566757"/>
              <a:gd name="connsiteY7" fmla="*/ 141910 h 1994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66757" h="1994772">
                <a:moveTo>
                  <a:pt x="2664641" y="172809"/>
                </a:moveTo>
                <a:lnTo>
                  <a:pt x="3566757" y="1074925"/>
                </a:lnTo>
                <a:lnTo>
                  <a:pt x="3562217" y="1083999"/>
                </a:lnTo>
                <a:cubicBezTo>
                  <a:pt x="3260241" y="1534816"/>
                  <a:pt x="1947584" y="1892264"/>
                  <a:pt x="271585" y="1983719"/>
                </a:cubicBezTo>
                <a:lnTo>
                  <a:pt x="0" y="1994772"/>
                </a:lnTo>
                <a:lnTo>
                  <a:pt x="1994772" y="0"/>
                </a:lnTo>
                <a:lnTo>
                  <a:pt x="2098215" y="20628"/>
                </a:lnTo>
                <a:cubicBezTo>
                  <a:pt x="2266890" y="57749"/>
                  <a:pt x="2424521" y="98310"/>
                  <a:pt x="2569599" y="141910"/>
                </a:cubicBez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59" name="Freeform 258"/>
          <p:cNvSpPr/>
          <p:nvPr/>
        </p:nvSpPr>
        <p:spPr>
          <a:xfrm rot="13500000">
            <a:off x="8803549" y="3345165"/>
            <a:ext cx="3627871" cy="1994772"/>
          </a:xfrm>
          <a:custGeom>
            <a:avLst/>
            <a:gdLst>
              <a:gd name="connsiteX0" fmla="*/ 3627871 w 3627871"/>
              <a:gd name="connsiteY0" fmla="*/ 1994772 h 1994772"/>
              <a:gd name="connsiteX1" fmla="*/ 3356285 w 3627871"/>
              <a:gd name="connsiteY1" fmla="*/ 1983719 h 1994772"/>
              <a:gd name="connsiteX2" fmla="*/ 0 w 3627871"/>
              <a:gd name="connsiteY2" fmla="*/ 885579 h 1994772"/>
              <a:gd name="connsiteX3" fmla="*/ 1529655 w 3627871"/>
              <a:gd name="connsiteY3" fmla="*/ 20628 h 1994772"/>
              <a:gd name="connsiteX4" fmla="*/ 1633099 w 3627871"/>
              <a:gd name="connsiteY4" fmla="*/ 0 h 1994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7871" h="1994772">
                <a:moveTo>
                  <a:pt x="3627871" y="1994772"/>
                </a:moveTo>
                <a:lnTo>
                  <a:pt x="3356285" y="1983719"/>
                </a:lnTo>
                <a:cubicBezTo>
                  <a:pt x="1440858" y="1879198"/>
                  <a:pt x="0" y="1427259"/>
                  <a:pt x="0" y="885579"/>
                </a:cubicBezTo>
                <a:cubicBezTo>
                  <a:pt x="0" y="537356"/>
                  <a:pt x="595457" y="226220"/>
                  <a:pt x="1529655" y="20628"/>
                </a:cubicBezTo>
                <a:lnTo>
                  <a:pt x="1633099" y="0"/>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8" name="Freeform 297"/>
          <p:cNvSpPr/>
          <p:nvPr/>
        </p:nvSpPr>
        <p:spPr>
          <a:xfrm rot="1800000">
            <a:off x="9294674" y="2833424"/>
            <a:ext cx="3308377" cy="2095215"/>
          </a:xfrm>
          <a:custGeom>
            <a:avLst/>
            <a:gdLst>
              <a:gd name="connsiteX0" fmla="*/ 0 w 3308377"/>
              <a:gd name="connsiteY0" fmla="*/ 0 h 2095215"/>
              <a:gd name="connsiteX1" fmla="*/ 108099 w 3308377"/>
              <a:gd name="connsiteY1" fmla="*/ 4399 h 2095215"/>
              <a:gd name="connsiteX2" fmla="*/ 2717934 w 3308377"/>
              <a:gd name="connsiteY2" fmla="*/ 464693 h 2095215"/>
              <a:gd name="connsiteX3" fmla="*/ 2780269 w 3308377"/>
              <a:gd name="connsiteY3" fmla="*/ 490970 h 2095215"/>
              <a:gd name="connsiteX4" fmla="*/ 3308377 w 3308377"/>
              <a:gd name="connsiteY4" fmla="*/ 1405680 h 2095215"/>
              <a:gd name="connsiteX5" fmla="*/ 3304925 w 3308377"/>
              <a:gd name="connsiteY5" fmla="*/ 1409403 h 2095215"/>
              <a:gd name="connsiteX6" fmla="*/ 1264563 w 3308377"/>
              <a:gd name="connsiteY6" fmla="*/ 2088164 h 2095215"/>
              <a:gd name="connsiteX7" fmla="*/ 1209673 w 3308377"/>
              <a:gd name="connsiteY7" fmla="*/ 2095215 h 2095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8377" h="2095215">
                <a:moveTo>
                  <a:pt x="0" y="0"/>
                </a:moveTo>
                <a:lnTo>
                  <a:pt x="108099" y="4399"/>
                </a:lnTo>
                <a:cubicBezTo>
                  <a:pt x="1185527" y="63192"/>
                  <a:pt x="2112799" y="231910"/>
                  <a:pt x="2717934" y="464693"/>
                </a:cubicBezTo>
                <a:lnTo>
                  <a:pt x="2780269" y="490970"/>
                </a:lnTo>
                <a:lnTo>
                  <a:pt x="3308377" y="1405680"/>
                </a:lnTo>
                <a:lnTo>
                  <a:pt x="3304925" y="1409403"/>
                </a:lnTo>
                <a:cubicBezTo>
                  <a:pt x="2993330" y="1701972"/>
                  <a:pt x="2247297" y="1945803"/>
                  <a:pt x="1264563" y="2088164"/>
                </a:cubicBezTo>
                <a:lnTo>
                  <a:pt x="1209673" y="2095215"/>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3" name="Freeform 272"/>
          <p:cNvSpPr/>
          <p:nvPr/>
        </p:nvSpPr>
        <p:spPr>
          <a:xfrm rot="18000000">
            <a:off x="8620228" y="437702"/>
            <a:ext cx="3115904" cy="1480082"/>
          </a:xfrm>
          <a:custGeom>
            <a:avLst/>
            <a:gdLst>
              <a:gd name="connsiteX0" fmla="*/ 2563579 w 3115904"/>
              <a:gd name="connsiteY0" fmla="*/ 0 h 1480082"/>
              <a:gd name="connsiteX1" fmla="*/ 3115904 w 3115904"/>
              <a:gd name="connsiteY1" fmla="*/ 956656 h 1480082"/>
              <a:gd name="connsiteX2" fmla="*/ 3004219 w 3115904"/>
              <a:gd name="connsiteY2" fmla="*/ 1003738 h 1480082"/>
              <a:gd name="connsiteX3" fmla="*/ 394384 w 3115904"/>
              <a:gd name="connsiteY3" fmla="*/ 1464032 h 1480082"/>
              <a:gd name="connsiteX4" fmla="*/ 0 w 3115904"/>
              <a:gd name="connsiteY4" fmla="*/ 1480082 h 14800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5904" h="1480082">
                <a:moveTo>
                  <a:pt x="2563579" y="0"/>
                </a:moveTo>
                <a:lnTo>
                  <a:pt x="3115904" y="956656"/>
                </a:lnTo>
                <a:lnTo>
                  <a:pt x="3004219" y="1003738"/>
                </a:lnTo>
                <a:cubicBezTo>
                  <a:pt x="2399083" y="1236520"/>
                  <a:pt x="1471812" y="1405239"/>
                  <a:pt x="394384" y="1464032"/>
                </a:cubicBezTo>
                <a:lnTo>
                  <a:pt x="0" y="1480082"/>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6" name="Freeform 285"/>
          <p:cNvSpPr/>
          <p:nvPr/>
        </p:nvSpPr>
        <p:spPr>
          <a:xfrm rot="20700000">
            <a:off x="9717893" y="1095642"/>
            <a:ext cx="2683222" cy="2136538"/>
          </a:xfrm>
          <a:custGeom>
            <a:avLst/>
            <a:gdLst>
              <a:gd name="connsiteX0" fmla="*/ 2031475 w 2683222"/>
              <a:gd name="connsiteY0" fmla="*/ 252215 h 2136538"/>
              <a:gd name="connsiteX1" fmla="*/ 2654086 w 2683222"/>
              <a:gd name="connsiteY1" fmla="*/ 463587 h 2136538"/>
              <a:gd name="connsiteX2" fmla="*/ 2683222 w 2683222"/>
              <a:gd name="connsiteY2" fmla="*/ 477099 h 2136538"/>
              <a:gd name="connsiteX3" fmla="*/ 2344034 w 2683222"/>
              <a:gd name="connsiteY3" fmla="*/ 1742968 h 2136538"/>
              <a:gd name="connsiteX4" fmla="*/ 2221040 w 2683222"/>
              <a:gd name="connsiteY4" fmla="*/ 1783445 h 2136538"/>
              <a:gd name="connsiteX5" fmla="*/ 309176 w 2683222"/>
              <a:gd name="connsiteY5" fmla="*/ 2115339 h 2136538"/>
              <a:gd name="connsiteX6" fmla="*/ 0 w 2683222"/>
              <a:gd name="connsiteY6" fmla="*/ 2136538 h 2136538"/>
              <a:gd name="connsiteX7" fmla="*/ 572484 w 2683222"/>
              <a:gd name="connsiteY7" fmla="*/ 0 h 2136538"/>
              <a:gd name="connsiteX8" fmla="*/ 695368 w 2683222"/>
              <a:gd name="connsiteY8" fmla="*/ 11994 h 2136538"/>
              <a:gd name="connsiteX9" fmla="*/ 2031475 w 2683222"/>
              <a:gd name="connsiteY9" fmla="*/ 252215 h 2136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83222" h="2136538">
                <a:moveTo>
                  <a:pt x="2031475" y="252215"/>
                </a:moveTo>
                <a:cubicBezTo>
                  <a:pt x="2269185" y="315605"/>
                  <a:pt x="2478556" y="386551"/>
                  <a:pt x="2654086" y="463587"/>
                </a:cubicBezTo>
                <a:lnTo>
                  <a:pt x="2683222" y="477099"/>
                </a:lnTo>
                <a:lnTo>
                  <a:pt x="2344034" y="1742968"/>
                </a:lnTo>
                <a:lnTo>
                  <a:pt x="2221040" y="1783445"/>
                </a:lnTo>
                <a:cubicBezTo>
                  <a:pt x="1716658" y="1936859"/>
                  <a:pt x="1057774" y="2053249"/>
                  <a:pt x="309176" y="2115339"/>
                </a:cubicBezTo>
                <a:lnTo>
                  <a:pt x="0" y="2136538"/>
                </a:lnTo>
                <a:lnTo>
                  <a:pt x="572484" y="0"/>
                </a:lnTo>
                <a:lnTo>
                  <a:pt x="695368" y="11994"/>
                </a:lnTo>
                <a:cubicBezTo>
                  <a:pt x="1198259" y="68716"/>
                  <a:pt x="1651139" y="150792"/>
                  <a:pt x="2031475" y="252215"/>
                </a:cubicBez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5" name="Freeform 264"/>
          <p:cNvSpPr/>
          <p:nvPr/>
        </p:nvSpPr>
        <p:spPr>
          <a:xfrm rot="15300000">
            <a:off x="8170527" y="4306114"/>
            <a:ext cx="3739140" cy="1001900"/>
          </a:xfrm>
          <a:custGeom>
            <a:avLst/>
            <a:gdLst>
              <a:gd name="connsiteX0" fmla="*/ 3739140 w 3739140"/>
              <a:gd name="connsiteY0" fmla="*/ 1001900 h 1001900"/>
              <a:gd name="connsiteX1" fmla="*/ 3335132 w 3739140"/>
              <a:gd name="connsiteY1" fmla="*/ 985458 h 1001900"/>
              <a:gd name="connsiteX2" fmla="*/ 549 w 3739140"/>
              <a:gd name="connsiteY2" fmla="*/ 1925 h 1001900"/>
              <a:gd name="connsiteX3" fmla="*/ 0 w 3739140"/>
              <a:gd name="connsiteY3" fmla="*/ 0 h 1001900"/>
            </a:gdLst>
            <a:ahLst/>
            <a:cxnLst>
              <a:cxn ang="0">
                <a:pos x="connsiteX0" y="connsiteY0"/>
              </a:cxn>
              <a:cxn ang="0">
                <a:pos x="connsiteX1" y="connsiteY1"/>
              </a:cxn>
              <a:cxn ang="0">
                <a:pos x="connsiteX2" y="connsiteY2"/>
              </a:cxn>
              <a:cxn ang="0">
                <a:pos x="connsiteX3" y="connsiteY3"/>
              </a:cxn>
            </a:cxnLst>
            <a:rect l="l" t="t" r="r" b="b"/>
            <a:pathLst>
              <a:path w="3739140" h="1001900">
                <a:moveTo>
                  <a:pt x="3739140" y="1001900"/>
                </a:moveTo>
                <a:lnTo>
                  <a:pt x="3335132" y="985458"/>
                </a:lnTo>
                <a:cubicBezTo>
                  <a:pt x="1556520" y="888403"/>
                  <a:pt x="187105" y="491788"/>
                  <a:pt x="549" y="1925"/>
                </a:cubicBezTo>
                <a:lnTo>
                  <a:pt x="0" y="0"/>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4" name="Freeform 293"/>
          <p:cNvSpPr/>
          <p:nvPr/>
        </p:nvSpPr>
        <p:spPr>
          <a:xfrm rot="900000">
            <a:off x="9717896" y="2231796"/>
            <a:ext cx="2683180" cy="2136538"/>
          </a:xfrm>
          <a:custGeom>
            <a:avLst/>
            <a:gdLst>
              <a:gd name="connsiteX0" fmla="*/ 0 w 2683180"/>
              <a:gd name="connsiteY0" fmla="*/ 0 h 2136538"/>
              <a:gd name="connsiteX1" fmla="*/ 309175 w 2683180"/>
              <a:gd name="connsiteY1" fmla="*/ 21199 h 2136538"/>
              <a:gd name="connsiteX2" fmla="*/ 2221040 w 2683180"/>
              <a:gd name="connsiteY2" fmla="*/ 353093 h 2136538"/>
              <a:gd name="connsiteX3" fmla="*/ 2344031 w 2683180"/>
              <a:gd name="connsiteY3" fmla="*/ 393570 h 2136538"/>
              <a:gd name="connsiteX4" fmla="*/ 2683180 w 2683180"/>
              <a:gd name="connsiteY4" fmla="*/ 1659291 h 2136538"/>
              <a:gd name="connsiteX5" fmla="*/ 2544749 w 2683180"/>
              <a:gd name="connsiteY5" fmla="*/ 1718432 h 2136538"/>
              <a:gd name="connsiteX6" fmla="*/ 695367 w 2683180"/>
              <a:gd name="connsiteY6" fmla="*/ 2124544 h 2136538"/>
              <a:gd name="connsiteX7" fmla="*/ 572483 w 2683180"/>
              <a:gd name="connsiteY7" fmla="*/ 2136538 h 2136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83180" h="2136538">
                <a:moveTo>
                  <a:pt x="0" y="0"/>
                </a:moveTo>
                <a:lnTo>
                  <a:pt x="309175" y="21199"/>
                </a:lnTo>
                <a:cubicBezTo>
                  <a:pt x="1057773" y="83290"/>
                  <a:pt x="1716657" y="199680"/>
                  <a:pt x="2221040" y="353093"/>
                </a:cubicBezTo>
                <a:lnTo>
                  <a:pt x="2344031" y="393570"/>
                </a:lnTo>
                <a:lnTo>
                  <a:pt x="2683180" y="1659291"/>
                </a:lnTo>
                <a:lnTo>
                  <a:pt x="2544749" y="1718432"/>
                </a:lnTo>
                <a:cubicBezTo>
                  <a:pt x="2091518" y="1897330"/>
                  <a:pt x="1449703" y="2039462"/>
                  <a:pt x="695367" y="2124544"/>
                </a:cubicBezTo>
                <a:lnTo>
                  <a:pt x="572483" y="2136538"/>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8" name="Freeform 277"/>
          <p:cNvSpPr/>
          <p:nvPr/>
        </p:nvSpPr>
        <p:spPr>
          <a:xfrm rot="17100000">
            <a:off x="8724727" y="878212"/>
            <a:ext cx="2653654" cy="687323"/>
          </a:xfrm>
          <a:custGeom>
            <a:avLst/>
            <a:gdLst>
              <a:gd name="connsiteX0" fmla="*/ 2565124 w 2653654"/>
              <a:gd name="connsiteY0" fmla="*/ 0 h 687323"/>
              <a:gd name="connsiteX1" fmla="*/ 2653654 w 2653654"/>
              <a:gd name="connsiteY1" fmla="*/ 330399 h 687323"/>
              <a:gd name="connsiteX2" fmla="*/ 2438681 w 2653654"/>
              <a:gd name="connsiteY2" fmla="*/ 388760 h 687323"/>
              <a:gd name="connsiteX3" fmla="*/ 404008 w 2653654"/>
              <a:gd name="connsiteY3" fmla="*/ 670881 h 687323"/>
              <a:gd name="connsiteX4" fmla="*/ 0 w 2653654"/>
              <a:gd name="connsiteY4" fmla="*/ 687323 h 687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3654" h="687323">
                <a:moveTo>
                  <a:pt x="2565124" y="0"/>
                </a:moveTo>
                <a:lnTo>
                  <a:pt x="2653654" y="330399"/>
                </a:lnTo>
                <a:lnTo>
                  <a:pt x="2438681" y="388760"/>
                </a:lnTo>
                <a:cubicBezTo>
                  <a:pt x="1881971" y="528621"/>
                  <a:pt x="1182151" y="628420"/>
                  <a:pt x="404008" y="670881"/>
                </a:cubicBezTo>
                <a:lnTo>
                  <a:pt x="0" y="687323"/>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2" name="Freeform 281"/>
          <p:cNvSpPr/>
          <p:nvPr/>
        </p:nvSpPr>
        <p:spPr>
          <a:xfrm rot="19800000">
            <a:off x="9294695" y="535416"/>
            <a:ext cx="3308085" cy="2095216"/>
          </a:xfrm>
          <a:custGeom>
            <a:avLst/>
            <a:gdLst>
              <a:gd name="connsiteX0" fmla="*/ 3134059 w 3308085"/>
              <a:gd name="connsiteY0" fmla="*/ 556366 h 2095216"/>
              <a:gd name="connsiteX1" fmla="*/ 3275407 w 3308085"/>
              <a:gd name="connsiteY1" fmla="*/ 659351 h 2095216"/>
              <a:gd name="connsiteX2" fmla="*/ 3308085 w 3308085"/>
              <a:gd name="connsiteY2" fmla="*/ 690037 h 2095216"/>
              <a:gd name="connsiteX3" fmla="*/ 2780266 w 3308085"/>
              <a:gd name="connsiteY3" fmla="*/ 1604247 h 2095216"/>
              <a:gd name="connsiteX4" fmla="*/ 2717935 w 3308085"/>
              <a:gd name="connsiteY4" fmla="*/ 1630523 h 2095216"/>
              <a:gd name="connsiteX5" fmla="*/ 108101 w 3308085"/>
              <a:gd name="connsiteY5" fmla="*/ 2090817 h 2095216"/>
              <a:gd name="connsiteX6" fmla="*/ 0 w 3308085"/>
              <a:gd name="connsiteY6" fmla="*/ 2095216 h 2095216"/>
              <a:gd name="connsiteX7" fmla="*/ 1209673 w 3308085"/>
              <a:gd name="connsiteY7" fmla="*/ 0 h 2095216"/>
              <a:gd name="connsiteX8" fmla="*/ 1264564 w 3308085"/>
              <a:gd name="connsiteY8" fmla="*/ 7051 h 2095216"/>
              <a:gd name="connsiteX9" fmla="*/ 3134059 w 3308085"/>
              <a:gd name="connsiteY9" fmla="*/ 556366 h 2095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08085" h="2095216">
                <a:moveTo>
                  <a:pt x="3134059" y="556366"/>
                </a:moveTo>
                <a:cubicBezTo>
                  <a:pt x="3187236" y="589892"/>
                  <a:pt x="3234469" y="624252"/>
                  <a:pt x="3275407" y="659351"/>
                </a:cubicBezTo>
                <a:lnTo>
                  <a:pt x="3308085" y="690037"/>
                </a:lnTo>
                <a:lnTo>
                  <a:pt x="2780266" y="1604247"/>
                </a:lnTo>
                <a:lnTo>
                  <a:pt x="2717935" y="1630523"/>
                </a:lnTo>
                <a:cubicBezTo>
                  <a:pt x="2112800" y="1863306"/>
                  <a:pt x="1185529" y="2032024"/>
                  <a:pt x="108101" y="2090817"/>
                </a:cubicBezTo>
                <a:lnTo>
                  <a:pt x="0" y="2095216"/>
                </a:lnTo>
                <a:lnTo>
                  <a:pt x="1209673" y="0"/>
                </a:lnTo>
                <a:lnTo>
                  <a:pt x="1264564" y="7051"/>
                </a:lnTo>
                <a:cubicBezTo>
                  <a:pt x="2098399" y="127842"/>
                  <a:pt x="2761827" y="321684"/>
                  <a:pt x="3134059" y="556366"/>
                </a:cubicBez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3" name="Freeform 262"/>
          <p:cNvSpPr/>
          <p:nvPr/>
        </p:nvSpPr>
        <p:spPr>
          <a:xfrm rot="14400000">
            <a:off x="8346878" y="3754858"/>
            <a:ext cx="3750669" cy="1744872"/>
          </a:xfrm>
          <a:custGeom>
            <a:avLst/>
            <a:gdLst>
              <a:gd name="connsiteX0" fmla="*/ 3750669 w 3750669"/>
              <a:gd name="connsiteY0" fmla="*/ 1744872 h 1744872"/>
              <a:gd name="connsiteX1" fmla="*/ 3356285 w 3750669"/>
              <a:gd name="connsiteY1" fmla="*/ 1728822 h 1744872"/>
              <a:gd name="connsiteX2" fmla="*/ 0 w 3750669"/>
              <a:gd name="connsiteY2" fmla="*/ 630681 h 1744872"/>
              <a:gd name="connsiteX3" fmla="*/ 717878 w 3750669"/>
              <a:gd name="connsiteY3" fmla="*/ 3969 h 1744872"/>
              <a:gd name="connsiteX4" fmla="*/ 728462 w 3750669"/>
              <a:gd name="connsiteY4" fmla="*/ 0 h 17448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0669" h="1744872">
                <a:moveTo>
                  <a:pt x="3750669" y="1744872"/>
                </a:moveTo>
                <a:lnTo>
                  <a:pt x="3356285" y="1728822"/>
                </a:lnTo>
                <a:cubicBezTo>
                  <a:pt x="1440857" y="1624301"/>
                  <a:pt x="0" y="1172361"/>
                  <a:pt x="0" y="630681"/>
                </a:cubicBezTo>
                <a:cubicBezTo>
                  <a:pt x="0" y="398532"/>
                  <a:pt x="264647" y="182867"/>
                  <a:pt x="717878" y="3969"/>
                </a:cubicBezTo>
                <a:lnTo>
                  <a:pt x="728462" y="0"/>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6" name="Freeform 295"/>
          <p:cNvSpPr/>
          <p:nvPr/>
        </p:nvSpPr>
        <p:spPr>
          <a:xfrm rot="1351054">
            <a:off x="9520286" y="2533508"/>
            <a:ext cx="2987204" cy="2119988"/>
          </a:xfrm>
          <a:custGeom>
            <a:avLst/>
            <a:gdLst>
              <a:gd name="connsiteX0" fmla="*/ 0 w 2987204"/>
              <a:gd name="connsiteY0" fmla="*/ 0 h 2119988"/>
              <a:gd name="connsiteX1" fmla="*/ 3344 w 2987204"/>
              <a:gd name="connsiteY1" fmla="*/ 136 h 2119988"/>
              <a:gd name="connsiteX2" fmla="*/ 2399772 w 2987204"/>
              <a:gd name="connsiteY2" fmla="*/ 385271 h 2119988"/>
              <a:gd name="connsiteX3" fmla="*/ 2517691 w 2987204"/>
              <a:gd name="connsiteY3" fmla="*/ 426800 h 2119988"/>
              <a:gd name="connsiteX4" fmla="*/ 2987204 w 2987204"/>
              <a:gd name="connsiteY4" fmla="*/ 1559324 h 2119988"/>
              <a:gd name="connsiteX5" fmla="*/ 2888106 w 2987204"/>
              <a:gd name="connsiteY5" fmla="*/ 1614605 h 2119988"/>
              <a:gd name="connsiteX6" fmla="*/ 1159808 w 2987204"/>
              <a:gd name="connsiteY6" fmla="*/ 2083901 h 2119988"/>
              <a:gd name="connsiteX7" fmla="*/ 878889 w 2987204"/>
              <a:gd name="connsiteY7" fmla="*/ 2119988 h 2119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204" h="2119988">
                <a:moveTo>
                  <a:pt x="0" y="0"/>
                </a:moveTo>
                <a:lnTo>
                  <a:pt x="3344" y="136"/>
                </a:lnTo>
                <a:cubicBezTo>
                  <a:pt x="961058" y="52396"/>
                  <a:pt x="1800130" y="191511"/>
                  <a:pt x="2399772" y="385271"/>
                </a:cubicBezTo>
                <a:lnTo>
                  <a:pt x="2517691" y="426800"/>
                </a:lnTo>
                <a:lnTo>
                  <a:pt x="2987204" y="1559324"/>
                </a:lnTo>
                <a:lnTo>
                  <a:pt x="2888106" y="1614605"/>
                </a:lnTo>
                <a:cubicBezTo>
                  <a:pt x="2500765" y="1813283"/>
                  <a:pt x="1896859" y="1977130"/>
                  <a:pt x="1159808" y="2083901"/>
                </a:cubicBezTo>
                <a:lnTo>
                  <a:pt x="878889" y="2119988"/>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6" name="Freeform 275"/>
          <p:cNvSpPr/>
          <p:nvPr/>
        </p:nvSpPr>
        <p:spPr>
          <a:xfrm rot="17551054">
            <a:off x="8657857" y="679818"/>
            <a:ext cx="2867844" cy="1077035"/>
          </a:xfrm>
          <a:custGeom>
            <a:avLst/>
            <a:gdLst>
              <a:gd name="connsiteX0" fmla="*/ 2597941 w 2867844"/>
              <a:gd name="connsiteY0" fmla="*/ 0 h 1077035"/>
              <a:gd name="connsiteX1" fmla="*/ 2867844 w 2867844"/>
              <a:gd name="connsiteY1" fmla="*/ 651039 h 1077035"/>
              <a:gd name="connsiteX2" fmla="*/ 2798254 w 2867844"/>
              <a:gd name="connsiteY2" fmla="*/ 675547 h 1077035"/>
              <a:gd name="connsiteX3" fmla="*/ 401826 w 2867844"/>
              <a:gd name="connsiteY3" fmla="*/ 1060682 h 1077035"/>
              <a:gd name="connsiteX4" fmla="*/ 0 w 2867844"/>
              <a:gd name="connsiteY4" fmla="*/ 1077035 h 1077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7844" h="1077035">
                <a:moveTo>
                  <a:pt x="2597941" y="0"/>
                </a:moveTo>
                <a:lnTo>
                  <a:pt x="2867844" y="651039"/>
                </a:lnTo>
                <a:lnTo>
                  <a:pt x="2798254" y="675547"/>
                </a:lnTo>
                <a:cubicBezTo>
                  <a:pt x="2198611" y="869307"/>
                  <a:pt x="1359540" y="1008422"/>
                  <a:pt x="401826" y="1060682"/>
                </a:cubicBezTo>
                <a:lnTo>
                  <a:pt x="0" y="1077035"/>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4" name="Freeform 283"/>
          <p:cNvSpPr/>
          <p:nvPr/>
        </p:nvSpPr>
        <p:spPr>
          <a:xfrm rot="20251054">
            <a:off x="9521282" y="815306"/>
            <a:ext cx="2985491" cy="2120098"/>
          </a:xfrm>
          <a:custGeom>
            <a:avLst/>
            <a:gdLst>
              <a:gd name="connsiteX0" fmla="*/ 2641284 w 2985491"/>
              <a:gd name="connsiteY0" fmla="*/ 395128 h 2120098"/>
              <a:gd name="connsiteX1" fmla="*/ 2944660 w 2985491"/>
              <a:gd name="connsiteY1" fmla="*/ 535879 h 2120098"/>
              <a:gd name="connsiteX2" fmla="*/ 2985491 w 2985491"/>
              <a:gd name="connsiteY2" fmla="*/ 560773 h 2120098"/>
              <a:gd name="connsiteX3" fmla="*/ 2516707 w 2985491"/>
              <a:gd name="connsiteY3" fmla="*/ 1693500 h 2120098"/>
              <a:gd name="connsiteX4" fmla="*/ 2399306 w 2985491"/>
              <a:gd name="connsiteY4" fmla="*/ 1734846 h 2120098"/>
              <a:gd name="connsiteX5" fmla="*/ 2877 w 2985491"/>
              <a:gd name="connsiteY5" fmla="*/ 2119981 h 2120098"/>
              <a:gd name="connsiteX6" fmla="*/ 0 w 2985491"/>
              <a:gd name="connsiteY6" fmla="*/ 2120098 h 2120098"/>
              <a:gd name="connsiteX7" fmla="*/ 877412 w 2985491"/>
              <a:gd name="connsiteY7" fmla="*/ 0 h 2120098"/>
              <a:gd name="connsiteX8" fmla="*/ 1159341 w 2985491"/>
              <a:gd name="connsiteY8" fmla="*/ 36216 h 2120098"/>
              <a:gd name="connsiteX9" fmla="*/ 2641284 w 2985491"/>
              <a:gd name="connsiteY9" fmla="*/ 395128 h 2120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85491" h="2120098">
                <a:moveTo>
                  <a:pt x="2641284" y="395128"/>
                </a:moveTo>
                <a:cubicBezTo>
                  <a:pt x="2754592" y="439853"/>
                  <a:pt x="2856114" y="486876"/>
                  <a:pt x="2944660" y="535879"/>
                </a:cubicBezTo>
                <a:lnTo>
                  <a:pt x="2985491" y="560773"/>
                </a:lnTo>
                <a:lnTo>
                  <a:pt x="2516707" y="1693500"/>
                </a:lnTo>
                <a:lnTo>
                  <a:pt x="2399306" y="1734846"/>
                </a:lnTo>
                <a:cubicBezTo>
                  <a:pt x="1799663" y="1928606"/>
                  <a:pt x="960592" y="2067721"/>
                  <a:pt x="2877" y="2119981"/>
                </a:cubicBezTo>
                <a:lnTo>
                  <a:pt x="0" y="2120098"/>
                </a:lnTo>
                <a:lnTo>
                  <a:pt x="877412" y="0"/>
                </a:lnTo>
                <a:lnTo>
                  <a:pt x="1159341" y="36216"/>
                </a:lnTo>
                <a:cubicBezTo>
                  <a:pt x="1754938" y="122496"/>
                  <a:pt x="2263592" y="246046"/>
                  <a:pt x="2641284" y="395128"/>
                </a:cubicBez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7" name="Freeform 266"/>
          <p:cNvSpPr/>
          <p:nvPr/>
        </p:nvSpPr>
        <p:spPr>
          <a:xfrm rot="14851054">
            <a:off x="8201820" y="4002212"/>
            <a:ext cx="3758140" cy="1467027"/>
          </a:xfrm>
          <a:custGeom>
            <a:avLst/>
            <a:gdLst>
              <a:gd name="connsiteX0" fmla="*/ 3758140 w 3758140"/>
              <a:gd name="connsiteY0" fmla="*/ 1467027 h 1467027"/>
              <a:gd name="connsiteX1" fmla="*/ 3356285 w 3758140"/>
              <a:gd name="connsiteY1" fmla="*/ 1450673 h 1467027"/>
              <a:gd name="connsiteX2" fmla="*/ 0 w 3758140"/>
              <a:gd name="connsiteY2" fmla="*/ 352532 h 1467027"/>
              <a:gd name="connsiteX3" fmla="*/ 188977 w 3758140"/>
              <a:gd name="connsiteY3" fmla="*/ 19207 h 1467027"/>
              <a:gd name="connsiteX4" fmla="*/ 213349 w 3758140"/>
              <a:gd name="connsiteY4" fmla="*/ 0 h 1467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8140" h="1467027">
                <a:moveTo>
                  <a:pt x="3758140" y="1467027"/>
                </a:moveTo>
                <a:lnTo>
                  <a:pt x="3356285" y="1450673"/>
                </a:lnTo>
                <a:cubicBezTo>
                  <a:pt x="1440857" y="1346151"/>
                  <a:pt x="0" y="894212"/>
                  <a:pt x="0" y="352532"/>
                </a:cubicBezTo>
                <a:cubicBezTo>
                  <a:pt x="0" y="236458"/>
                  <a:pt x="66162" y="124504"/>
                  <a:pt x="188977" y="19207"/>
                </a:cubicBezTo>
                <a:lnTo>
                  <a:pt x="213349" y="0"/>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1" name="Freeform 260"/>
          <p:cNvSpPr/>
          <p:nvPr/>
        </p:nvSpPr>
        <p:spPr>
          <a:xfrm rot="3151054">
            <a:off x="8567052" y="3561413"/>
            <a:ext cx="3680549" cy="1896845"/>
          </a:xfrm>
          <a:custGeom>
            <a:avLst/>
            <a:gdLst>
              <a:gd name="connsiteX0" fmla="*/ 0 w 3680549"/>
              <a:gd name="connsiteY0" fmla="*/ 0 h 1896845"/>
              <a:gd name="connsiteX1" fmla="*/ 324264 w 3680549"/>
              <a:gd name="connsiteY1" fmla="*/ 13197 h 1896845"/>
              <a:gd name="connsiteX2" fmla="*/ 3680549 w 3680549"/>
              <a:gd name="connsiteY2" fmla="*/ 1111337 h 1896845"/>
              <a:gd name="connsiteX3" fmla="*/ 2720692 w 3680549"/>
              <a:gd name="connsiteY3" fmla="*/ 1824342 h 1896845"/>
              <a:gd name="connsiteX4" fmla="*/ 2473586 w 3680549"/>
              <a:gd name="connsiteY4" fmla="*/ 1896845 h 1896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0549" h="1896845">
                <a:moveTo>
                  <a:pt x="0" y="0"/>
                </a:moveTo>
                <a:lnTo>
                  <a:pt x="324264" y="13197"/>
                </a:lnTo>
                <a:cubicBezTo>
                  <a:pt x="2239693" y="117717"/>
                  <a:pt x="3680549" y="569656"/>
                  <a:pt x="3680549" y="1111337"/>
                </a:cubicBezTo>
                <a:cubicBezTo>
                  <a:pt x="3680549" y="1382177"/>
                  <a:pt x="3320335" y="1630582"/>
                  <a:pt x="2720692" y="1824342"/>
                </a:cubicBezTo>
                <a:lnTo>
                  <a:pt x="2473586" y="1896845"/>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0" name="Freeform 279"/>
          <p:cNvSpPr/>
          <p:nvPr/>
        </p:nvSpPr>
        <p:spPr>
          <a:xfrm rot="19351054">
            <a:off x="9050106" y="288787"/>
            <a:ext cx="3538923" cy="2053081"/>
          </a:xfrm>
          <a:custGeom>
            <a:avLst/>
            <a:gdLst>
              <a:gd name="connsiteX0" fmla="*/ 3349946 w 3538923"/>
              <a:gd name="connsiteY0" fmla="*/ 614183 h 2053081"/>
              <a:gd name="connsiteX1" fmla="*/ 3538923 w 3538923"/>
              <a:gd name="connsiteY1" fmla="*/ 947508 h 2053081"/>
              <a:gd name="connsiteX2" fmla="*/ 3529617 w 3538923"/>
              <a:gd name="connsiteY2" fmla="*/ 1003656 h 2053081"/>
              <a:gd name="connsiteX3" fmla="*/ 3270607 w 3538923"/>
              <a:gd name="connsiteY3" fmla="*/ 1341418 h 2053081"/>
              <a:gd name="connsiteX4" fmla="*/ 3146285 w 3538923"/>
              <a:gd name="connsiteY4" fmla="*/ 1421178 h 2053081"/>
              <a:gd name="connsiteX5" fmla="*/ 182638 w 3538923"/>
              <a:gd name="connsiteY5" fmla="*/ 2045648 h 2053081"/>
              <a:gd name="connsiteX6" fmla="*/ 0 w 3538923"/>
              <a:gd name="connsiteY6" fmla="*/ 2053081 h 2053081"/>
              <a:gd name="connsiteX7" fmla="*/ 1574385 w 3538923"/>
              <a:gd name="connsiteY7" fmla="*/ 0 h 2053081"/>
              <a:gd name="connsiteX8" fmla="*/ 1685674 w 3538923"/>
              <a:gd name="connsiteY8" fmla="*/ 18029 h 2053081"/>
              <a:gd name="connsiteX9" fmla="*/ 3349946 w 3538923"/>
              <a:gd name="connsiteY9" fmla="*/ 614183 h 2053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38923" h="2053081">
                <a:moveTo>
                  <a:pt x="3349946" y="614183"/>
                </a:moveTo>
                <a:cubicBezTo>
                  <a:pt x="3472762" y="719481"/>
                  <a:pt x="3538923" y="831434"/>
                  <a:pt x="3538923" y="947508"/>
                </a:cubicBezTo>
                <a:lnTo>
                  <a:pt x="3529617" y="1003656"/>
                </a:lnTo>
                <a:lnTo>
                  <a:pt x="3270607" y="1341418"/>
                </a:lnTo>
                <a:lnTo>
                  <a:pt x="3146285" y="1421178"/>
                </a:lnTo>
                <a:cubicBezTo>
                  <a:pt x="2592043" y="1737723"/>
                  <a:pt x="1499495" y="1973790"/>
                  <a:pt x="182638" y="2045648"/>
                </a:cubicBezTo>
                <a:lnTo>
                  <a:pt x="0" y="2053081"/>
                </a:lnTo>
                <a:lnTo>
                  <a:pt x="1574385" y="0"/>
                </a:lnTo>
                <a:lnTo>
                  <a:pt x="1685674" y="18029"/>
                </a:lnTo>
                <a:cubicBezTo>
                  <a:pt x="2468357" y="159035"/>
                  <a:pt x="3063375" y="368489"/>
                  <a:pt x="3349946" y="614183"/>
                </a:cubicBez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2" name="Freeform 291"/>
          <p:cNvSpPr/>
          <p:nvPr/>
        </p:nvSpPr>
        <p:spPr>
          <a:xfrm rot="451054">
            <a:off x="9889520" y="1947923"/>
            <a:ext cx="2407190" cy="2143739"/>
          </a:xfrm>
          <a:custGeom>
            <a:avLst/>
            <a:gdLst>
              <a:gd name="connsiteX0" fmla="*/ 0 w 2407190"/>
              <a:gd name="connsiteY0" fmla="*/ 0 h 2143739"/>
              <a:gd name="connsiteX1" fmla="*/ 182418 w 2407190"/>
              <a:gd name="connsiteY1" fmla="*/ 12508 h 2143739"/>
              <a:gd name="connsiteX2" fmla="*/ 2094283 w 2407190"/>
              <a:gd name="connsiteY2" fmla="*/ 344402 h 2143739"/>
              <a:gd name="connsiteX3" fmla="*/ 2232495 w 2407190"/>
              <a:gd name="connsiteY3" fmla="*/ 389888 h 2143739"/>
              <a:gd name="connsiteX4" fmla="*/ 2407190 w 2407190"/>
              <a:gd name="connsiteY4" fmla="*/ 1713690 h 2143739"/>
              <a:gd name="connsiteX5" fmla="*/ 2239339 w 2407190"/>
              <a:gd name="connsiteY5" fmla="*/ 1775064 h 2143739"/>
              <a:gd name="connsiteX6" fmla="*/ 568610 w 2407190"/>
              <a:gd name="connsiteY6" fmla="*/ 2115853 h 2143739"/>
              <a:gd name="connsiteX7" fmla="*/ 282897 w 2407190"/>
              <a:gd name="connsiteY7" fmla="*/ 2143739 h 2143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07190" h="2143739">
                <a:moveTo>
                  <a:pt x="0" y="0"/>
                </a:moveTo>
                <a:lnTo>
                  <a:pt x="182418" y="12508"/>
                </a:lnTo>
                <a:cubicBezTo>
                  <a:pt x="931015" y="74599"/>
                  <a:pt x="1589900" y="190988"/>
                  <a:pt x="2094283" y="344402"/>
                </a:cubicBezTo>
                <a:lnTo>
                  <a:pt x="2232495" y="389888"/>
                </a:lnTo>
                <a:lnTo>
                  <a:pt x="2407190" y="1713690"/>
                </a:lnTo>
                <a:lnTo>
                  <a:pt x="2239339" y="1775064"/>
                </a:lnTo>
                <a:cubicBezTo>
                  <a:pt x="1802549" y="1923281"/>
                  <a:pt x="1228654" y="2041406"/>
                  <a:pt x="568610" y="2115853"/>
                </a:cubicBezTo>
                <a:lnTo>
                  <a:pt x="282897" y="2143739"/>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57" name="Freeform 256"/>
          <p:cNvSpPr/>
          <p:nvPr/>
        </p:nvSpPr>
        <p:spPr>
          <a:xfrm rot="2251054">
            <a:off x="9048974" y="3126683"/>
            <a:ext cx="3539301" cy="2052861"/>
          </a:xfrm>
          <a:custGeom>
            <a:avLst/>
            <a:gdLst>
              <a:gd name="connsiteX0" fmla="*/ 0 w 3539301"/>
              <a:gd name="connsiteY0" fmla="*/ 0 h 2052861"/>
              <a:gd name="connsiteX1" fmla="*/ 183016 w 3539301"/>
              <a:gd name="connsiteY1" fmla="*/ 7448 h 2052861"/>
              <a:gd name="connsiteX2" fmla="*/ 3539301 w 3539301"/>
              <a:gd name="connsiteY2" fmla="*/ 1105588 h 2052861"/>
              <a:gd name="connsiteX3" fmla="*/ 1686053 w 3539301"/>
              <a:gd name="connsiteY3" fmla="*/ 2035067 h 2052861"/>
              <a:gd name="connsiteX4" fmla="*/ 1576216 w 3539301"/>
              <a:gd name="connsiteY4" fmla="*/ 2052861 h 2052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39301" h="2052861">
                <a:moveTo>
                  <a:pt x="0" y="0"/>
                </a:moveTo>
                <a:lnTo>
                  <a:pt x="183016" y="7448"/>
                </a:lnTo>
                <a:cubicBezTo>
                  <a:pt x="2098443" y="111969"/>
                  <a:pt x="3539301" y="563908"/>
                  <a:pt x="3539301" y="1105588"/>
                </a:cubicBezTo>
                <a:cubicBezTo>
                  <a:pt x="3539302" y="1492502"/>
                  <a:pt x="2804170" y="1833631"/>
                  <a:pt x="1686053" y="2035067"/>
                </a:cubicBezTo>
                <a:lnTo>
                  <a:pt x="1576216" y="2052861"/>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1" name="Freeform 270"/>
          <p:cNvSpPr/>
          <p:nvPr/>
        </p:nvSpPr>
        <p:spPr>
          <a:xfrm rot="18451054">
            <a:off x="8648254" y="172105"/>
            <a:ext cx="3340662" cy="1862796"/>
          </a:xfrm>
          <a:custGeom>
            <a:avLst/>
            <a:gdLst>
              <a:gd name="connsiteX0" fmla="*/ 2426102 w 3340662"/>
              <a:gd name="connsiteY0" fmla="*/ 0 h 1862796"/>
              <a:gd name="connsiteX1" fmla="*/ 3340662 w 3340662"/>
              <a:gd name="connsiteY1" fmla="*/ 1191121 h 1862796"/>
              <a:gd name="connsiteX2" fmla="*/ 3287636 w 3340662"/>
              <a:gd name="connsiteY2" fmla="*/ 1225141 h 1862796"/>
              <a:gd name="connsiteX3" fmla="*/ 323988 w 3340662"/>
              <a:gd name="connsiteY3" fmla="*/ 1849610 h 1862796"/>
              <a:gd name="connsiteX4" fmla="*/ 0 w 3340662"/>
              <a:gd name="connsiteY4" fmla="*/ 1862796 h 1862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0662" h="1862796">
                <a:moveTo>
                  <a:pt x="2426102" y="0"/>
                </a:moveTo>
                <a:lnTo>
                  <a:pt x="3340662" y="1191121"/>
                </a:lnTo>
                <a:lnTo>
                  <a:pt x="3287636" y="1225141"/>
                </a:lnTo>
                <a:cubicBezTo>
                  <a:pt x="2733393" y="1541684"/>
                  <a:pt x="1640845" y="1777752"/>
                  <a:pt x="323988" y="1849610"/>
                </a:cubicBezTo>
                <a:lnTo>
                  <a:pt x="0" y="1862796"/>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8" name="Freeform 287"/>
          <p:cNvSpPr/>
          <p:nvPr/>
        </p:nvSpPr>
        <p:spPr>
          <a:xfrm rot="21151054">
            <a:off x="9890272" y="1377095"/>
            <a:ext cx="2405919" cy="2143772"/>
          </a:xfrm>
          <a:custGeom>
            <a:avLst/>
            <a:gdLst>
              <a:gd name="connsiteX0" fmla="*/ 935466 w 2405919"/>
              <a:gd name="connsiteY0" fmla="*/ 75160 h 2143772"/>
              <a:gd name="connsiteX1" fmla="*/ 2374369 w 2405919"/>
              <a:gd name="connsiteY1" fmla="*/ 417409 h 2143772"/>
              <a:gd name="connsiteX2" fmla="*/ 2405919 w 2405919"/>
              <a:gd name="connsiteY2" fmla="*/ 430276 h 2143772"/>
              <a:gd name="connsiteX3" fmla="*/ 2232077 w 2405919"/>
              <a:gd name="connsiteY3" fmla="*/ 1753870 h 2143772"/>
              <a:gd name="connsiteX4" fmla="*/ 2093702 w 2405919"/>
              <a:gd name="connsiteY4" fmla="*/ 1799410 h 2143772"/>
              <a:gd name="connsiteX5" fmla="*/ 181837 w 2405919"/>
              <a:gd name="connsiteY5" fmla="*/ 2131304 h 2143772"/>
              <a:gd name="connsiteX6" fmla="*/ 0 w 2405919"/>
              <a:gd name="connsiteY6" fmla="*/ 2143772 h 2143772"/>
              <a:gd name="connsiteX7" fmla="*/ 281564 w 2405919"/>
              <a:gd name="connsiteY7" fmla="*/ 0 h 2143772"/>
              <a:gd name="connsiteX8" fmla="*/ 568028 w 2405919"/>
              <a:gd name="connsiteY8" fmla="*/ 27959 h 2143772"/>
              <a:gd name="connsiteX9" fmla="*/ 935466 w 2405919"/>
              <a:gd name="connsiteY9" fmla="*/ 75160 h 2143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05919" h="2143772">
                <a:moveTo>
                  <a:pt x="935466" y="75160"/>
                </a:moveTo>
                <a:cubicBezTo>
                  <a:pt x="1508728" y="158204"/>
                  <a:pt x="2001445" y="275776"/>
                  <a:pt x="2374369" y="417409"/>
                </a:cubicBezTo>
                <a:lnTo>
                  <a:pt x="2405919" y="430276"/>
                </a:lnTo>
                <a:lnTo>
                  <a:pt x="2232077" y="1753870"/>
                </a:lnTo>
                <a:lnTo>
                  <a:pt x="2093702" y="1799410"/>
                </a:lnTo>
                <a:cubicBezTo>
                  <a:pt x="1589318" y="1952824"/>
                  <a:pt x="930435" y="2069214"/>
                  <a:pt x="181837" y="2131304"/>
                </a:cubicBezTo>
                <a:lnTo>
                  <a:pt x="0" y="2143772"/>
                </a:lnTo>
                <a:lnTo>
                  <a:pt x="281564" y="0"/>
                </a:lnTo>
                <a:lnTo>
                  <a:pt x="568028" y="27959"/>
                </a:lnTo>
                <a:cubicBezTo>
                  <a:pt x="693750" y="42139"/>
                  <a:pt x="816347" y="57904"/>
                  <a:pt x="935466" y="75160"/>
                </a:cubicBez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3" name="Oval 7"/>
          <p:cNvSpPr>
            <a:spLocks noChangeArrowheads="1"/>
          </p:cNvSpPr>
          <p:nvPr/>
        </p:nvSpPr>
        <p:spPr bwMode="auto">
          <a:xfrm>
            <a:off x="4559800" y="2276850"/>
            <a:ext cx="7620000" cy="4572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826" name="Oval 2"/>
          <p:cNvSpPr>
            <a:spLocks noChangeArrowheads="1"/>
          </p:cNvSpPr>
          <p:nvPr/>
        </p:nvSpPr>
        <p:spPr bwMode="auto">
          <a:xfrm>
            <a:off x="6896273" y="-466725"/>
            <a:ext cx="6096000" cy="6096000"/>
          </a:xfrm>
          <a:prstGeom prst="ellipse">
            <a:avLst/>
          </a:prstGeom>
          <a:gradFill rotWithShape="1">
            <a:gsLst>
              <a:gs pos="0">
                <a:srgbClr val="3366FF"/>
              </a:gs>
              <a:gs pos="100000">
                <a:srgbClr val="3366FF">
                  <a:alpha val="200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827" name="Oval 3"/>
          <p:cNvSpPr>
            <a:spLocks noChangeArrowheads="1"/>
          </p:cNvSpPr>
          <p:nvPr/>
        </p:nvSpPr>
        <p:spPr bwMode="auto">
          <a:xfrm rot="-1800000">
            <a:off x="5981873" y="2047875"/>
            <a:ext cx="7620000" cy="9144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828" name="Oval 4"/>
          <p:cNvSpPr>
            <a:spLocks noChangeArrowheads="1"/>
          </p:cNvSpPr>
          <p:nvPr/>
        </p:nvSpPr>
        <p:spPr bwMode="auto">
          <a:xfrm rot="5400000">
            <a:off x="5981873" y="2276475"/>
            <a:ext cx="7620000" cy="4572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829" name="Oval 5"/>
          <p:cNvSpPr>
            <a:spLocks noChangeArrowheads="1"/>
          </p:cNvSpPr>
          <p:nvPr/>
        </p:nvSpPr>
        <p:spPr bwMode="auto">
          <a:xfrm rot="2700000">
            <a:off x="5981873" y="2047875"/>
            <a:ext cx="7620000" cy="9144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830" name="Oval 6"/>
          <p:cNvSpPr>
            <a:spLocks noChangeArrowheads="1"/>
          </p:cNvSpPr>
          <p:nvPr/>
        </p:nvSpPr>
        <p:spPr bwMode="auto">
          <a:xfrm rot="1800000">
            <a:off x="6058073" y="2276475"/>
            <a:ext cx="7620000" cy="4572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831" name="Oval 7"/>
          <p:cNvSpPr>
            <a:spLocks noChangeArrowheads="1"/>
          </p:cNvSpPr>
          <p:nvPr/>
        </p:nvSpPr>
        <p:spPr bwMode="auto">
          <a:xfrm>
            <a:off x="5772950" y="2238445"/>
            <a:ext cx="7620000" cy="457200"/>
          </a:xfrm>
          <a:prstGeom prst="ellipse">
            <a:avLst/>
          </a:prstGeom>
          <a:gradFill rotWithShape="1">
            <a:gsLst>
              <a:gs pos="65000">
                <a:srgbClr val="7E7E7E">
                  <a:alpha val="0"/>
                </a:srgbClr>
              </a:gs>
              <a:gs pos="0">
                <a:schemeClr val="bg1"/>
              </a:gs>
              <a:gs pos="100000">
                <a:schemeClr val="tx1">
                  <a:alpha val="0"/>
                </a:schemeClr>
              </a:gs>
            </a:gsLst>
            <a:path path="shape">
              <a:fillToRect l="50000" t="50000" r="50000" b="50000"/>
            </a:path>
          </a:gra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2050" name="Picture 2" descr="https://onwardigo.files.wordpress.com/2016/05/millionaire02a.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60375" y="368441"/>
            <a:ext cx="10357109" cy="5825875"/>
          </a:xfrm>
          <a:prstGeom prst="rect">
            <a:avLst/>
          </a:prstGeom>
          <a:noFill/>
          <a:extLst>
            <a:ext uri="{909E8E84-426E-40DD-AFC4-6F175D3DCCD1}">
              <a14:hiddenFill xmlns:a14="http://schemas.microsoft.com/office/drawing/2010/main">
                <a:solidFill>
                  <a:srgbClr val="FFFFFF"/>
                </a:solidFill>
              </a14:hiddenFill>
            </a:ext>
          </a:extLst>
        </p:spPr>
      </p:pic>
      <p:sp>
        <p:nvSpPr>
          <p:cNvPr id="299" name="Rectangle 83"/>
          <p:cNvSpPr>
            <a:spLocks noChangeArrowheads="1"/>
          </p:cNvSpPr>
          <p:nvPr/>
        </p:nvSpPr>
        <p:spPr bwMode="auto">
          <a:xfrm>
            <a:off x="35162" y="0"/>
            <a:ext cx="10254609" cy="1717672"/>
          </a:xfrm>
          <a:prstGeom prst="rect">
            <a:avLst/>
          </a:prstGeom>
          <a:gradFill>
            <a:gsLst>
              <a:gs pos="0">
                <a:schemeClr val="tx1"/>
              </a:gs>
              <a:gs pos="100000">
                <a:schemeClr val="tx1">
                  <a:alpha val="0"/>
                </a:schemeClr>
              </a:gs>
            </a:gsLst>
            <a:lin ang="5400000" scaled="0"/>
          </a:gradFill>
          <a:ln w="952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858" name="Rectangle 34"/>
          <p:cNvSpPr>
            <a:spLocks noChangeArrowheads="1"/>
          </p:cNvSpPr>
          <p:nvPr/>
        </p:nvSpPr>
        <p:spPr bwMode="auto">
          <a:xfrm>
            <a:off x="0" y="4220658"/>
            <a:ext cx="12192000" cy="1743072"/>
          </a:xfrm>
          <a:prstGeom prst="rect">
            <a:avLst/>
          </a:prstGeom>
          <a:gradFill rotWithShape="1">
            <a:gsLst>
              <a:gs pos="0">
                <a:schemeClr val="tx1">
                  <a:alpha val="0"/>
                </a:schemeClr>
              </a:gs>
              <a:gs pos="100000">
                <a:schemeClr val="tx1"/>
              </a:gs>
            </a:gsLst>
            <a:lin ang="5400000" scaled="1"/>
          </a:gra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860" name="Rectangle 36"/>
          <p:cNvSpPr>
            <a:spLocks noChangeArrowheads="1"/>
          </p:cNvSpPr>
          <p:nvPr/>
        </p:nvSpPr>
        <p:spPr bwMode="auto">
          <a:xfrm>
            <a:off x="9369121" y="-317355"/>
            <a:ext cx="2904997" cy="6858000"/>
          </a:xfrm>
          <a:prstGeom prst="rect">
            <a:avLst/>
          </a:prstGeom>
          <a:gradFill rotWithShape="1">
            <a:gsLst>
              <a:gs pos="4000">
                <a:schemeClr val="tx1">
                  <a:alpha val="1000"/>
                </a:schemeClr>
              </a:gs>
              <a:gs pos="33000">
                <a:schemeClr val="tx1"/>
              </a:gs>
              <a:gs pos="100000">
                <a:schemeClr val="tx1">
                  <a:alpha val="0"/>
                </a:schemeClr>
              </a:gs>
            </a:gsLst>
            <a:lin ang="0" scaled="1"/>
          </a:gra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881" name="AutoShape 57"/>
          <p:cNvSpPr>
            <a:spLocks noChangeArrowheads="1"/>
          </p:cNvSpPr>
          <p:nvPr/>
        </p:nvSpPr>
        <p:spPr bwMode="auto">
          <a:xfrm>
            <a:off x="10474170" y="5178148"/>
            <a:ext cx="1371600" cy="285750"/>
          </a:xfrm>
          <a:prstGeom prst="hexagon">
            <a:avLst>
              <a:gd name="adj" fmla="val 34844"/>
              <a:gd name="vf" fmla="val 115470"/>
            </a:avLst>
          </a:prstGeom>
          <a:solidFill>
            <a:srgbClr val="111128">
              <a:alpha val="78000"/>
            </a:srgbClr>
          </a:solidFill>
          <a:ln w="57150">
            <a:solidFill>
              <a:srgbClr val="FFC000"/>
            </a:solidFill>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Calibri" panose="020F0502020204030204"/>
                <a:ea typeface="+mn-ea"/>
                <a:cs typeface="+mn-cs"/>
              </a:rPr>
              <a:t>$100</a:t>
            </a:r>
            <a:endPar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77882" name="AutoShape 58"/>
          <p:cNvSpPr>
            <a:spLocks noChangeArrowheads="1"/>
          </p:cNvSpPr>
          <p:nvPr/>
        </p:nvSpPr>
        <p:spPr bwMode="auto">
          <a:xfrm>
            <a:off x="10474170" y="4873625"/>
            <a:ext cx="1371600" cy="285750"/>
          </a:xfrm>
          <a:prstGeom prst="hexagon">
            <a:avLst>
              <a:gd name="adj" fmla="val 34844"/>
              <a:gd name="vf" fmla="val 115470"/>
            </a:avLst>
          </a:prstGeom>
          <a:solidFill>
            <a:srgbClr val="111128">
              <a:alpha val="78000"/>
            </a:srgbClr>
          </a:solidFill>
          <a:ln w="57150">
            <a:solidFill>
              <a:srgbClr val="FFC000"/>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Calibri" panose="020F0502020204030204"/>
                <a:ea typeface="+mn-ea"/>
                <a:cs typeface="+mn-cs"/>
              </a:rPr>
              <a:t>$500</a:t>
            </a:r>
            <a:endPar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77883" name="AutoShape 59"/>
          <p:cNvSpPr>
            <a:spLocks noChangeArrowheads="1"/>
          </p:cNvSpPr>
          <p:nvPr/>
        </p:nvSpPr>
        <p:spPr bwMode="auto">
          <a:xfrm>
            <a:off x="10474170" y="45688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Calibri" panose="020F0502020204030204"/>
                <a:ea typeface="+mn-ea"/>
                <a:cs typeface="+mn-cs"/>
              </a:rPr>
              <a:t>$1000</a:t>
            </a:r>
            <a:endPar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77884" name="AutoShape 60"/>
          <p:cNvSpPr>
            <a:spLocks noChangeArrowheads="1"/>
          </p:cNvSpPr>
          <p:nvPr/>
        </p:nvSpPr>
        <p:spPr bwMode="auto">
          <a:xfrm>
            <a:off x="10474170" y="42640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Calibri" panose="020F0502020204030204"/>
                <a:ea typeface="+mn-ea"/>
                <a:cs typeface="+mn-cs"/>
              </a:rPr>
              <a:t>$5000</a:t>
            </a:r>
            <a:endPar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77886" name="AutoShape 62"/>
          <p:cNvSpPr>
            <a:spLocks noChangeArrowheads="1"/>
          </p:cNvSpPr>
          <p:nvPr/>
        </p:nvSpPr>
        <p:spPr bwMode="auto">
          <a:xfrm>
            <a:off x="10474170" y="391177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Calibri" panose="020F0502020204030204"/>
                <a:ea typeface="+mn-ea"/>
                <a:cs typeface="+mn-cs"/>
              </a:rPr>
              <a:t>$</a:t>
            </a:r>
            <a:r>
              <a:rPr lang="en-US" altLang="en-US" sz="1600" b="1">
                <a:solidFill>
                  <a:srgbClr val="FFFF00"/>
                </a:solidFill>
                <a:latin typeface="Calibri" panose="020F0502020204030204"/>
              </a:rPr>
              <a:t>10.</a:t>
            </a:r>
            <a:r>
              <a:rPr kumimoji="0" lang="en-US" altLang="en-US" sz="1600" b="1" i="0" u="none" strike="noStrike" kern="1200" cap="none" spc="0" normalizeH="0" baseline="0" noProof="0">
                <a:ln>
                  <a:noFill/>
                </a:ln>
                <a:solidFill>
                  <a:srgbClr val="FFFF00"/>
                </a:solidFill>
                <a:effectLst/>
                <a:uLnTx/>
                <a:uFillTx/>
                <a:latin typeface="Calibri" panose="020F0502020204030204"/>
                <a:ea typeface="+mn-ea"/>
                <a:cs typeface="+mn-cs"/>
              </a:rPr>
              <a:t>000</a:t>
            </a:r>
            <a:endPar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77907" name="Rectangle 83"/>
          <p:cNvSpPr>
            <a:spLocks noChangeArrowheads="1"/>
          </p:cNvSpPr>
          <p:nvPr/>
        </p:nvSpPr>
        <p:spPr bwMode="auto">
          <a:xfrm>
            <a:off x="0" y="5925325"/>
            <a:ext cx="12192000" cy="931862"/>
          </a:xfrm>
          <a:prstGeom prst="rect">
            <a:avLst/>
          </a:prstGeom>
          <a:solidFill>
            <a:schemeClr val="tx1"/>
          </a:solidFill>
          <a:ln w="9525">
            <a:solidFill>
              <a:schemeClr val="tx1"/>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916" name="ViewCorrect" hidden="1">
            <a:hlinkClick r:id="" action="ppaction://macro?name=ViewCorrectAnswer"/>
          </p:cNvPr>
          <p:cNvSpPr>
            <a:spLocks noChangeArrowheads="1"/>
          </p:cNvSpPr>
          <p:nvPr/>
        </p:nvSpPr>
        <p:spPr bwMode="auto">
          <a:xfrm>
            <a:off x="3960612" y="6462995"/>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srgbClr val="FFFFFF"/>
                </a:solidFill>
                <a:effectLst/>
                <a:uLnTx/>
                <a:uFillTx/>
                <a:latin typeface="Calibri" panose="020F0502020204030204"/>
                <a:ea typeface="+mn-ea"/>
                <a:cs typeface="+mn-cs"/>
              </a:rPr>
              <a:t>CORRECT ANSWER</a:t>
            </a:r>
          </a:p>
        </p:txBody>
      </p:sp>
      <p:sp>
        <p:nvSpPr>
          <p:cNvPr id="77918" name="GameEnd" hidden="1">
            <a:hlinkClick r:id="" action="ppaction://macro?name=ViewEnd"/>
          </p:cNvPr>
          <p:cNvSpPr>
            <a:spLocks noChangeArrowheads="1"/>
          </p:cNvSpPr>
          <p:nvPr/>
        </p:nvSpPr>
        <p:spPr bwMode="auto">
          <a:xfrm>
            <a:off x="3960612" y="6462995"/>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srgbClr val="FFFFFF"/>
                </a:solidFill>
                <a:effectLst/>
                <a:uLnTx/>
                <a:uFillTx/>
                <a:latin typeface="Calibri" panose="020F0502020204030204"/>
                <a:ea typeface="+mn-ea"/>
                <a:cs typeface="+mn-cs"/>
              </a:rPr>
              <a:t>END</a:t>
            </a:r>
          </a:p>
        </p:txBody>
      </p:sp>
      <p:sp>
        <p:nvSpPr>
          <p:cNvPr id="183" name="TimerText" hidden="1"/>
          <p:cNvSpPr txBox="1"/>
          <p:nvPr/>
        </p:nvSpPr>
        <p:spPr>
          <a:xfrm>
            <a:off x="4451058" y="2383105"/>
            <a:ext cx="1476686" cy="1323439"/>
          </a:xfrm>
          <a:prstGeom prst="rect">
            <a:avLst/>
          </a:prstGeom>
          <a:noFill/>
        </p:spPr>
        <p:txBody>
          <a:bodyPr wrap="none" rtlCol="0">
            <a:spAutoFit/>
          </a:bodyPr>
          <a:lstStyle>
            <a:defPPr>
              <a:defRPr lang="en-US"/>
            </a:defPPr>
            <a:lvl1pPr marL="0" algn="ctr" defTabSz="914400" eaLnBrk="1" latinLnBrk="0" hangingPunct="1">
              <a:defRPr sz="16600" b="1">
                <a:ln>
                  <a:solidFill>
                    <a:schemeClr val="tx1"/>
                  </a:solidFill>
                </a:ln>
                <a:gradFill>
                  <a:gsLst>
                    <a:gs pos="31000">
                      <a:schemeClr val="accent1">
                        <a:lumMod val="5000"/>
                        <a:lumOff val="95000"/>
                      </a:schemeClr>
                    </a:gs>
                    <a:gs pos="73000">
                      <a:srgbClr val="FFC000"/>
                    </a:gs>
                    <a:gs pos="100000">
                      <a:srgbClr val="FFFF00"/>
                    </a:gs>
                  </a:gsLst>
                  <a:lin ang="5400000" scaled="1"/>
                </a:gradFill>
                <a:effectLst>
                  <a:outerShdw blurRad="50800" dist="38100" dir="2700000" algn="tl" rotWithShape="0">
                    <a:prstClr val="black">
                      <a:alpha val="40000"/>
                    </a:prstClr>
                  </a:outerShdw>
                </a:effectLst>
                <a:latin typeface="+mn-lt"/>
              </a:defRPr>
            </a:lvl1pPr>
            <a:lvl2pPr defTabSz="914400" eaLnBrk="1" latinLnBrk="0" hangingPunct="1">
              <a:defRPr sz="1800">
                <a:latin typeface="+mn-lt"/>
              </a:defRPr>
            </a:lvl2pPr>
            <a:lvl3pPr defTabSz="914400" eaLnBrk="1" latinLnBrk="0" hangingPunct="1">
              <a:defRPr sz="1800">
                <a:latin typeface="+mn-lt"/>
              </a:defRPr>
            </a:lvl3pPr>
            <a:lvl4pPr defTabSz="914400" eaLnBrk="1" latinLnBrk="0" hangingPunct="1">
              <a:defRPr sz="1800">
                <a:latin typeface="+mn-lt"/>
              </a:defRPr>
            </a:lvl4pPr>
            <a:lvl5pPr defTabSz="914400" eaLnBrk="1" latinLnBrk="0" hangingPunct="1">
              <a:defRPr sz="1800">
                <a:latin typeface="+mn-lt"/>
              </a:defRPr>
            </a:lvl5pPr>
            <a:lvl6pPr>
              <a:defRPr sz="1800">
                <a:latin typeface="+mn-lt"/>
              </a:defRPr>
            </a:lvl6pPr>
            <a:lvl7pPr>
              <a:defRPr sz="1800">
                <a:latin typeface="+mn-lt"/>
              </a:defRPr>
            </a:lvl7pPr>
            <a:lvl8pPr>
              <a:defRPr sz="1800">
                <a:latin typeface="+mn-lt"/>
              </a:defRPr>
            </a:lvl8pPr>
            <a:lvl9pPr>
              <a:defRPr sz="1800">
                <a:latin typeface="+mn-lt"/>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300" normalizeH="0" baseline="0" noProof="0">
                <a:ln w="12700">
                  <a:solidFill>
                    <a:srgbClr val="000000"/>
                  </a:solidFill>
                </a:ln>
                <a:gradFill>
                  <a:gsLst>
                    <a:gs pos="29000">
                      <a:srgbClr val="BBE0E3">
                        <a:lumMod val="5000"/>
                        <a:lumOff val="95000"/>
                      </a:srgbClr>
                    </a:gs>
                    <a:gs pos="82000">
                      <a:srgbClr val="FFC000"/>
                    </a:gs>
                    <a:gs pos="67000">
                      <a:srgbClr val="FFFF00"/>
                    </a:gs>
                  </a:gsLst>
                  <a:lin ang="5400000" scaled="1"/>
                </a:gradFill>
                <a:effectLst>
                  <a:outerShdw blurRad="50800" dist="38100" dir="2700000" algn="tl" rotWithShape="0">
                    <a:prstClr val="black">
                      <a:alpha val="40000"/>
                    </a:prstClr>
                  </a:outerShdw>
                </a:effectLst>
                <a:uLnTx/>
                <a:uFillTx/>
                <a:latin typeface="Arial Black" panose="020B0A04020102020204" pitchFamily="34" charset="0"/>
                <a:ea typeface="+mn-ea"/>
                <a:cs typeface="+mn-cs"/>
              </a:rPr>
              <a:t>00</a:t>
            </a:r>
            <a:endParaRPr kumimoji="0" lang="en-US" sz="8000" b="1" i="0" u="none" strike="noStrike" kern="1200" cap="none" spc="-300" normalizeH="0" baseline="0" noProof="0" dirty="0">
              <a:ln w="12700">
                <a:solidFill>
                  <a:srgbClr val="000000"/>
                </a:solidFill>
              </a:ln>
              <a:gradFill>
                <a:gsLst>
                  <a:gs pos="29000">
                    <a:srgbClr val="BBE0E3">
                      <a:lumMod val="5000"/>
                      <a:lumOff val="95000"/>
                    </a:srgbClr>
                  </a:gs>
                  <a:gs pos="82000">
                    <a:srgbClr val="FFC000"/>
                  </a:gs>
                  <a:gs pos="67000">
                    <a:srgbClr val="FFFF00"/>
                  </a:gs>
                </a:gsLst>
                <a:lin ang="5400000" scaled="1"/>
              </a:gradFill>
              <a:effectLst>
                <a:outerShdw blurRad="50800" dist="38100" dir="2700000" algn="tl" rotWithShape="0">
                  <a:prstClr val="black">
                    <a:alpha val="40000"/>
                  </a:prstClr>
                </a:outerShdw>
              </a:effectLst>
              <a:uLnTx/>
              <a:uFillTx/>
              <a:latin typeface="Arial Black" panose="020B0A04020102020204" pitchFamily="34" charset="0"/>
              <a:ea typeface="+mn-ea"/>
              <a:cs typeface="+mn-cs"/>
            </a:endParaRPr>
          </a:p>
        </p:txBody>
      </p:sp>
      <p:sp>
        <p:nvSpPr>
          <p:cNvPr id="130" name="Rectangle 36"/>
          <p:cNvSpPr>
            <a:spLocks noChangeArrowheads="1"/>
          </p:cNvSpPr>
          <p:nvPr/>
        </p:nvSpPr>
        <p:spPr bwMode="auto">
          <a:xfrm>
            <a:off x="-10395" y="10955"/>
            <a:ext cx="2904997" cy="6858000"/>
          </a:xfrm>
          <a:prstGeom prst="rect">
            <a:avLst/>
          </a:prstGeom>
          <a:gradFill rotWithShape="1">
            <a:gsLst>
              <a:gs pos="0">
                <a:schemeClr val="tx1"/>
              </a:gs>
              <a:gs pos="35000">
                <a:schemeClr val="tx1">
                  <a:alpha val="0"/>
                </a:schemeClr>
              </a:gs>
            </a:gsLst>
            <a:lin ang="0" scaled="1"/>
          </a:gra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05" name="Continue" hidden="1">
            <a:hlinkClick r:id="" action="ppaction://macro?name=NextQuestion"/>
          </p:cNvPr>
          <p:cNvSpPr>
            <a:spLocks noChangeArrowheads="1"/>
          </p:cNvSpPr>
          <p:nvPr/>
        </p:nvSpPr>
        <p:spPr bwMode="auto">
          <a:xfrm>
            <a:off x="3960612" y="6462995"/>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srgbClr val="FFFFFF"/>
                </a:solidFill>
                <a:effectLst/>
                <a:uLnTx/>
                <a:uFillTx/>
                <a:latin typeface="Calibri" panose="020F0502020204030204"/>
                <a:ea typeface="+mn-ea"/>
                <a:cs typeface="+mn-cs"/>
              </a:rPr>
              <a:t>CONTINUE</a:t>
            </a:r>
          </a:p>
        </p:txBody>
      </p:sp>
      <p:graphicFrame>
        <p:nvGraphicFramePr>
          <p:cNvPr id="16" name="AskAudienceChart" hidden="1"/>
          <p:cNvGraphicFramePr/>
          <p:nvPr/>
        </p:nvGraphicFramePr>
        <p:xfrm>
          <a:off x="2346325" y="1756601"/>
          <a:ext cx="6096000" cy="2488694"/>
        </p:xfrm>
        <a:graphic>
          <a:graphicData uri="http://schemas.openxmlformats.org/drawingml/2006/chart">
            <c:chart xmlns:c="http://schemas.openxmlformats.org/drawingml/2006/chart" xmlns:r="http://schemas.openxmlformats.org/officeDocument/2006/relationships" r:id="rId12"/>
          </a:graphicData>
        </a:graphic>
      </p:graphicFrame>
      <p:sp>
        <p:nvSpPr>
          <p:cNvPr id="77902" name="QuestionText">
            <a:hlinkClick r:id="" action="ppaction://macro?name=ShowAnswers"/>
          </p:cNvPr>
          <p:cNvSpPr>
            <a:spLocks noChangeArrowheads="1"/>
          </p:cNvSpPr>
          <p:nvPr/>
        </p:nvSpPr>
        <p:spPr bwMode="auto">
          <a:xfrm>
            <a:off x="722461" y="206375"/>
            <a:ext cx="8983609" cy="1416050"/>
          </a:xfrm>
          <a:prstGeom prst="hexagon">
            <a:avLst>
              <a:gd name="adj" fmla="val 34128"/>
              <a:gd name="vf" fmla="val 115470"/>
            </a:avLst>
          </a:prstGeom>
          <a:gradFill flip="none" rotWithShape="1">
            <a:gsLst>
              <a:gs pos="35000">
                <a:srgbClr val="0D0D0D"/>
              </a:gs>
              <a:gs pos="100000">
                <a:srgbClr val="161645"/>
              </a:gs>
            </a:gsLst>
            <a:lin ang="5400000" scaled="1"/>
            <a:tileRect/>
          </a:gradFill>
          <a:ln w="76200">
            <a:gradFill>
              <a:gsLst>
                <a:gs pos="50000">
                  <a:schemeClr val="accent5">
                    <a:lumMod val="50000"/>
                  </a:schemeClr>
                </a:gs>
                <a:gs pos="100000">
                  <a:schemeClr val="accent2"/>
                </a:gs>
                <a:gs pos="0">
                  <a:schemeClr val="accent2"/>
                </a:gs>
              </a:gsLst>
              <a:lin ang="10800000" scaled="0"/>
            </a:gradFill>
          </a:ln>
          <a:effectLst/>
        </p:spPr>
        <p:txBody>
          <a:bodyPr wrap="none" anchor="ct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FFFF"/>
                </a:solidFill>
                <a:effectLst/>
                <a:uLnTx/>
                <a:uFillTx/>
                <a:latin typeface="Calibri" panose="020F0502020204030204" pitchFamily="34" charset="0"/>
                <a:ea typeface="+mn-ea"/>
                <a:cs typeface="+mn-cs"/>
              </a:rPr>
              <a:t>Câu hỏi 2 </a:t>
            </a: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Cơ thể </a:t>
            </a:r>
            <a:r>
              <a:rPr kumimoji="0" lang="en-SG" sz="2800" b="0" i="0" u="none" strike="noStrike" kern="1200" cap="none" spc="0" normalizeH="0" baseline="0" noProof="0">
                <a:ln>
                  <a:noFill/>
                </a:ln>
                <a:solidFill>
                  <a:prstClr val="white"/>
                </a:solidFill>
                <a:effectLst/>
                <a:uLnTx/>
                <a:uFillTx/>
                <a:latin typeface="Calibri" panose="020F0502020204030204"/>
                <a:ea typeface="+mn-ea"/>
                <a:cs typeface="+mn-cs"/>
              </a:rPr>
              <a:t>sinh</a:t>
            </a: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 vật lớn lên </a:t>
            </a:r>
          </a:p>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chủ yếu dựa vào những hoạt động nào dưới đây? </a:t>
            </a: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77904" name="AutoShape 80"/>
          <p:cNvSpPr>
            <a:spLocks noChangeArrowheads="1"/>
          </p:cNvSpPr>
          <p:nvPr/>
        </p:nvSpPr>
        <p:spPr bwMode="auto">
          <a:xfrm>
            <a:off x="834515" y="838200"/>
            <a:ext cx="166787" cy="152400"/>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905" name="AutoShape 81"/>
          <p:cNvSpPr>
            <a:spLocks noChangeArrowheads="1"/>
          </p:cNvSpPr>
          <p:nvPr/>
        </p:nvSpPr>
        <p:spPr bwMode="auto">
          <a:xfrm>
            <a:off x="9424068" y="838200"/>
            <a:ext cx="166787" cy="152400"/>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862" name="AnswerD"/>
          <p:cNvSpPr>
            <a:spLocks noChangeArrowheads="1"/>
          </p:cNvSpPr>
          <p:nvPr/>
        </p:nvSpPr>
        <p:spPr bwMode="auto">
          <a:xfrm>
            <a:off x="5310645" y="5106335"/>
            <a:ext cx="4434840" cy="722313"/>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0" scaled="0"/>
            </a:gradFill>
          </a:ln>
          <a:effectLst/>
        </p:spPr>
        <p:txBody>
          <a:bodyPr wrap="none" anchor="ctr"/>
          <a:lstStyle/>
          <a:p>
            <a:pPr lvl="0" algn="just" defTabSz="914126">
              <a:defRPr/>
            </a:pPr>
            <a:r>
              <a:rPr lang="en-US" sz="2200">
                <a:solidFill>
                  <a:prstClr val="white"/>
                </a:solidFill>
              </a:rPr>
              <a:t>Sự tăng kích thước của từng </a:t>
            </a:r>
          </a:p>
          <a:p>
            <a:pPr lvl="0" algn="just" defTabSz="914126">
              <a:defRPr/>
            </a:pPr>
            <a:r>
              <a:rPr lang="en-US" sz="2200">
                <a:solidFill>
                  <a:prstClr val="white"/>
                </a:solidFill>
              </a:rPr>
              <a:t>tế bào do trao đổi chất.</a:t>
            </a:r>
            <a:endParaRPr lang="en-US" sz="2200" b="1" dirty="0">
              <a:solidFill>
                <a:prstClr val="white"/>
              </a:solidFill>
              <a:latin typeface="Times New Roman" panose="02020603050405020304" pitchFamily="18" charset="0"/>
              <a:cs typeface="Times New Roman" panose="02020603050405020304" pitchFamily="18" charset="0"/>
            </a:endParaRPr>
          </a:p>
        </p:txBody>
      </p:sp>
      <p:sp>
        <p:nvSpPr>
          <p:cNvPr id="77861" name="AnswerC"/>
          <p:cNvSpPr>
            <a:spLocks noChangeArrowheads="1"/>
          </p:cNvSpPr>
          <p:nvPr/>
        </p:nvSpPr>
        <p:spPr bwMode="auto">
          <a:xfrm>
            <a:off x="803570" y="5173740"/>
            <a:ext cx="4437413" cy="722313"/>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10800000" scaled="0"/>
            </a:gradFill>
          </a:ln>
          <a:effectLst/>
        </p:spPr>
        <p:txBody>
          <a:bodyPr wrap="none" anchor="ctr"/>
          <a:lstStyle/>
          <a:p>
            <a:pPr lvl="0"/>
            <a:r>
              <a:rPr lang="vi-VN" sz="2200">
                <a:solidFill>
                  <a:prstClr val="white"/>
                </a:solidFill>
              </a:rPr>
              <a:t>Sự gia tăng số lượng tế bào</a:t>
            </a:r>
            <a:endParaRPr lang="en-US" sz="2200">
              <a:solidFill>
                <a:prstClr val="white"/>
              </a:solidFill>
            </a:endParaRPr>
          </a:p>
          <a:p>
            <a:pPr lvl="0"/>
            <a:r>
              <a:rPr lang="vi-VN" sz="2200">
                <a:solidFill>
                  <a:prstClr val="white"/>
                </a:solidFill>
              </a:rPr>
              <a:t> qua quá trình phân chia.</a:t>
            </a:r>
            <a:endParaRPr lang="en-SG" sz="2200" dirty="0">
              <a:solidFill>
                <a:prstClr val="white"/>
              </a:solidFill>
            </a:endParaRPr>
          </a:p>
        </p:txBody>
      </p:sp>
      <p:sp>
        <p:nvSpPr>
          <p:cNvPr id="77864" name="AnswerB"/>
          <p:cNvSpPr>
            <a:spLocks noChangeArrowheads="1"/>
          </p:cNvSpPr>
          <p:nvPr/>
        </p:nvSpPr>
        <p:spPr bwMode="auto">
          <a:xfrm>
            <a:off x="704711" y="4374883"/>
            <a:ext cx="4437414" cy="722313"/>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0" scaled="0"/>
            </a:gradFill>
          </a:ln>
          <a:effectLst/>
        </p:spPr>
        <p:txBody>
          <a:bodyPr wrap="none" anchor="ctr"/>
          <a:lstStyle/>
          <a:p>
            <a:pPr lvl="0" algn="just" defTabSz="914126">
              <a:defRPr/>
            </a:pPr>
            <a:r>
              <a:rPr lang="en-US" sz="2400">
                <a:solidFill>
                  <a:prstClr val="white"/>
                </a:solidFill>
              </a:rPr>
              <a:t>  Sự lớn lên và phân chia</a:t>
            </a:r>
          </a:p>
          <a:p>
            <a:pPr lvl="0" algn="just" defTabSz="914126">
              <a:defRPr/>
            </a:pPr>
            <a:r>
              <a:rPr lang="en-US" sz="2400">
                <a:solidFill>
                  <a:prstClr val="white"/>
                </a:solidFill>
              </a:rPr>
              <a:t> của tế bào</a:t>
            </a:r>
            <a:endParaRPr lang="en-US" sz="2400" dirty="0">
              <a:solidFill>
                <a:prstClr val="white"/>
              </a:solidFill>
              <a:latin typeface="Times New Roman" panose="02020603050405020304" pitchFamily="18" charset="0"/>
              <a:cs typeface="Times New Roman" panose="02020603050405020304" pitchFamily="18" charset="0"/>
            </a:endParaRPr>
          </a:p>
        </p:txBody>
      </p:sp>
      <p:sp>
        <p:nvSpPr>
          <p:cNvPr id="77863" name="AnswerA"/>
          <p:cNvSpPr>
            <a:spLocks noChangeArrowheads="1"/>
          </p:cNvSpPr>
          <p:nvPr/>
        </p:nvSpPr>
        <p:spPr bwMode="auto">
          <a:xfrm>
            <a:off x="5401390" y="4343569"/>
            <a:ext cx="4437413" cy="722313"/>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10800000" scaled="0"/>
            </a:gradFill>
          </a:ln>
          <a:effectLst/>
        </p:spPr>
        <p:txBody>
          <a:bodyPr wrap="none" anchor="ctr"/>
          <a:lstStyle/>
          <a:p>
            <a:pPr lvl="0" algn="just" defTabSz="914126">
              <a:defRPr/>
            </a:pPr>
            <a:r>
              <a:rPr lang="en-US" sz="2200">
                <a:solidFill>
                  <a:prstClr val="white"/>
                </a:solidFill>
              </a:rPr>
              <a:t>Sự hấp thụ và ứ đọng nước</a:t>
            </a:r>
          </a:p>
          <a:p>
            <a:pPr lvl="0" algn="just" defTabSz="914126">
              <a:defRPr/>
            </a:pPr>
            <a:r>
              <a:rPr lang="en-US" sz="2200">
                <a:solidFill>
                  <a:prstClr val="white"/>
                </a:solidFill>
              </a:rPr>
              <a:t> trong dịch tế bào theo thời gian</a:t>
            </a:r>
            <a:endParaRPr lang="en-US" sz="2200" b="1">
              <a:solidFill>
                <a:prstClr val="white"/>
              </a:solidFill>
              <a:latin typeface="Times New Roman" panose="02020603050405020304" pitchFamily="18" charset="0"/>
              <a:cs typeface="Times New Roman" panose="02020603050405020304" pitchFamily="18" charset="0"/>
            </a:endParaRPr>
          </a:p>
        </p:txBody>
      </p:sp>
      <p:sp>
        <p:nvSpPr>
          <p:cNvPr id="77877" name="AutoShape 53"/>
          <p:cNvSpPr>
            <a:spLocks noChangeArrowheads="1"/>
          </p:cNvSpPr>
          <p:nvPr/>
        </p:nvSpPr>
        <p:spPr bwMode="auto">
          <a:xfrm>
            <a:off x="5419687" y="4586940"/>
            <a:ext cx="151316" cy="186819"/>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Calibri" panose="020F0502020204030204" pitchFamily="34" charset="0"/>
                <a:ea typeface="+mn-ea"/>
                <a:cs typeface="+mn-cs"/>
              </a:rPr>
              <a:t>B  </a:t>
            </a:r>
            <a:endParaRPr kumimoji="0" lang="en-US" sz="28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77878" name="AutoShape 54"/>
          <p:cNvSpPr>
            <a:spLocks noChangeArrowheads="1"/>
          </p:cNvSpPr>
          <p:nvPr/>
        </p:nvSpPr>
        <p:spPr bwMode="auto">
          <a:xfrm>
            <a:off x="5378576" y="5361931"/>
            <a:ext cx="122782" cy="187701"/>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Calibri" panose="020F0502020204030204" pitchFamily="34" charset="0"/>
                <a:ea typeface="+mn-ea"/>
                <a:cs typeface="+mn-cs"/>
              </a:rPr>
              <a:t>D</a:t>
            </a:r>
            <a:endParaRPr kumimoji="0" lang="en-US" sz="28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77879" name="AutoShape 55"/>
          <p:cNvSpPr>
            <a:spLocks noChangeArrowheads="1"/>
          </p:cNvSpPr>
          <p:nvPr/>
        </p:nvSpPr>
        <p:spPr bwMode="auto">
          <a:xfrm flipH="1">
            <a:off x="788795" y="4549776"/>
            <a:ext cx="212506" cy="224440"/>
          </a:xfrm>
          <a:prstGeom prst="diamond">
            <a:avLst/>
          </a:prstGeom>
          <a:solidFill>
            <a:schemeClr val="bg1"/>
          </a:solidFill>
          <a:ln>
            <a:noFill/>
          </a:ln>
          <a:effectLst/>
        </p:spPr>
        <p:txBody>
          <a:bodyPr wrap="none" lIns="27432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A</a:t>
            </a:r>
          </a:p>
        </p:txBody>
      </p:sp>
      <p:sp>
        <p:nvSpPr>
          <p:cNvPr id="77880" name="AutoShape 56"/>
          <p:cNvSpPr>
            <a:spLocks noChangeArrowheads="1"/>
          </p:cNvSpPr>
          <p:nvPr/>
        </p:nvSpPr>
        <p:spPr bwMode="auto">
          <a:xfrm>
            <a:off x="834515" y="5432041"/>
            <a:ext cx="166786" cy="117591"/>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Calibri" panose="020F0502020204030204" pitchFamily="34" charset="0"/>
                <a:ea typeface="+mn-ea"/>
                <a:cs typeface="+mn-cs"/>
              </a:rPr>
              <a:t>C</a:t>
            </a:r>
            <a:endParaRPr kumimoji="0" lang="en-US" sz="28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5" name="StartTimerButton" hidden="1">
            <a:hlinkClick r:id="" action="ppaction://macro?name=StartPhoneTimer">
              <a:snd r:embed="rId13" name="66 Phone-A-Friend-pt2.wav"/>
            </a:hlinkClick>
          </p:cNvPr>
          <p:cNvSpPr/>
          <p:nvPr/>
        </p:nvSpPr>
        <p:spPr>
          <a:xfrm>
            <a:off x="4751825" y="2556852"/>
            <a:ext cx="914400" cy="914400"/>
          </a:xfrm>
          <a:prstGeom prst="ellipse">
            <a:avLst/>
          </a:prstGeom>
          <a:solidFill>
            <a:schemeClr val="accent6"/>
          </a:solidFill>
          <a:ln w="38100">
            <a:solidFill>
              <a:srgbClr val="FFFF00"/>
            </a:solidFill>
          </a:ln>
          <a:effectLst>
            <a:outerShdw blurRad="762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BBE0E3">
                    <a:lumMod val="60000"/>
                    <a:lumOff val="40000"/>
                  </a:srgbClr>
                </a:solidFill>
                <a:effectLst>
                  <a:outerShdw blurRad="38100" dist="38100" dir="2700000" algn="tl">
                    <a:srgbClr val="000000">
                      <a:alpha val="43137"/>
                    </a:srgbClr>
                  </a:outerShdw>
                </a:effectLst>
                <a:uLnTx/>
                <a:uFillTx/>
                <a:latin typeface="Arial Black" panose="020B0A04020102020204" pitchFamily="34" charset="0"/>
                <a:ea typeface="+mn-ea"/>
                <a:cs typeface="+mn-cs"/>
              </a:rPr>
              <a:t>START</a:t>
            </a:r>
          </a:p>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BBE0E3">
                    <a:lumMod val="60000"/>
                    <a:lumOff val="40000"/>
                  </a:srgbClr>
                </a:solidFill>
                <a:effectLst>
                  <a:outerShdw blurRad="38100" dist="38100" dir="2700000" algn="tl">
                    <a:srgbClr val="000000">
                      <a:alpha val="43137"/>
                    </a:srgbClr>
                  </a:outerShdw>
                </a:effectLst>
                <a:uLnTx/>
                <a:uFillTx/>
                <a:latin typeface="Arial Black" panose="020B0A04020102020204" pitchFamily="34" charset="0"/>
                <a:ea typeface="+mn-ea"/>
                <a:cs typeface="+mn-cs"/>
              </a:rPr>
              <a:t>TIMER</a:t>
            </a:r>
          </a:p>
        </p:txBody>
      </p:sp>
      <p:sp>
        <p:nvSpPr>
          <p:cNvPr id="123" name="CloseAskPoll" hidden="1">
            <a:hlinkClick r:id="" action="ppaction://macro?name=EndLifeline"/>
          </p:cNvPr>
          <p:cNvSpPr/>
          <p:nvPr/>
        </p:nvSpPr>
        <p:spPr>
          <a:xfrm>
            <a:off x="7747415" y="1687446"/>
            <a:ext cx="822960" cy="243759"/>
          </a:xfrm>
          <a:prstGeom prst="rect">
            <a:avLst/>
          </a:prstGeom>
          <a:ln w="19050">
            <a:solidFill>
              <a:schemeClr val="accent6">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rPr>
              <a:t>CLOSE</a:t>
            </a:r>
          </a:p>
        </p:txBody>
      </p:sp>
      <p:sp>
        <p:nvSpPr>
          <p:cNvPr id="124" name="StopPhoneTimer" hidden="1">
            <a:hlinkClick r:id="" action="ppaction://macro?name=EndLifeline"/>
          </p:cNvPr>
          <p:cNvSpPr/>
          <p:nvPr/>
        </p:nvSpPr>
        <p:spPr>
          <a:xfrm>
            <a:off x="4848172" y="3429000"/>
            <a:ext cx="731520" cy="243759"/>
          </a:xfrm>
          <a:prstGeom prst="hexagon">
            <a:avLst/>
          </a:prstGeom>
          <a:ln w="19050">
            <a:solidFill>
              <a:schemeClr val="accent6">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rPr>
              <a:t>END</a:t>
            </a:r>
          </a:p>
        </p:txBody>
      </p:sp>
      <p:grpSp>
        <p:nvGrpSpPr>
          <p:cNvPr id="128" name="FiftyFifty" hidden="1"/>
          <p:cNvGrpSpPr/>
          <p:nvPr/>
        </p:nvGrpSpPr>
        <p:grpSpPr>
          <a:xfrm>
            <a:off x="3903533" y="5958887"/>
            <a:ext cx="832002" cy="415673"/>
            <a:chOff x="-1855955" y="3274526"/>
            <a:chExt cx="1575210" cy="786985"/>
          </a:xfrm>
        </p:grpSpPr>
        <p:sp>
          <p:nvSpPr>
            <p:cNvPr id="129" name="Lifeline" hidden="1">
              <a:hlinkClick r:id="" action="ppaction://macro?name=FiftyFifty"/>
            </p:cNvPr>
            <p:cNvSpPr/>
            <p:nvPr/>
          </p:nvSpPr>
          <p:spPr>
            <a:xfrm>
              <a:off x="-1855955" y="3274526"/>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300" normalizeH="0" baseline="0" noProof="0" dirty="0">
                <a:ln>
                  <a:noFill/>
                </a:ln>
                <a:solidFill>
                  <a:prstClr val="white"/>
                </a:solidFill>
                <a:effectLst/>
                <a:uLnTx/>
                <a:uFillTx/>
                <a:latin typeface="Calibri" panose="020F0502020204030204"/>
                <a:ea typeface="+mn-ea"/>
                <a:cs typeface="+mn-cs"/>
              </a:endParaRPr>
            </a:p>
          </p:txBody>
        </p:sp>
        <p:pic>
          <p:nvPicPr>
            <p:cNvPr id="132" name="Picture 131" hidden="1">
              <a:hlinkClick r:id="" action="ppaction://macro?name=FiftyFifty"/>
            </p:cNvPr>
            <p:cNvPicPr>
              <a:picLocks noChangeAspect="1"/>
            </p:cNvPicPr>
            <p:nvPr/>
          </p:nvPicPr>
          <p:blipFill rotWithShape="1">
            <a:blip r:embed="rId14" cstate="print">
              <a:extLst>
                <a:ext uri="{28A0092B-C50C-407E-A947-70E740481C1C}">
                  <a14:useLocalDpi xmlns:a14="http://schemas.microsoft.com/office/drawing/2010/main" val="0"/>
                </a:ext>
              </a:extLst>
            </a:blip>
            <a:srcRect l="18104" t="24368" r="16082" b="32681"/>
            <a:stretch/>
          </p:blipFill>
          <p:spPr>
            <a:xfrm>
              <a:off x="-1670217" y="3446042"/>
              <a:ext cx="1203735" cy="460860"/>
            </a:xfrm>
            <a:prstGeom prst="rect">
              <a:avLst/>
            </a:prstGeom>
          </p:spPr>
        </p:pic>
      </p:grpSp>
      <p:grpSp>
        <p:nvGrpSpPr>
          <p:cNvPr id="133" name="AskAudience" hidden="1"/>
          <p:cNvGrpSpPr/>
          <p:nvPr/>
        </p:nvGrpSpPr>
        <p:grpSpPr>
          <a:xfrm>
            <a:off x="4805497" y="5958887"/>
            <a:ext cx="832002" cy="415673"/>
            <a:chOff x="-1855955" y="260905"/>
            <a:chExt cx="1575210" cy="786985"/>
          </a:xfrm>
        </p:grpSpPr>
        <p:sp>
          <p:nvSpPr>
            <p:cNvPr id="134" name="Lifeline" hidden="1">
              <a:hlinkClick r:id="" action="ppaction://macro?name=AskAudience"/>
            </p:cNvPr>
            <p:cNvSpPr/>
            <p:nvPr/>
          </p:nvSpPr>
          <p:spPr>
            <a:xfrm>
              <a:off x="-1855955" y="260905"/>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300" normalizeH="0" baseline="0" noProof="0" dirty="0">
                <a:ln>
                  <a:noFill/>
                </a:ln>
                <a:solidFill>
                  <a:prstClr val="white"/>
                </a:solidFill>
                <a:effectLst/>
                <a:uLnTx/>
                <a:uFillTx/>
                <a:latin typeface="Calibri" panose="020F0502020204030204"/>
                <a:ea typeface="+mn-ea"/>
                <a:cs typeface="+mn-cs"/>
              </a:endParaRPr>
            </a:p>
          </p:txBody>
        </p:sp>
        <p:pic>
          <p:nvPicPr>
            <p:cNvPr id="135" name="Picture 134" hidden="1">
              <a:hlinkClick r:id="" action="ppaction://macro?name=AskAudience"/>
            </p:cNvPr>
            <p:cNvPicPr>
              <a:picLocks noChangeAspect="1"/>
            </p:cNvPicPr>
            <p:nvPr/>
          </p:nvPicPr>
          <p:blipFill rotWithShape="1">
            <a:blip r:embed="rId15" cstate="print">
              <a:extLst>
                <a:ext uri="{28A0092B-C50C-407E-A947-70E740481C1C}">
                  <a14:useLocalDpi xmlns:a14="http://schemas.microsoft.com/office/drawing/2010/main" val="0"/>
                </a:ext>
              </a:extLst>
            </a:blip>
            <a:srcRect l="17092" t="15136" r="19425" b="32640"/>
            <a:stretch/>
          </p:blipFill>
          <p:spPr>
            <a:xfrm>
              <a:off x="-1567615" y="347158"/>
              <a:ext cx="998530" cy="614479"/>
            </a:xfrm>
            <a:prstGeom prst="rect">
              <a:avLst/>
            </a:prstGeom>
          </p:spPr>
        </p:pic>
      </p:grpSp>
      <p:grpSp>
        <p:nvGrpSpPr>
          <p:cNvPr id="147" name="PlusOne" hidden="1"/>
          <p:cNvGrpSpPr/>
          <p:nvPr/>
        </p:nvGrpSpPr>
        <p:grpSpPr>
          <a:xfrm>
            <a:off x="5704435" y="5958887"/>
            <a:ext cx="832002" cy="415673"/>
            <a:chOff x="-1855955" y="4257568"/>
            <a:chExt cx="1575210" cy="786985"/>
          </a:xfrm>
        </p:grpSpPr>
        <p:sp>
          <p:nvSpPr>
            <p:cNvPr id="148" name="Lifeline" hidden="1">
              <a:hlinkClick r:id="" action="ppaction://macro?name=PlusOne"/>
            </p:cNvPr>
            <p:cNvSpPr/>
            <p:nvPr/>
          </p:nvSpPr>
          <p:spPr>
            <a:xfrm>
              <a:off x="-1855955" y="4257568"/>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300" normalizeH="0" baseline="0" noProof="0" dirty="0">
                <a:ln>
                  <a:noFill/>
                </a:ln>
                <a:solidFill>
                  <a:prstClr val="white"/>
                </a:solidFill>
                <a:effectLst/>
                <a:uLnTx/>
                <a:uFillTx/>
                <a:latin typeface="Calibri" panose="020F0502020204030204"/>
                <a:ea typeface="+mn-ea"/>
                <a:cs typeface="+mn-cs"/>
              </a:endParaRPr>
            </a:p>
          </p:txBody>
        </p:sp>
        <p:pic>
          <p:nvPicPr>
            <p:cNvPr id="149" name="Picture 148" hidden="1">
              <a:hlinkClick r:id="" action="ppaction://macro?name=PlusOne"/>
            </p:cNvPr>
            <p:cNvPicPr>
              <a:picLocks noChangeAspect="1"/>
            </p:cNvPicPr>
            <p:nvPr/>
          </p:nvPicPr>
          <p:blipFill rotWithShape="1">
            <a:blip r:embed="rId16" cstate="print">
              <a:extLst>
                <a:ext uri="{28A0092B-C50C-407E-A947-70E740481C1C}">
                  <a14:useLocalDpi xmlns:a14="http://schemas.microsoft.com/office/drawing/2010/main" val="0"/>
                </a:ext>
              </a:extLst>
            </a:blip>
            <a:srcRect l="24933" t="28170" r="25335" b="40810"/>
            <a:stretch/>
          </p:blipFill>
          <p:spPr>
            <a:xfrm>
              <a:off x="-1471602" y="4401428"/>
              <a:ext cx="806505" cy="499265"/>
            </a:xfrm>
            <a:prstGeom prst="rect">
              <a:avLst/>
            </a:prstGeom>
          </p:spPr>
        </p:pic>
      </p:grpSp>
      <p:grpSp>
        <p:nvGrpSpPr>
          <p:cNvPr id="150" name="LL1X" hidden="1"/>
          <p:cNvGrpSpPr/>
          <p:nvPr/>
        </p:nvGrpSpPr>
        <p:grpSpPr>
          <a:xfrm>
            <a:off x="3862334" y="5805934"/>
            <a:ext cx="914400" cy="721578"/>
            <a:chOff x="3862334" y="5805934"/>
            <a:chExt cx="914400" cy="721578"/>
          </a:xfrm>
        </p:grpSpPr>
        <p:sp>
          <p:nvSpPr>
            <p:cNvPr id="151" name="shape" hidden="1"/>
            <p:cNvSpPr/>
            <p:nvPr/>
          </p:nvSpPr>
          <p:spPr>
            <a:xfrm>
              <a:off x="3862334" y="593659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52" name="Fifty" hidden="1"/>
            <p:cNvSpPr/>
            <p:nvPr/>
          </p:nvSpPr>
          <p:spPr>
            <a:xfrm rot="18900000">
              <a:off x="3967135"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nvGrpSpPr>
          <p:cNvPr id="153" name="LL2X" hidden="1"/>
          <p:cNvGrpSpPr/>
          <p:nvPr/>
        </p:nvGrpSpPr>
        <p:grpSpPr>
          <a:xfrm>
            <a:off x="4764298" y="5805934"/>
            <a:ext cx="914400" cy="721578"/>
            <a:chOff x="4764298" y="5805934"/>
            <a:chExt cx="914400" cy="721578"/>
          </a:xfrm>
        </p:grpSpPr>
        <p:sp>
          <p:nvSpPr>
            <p:cNvPr id="154" name="shape" hidden="1"/>
            <p:cNvSpPr/>
            <p:nvPr/>
          </p:nvSpPr>
          <p:spPr>
            <a:xfrm>
              <a:off x="4764298" y="593659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55" name="Audience" hidden="1"/>
            <p:cNvSpPr/>
            <p:nvPr/>
          </p:nvSpPr>
          <p:spPr>
            <a:xfrm rot="18900000">
              <a:off x="4871242"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nvGrpSpPr>
          <p:cNvPr id="156" name="LL3X" hidden="1"/>
          <p:cNvGrpSpPr/>
          <p:nvPr/>
        </p:nvGrpSpPr>
        <p:grpSpPr>
          <a:xfrm>
            <a:off x="5663236" y="5805934"/>
            <a:ext cx="914400" cy="721578"/>
            <a:chOff x="5663236" y="5805934"/>
            <a:chExt cx="914400" cy="721578"/>
          </a:xfrm>
        </p:grpSpPr>
        <p:sp>
          <p:nvSpPr>
            <p:cNvPr id="157" name="shape" hidden="1"/>
            <p:cNvSpPr/>
            <p:nvPr/>
          </p:nvSpPr>
          <p:spPr>
            <a:xfrm>
              <a:off x="5663236" y="591540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58" name="Phone" hidden="1"/>
            <p:cNvSpPr/>
            <p:nvPr/>
          </p:nvSpPr>
          <p:spPr>
            <a:xfrm rot="18900000">
              <a:off x="5762648"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160" name="PlusOneText" hidden="1"/>
          <p:cNvSpPr txBox="1"/>
          <p:nvPr/>
        </p:nvSpPr>
        <p:spPr>
          <a:xfrm>
            <a:off x="4683789" y="4795876"/>
            <a:ext cx="1049419" cy="594185"/>
          </a:xfrm>
          <a:prstGeom prst="ellipse">
            <a:avLst/>
          </a:prstGeom>
          <a:solidFill>
            <a:schemeClr val="tx1"/>
          </a:solidFill>
          <a:ln w="4445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defPPr>
              <a:defRPr lang="en-US"/>
            </a:defPPr>
            <a:lvl1pPr algn="ctr">
              <a:defRPr sz="4000" b="1" spc="-300">
                <a:solidFill>
                  <a:prstClr val="white"/>
                </a:solidFill>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300" normalizeH="0" baseline="0" noProof="0" dirty="0">
                <a:ln>
                  <a:noFill/>
                </a:ln>
                <a:solidFill>
                  <a:prstClr val="white"/>
                </a:solidFill>
                <a:effectLst/>
                <a:uLnTx/>
                <a:uFillTx/>
                <a:latin typeface="Calibri" panose="020F0502020204030204"/>
                <a:ea typeface="+mn-ea"/>
                <a:cs typeface="+mn-cs"/>
                <a:sym typeface="Wingdings 2" panose="05020102010507070707" pitchFamily="18" charset="2"/>
              </a:rPr>
              <a:t></a:t>
            </a:r>
            <a:r>
              <a:rPr kumimoji="0" lang="en-US" sz="4000" b="1" i="0" u="none" strike="noStrike" kern="1200" cap="none" spc="-300" normalizeH="0" baseline="0" noProof="0" dirty="0">
                <a:ln>
                  <a:noFill/>
                </a:ln>
                <a:solidFill>
                  <a:prstClr val="white"/>
                </a:solidFill>
                <a:effectLst/>
                <a:uLnTx/>
                <a:uFillTx/>
                <a:latin typeface="Calibri" panose="020F0502020204030204"/>
                <a:ea typeface="+mn-ea"/>
                <a:cs typeface="+mn-cs"/>
              </a:rPr>
              <a:t>1</a:t>
            </a:r>
          </a:p>
        </p:txBody>
      </p:sp>
      <p:sp>
        <p:nvSpPr>
          <p:cNvPr id="161" name="DoubleDipText" hidden="1"/>
          <p:cNvSpPr txBox="1"/>
          <p:nvPr/>
        </p:nvSpPr>
        <p:spPr>
          <a:xfrm>
            <a:off x="4683789" y="4795876"/>
            <a:ext cx="1049419" cy="594185"/>
          </a:xfrm>
          <a:prstGeom prst="ellipse">
            <a:avLst/>
          </a:prstGeom>
          <a:solidFill>
            <a:schemeClr val="tx1"/>
          </a:solidFill>
          <a:ln w="4445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defPPr>
              <a:defRPr lang="en-US"/>
            </a:defPPr>
            <a:lvl1pPr algn="ctr">
              <a:defRPr sz="4000" b="1" spc="-300">
                <a:solidFill>
                  <a:prstClr val="white"/>
                </a:solidFill>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300" normalizeH="0" baseline="0" noProof="0" dirty="0">
                <a:ln>
                  <a:noFill/>
                </a:ln>
                <a:solidFill>
                  <a:prstClr val="white"/>
                </a:solidFill>
                <a:effectLst/>
                <a:uLnTx/>
                <a:uFillTx/>
                <a:latin typeface="Calibri" panose="020F0502020204030204"/>
                <a:ea typeface="+mn-ea"/>
                <a:cs typeface="+mn-cs"/>
                <a:sym typeface="Wingdings 2" panose="05020102010507070707" pitchFamily="18" charset="2"/>
              </a:rPr>
              <a:t></a:t>
            </a:r>
            <a:r>
              <a:rPr kumimoji="0" lang="en-US" sz="4000" b="1" i="0" u="none" strike="noStrike" kern="1200" cap="none" spc="-300" normalizeH="0" baseline="0" noProof="0" dirty="0">
                <a:ln>
                  <a:noFill/>
                </a:ln>
                <a:solidFill>
                  <a:prstClr val="white"/>
                </a:solidFill>
                <a:effectLst/>
                <a:uLnTx/>
                <a:uFillTx/>
                <a:latin typeface="Calibri" panose="020F0502020204030204"/>
                <a:ea typeface="+mn-ea"/>
                <a:cs typeface="+mn-cs"/>
              </a:rPr>
              <a:t>2</a:t>
            </a:r>
          </a:p>
        </p:txBody>
      </p:sp>
      <p:grpSp>
        <p:nvGrpSpPr>
          <p:cNvPr id="138" name="ContinueWon" hidden="1"/>
          <p:cNvGrpSpPr/>
          <p:nvPr/>
        </p:nvGrpSpPr>
        <p:grpSpPr>
          <a:xfrm>
            <a:off x="3263583" y="3588431"/>
            <a:ext cx="3907757" cy="615965"/>
            <a:chOff x="920627" y="206375"/>
            <a:chExt cx="8983609" cy="1416050"/>
          </a:xfrm>
        </p:grpSpPr>
        <p:sp>
          <p:nvSpPr>
            <p:cNvPr id="139" name="WonValue" hidden="1">
              <a:hlinkClick r:id="" action="ppaction://macro?name=NextQuestion"/>
            </p:cNvPr>
            <p:cNvSpPr>
              <a:spLocks noChangeArrowheads="1"/>
            </p:cNvSpPr>
            <p:nvPr/>
          </p:nvSpPr>
          <p:spPr bwMode="auto">
            <a:xfrm>
              <a:off x="920627" y="206375"/>
              <a:ext cx="8983609" cy="1416050"/>
            </a:xfrm>
            <a:prstGeom prst="hexagon">
              <a:avLst>
                <a:gd name="adj" fmla="val 34128"/>
                <a:gd name="vf" fmla="val 115470"/>
              </a:avLst>
            </a:prstGeom>
            <a:gradFill flip="none" rotWithShape="1">
              <a:gsLst>
                <a:gs pos="35000">
                  <a:srgbClr val="0D0D0D"/>
                </a:gs>
                <a:gs pos="100000">
                  <a:srgbClr val="161645"/>
                </a:gs>
              </a:gsLst>
              <a:lin ang="5400000" scaled="1"/>
              <a:tileRect/>
            </a:gradFill>
            <a:ln w="50800" cap="sq">
              <a:gradFill>
                <a:gsLst>
                  <a:gs pos="50000">
                    <a:schemeClr val="accent5">
                      <a:lumMod val="50000"/>
                    </a:schemeClr>
                  </a:gs>
                  <a:gs pos="100000">
                    <a:schemeClr val="accent2"/>
                  </a:gs>
                  <a:gs pos="0">
                    <a:schemeClr val="accent2"/>
                  </a:gs>
                </a:gsLst>
                <a:lin ang="10800000" scaled="0"/>
              </a:gradFill>
              <a:miter lim="800000"/>
            </a:ln>
            <a:effectLst/>
          </p:spPr>
          <p:txBody>
            <a:bodyPr wrap="none" t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FFFF"/>
                  </a:solidFill>
                  <a:effectLst/>
                  <a:uLnTx/>
                  <a:uFillTx/>
                  <a:latin typeface="Calibri" panose="020F0502020204030204" pitchFamily="34" charset="0"/>
                  <a:ea typeface="+mn-ea"/>
                  <a:cs typeface="+mn-cs"/>
                </a:rPr>
                <a:t>$200</a:t>
              </a:r>
              <a:endParaRPr kumimoji="0" lang="en-US" sz="44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140" name="AutoShape 80" hidden="1"/>
            <p:cNvSpPr>
              <a:spLocks noChangeAspect="1" noChangeArrowheads="1"/>
            </p:cNvSpPr>
            <p:nvPr/>
          </p:nvSpPr>
          <p:spPr bwMode="auto">
            <a:xfrm>
              <a:off x="1096655" y="811067"/>
              <a:ext cx="243460" cy="235912"/>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1" name="AutoShape 81" hidden="1"/>
            <p:cNvSpPr>
              <a:spLocks noChangeAspect="1" noChangeArrowheads="1"/>
            </p:cNvSpPr>
            <p:nvPr/>
          </p:nvSpPr>
          <p:spPr bwMode="auto">
            <a:xfrm>
              <a:off x="9462786" y="811067"/>
              <a:ext cx="243460" cy="235912"/>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grpSp>
        <p:nvGrpSpPr>
          <p:cNvPr id="118" name="FinalAnswer" hidden="1"/>
          <p:cNvGrpSpPr/>
          <p:nvPr/>
        </p:nvGrpSpPr>
        <p:grpSpPr>
          <a:xfrm>
            <a:off x="2448982" y="3199770"/>
            <a:ext cx="5567268" cy="1060523"/>
            <a:chOff x="2448982" y="3199770"/>
            <a:chExt cx="5567268" cy="1060523"/>
          </a:xfrm>
        </p:grpSpPr>
        <p:sp>
          <p:nvSpPr>
            <p:cNvPr id="119" name="Hexagon 118" hidden="1"/>
            <p:cNvSpPr/>
            <p:nvPr/>
          </p:nvSpPr>
          <p:spPr>
            <a:xfrm>
              <a:off x="2448982" y="3199770"/>
              <a:ext cx="5567268" cy="1060523"/>
            </a:xfrm>
            <a:prstGeom prst="hexagon">
              <a:avLst/>
            </a:prstGeom>
            <a:gradFill flip="none" rotWithShape="1">
              <a:gsLst>
                <a:gs pos="35000">
                  <a:srgbClr val="002060"/>
                </a:gs>
                <a:gs pos="100000">
                  <a:schemeClr val="accent2"/>
                </a:gs>
              </a:gsLst>
              <a:lin ang="5400000" scaled="1"/>
              <a:tileRect/>
            </a:gradFill>
            <a:ln w="50800">
              <a:solidFill>
                <a:schemeClr val="tx1"/>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120" name="Freeform 119" hidden="1"/>
            <p:cNvSpPr/>
            <p:nvPr/>
          </p:nvSpPr>
          <p:spPr>
            <a:xfrm>
              <a:off x="2513697" y="3199770"/>
              <a:ext cx="5437838" cy="400832"/>
            </a:xfrm>
            <a:custGeom>
              <a:avLst/>
              <a:gdLst>
                <a:gd name="connsiteX0" fmla="*/ 200416 w 5437838"/>
                <a:gd name="connsiteY0" fmla="*/ 0 h 400832"/>
                <a:gd name="connsiteX1" fmla="*/ 5237422 w 5437838"/>
                <a:gd name="connsiteY1" fmla="*/ 0 h 400832"/>
                <a:gd name="connsiteX2" fmla="*/ 5437838 w 5437838"/>
                <a:gd name="connsiteY2" fmla="*/ 400832 h 400832"/>
                <a:gd name="connsiteX3" fmla="*/ 0 w 5437838"/>
                <a:gd name="connsiteY3" fmla="*/ 400832 h 400832"/>
              </a:gdLst>
              <a:ahLst/>
              <a:cxnLst>
                <a:cxn ang="0">
                  <a:pos x="connsiteX0" y="connsiteY0"/>
                </a:cxn>
                <a:cxn ang="0">
                  <a:pos x="connsiteX1" y="connsiteY1"/>
                </a:cxn>
                <a:cxn ang="0">
                  <a:pos x="connsiteX2" y="connsiteY2"/>
                </a:cxn>
                <a:cxn ang="0">
                  <a:pos x="connsiteX3" y="connsiteY3"/>
                </a:cxn>
              </a:cxnLst>
              <a:rect l="l" t="t" r="r" b="b"/>
              <a:pathLst>
                <a:path w="5437838" h="400832">
                  <a:moveTo>
                    <a:pt x="200416" y="0"/>
                  </a:moveTo>
                  <a:lnTo>
                    <a:pt x="5237422" y="0"/>
                  </a:lnTo>
                  <a:lnTo>
                    <a:pt x="5437838" y="400832"/>
                  </a:lnTo>
                  <a:lnTo>
                    <a:pt x="0" y="400832"/>
                  </a:lnTo>
                  <a:close/>
                </a:path>
              </a:pathLst>
            </a:custGeom>
            <a:solidFill>
              <a:schemeClr val="tx1"/>
            </a:solidFill>
            <a:ln w="76200">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rPr>
                <a:t>IS THAT YOUR FINAL ANSWER?</a:t>
              </a:r>
            </a:p>
          </p:txBody>
        </p:sp>
        <p:sp>
          <p:nvSpPr>
            <p:cNvPr id="121" name="FinalNo" hidden="1">
              <a:hlinkClick r:id="" action="ppaction://macro?name=FinalAnswer"/>
            </p:cNvPr>
            <p:cNvSpPr>
              <a:spLocks noChangeArrowheads="1"/>
            </p:cNvSpPr>
            <p:nvPr/>
          </p:nvSpPr>
          <p:spPr bwMode="auto">
            <a:xfrm>
              <a:off x="5384605" y="3701495"/>
              <a:ext cx="2286000" cy="457200"/>
            </a:xfrm>
            <a:prstGeom prst="hexagon">
              <a:avLst/>
            </a:prstGeom>
            <a:noFill/>
            <a:ln w="19050">
              <a:solidFill>
                <a:srgbClr val="3366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dirty="0">
                  <a:ln>
                    <a:noFill/>
                  </a:ln>
                  <a:solidFill>
                    <a:srgbClr val="FFFFFF"/>
                  </a:solidFill>
                  <a:effectLst/>
                  <a:uLnTx/>
                  <a:uFillTx/>
                  <a:latin typeface="Calibri" panose="020F0502020204030204"/>
                  <a:ea typeface="+mn-ea"/>
                  <a:cs typeface="+mn-cs"/>
                </a:rPr>
                <a:t>NO</a:t>
              </a:r>
            </a:p>
          </p:txBody>
        </p:sp>
        <p:sp>
          <p:nvSpPr>
            <p:cNvPr id="122" name="FinalYes" hidden="1">
              <a:hlinkClick r:id="" action="ppaction://macro?name=FinalAnswer"/>
            </p:cNvPr>
            <p:cNvSpPr>
              <a:spLocks noChangeArrowheads="1"/>
            </p:cNvSpPr>
            <p:nvPr/>
          </p:nvSpPr>
          <p:spPr bwMode="auto">
            <a:xfrm>
              <a:off x="2793170" y="3701495"/>
              <a:ext cx="2286000" cy="457200"/>
            </a:xfrm>
            <a:prstGeom prst="hexagon">
              <a:avLst/>
            </a:prstGeom>
            <a:noFill/>
            <a:ln w="19050">
              <a:solidFill>
                <a:srgbClr val="3366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dirty="0">
                  <a:ln>
                    <a:noFill/>
                  </a:ln>
                  <a:solidFill>
                    <a:srgbClr val="FFFFFF"/>
                  </a:solidFill>
                  <a:effectLst/>
                  <a:uLnTx/>
                  <a:uFillTx/>
                  <a:latin typeface="Calibri" panose="020F0502020204030204"/>
                  <a:ea typeface="+mn-ea"/>
                  <a:cs typeface="+mn-cs"/>
                </a:rPr>
                <a:t>YES</a:t>
              </a:r>
            </a:p>
          </p:txBody>
        </p:sp>
      </p:grpSp>
      <p:sp>
        <p:nvSpPr>
          <p:cNvPr id="131" name="Start">
            <a:hlinkClick r:id="" action="ppaction://macro?name=StartFastestFinger"/>
            <a:extLst>
              <a:ext uri="{FF2B5EF4-FFF2-40B4-BE49-F238E27FC236}">
                <a16:creationId xmlns:a16="http://schemas.microsoft.com/office/drawing/2014/main" id="{3A3F7E8E-943E-490B-8169-69FB17E7FF14}"/>
              </a:ext>
            </a:extLst>
          </p:cNvPr>
          <p:cNvSpPr>
            <a:spLocks noChangeArrowheads="1"/>
          </p:cNvSpPr>
          <p:nvPr/>
        </p:nvSpPr>
        <p:spPr bwMode="auto">
          <a:xfrm>
            <a:off x="4057407" y="6579136"/>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a:ln>
                  <a:noFill/>
                </a:ln>
                <a:solidFill>
                  <a:srgbClr val="FFFFFF"/>
                </a:solidFill>
                <a:effectLst/>
                <a:uLnTx/>
                <a:uFillTx/>
                <a:latin typeface="Calibri" panose="020F0502020204030204"/>
                <a:ea typeface="+mn-ea"/>
                <a:cs typeface="+mn-cs"/>
              </a:rPr>
              <a:t>Bắt đầu </a:t>
            </a:r>
            <a:endParaRPr kumimoji="0" lang="en-US" altLang="en-US" sz="18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159" name="Countdown Timer 60 seconds ( v 263 ) circle clock with sound effects 4k">
            <a:hlinkClick r:id="" action="ppaction://media"/>
            <a:extLst>
              <a:ext uri="{FF2B5EF4-FFF2-40B4-BE49-F238E27FC236}">
                <a16:creationId xmlns:a16="http://schemas.microsoft.com/office/drawing/2014/main" id="{F8747D55-8924-4EED-975F-A33AA844AEDA}"/>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17"/>
          <a:srcRect l="21738" r="21801"/>
          <a:stretch/>
        </p:blipFill>
        <p:spPr>
          <a:xfrm>
            <a:off x="10506309" y="5549988"/>
            <a:ext cx="1385454" cy="1293362"/>
          </a:xfrm>
          <a:prstGeom prst="flowChartConnector">
            <a:avLst/>
          </a:prstGeom>
        </p:spPr>
      </p:pic>
      <p:pic>
        <p:nvPicPr>
          <p:cNvPr id="162" name="Kbc (1)">
            <a:hlinkClick r:id="" action="ppaction://media"/>
            <a:extLst>
              <a:ext uri="{FF2B5EF4-FFF2-40B4-BE49-F238E27FC236}">
                <a16:creationId xmlns:a16="http://schemas.microsoft.com/office/drawing/2014/main" id="{17A62169-2105-4848-8BB4-D7F7BF9BF5D9}"/>
              </a:ext>
            </a:extLst>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11729227" y="7167868"/>
            <a:ext cx="372410" cy="372410"/>
          </a:xfrm>
          <a:prstGeom prst="rect">
            <a:avLst/>
          </a:prstGeom>
          <a:effectLst>
            <a:outerShdw blurRad="50800" dist="50800" dir="5400000" algn="ctr" rotWithShape="0">
              <a:schemeClr val="tx1"/>
            </a:outerShdw>
          </a:effectLst>
        </p:spPr>
      </p:pic>
    </p:spTree>
    <p:extLst>
      <p:ext uri="{BB962C8B-B14F-4D97-AF65-F5344CB8AC3E}">
        <p14:creationId xmlns:p14="http://schemas.microsoft.com/office/powerpoint/2010/main" val="867460664"/>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162"/>
                                        </p:tgtEl>
                                      </p:cBhvr>
                                    </p:cmd>
                                  </p:childTnLst>
                                </p:cTn>
                              </p:par>
                              <p:par>
                                <p:cTn id="7" presetID="19" presetClass="emph" presetSubtype="0" repeatCount="indefinite" fill="hold" grpId="0" nodeType="withEffect">
                                  <p:stCondLst>
                                    <p:cond delay="0"/>
                                  </p:stCondLst>
                                  <p:childTnLst>
                                    <p:animClr clrSpc="rgb" dir="cw">
                                      <p:cBhvr override="childStyle">
                                        <p:cTn id="8" dur="500" fill="hold"/>
                                        <p:tgtEl>
                                          <p:spTgt spid="77882"/>
                                        </p:tgtEl>
                                        <p:attrNameLst>
                                          <p:attrName>style.color</p:attrName>
                                        </p:attrNameLst>
                                      </p:cBhvr>
                                      <p:to>
                                        <a:srgbClr val="FFC000"/>
                                      </p:to>
                                    </p:animClr>
                                    <p:animClr clrSpc="rgb" dir="cw">
                                      <p:cBhvr>
                                        <p:cTn id="9" dur="500" fill="hold"/>
                                        <p:tgtEl>
                                          <p:spTgt spid="77882"/>
                                        </p:tgtEl>
                                        <p:attrNameLst>
                                          <p:attrName>fillcolor</p:attrName>
                                        </p:attrNameLst>
                                      </p:cBhvr>
                                      <p:to>
                                        <a:srgbClr val="FFC000"/>
                                      </p:to>
                                    </p:animClr>
                                    <p:set>
                                      <p:cBhvr>
                                        <p:cTn id="10" dur="500" fill="hold"/>
                                        <p:tgtEl>
                                          <p:spTgt spid="77882"/>
                                        </p:tgtEl>
                                        <p:attrNameLst>
                                          <p:attrName>fill.type</p:attrName>
                                        </p:attrNameLst>
                                      </p:cBhvr>
                                      <p:to>
                                        <p:strVal val="solid"/>
                                      </p:to>
                                    </p:set>
                                    <p:set>
                                      <p:cBhvr>
                                        <p:cTn id="11" dur="500" fill="hold"/>
                                        <p:tgtEl>
                                          <p:spTgt spid="77882"/>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131"/>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59"/>
                                        </p:tgtEl>
                                      </p:cBhvr>
                                    </p:cmd>
                                  </p:childTnLst>
                                </p:cTn>
                              </p:par>
                            </p:childTnLst>
                          </p:cTn>
                        </p:par>
                      </p:childTnLst>
                    </p:cTn>
                  </p:par>
                </p:childTnLst>
              </p:cTn>
              <p:nextCondLst>
                <p:cond evt="onClick" delay="0">
                  <p:tgtEl>
                    <p:spTgt spid="131"/>
                  </p:tgtEl>
                </p:cond>
              </p:nextCondLst>
            </p:seq>
            <p:video>
              <p:cMediaNode vol="80000">
                <p:cTn id="17" fill="hold" display="0">
                  <p:stCondLst>
                    <p:cond delay="indefinite"/>
                  </p:stCondLst>
                </p:cTn>
                <p:tgtEl>
                  <p:spTgt spid="159"/>
                </p:tgtEl>
              </p:cMediaNode>
            </p:video>
            <p:audio>
              <p:cMediaNode vol="57576" numSld="999" showWhenStopped="0">
                <p:cTn id="18" fill="hold" display="0">
                  <p:stCondLst>
                    <p:cond delay="indefinite"/>
                  </p:stCondLst>
                  <p:endCondLst>
                    <p:cond evt="onStopAudio" delay="0">
                      <p:tgtEl>
                        <p:sldTgt/>
                      </p:tgtEl>
                    </p:cond>
                  </p:endCondLst>
                </p:cTn>
                <p:tgtEl>
                  <p:spTgt spid="162"/>
                </p:tgtEl>
              </p:cMediaNode>
            </p:audio>
            <p:seq concurrent="1" nextAc="seek">
              <p:cTn id="19" restart="whenNotActive" fill="hold" evtFilter="cancelBubble" nodeType="interactiveSeq">
                <p:stCondLst>
                  <p:cond evt="onClick" delay="0">
                    <p:tgtEl>
                      <p:spTgt spid="77864"/>
                    </p:tgtEl>
                  </p:cond>
                </p:stCondLst>
                <p:endSync evt="end" delay="0">
                  <p:rtn val="all"/>
                </p:endSync>
                <p:childTnLst>
                  <p:par>
                    <p:cTn id="20" fill="hold">
                      <p:stCondLst>
                        <p:cond delay="0"/>
                      </p:stCondLst>
                      <p:childTnLst>
                        <p:par>
                          <p:cTn id="21" fill="hold">
                            <p:stCondLst>
                              <p:cond delay="0"/>
                            </p:stCondLst>
                            <p:childTnLst>
                              <p:par>
                                <p:cTn id="22" presetID="19" presetClass="emph" presetSubtype="0" repeatCount="indefinite" fill="hold" grpId="0" nodeType="clickEffect">
                                  <p:stCondLst>
                                    <p:cond delay="0"/>
                                  </p:stCondLst>
                                  <p:childTnLst>
                                    <p:animClr clrSpc="rgb" dir="cw">
                                      <p:cBhvr override="childStyle">
                                        <p:cTn id="23" dur="500" fill="hold"/>
                                        <p:tgtEl>
                                          <p:spTgt spid="77864"/>
                                        </p:tgtEl>
                                        <p:attrNameLst>
                                          <p:attrName>style.color</p:attrName>
                                        </p:attrNameLst>
                                      </p:cBhvr>
                                      <p:to>
                                        <a:srgbClr val="00B050"/>
                                      </p:to>
                                    </p:animClr>
                                    <p:animClr clrSpc="rgb" dir="cw">
                                      <p:cBhvr>
                                        <p:cTn id="24" dur="500" fill="hold"/>
                                        <p:tgtEl>
                                          <p:spTgt spid="77864"/>
                                        </p:tgtEl>
                                        <p:attrNameLst>
                                          <p:attrName>fillcolor</p:attrName>
                                        </p:attrNameLst>
                                      </p:cBhvr>
                                      <p:to>
                                        <a:srgbClr val="00B050"/>
                                      </p:to>
                                    </p:animClr>
                                    <p:set>
                                      <p:cBhvr>
                                        <p:cTn id="25" dur="500" fill="hold"/>
                                        <p:tgtEl>
                                          <p:spTgt spid="77864"/>
                                        </p:tgtEl>
                                        <p:attrNameLst>
                                          <p:attrName>fill.type</p:attrName>
                                        </p:attrNameLst>
                                      </p:cBhvr>
                                      <p:to>
                                        <p:strVal val="solid"/>
                                      </p:to>
                                    </p:set>
                                    <p:set>
                                      <p:cBhvr>
                                        <p:cTn id="26" dur="500" fill="hold"/>
                                        <p:tgtEl>
                                          <p:spTgt spid="77864"/>
                                        </p:tgtEl>
                                        <p:attrNameLst>
                                          <p:attrName>fill.on</p:attrName>
                                        </p:attrNameLst>
                                      </p:cBhvr>
                                      <p:to>
                                        <p:strVal val="true"/>
                                      </p:to>
                                    </p:set>
                                  </p:childTnLst>
                                  <p:subTnLst>
                                    <p:audio>
                                      <p:cMediaNode>
                                        <p:cTn display="0" masterRel="sameClick">
                                          <p:stCondLst>
                                            <p:cond evt="begin" delay="0">
                                              <p:tn val="22"/>
                                            </p:cond>
                                          </p:stCondLst>
                                          <p:endCondLst>
                                            <p:cond evt="onStopAudio" delay="0">
                                              <p:tgtEl>
                                                <p:sldTgt/>
                                              </p:tgtEl>
                                            </p:cond>
                                          </p:endCondLst>
                                        </p:cTn>
                                        <p:tgtEl>
                                          <p:sndTgt r:embed="rId7" name="09 Who's Was Correct_.wav"/>
                                        </p:tgtEl>
                                      </p:cMediaNode>
                                    </p:audio>
                                  </p:subTnLst>
                                </p:cTn>
                              </p:par>
                            </p:childTnLst>
                          </p:cTn>
                        </p:par>
                      </p:childTnLst>
                    </p:cTn>
                  </p:par>
                </p:childTnLst>
              </p:cTn>
              <p:nextCondLst>
                <p:cond evt="onClick" delay="0">
                  <p:tgtEl>
                    <p:spTgt spid="77864"/>
                  </p:tgtEl>
                </p:cond>
              </p:nextCondLst>
            </p:seq>
            <p:seq concurrent="1" nextAc="seek">
              <p:cTn id="27" restart="whenNotActive" fill="hold" evtFilter="cancelBubble" nodeType="interactiveSeq">
                <p:stCondLst>
                  <p:cond evt="onClick" delay="0">
                    <p:tgtEl>
                      <p:spTgt spid="77863"/>
                    </p:tgtEl>
                  </p:cond>
                </p:stCondLst>
                <p:endSync evt="end" delay="0">
                  <p:rtn val="all"/>
                </p:endSync>
                <p:childTnLst>
                  <p:par>
                    <p:cTn id="28" fill="hold">
                      <p:stCondLst>
                        <p:cond delay="0"/>
                      </p:stCondLst>
                      <p:childTnLst>
                        <p:par>
                          <p:cTn id="29" fill="hold">
                            <p:stCondLst>
                              <p:cond delay="0"/>
                            </p:stCondLst>
                            <p:childTnLst>
                              <p:par>
                                <p:cTn id="30" presetID="19" presetClass="emph" presetSubtype="0" fill="hold" grpId="0" nodeType="clickEffect">
                                  <p:stCondLst>
                                    <p:cond delay="0"/>
                                  </p:stCondLst>
                                  <p:childTnLst>
                                    <p:animClr clrSpc="rgb" dir="cw">
                                      <p:cBhvr override="childStyle">
                                        <p:cTn id="31" dur="500" fill="hold"/>
                                        <p:tgtEl>
                                          <p:spTgt spid="77863"/>
                                        </p:tgtEl>
                                        <p:attrNameLst>
                                          <p:attrName>style.color</p:attrName>
                                        </p:attrNameLst>
                                      </p:cBhvr>
                                      <p:to>
                                        <a:srgbClr val="C00000"/>
                                      </p:to>
                                    </p:animClr>
                                    <p:animClr clrSpc="rgb" dir="cw">
                                      <p:cBhvr>
                                        <p:cTn id="32" dur="500" fill="hold"/>
                                        <p:tgtEl>
                                          <p:spTgt spid="77863"/>
                                        </p:tgtEl>
                                        <p:attrNameLst>
                                          <p:attrName>fillcolor</p:attrName>
                                        </p:attrNameLst>
                                      </p:cBhvr>
                                      <p:to>
                                        <a:srgbClr val="C00000"/>
                                      </p:to>
                                    </p:animClr>
                                    <p:set>
                                      <p:cBhvr>
                                        <p:cTn id="33" dur="500" fill="hold"/>
                                        <p:tgtEl>
                                          <p:spTgt spid="77863"/>
                                        </p:tgtEl>
                                        <p:attrNameLst>
                                          <p:attrName>fill.type</p:attrName>
                                        </p:attrNameLst>
                                      </p:cBhvr>
                                      <p:to>
                                        <p:strVal val="solid"/>
                                      </p:to>
                                    </p:set>
                                    <p:set>
                                      <p:cBhvr>
                                        <p:cTn id="34" dur="500" fill="hold"/>
                                        <p:tgtEl>
                                          <p:spTgt spid="77863"/>
                                        </p:tgtEl>
                                        <p:attrNameLst>
                                          <p:attrName>fill.on</p:attrName>
                                        </p:attrNameLst>
                                      </p:cBhvr>
                                      <p:to>
                                        <p:strVal val="true"/>
                                      </p:to>
                                    </p:set>
                                  </p:childTnLst>
                                  <p:subTnLst>
                                    <p:audio>
                                      <p:cMediaNode>
                                        <p:cTn display="0" masterRel="sameClick">
                                          <p:stCondLst>
                                            <p:cond evt="begin" delay="0">
                                              <p:tn val="30"/>
                                            </p:cond>
                                          </p:stCondLst>
                                          <p:endCondLst>
                                            <p:cond evt="onStopAudio" delay="0">
                                              <p:tgtEl>
                                                <p:sldTgt/>
                                              </p:tgtEl>
                                            </p:cond>
                                          </p:endCondLst>
                                        </p:cTn>
                                        <p:tgtEl>
                                          <p:sndTgt r:embed="rId8" name="61 $1,000,000 Lose.wav"/>
                                        </p:tgtEl>
                                      </p:cMediaNode>
                                    </p:audio>
                                  </p:subTnLst>
                                </p:cTn>
                              </p:par>
                            </p:childTnLst>
                          </p:cTn>
                        </p:par>
                      </p:childTnLst>
                    </p:cTn>
                  </p:par>
                </p:childTnLst>
              </p:cTn>
              <p:nextCondLst>
                <p:cond evt="onClick" delay="0">
                  <p:tgtEl>
                    <p:spTgt spid="77863"/>
                  </p:tgtEl>
                </p:cond>
              </p:nextCondLst>
            </p:seq>
            <p:seq concurrent="1" nextAc="seek">
              <p:cTn id="35" restart="whenNotActive" fill="hold" evtFilter="cancelBubble" nodeType="interactiveSeq">
                <p:stCondLst>
                  <p:cond evt="onClick" delay="0">
                    <p:tgtEl>
                      <p:spTgt spid="77861"/>
                    </p:tgtEl>
                  </p:cond>
                </p:stCondLst>
                <p:endSync evt="end" delay="0">
                  <p:rtn val="all"/>
                </p:endSync>
                <p:childTnLst>
                  <p:par>
                    <p:cTn id="36" fill="hold">
                      <p:stCondLst>
                        <p:cond delay="0"/>
                      </p:stCondLst>
                      <p:childTnLst>
                        <p:par>
                          <p:cTn id="37" fill="hold">
                            <p:stCondLst>
                              <p:cond delay="0"/>
                            </p:stCondLst>
                            <p:childTnLst>
                              <p:par>
                                <p:cTn id="38" presetID="19" presetClass="emph" presetSubtype="0" fill="hold" grpId="0" nodeType="clickEffect">
                                  <p:stCondLst>
                                    <p:cond delay="0"/>
                                  </p:stCondLst>
                                  <p:childTnLst>
                                    <p:animClr clrSpc="rgb" dir="cw">
                                      <p:cBhvr override="childStyle">
                                        <p:cTn id="39" dur="500" fill="hold"/>
                                        <p:tgtEl>
                                          <p:spTgt spid="77861"/>
                                        </p:tgtEl>
                                        <p:attrNameLst>
                                          <p:attrName>style.color</p:attrName>
                                        </p:attrNameLst>
                                      </p:cBhvr>
                                      <p:to>
                                        <a:srgbClr val="C00000"/>
                                      </p:to>
                                    </p:animClr>
                                    <p:animClr clrSpc="rgb" dir="cw">
                                      <p:cBhvr>
                                        <p:cTn id="40" dur="500" fill="hold"/>
                                        <p:tgtEl>
                                          <p:spTgt spid="77861"/>
                                        </p:tgtEl>
                                        <p:attrNameLst>
                                          <p:attrName>fillcolor</p:attrName>
                                        </p:attrNameLst>
                                      </p:cBhvr>
                                      <p:to>
                                        <a:srgbClr val="C00000"/>
                                      </p:to>
                                    </p:animClr>
                                    <p:set>
                                      <p:cBhvr>
                                        <p:cTn id="41" dur="500" fill="hold"/>
                                        <p:tgtEl>
                                          <p:spTgt spid="77861"/>
                                        </p:tgtEl>
                                        <p:attrNameLst>
                                          <p:attrName>fill.type</p:attrName>
                                        </p:attrNameLst>
                                      </p:cBhvr>
                                      <p:to>
                                        <p:strVal val="solid"/>
                                      </p:to>
                                    </p:set>
                                    <p:set>
                                      <p:cBhvr>
                                        <p:cTn id="42" dur="500" fill="hold"/>
                                        <p:tgtEl>
                                          <p:spTgt spid="77861"/>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8" name="61 $1,000,000 Lose.wav"/>
                                        </p:tgtEl>
                                      </p:cMediaNode>
                                    </p:audio>
                                  </p:subTnLst>
                                </p:cTn>
                              </p:par>
                            </p:childTnLst>
                          </p:cTn>
                        </p:par>
                      </p:childTnLst>
                    </p:cTn>
                  </p:par>
                </p:childTnLst>
              </p:cTn>
              <p:nextCondLst>
                <p:cond evt="onClick" delay="0">
                  <p:tgtEl>
                    <p:spTgt spid="77861"/>
                  </p:tgtEl>
                </p:cond>
              </p:nextCondLst>
            </p:seq>
            <p:seq concurrent="1" nextAc="seek">
              <p:cTn id="43" restart="whenNotActive" fill="hold" evtFilter="cancelBubble" nodeType="interactiveSeq">
                <p:stCondLst>
                  <p:cond evt="onClick" delay="0">
                    <p:tgtEl>
                      <p:spTgt spid="77862"/>
                    </p:tgtEl>
                  </p:cond>
                </p:stCondLst>
                <p:endSync evt="end" delay="0">
                  <p:rtn val="all"/>
                </p:endSync>
                <p:childTnLst>
                  <p:par>
                    <p:cTn id="44" fill="hold">
                      <p:stCondLst>
                        <p:cond delay="0"/>
                      </p:stCondLst>
                      <p:childTnLst>
                        <p:par>
                          <p:cTn id="45" fill="hold">
                            <p:stCondLst>
                              <p:cond delay="0"/>
                            </p:stCondLst>
                            <p:childTnLst>
                              <p:par>
                                <p:cTn id="46" presetID="19" presetClass="emph" presetSubtype="0" fill="hold" grpId="0" nodeType="clickEffect">
                                  <p:stCondLst>
                                    <p:cond delay="0"/>
                                  </p:stCondLst>
                                  <p:childTnLst>
                                    <p:animClr clrSpc="rgb" dir="cw">
                                      <p:cBhvr override="childStyle">
                                        <p:cTn id="47" dur="500" fill="hold"/>
                                        <p:tgtEl>
                                          <p:spTgt spid="77862"/>
                                        </p:tgtEl>
                                        <p:attrNameLst>
                                          <p:attrName>style.color</p:attrName>
                                        </p:attrNameLst>
                                      </p:cBhvr>
                                      <p:to>
                                        <a:srgbClr val="C00000"/>
                                      </p:to>
                                    </p:animClr>
                                    <p:animClr clrSpc="rgb" dir="cw">
                                      <p:cBhvr>
                                        <p:cTn id="48" dur="500" fill="hold"/>
                                        <p:tgtEl>
                                          <p:spTgt spid="77862"/>
                                        </p:tgtEl>
                                        <p:attrNameLst>
                                          <p:attrName>fillcolor</p:attrName>
                                        </p:attrNameLst>
                                      </p:cBhvr>
                                      <p:to>
                                        <a:srgbClr val="C00000"/>
                                      </p:to>
                                    </p:animClr>
                                    <p:set>
                                      <p:cBhvr>
                                        <p:cTn id="49" dur="500" fill="hold"/>
                                        <p:tgtEl>
                                          <p:spTgt spid="77862"/>
                                        </p:tgtEl>
                                        <p:attrNameLst>
                                          <p:attrName>fill.type</p:attrName>
                                        </p:attrNameLst>
                                      </p:cBhvr>
                                      <p:to>
                                        <p:strVal val="solid"/>
                                      </p:to>
                                    </p:set>
                                    <p:set>
                                      <p:cBhvr>
                                        <p:cTn id="50" dur="500" fill="hold"/>
                                        <p:tgtEl>
                                          <p:spTgt spid="77862"/>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8" name="61 $1,000,000 Lose.wav"/>
                                        </p:tgtEl>
                                      </p:cMediaNode>
                                    </p:audio>
                                  </p:subTnLst>
                                </p:cTn>
                              </p:par>
                            </p:childTnLst>
                          </p:cTn>
                        </p:par>
                      </p:childTnLst>
                    </p:cTn>
                  </p:par>
                </p:childTnLst>
              </p:cTn>
              <p:nextCondLst>
                <p:cond evt="onClick" delay="0">
                  <p:tgtEl>
                    <p:spTgt spid="77862"/>
                  </p:tgtEl>
                </p:cond>
              </p:nextCondLst>
            </p:seq>
          </p:childTnLst>
        </p:cTn>
      </p:par>
    </p:tnLst>
    <p:bldLst>
      <p:bldP spid="77882" grpId="0" animBg="1"/>
      <p:bldP spid="77862" grpId="0" animBg="1"/>
      <p:bldP spid="77861" grpId="0" animBg="1"/>
      <p:bldP spid="77864" grpId="0" animBg="1"/>
      <p:bldP spid="7786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QSelect"/>
          <p:cNvSpPr/>
          <p:nvPr/>
        </p:nvSpPr>
        <p:spPr>
          <a:xfrm>
            <a:off x="8311478" y="697158"/>
            <a:ext cx="1853887" cy="475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Q Select</a:t>
            </a:r>
          </a:p>
        </p:txBody>
      </p:sp>
      <p:sp>
        <p:nvSpPr>
          <p:cNvPr id="115" name="QuestionBGM" hidden="1">
            <a:hlinkClick r:id="" action="ppaction://noaction">
              <a:snd r:embed="rId9" name="11 $100-$1000 Questions.wav"/>
            </a:hlinkClick>
          </p:cNvPr>
          <p:cNvSpPr/>
          <p:nvPr/>
        </p:nvSpPr>
        <p:spPr>
          <a:xfrm>
            <a:off x="8311479" y="107714"/>
            <a:ext cx="1853887" cy="475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Question BGM</a:t>
            </a:r>
          </a:p>
        </p:txBody>
      </p:sp>
      <p:sp>
        <p:nvSpPr>
          <p:cNvPr id="116" name="QWrong">
            <a:hlinkClick r:id="" action="ppaction://noaction">
              <a:snd r:embed="rId10" name="16 $2,000 Lose.wav"/>
            </a:hlinkClick>
          </p:cNvPr>
          <p:cNvSpPr/>
          <p:nvPr/>
        </p:nvSpPr>
        <p:spPr>
          <a:xfrm>
            <a:off x="8313317" y="1898161"/>
            <a:ext cx="1853887" cy="475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Q Wrong</a:t>
            </a:r>
          </a:p>
        </p:txBody>
      </p:sp>
      <p:sp>
        <p:nvSpPr>
          <p:cNvPr id="117" name="QCorrect">
            <a:hlinkClick r:id="" action="ppaction://noaction">
              <a:snd r:embed="rId7" name="09 Who's Was Correct_.wav"/>
            </a:hlinkClick>
          </p:cNvPr>
          <p:cNvSpPr/>
          <p:nvPr/>
        </p:nvSpPr>
        <p:spPr>
          <a:xfrm>
            <a:off x="8322550" y="1308253"/>
            <a:ext cx="1853887" cy="475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Q Right</a:t>
            </a:r>
          </a:p>
        </p:txBody>
      </p:sp>
      <p:sp>
        <p:nvSpPr>
          <p:cNvPr id="290" name="Freeform 289"/>
          <p:cNvSpPr/>
          <p:nvPr/>
        </p:nvSpPr>
        <p:spPr>
          <a:xfrm>
            <a:off x="10040098" y="1657449"/>
            <a:ext cx="2162297" cy="2149084"/>
          </a:xfrm>
          <a:custGeom>
            <a:avLst/>
            <a:gdLst>
              <a:gd name="connsiteX0" fmla="*/ 0 w 2162297"/>
              <a:gd name="connsiteY0" fmla="*/ 0 h 2149084"/>
              <a:gd name="connsiteX1" fmla="*/ 58675 w 2162297"/>
              <a:gd name="connsiteY1" fmla="*/ 4023 h 2149084"/>
              <a:gd name="connsiteX2" fmla="*/ 1970540 w 2162297"/>
              <a:gd name="connsiteY2" fmla="*/ 335917 h 2149084"/>
              <a:gd name="connsiteX3" fmla="*/ 2162297 w 2162297"/>
              <a:gd name="connsiteY3" fmla="*/ 399025 h 2149084"/>
              <a:gd name="connsiteX4" fmla="*/ 2162297 w 2162297"/>
              <a:gd name="connsiteY4" fmla="*/ 1750060 h 2149084"/>
              <a:gd name="connsiteX5" fmla="*/ 1970540 w 2162297"/>
              <a:gd name="connsiteY5" fmla="*/ 1813168 h 2149084"/>
              <a:gd name="connsiteX6" fmla="*/ 58675 w 2162297"/>
              <a:gd name="connsiteY6" fmla="*/ 2145061 h 2149084"/>
              <a:gd name="connsiteX7" fmla="*/ 0 w 2162297"/>
              <a:gd name="connsiteY7" fmla="*/ 2149084 h 2149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62297" h="2149084">
                <a:moveTo>
                  <a:pt x="0" y="0"/>
                </a:moveTo>
                <a:lnTo>
                  <a:pt x="58675" y="4023"/>
                </a:lnTo>
                <a:cubicBezTo>
                  <a:pt x="807273" y="66114"/>
                  <a:pt x="1466156" y="182504"/>
                  <a:pt x="1970540" y="335917"/>
                </a:cubicBezTo>
                <a:lnTo>
                  <a:pt x="2162297" y="399025"/>
                </a:lnTo>
                <a:lnTo>
                  <a:pt x="2162297" y="1750060"/>
                </a:lnTo>
                <a:lnTo>
                  <a:pt x="1970540" y="1813168"/>
                </a:lnTo>
                <a:cubicBezTo>
                  <a:pt x="1466156" y="1966581"/>
                  <a:pt x="807273" y="2082971"/>
                  <a:pt x="58675" y="2145061"/>
                </a:cubicBezTo>
                <a:lnTo>
                  <a:pt x="0" y="2149084"/>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9" name="Freeform 268"/>
          <p:cNvSpPr/>
          <p:nvPr/>
        </p:nvSpPr>
        <p:spPr>
          <a:xfrm rot="18900000">
            <a:off x="8812501" y="145649"/>
            <a:ext cx="3566757" cy="1994772"/>
          </a:xfrm>
          <a:custGeom>
            <a:avLst/>
            <a:gdLst>
              <a:gd name="connsiteX0" fmla="*/ 2664641 w 3566757"/>
              <a:gd name="connsiteY0" fmla="*/ 172809 h 1994772"/>
              <a:gd name="connsiteX1" fmla="*/ 3566757 w 3566757"/>
              <a:gd name="connsiteY1" fmla="*/ 1074925 h 1994772"/>
              <a:gd name="connsiteX2" fmla="*/ 3562217 w 3566757"/>
              <a:gd name="connsiteY2" fmla="*/ 1083999 h 1994772"/>
              <a:gd name="connsiteX3" fmla="*/ 271585 w 3566757"/>
              <a:gd name="connsiteY3" fmla="*/ 1983719 h 1994772"/>
              <a:gd name="connsiteX4" fmla="*/ 0 w 3566757"/>
              <a:gd name="connsiteY4" fmla="*/ 1994772 h 1994772"/>
              <a:gd name="connsiteX5" fmla="*/ 1994772 w 3566757"/>
              <a:gd name="connsiteY5" fmla="*/ 0 h 1994772"/>
              <a:gd name="connsiteX6" fmla="*/ 2098215 w 3566757"/>
              <a:gd name="connsiteY6" fmla="*/ 20628 h 1994772"/>
              <a:gd name="connsiteX7" fmla="*/ 2569599 w 3566757"/>
              <a:gd name="connsiteY7" fmla="*/ 141910 h 1994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66757" h="1994772">
                <a:moveTo>
                  <a:pt x="2664641" y="172809"/>
                </a:moveTo>
                <a:lnTo>
                  <a:pt x="3566757" y="1074925"/>
                </a:lnTo>
                <a:lnTo>
                  <a:pt x="3562217" y="1083999"/>
                </a:lnTo>
                <a:cubicBezTo>
                  <a:pt x="3260241" y="1534816"/>
                  <a:pt x="1947584" y="1892264"/>
                  <a:pt x="271585" y="1983719"/>
                </a:cubicBezTo>
                <a:lnTo>
                  <a:pt x="0" y="1994772"/>
                </a:lnTo>
                <a:lnTo>
                  <a:pt x="1994772" y="0"/>
                </a:lnTo>
                <a:lnTo>
                  <a:pt x="2098215" y="20628"/>
                </a:lnTo>
                <a:cubicBezTo>
                  <a:pt x="2266890" y="57749"/>
                  <a:pt x="2424521" y="98310"/>
                  <a:pt x="2569599" y="141910"/>
                </a:cubicBez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59" name="Freeform 258"/>
          <p:cNvSpPr/>
          <p:nvPr/>
        </p:nvSpPr>
        <p:spPr>
          <a:xfrm rot="13500000">
            <a:off x="8803549" y="3345165"/>
            <a:ext cx="3627871" cy="1994772"/>
          </a:xfrm>
          <a:custGeom>
            <a:avLst/>
            <a:gdLst>
              <a:gd name="connsiteX0" fmla="*/ 3627871 w 3627871"/>
              <a:gd name="connsiteY0" fmla="*/ 1994772 h 1994772"/>
              <a:gd name="connsiteX1" fmla="*/ 3356285 w 3627871"/>
              <a:gd name="connsiteY1" fmla="*/ 1983719 h 1994772"/>
              <a:gd name="connsiteX2" fmla="*/ 0 w 3627871"/>
              <a:gd name="connsiteY2" fmla="*/ 885579 h 1994772"/>
              <a:gd name="connsiteX3" fmla="*/ 1529655 w 3627871"/>
              <a:gd name="connsiteY3" fmla="*/ 20628 h 1994772"/>
              <a:gd name="connsiteX4" fmla="*/ 1633099 w 3627871"/>
              <a:gd name="connsiteY4" fmla="*/ 0 h 1994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7871" h="1994772">
                <a:moveTo>
                  <a:pt x="3627871" y="1994772"/>
                </a:moveTo>
                <a:lnTo>
                  <a:pt x="3356285" y="1983719"/>
                </a:lnTo>
                <a:cubicBezTo>
                  <a:pt x="1440858" y="1879198"/>
                  <a:pt x="0" y="1427259"/>
                  <a:pt x="0" y="885579"/>
                </a:cubicBezTo>
                <a:cubicBezTo>
                  <a:pt x="0" y="537356"/>
                  <a:pt x="595457" y="226220"/>
                  <a:pt x="1529655" y="20628"/>
                </a:cubicBezTo>
                <a:lnTo>
                  <a:pt x="1633099" y="0"/>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8" name="Freeform 297"/>
          <p:cNvSpPr/>
          <p:nvPr/>
        </p:nvSpPr>
        <p:spPr>
          <a:xfrm rot="1800000">
            <a:off x="9294674" y="2833424"/>
            <a:ext cx="3308377" cy="2095215"/>
          </a:xfrm>
          <a:custGeom>
            <a:avLst/>
            <a:gdLst>
              <a:gd name="connsiteX0" fmla="*/ 0 w 3308377"/>
              <a:gd name="connsiteY0" fmla="*/ 0 h 2095215"/>
              <a:gd name="connsiteX1" fmla="*/ 108099 w 3308377"/>
              <a:gd name="connsiteY1" fmla="*/ 4399 h 2095215"/>
              <a:gd name="connsiteX2" fmla="*/ 2717934 w 3308377"/>
              <a:gd name="connsiteY2" fmla="*/ 464693 h 2095215"/>
              <a:gd name="connsiteX3" fmla="*/ 2780269 w 3308377"/>
              <a:gd name="connsiteY3" fmla="*/ 490970 h 2095215"/>
              <a:gd name="connsiteX4" fmla="*/ 3308377 w 3308377"/>
              <a:gd name="connsiteY4" fmla="*/ 1405680 h 2095215"/>
              <a:gd name="connsiteX5" fmla="*/ 3304925 w 3308377"/>
              <a:gd name="connsiteY5" fmla="*/ 1409403 h 2095215"/>
              <a:gd name="connsiteX6" fmla="*/ 1264563 w 3308377"/>
              <a:gd name="connsiteY6" fmla="*/ 2088164 h 2095215"/>
              <a:gd name="connsiteX7" fmla="*/ 1209673 w 3308377"/>
              <a:gd name="connsiteY7" fmla="*/ 2095215 h 2095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8377" h="2095215">
                <a:moveTo>
                  <a:pt x="0" y="0"/>
                </a:moveTo>
                <a:lnTo>
                  <a:pt x="108099" y="4399"/>
                </a:lnTo>
                <a:cubicBezTo>
                  <a:pt x="1185527" y="63192"/>
                  <a:pt x="2112799" y="231910"/>
                  <a:pt x="2717934" y="464693"/>
                </a:cubicBezTo>
                <a:lnTo>
                  <a:pt x="2780269" y="490970"/>
                </a:lnTo>
                <a:lnTo>
                  <a:pt x="3308377" y="1405680"/>
                </a:lnTo>
                <a:lnTo>
                  <a:pt x="3304925" y="1409403"/>
                </a:lnTo>
                <a:cubicBezTo>
                  <a:pt x="2993330" y="1701972"/>
                  <a:pt x="2247297" y="1945803"/>
                  <a:pt x="1264563" y="2088164"/>
                </a:cubicBezTo>
                <a:lnTo>
                  <a:pt x="1209673" y="2095215"/>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3" name="Freeform 272"/>
          <p:cNvSpPr/>
          <p:nvPr/>
        </p:nvSpPr>
        <p:spPr>
          <a:xfrm rot="18000000">
            <a:off x="8620228" y="437702"/>
            <a:ext cx="3115904" cy="1480082"/>
          </a:xfrm>
          <a:custGeom>
            <a:avLst/>
            <a:gdLst>
              <a:gd name="connsiteX0" fmla="*/ 2563579 w 3115904"/>
              <a:gd name="connsiteY0" fmla="*/ 0 h 1480082"/>
              <a:gd name="connsiteX1" fmla="*/ 3115904 w 3115904"/>
              <a:gd name="connsiteY1" fmla="*/ 956656 h 1480082"/>
              <a:gd name="connsiteX2" fmla="*/ 3004219 w 3115904"/>
              <a:gd name="connsiteY2" fmla="*/ 1003738 h 1480082"/>
              <a:gd name="connsiteX3" fmla="*/ 394384 w 3115904"/>
              <a:gd name="connsiteY3" fmla="*/ 1464032 h 1480082"/>
              <a:gd name="connsiteX4" fmla="*/ 0 w 3115904"/>
              <a:gd name="connsiteY4" fmla="*/ 1480082 h 14800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5904" h="1480082">
                <a:moveTo>
                  <a:pt x="2563579" y="0"/>
                </a:moveTo>
                <a:lnTo>
                  <a:pt x="3115904" y="956656"/>
                </a:lnTo>
                <a:lnTo>
                  <a:pt x="3004219" y="1003738"/>
                </a:lnTo>
                <a:cubicBezTo>
                  <a:pt x="2399083" y="1236520"/>
                  <a:pt x="1471812" y="1405239"/>
                  <a:pt x="394384" y="1464032"/>
                </a:cubicBezTo>
                <a:lnTo>
                  <a:pt x="0" y="1480082"/>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6" name="Freeform 285"/>
          <p:cNvSpPr/>
          <p:nvPr/>
        </p:nvSpPr>
        <p:spPr>
          <a:xfrm rot="20700000">
            <a:off x="9717893" y="1095642"/>
            <a:ext cx="2683222" cy="2136538"/>
          </a:xfrm>
          <a:custGeom>
            <a:avLst/>
            <a:gdLst>
              <a:gd name="connsiteX0" fmla="*/ 2031475 w 2683222"/>
              <a:gd name="connsiteY0" fmla="*/ 252215 h 2136538"/>
              <a:gd name="connsiteX1" fmla="*/ 2654086 w 2683222"/>
              <a:gd name="connsiteY1" fmla="*/ 463587 h 2136538"/>
              <a:gd name="connsiteX2" fmla="*/ 2683222 w 2683222"/>
              <a:gd name="connsiteY2" fmla="*/ 477099 h 2136538"/>
              <a:gd name="connsiteX3" fmla="*/ 2344034 w 2683222"/>
              <a:gd name="connsiteY3" fmla="*/ 1742968 h 2136538"/>
              <a:gd name="connsiteX4" fmla="*/ 2221040 w 2683222"/>
              <a:gd name="connsiteY4" fmla="*/ 1783445 h 2136538"/>
              <a:gd name="connsiteX5" fmla="*/ 309176 w 2683222"/>
              <a:gd name="connsiteY5" fmla="*/ 2115339 h 2136538"/>
              <a:gd name="connsiteX6" fmla="*/ 0 w 2683222"/>
              <a:gd name="connsiteY6" fmla="*/ 2136538 h 2136538"/>
              <a:gd name="connsiteX7" fmla="*/ 572484 w 2683222"/>
              <a:gd name="connsiteY7" fmla="*/ 0 h 2136538"/>
              <a:gd name="connsiteX8" fmla="*/ 695368 w 2683222"/>
              <a:gd name="connsiteY8" fmla="*/ 11994 h 2136538"/>
              <a:gd name="connsiteX9" fmla="*/ 2031475 w 2683222"/>
              <a:gd name="connsiteY9" fmla="*/ 252215 h 2136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83222" h="2136538">
                <a:moveTo>
                  <a:pt x="2031475" y="252215"/>
                </a:moveTo>
                <a:cubicBezTo>
                  <a:pt x="2269185" y="315605"/>
                  <a:pt x="2478556" y="386551"/>
                  <a:pt x="2654086" y="463587"/>
                </a:cubicBezTo>
                <a:lnTo>
                  <a:pt x="2683222" y="477099"/>
                </a:lnTo>
                <a:lnTo>
                  <a:pt x="2344034" y="1742968"/>
                </a:lnTo>
                <a:lnTo>
                  <a:pt x="2221040" y="1783445"/>
                </a:lnTo>
                <a:cubicBezTo>
                  <a:pt x="1716658" y="1936859"/>
                  <a:pt x="1057774" y="2053249"/>
                  <a:pt x="309176" y="2115339"/>
                </a:cubicBezTo>
                <a:lnTo>
                  <a:pt x="0" y="2136538"/>
                </a:lnTo>
                <a:lnTo>
                  <a:pt x="572484" y="0"/>
                </a:lnTo>
                <a:lnTo>
                  <a:pt x="695368" y="11994"/>
                </a:lnTo>
                <a:cubicBezTo>
                  <a:pt x="1198259" y="68716"/>
                  <a:pt x="1651139" y="150792"/>
                  <a:pt x="2031475" y="252215"/>
                </a:cubicBez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5" name="Freeform 264"/>
          <p:cNvSpPr/>
          <p:nvPr/>
        </p:nvSpPr>
        <p:spPr>
          <a:xfrm rot="15300000">
            <a:off x="8170527" y="4306114"/>
            <a:ext cx="3739140" cy="1001900"/>
          </a:xfrm>
          <a:custGeom>
            <a:avLst/>
            <a:gdLst>
              <a:gd name="connsiteX0" fmla="*/ 3739140 w 3739140"/>
              <a:gd name="connsiteY0" fmla="*/ 1001900 h 1001900"/>
              <a:gd name="connsiteX1" fmla="*/ 3335132 w 3739140"/>
              <a:gd name="connsiteY1" fmla="*/ 985458 h 1001900"/>
              <a:gd name="connsiteX2" fmla="*/ 549 w 3739140"/>
              <a:gd name="connsiteY2" fmla="*/ 1925 h 1001900"/>
              <a:gd name="connsiteX3" fmla="*/ 0 w 3739140"/>
              <a:gd name="connsiteY3" fmla="*/ 0 h 1001900"/>
            </a:gdLst>
            <a:ahLst/>
            <a:cxnLst>
              <a:cxn ang="0">
                <a:pos x="connsiteX0" y="connsiteY0"/>
              </a:cxn>
              <a:cxn ang="0">
                <a:pos x="connsiteX1" y="connsiteY1"/>
              </a:cxn>
              <a:cxn ang="0">
                <a:pos x="connsiteX2" y="connsiteY2"/>
              </a:cxn>
              <a:cxn ang="0">
                <a:pos x="connsiteX3" y="connsiteY3"/>
              </a:cxn>
            </a:cxnLst>
            <a:rect l="l" t="t" r="r" b="b"/>
            <a:pathLst>
              <a:path w="3739140" h="1001900">
                <a:moveTo>
                  <a:pt x="3739140" y="1001900"/>
                </a:moveTo>
                <a:lnTo>
                  <a:pt x="3335132" y="985458"/>
                </a:lnTo>
                <a:cubicBezTo>
                  <a:pt x="1556520" y="888403"/>
                  <a:pt x="187105" y="491788"/>
                  <a:pt x="549" y="1925"/>
                </a:cubicBezTo>
                <a:lnTo>
                  <a:pt x="0" y="0"/>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4" name="Freeform 293"/>
          <p:cNvSpPr/>
          <p:nvPr/>
        </p:nvSpPr>
        <p:spPr>
          <a:xfrm rot="900000">
            <a:off x="9717896" y="2231796"/>
            <a:ext cx="2683180" cy="2136538"/>
          </a:xfrm>
          <a:custGeom>
            <a:avLst/>
            <a:gdLst>
              <a:gd name="connsiteX0" fmla="*/ 0 w 2683180"/>
              <a:gd name="connsiteY0" fmla="*/ 0 h 2136538"/>
              <a:gd name="connsiteX1" fmla="*/ 309175 w 2683180"/>
              <a:gd name="connsiteY1" fmla="*/ 21199 h 2136538"/>
              <a:gd name="connsiteX2" fmla="*/ 2221040 w 2683180"/>
              <a:gd name="connsiteY2" fmla="*/ 353093 h 2136538"/>
              <a:gd name="connsiteX3" fmla="*/ 2344031 w 2683180"/>
              <a:gd name="connsiteY3" fmla="*/ 393570 h 2136538"/>
              <a:gd name="connsiteX4" fmla="*/ 2683180 w 2683180"/>
              <a:gd name="connsiteY4" fmla="*/ 1659291 h 2136538"/>
              <a:gd name="connsiteX5" fmla="*/ 2544749 w 2683180"/>
              <a:gd name="connsiteY5" fmla="*/ 1718432 h 2136538"/>
              <a:gd name="connsiteX6" fmla="*/ 695367 w 2683180"/>
              <a:gd name="connsiteY6" fmla="*/ 2124544 h 2136538"/>
              <a:gd name="connsiteX7" fmla="*/ 572483 w 2683180"/>
              <a:gd name="connsiteY7" fmla="*/ 2136538 h 2136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83180" h="2136538">
                <a:moveTo>
                  <a:pt x="0" y="0"/>
                </a:moveTo>
                <a:lnTo>
                  <a:pt x="309175" y="21199"/>
                </a:lnTo>
                <a:cubicBezTo>
                  <a:pt x="1057773" y="83290"/>
                  <a:pt x="1716657" y="199680"/>
                  <a:pt x="2221040" y="353093"/>
                </a:cubicBezTo>
                <a:lnTo>
                  <a:pt x="2344031" y="393570"/>
                </a:lnTo>
                <a:lnTo>
                  <a:pt x="2683180" y="1659291"/>
                </a:lnTo>
                <a:lnTo>
                  <a:pt x="2544749" y="1718432"/>
                </a:lnTo>
                <a:cubicBezTo>
                  <a:pt x="2091518" y="1897330"/>
                  <a:pt x="1449703" y="2039462"/>
                  <a:pt x="695367" y="2124544"/>
                </a:cubicBezTo>
                <a:lnTo>
                  <a:pt x="572483" y="2136538"/>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8" name="Freeform 277"/>
          <p:cNvSpPr/>
          <p:nvPr/>
        </p:nvSpPr>
        <p:spPr>
          <a:xfrm rot="17100000">
            <a:off x="8724727" y="878212"/>
            <a:ext cx="2653654" cy="687323"/>
          </a:xfrm>
          <a:custGeom>
            <a:avLst/>
            <a:gdLst>
              <a:gd name="connsiteX0" fmla="*/ 2565124 w 2653654"/>
              <a:gd name="connsiteY0" fmla="*/ 0 h 687323"/>
              <a:gd name="connsiteX1" fmla="*/ 2653654 w 2653654"/>
              <a:gd name="connsiteY1" fmla="*/ 330399 h 687323"/>
              <a:gd name="connsiteX2" fmla="*/ 2438681 w 2653654"/>
              <a:gd name="connsiteY2" fmla="*/ 388760 h 687323"/>
              <a:gd name="connsiteX3" fmla="*/ 404008 w 2653654"/>
              <a:gd name="connsiteY3" fmla="*/ 670881 h 687323"/>
              <a:gd name="connsiteX4" fmla="*/ 0 w 2653654"/>
              <a:gd name="connsiteY4" fmla="*/ 687323 h 687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3654" h="687323">
                <a:moveTo>
                  <a:pt x="2565124" y="0"/>
                </a:moveTo>
                <a:lnTo>
                  <a:pt x="2653654" y="330399"/>
                </a:lnTo>
                <a:lnTo>
                  <a:pt x="2438681" y="388760"/>
                </a:lnTo>
                <a:cubicBezTo>
                  <a:pt x="1881971" y="528621"/>
                  <a:pt x="1182151" y="628420"/>
                  <a:pt x="404008" y="670881"/>
                </a:cubicBezTo>
                <a:lnTo>
                  <a:pt x="0" y="687323"/>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2" name="Freeform 281"/>
          <p:cNvSpPr/>
          <p:nvPr/>
        </p:nvSpPr>
        <p:spPr>
          <a:xfrm rot="19800000">
            <a:off x="9294695" y="535416"/>
            <a:ext cx="3308085" cy="2095216"/>
          </a:xfrm>
          <a:custGeom>
            <a:avLst/>
            <a:gdLst>
              <a:gd name="connsiteX0" fmla="*/ 3134059 w 3308085"/>
              <a:gd name="connsiteY0" fmla="*/ 556366 h 2095216"/>
              <a:gd name="connsiteX1" fmla="*/ 3275407 w 3308085"/>
              <a:gd name="connsiteY1" fmla="*/ 659351 h 2095216"/>
              <a:gd name="connsiteX2" fmla="*/ 3308085 w 3308085"/>
              <a:gd name="connsiteY2" fmla="*/ 690037 h 2095216"/>
              <a:gd name="connsiteX3" fmla="*/ 2780266 w 3308085"/>
              <a:gd name="connsiteY3" fmla="*/ 1604247 h 2095216"/>
              <a:gd name="connsiteX4" fmla="*/ 2717935 w 3308085"/>
              <a:gd name="connsiteY4" fmla="*/ 1630523 h 2095216"/>
              <a:gd name="connsiteX5" fmla="*/ 108101 w 3308085"/>
              <a:gd name="connsiteY5" fmla="*/ 2090817 h 2095216"/>
              <a:gd name="connsiteX6" fmla="*/ 0 w 3308085"/>
              <a:gd name="connsiteY6" fmla="*/ 2095216 h 2095216"/>
              <a:gd name="connsiteX7" fmla="*/ 1209673 w 3308085"/>
              <a:gd name="connsiteY7" fmla="*/ 0 h 2095216"/>
              <a:gd name="connsiteX8" fmla="*/ 1264564 w 3308085"/>
              <a:gd name="connsiteY8" fmla="*/ 7051 h 2095216"/>
              <a:gd name="connsiteX9" fmla="*/ 3134059 w 3308085"/>
              <a:gd name="connsiteY9" fmla="*/ 556366 h 2095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08085" h="2095216">
                <a:moveTo>
                  <a:pt x="3134059" y="556366"/>
                </a:moveTo>
                <a:cubicBezTo>
                  <a:pt x="3187236" y="589892"/>
                  <a:pt x="3234469" y="624252"/>
                  <a:pt x="3275407" y="659351"/>
                </a:cubicBezTo>
                <a:lnTo>
                  <a:pt x="3308085" y="690037"/>
                </a:lnTo>
                <a:lnTo>
                  <a:pt x="2780266" y="1604247"/>
                </a:lnTo>
                <a:lnTo>
                  <a:pt x="2717935" y="1630523"/>
                </a:lnTo>
                <a:cubicBezTo>
                  <a:pt x="2112800" y="1863306"/>
                  <a:pt x="1185529" y="2032024"/>
                  <a:pt x="108101" y="2090817"/>
                </a:cubicBezTo>
                <a:lnTo>
                  <a:pt x="0" y="2095216"/>
                </a:lnTo>
                <a:lnTo>
                  <a:pt x="1209673" y="0"/>
                </a:lnTo>
                <a:lnTo>
                  <a:pt x="1264564" y="7051"/>
                </a:lnTo>
                <a:cubicBezTo>
                  <a:pt x="2098399" y="127842"/>
                  <a:pt x="2761827" y="321684"/>
                  <a:pt x="3134059" y="556366"/>
                </a:cubicBez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3" name="Freeform 262"/>
          <p:cNvSpPr/>
          <p:nvPr/>
        </p:nvSpPr>
        <p:spPr>
          <a:xfrm rot="14400000">
            <a:off x="8346878" y="3754858"/>
            <a:ext cx="3750669" cy="1744872"/>
          </a:xfrm>
          <a:custGeom>
            <a:avLst/>
            <a:gdLst>
              <a:gd name="connsiteX0" fmla="*/ 3750669 w 3750669"/>
              <a:gd name="connsiteY0" fmla="*/ 1744872 h 1744872"/>
              <a:gd name="connsiteX1" fmla="*/ 3356285 w 3750669"/>
              <a:gd name="connsiteY1" fmla="*/ 1728822 h 1744872"/>
              <a:gd name="connsiteX2" fmla="*/ 0 w 3750669"/>
              <a:gd name="connsiteY2" fmla="*/ 630681 h 1744872"/>
              <a:gd name="connsiteX3" fmla="*/ 717878 w 3750669"/>
              <a:gd name="connsiteY3" fmla="*/ 3969 h 1744872"/>
              <a:gd name="connsiteX4" fmla="*/ 728462 w 3750669"/>
              <a:gd name="connsiteY4" fmla="*/ 0 h 17448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0669" h="1744872">
                <a:moveTo>
                  <a:pt x="3750669" y="1744872"/>
                </a:moveTo>
                <a:lnTo>
                  <a:pt x="3356285" y="1728822"/>
                </a:lnTo>
                <a:cubicBezTo>
                  <a:pt x="1440857" y="1624301"/>
                  <a:pt x="0" y="1172361"/>
                  <a:pt x="0" y="630681"/>
                </a:cubicBezTo>
                <a:cubicBezTo>
                  <a:pt x="0" y="398532"/>
                  <a:pt x="264647" y="182867"/>
                  <a:pt x="717878" y="3969"/>
                </a:cubicBezTo>
                <a:lnTo>
                  <a:pt x="728462" y="0"/>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6" name="Freeform 295"/>
          <p:cNvSpPr/>
          <p:nvPr/>
        </p:nvSpPr>
        <p:spPr>
          <a:xfrm rot="1351054">
            <a:off x="9520286" y="2533508"/>
            <a:ext cx="2987204" cy="2119988"/>
          </a:xfrm>
          <a:custGeom>
            <a:avLst/>
            <a:gdLst>
              <a:gd name="connsiteX0" fmla="*/ 0 w 2987204"/>
              <a:gd name="connsiteY0" fmla="*/ 0 h 2119988"/>
              <a:gd name="connsiteX1" fmla="*/ 3344 w 2987204"/>
              <a:gd name="connsiteY1" fmla="*/ 136 h 2119988"/>
              <a:gd name="connsiteX2" fmla="*/ 2399772 w 2987204"/>
              <a:gd name="connsiteY2" fmla="*/ 385271 h 2119988"/>
              <a:gd name="connsiteX3" fmla="*/ 2517691 w 2987204"/>
              <a:gd name="connsiteY3" fmla="*/ 426800 h 2119988"/>
              <a:gd name="connsiteX4" fmla="*/ 2987204 w 2987204"/>
              <a:gd name="connsiteY4" fmla="*/ 1559324 h 2119988"/>
              <a:gd name="connsiteX5" fmla="*/ 2888106 w 2987204"/>
              <a:gd name="connsiteY5" fmla="*/ 1614605 h 2119988"/>
              <a:gd name="connsiteX6" fmla="*/ 1159808 w 2987204"/>
              <a:gd name="connsiteY6" fmla="*/ 2083901 h 2119988"/>
              <a:gd name="connsiteX7" fmla="*/ 878889 w 2987204"/>
              <a:gd name="connsiteY7" fmla="*/ 2119988 h 2119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204" h="2119988">
                <a:moveTo>
                  <a:pt x="0" y="0"/>
                </a:moveTo>
                <a:lnTo>
                  <a:pt x="3344" y="136"/>
                </a:lnTo>
                <a:cubicBezTo>
                  <a:pt x="961058" y="52396"/>
                  <a:pt x="1800130" y="191511"/>
                  <a:pt x="2399772" y="385271"/>
                </a:cubicBezTo>
                <a:lnTo>
                  <a:pt x="2517691" y="426800"/>
                </a:lnTo>
                <a:lnTo>
                  <a:pt x="2987204" y="1559324"/>
                </a:lnTo>
                <a:lnTo>
                  <a:pt x="2888106" y="1614605"/>
                </a:lnTo>
                <a:cubicBezTo>
                  <a:pt x="2500765" y="1813283"/>
                  <a:pt x="1896859" y="1977130"/>
                  <a:pt x="1159808" y="2083901"/>
                </a:cubicBezTo>
                <a:lnTo>
                  <a:pt x="878889" y="2119988"/>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6" name="Freeform 275"/>
          <p:cNvSpPr/>
          <p:nvPr/>
        </p:nvSpPr>
        <p:spPr>
          <a:xfrm rot="17551054">
            <a:off x="8657857" y="679818"/>
            <a:ext cx="2867844" cy="1077035"/>
          </a:xfrm>
          <a:custGeom>
            <a:avLst/>
            <a:gdLst>
              <a:gd name="connsiteX0" fmla="*/ 2597941 w 2867844"/>
              <a:gd name="connsiteY0" fmla="*/ 0 h 1077035"/>
              <a:gd name="connsiteX1" fmla="*/ 2867844 w 2867844"/>
              <a:gd name="connsiteY1" fmla="*/ 651039 h 1077035"/>
              <a:gd name="connsiteX2" fmla="*/ 2798254 w 2867844"/>
              <a:gd name="connsiteY2" fmla="*/ 675547 h 1077035"/>
              <a:gd name="connsiteX3" fmla="*/ 401826 w 2867844"/>
              <a:gd name="connsiteY3" fmla="*/ 1060682 h 1077035"/>
              <a:gd name="connsiteX4" fmla="*/ 0 w 2867844"/>
              <a:gd name="connsiteY4" fmla="*/ 1077035 h 1077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7844" h="1077035">
                <a:moveTo>
                  <a:pt x="2597941" y="0"/>
                </a:moveTo>
                <a:lnTo>
                  <a:pt x="2867844" y="651039"/>
                </a:lnTo>
                <a:lnTo>
                  <a:pt x="2798254" y="675547"/>
                </a:lnTo>
                <a:cubicBezTo>
                  <a:pt x="2198611" y="869307"/>
                  <a:pt x="1359540" y="1008422"/>
                  <a:pt x="401826" y="1060682"/>
                </a:cubicBezTo>
                <a:lnTo>
                  <a:pt x="0" y="1077035"/>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4" name="Freeform 283"/>
          <p:cNvSpPr/>
          <p:nvPr/>
        </p:nvSpPr>
        <p:spPr>
          <a:xfrm rot="20251054">
            <a:off x="9521282" y="815306"/>
            <a:ext cx="2985491" cy="2120098"/>
          </a:xfrm>
          <a:custGeom>
            <a:avLst/>
            <a:gdLst>
              <a:gd name="connsiteX0" fmla="*/ 2641284 w 2985491"/>
              <a:gd name="connsiteY0" fmla="*/ 395128 h 2120098"/>
              <a:gd name="connsiteX1" fmla="*/ 2944660 w 2985491"/>
              <a:gd name="connsiteY1" fmla="*/ 535879 h 2120098"/>
              <a:gd name="connsiteX2" fmla="*/ 2985491 w 2985491"/>
              <a:gd name="connsiteY2" fmla="*/ 560773 h 2120098"/>
              <a:gd name="connsiteX3" fmla="*/ 2516707 w 2985491"/>
              <a:gd name="connsiteY3" fmla="*/ 1693500 h 2120098"/>
              <a:gd name="connsiteX4" fmla="*/ 2399306 w 2985491"/>
              <a:gd name="connsiteY4" fmla="*/ 1734846 h 2120098"/>
              <a:gd name="connsiteX5" fmla="*/ 2877 w 2985491"/>
              <a:gd name="connsiteY5" fmla="*/ 2119981 h 2120098"/>
              <a:gd name="connsiteX6" fmla="*/ 0 w 2985491"/>
              <a:gd name="connsiteY6" fmla="*/ 2120098 h 2120098"/>
              <a:gd name="connsiteX7" fmla="*/ 877412 w 2985491"/>
              <a:gd name="connsiteY7" fmla="*/ 0 h 2120098"/>
              <a:gd name="connsiteX8" fmla="*/ 1159341 w 2985491"/>
              <a:gd name="connsiteY8" fmla="*/ 36216 h 2120098"/>
              <a:gd name="connsiteX9" fmla="*/ 2641284 w 2985491"/>
              <a:gd name="connsiteY9" fmla="*/ 395128 h 2120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85491" h="2120098">
                <a:moveTo>
                  <a:pt x="2641284" y="395128"/>
                </a:moveTo>
                <a:cubicBezTo>
                  <a:pt x="2754592" y="439853"/>
                  <a:pt x="2856114" y="486876"/>
                  <a:pt x="2944660" y="535879"/>
                </a:cubicBezTo>
                <a:lnTo>
                  <a:pt x="2985491" y="560773"/>
                </a:lnTo>
                <a:lnTo>
                  <a:pt x="2516707" y="1693500"/>
                </a:lnTo>
                <a:lnTo>
                  <a:pt x="2399306" y="1734846"/>
                </a:lnTo>
                <a:cubicBezTo>
                  <a:pt x="1799663" y="1928606"/>
                  <a:pt x="960592" y="2067721"/>
                  <a:pt x="2877" y="2119981"/>
                </a:cubicBezTo>
                <a:lnTo>
                  <a:pt x="0" y="2120098"/>
                </a:lnTo>
                <a:lnTo>
                  <a:pt x="877412" y="0"/>
                </a:lnTo>
                <a:lnTo>
                  <a:pt x="1159341" y="36216"/>
                </a:lnTo>
                <a:cubicBezTo>
                  <a:pt x="1754938" y="122496"/>
                  <a:pt x="2263592" y="246046"/>
                  <a:pt x="2641284" y="395128"/>
                </a:cubicBez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7" name="Freeform 266"/>
          <p:cNvSpPr/>
          <p:nvPr/>
        </p:nvSpPr>
        <p:spPr>
          <a:xfrm rot="14851054">
            <a:off x="8201820" y="4002212"/>
            <a:ext cx="3758140" cy="1467027"/>
          </a:xfrm>
          <a:custGeom>
            <a:avLst/>
            <a:gdLst>
              <a:gd name="connsiteX0" fmla="*/ 3758140 w 3758140"/>
              <a:gd name="connsiteY0" fmla="*/ 1467027 h 1467027"/>
              <a:gd name="connsiteX1" fmla="*/ 3356285 w 3758140"/>
              <a:gd name="connsiteY1" fmla="*/ 1450673 h 1467027"/>
              <a:gd name="connsiteX2" fmla="*/ 0 w 3758140"/>
              <a:gd name="connsiteY2" fmla="*/ 352532 h 1467027"/>
              <a:gd name="connsiteX3" fmla="*/ 188977 w 3758140"/>
              <a:gd name="connsiteY3" fmla="*/ 19207 h 1467027"/>
              <a:gd name="connsiteX4" fmla="*/ 213349 w 3758140"/>
              <a:gd name="connsiteY4" fmla="*/ 0 h 1467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8140" h="1467027">
                <a:moveTo>
                  <a:pt x="3758140" y="1467027"/>
                </a:moveTo>
                <a:lnTo>
                  <a:pt x="3356285" y="1450673"/>
                </a:lnTo>
                <a:cubicBezTo>
                  <a:pt x="1440857" y="1346151"/>
                  <a:pt x="0" y="894212"/>
                  <a:pt x="0" y="352532"/>
                </a:cubicBezTo>
                <a:cubicBezTo>
                  <a:pt x="0" y="236458"/>
                  <a:pt x="66162" y="124504"/>
                  <a:pt x="188977" y="19207"/>
                </a:cubicBezTo>
                <a:lnTo>
                  <a:pt x="213349" y="0"/>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1" name="Freeform 260"/>
          <p:cNvSpPr/>
          <p:nvPr/>
        </p:nvSpPr>
        <p:spPr>
          <a:xfrm rot="3151054">
            <a:off x="8567052" y="3561413"/>
            <a:ext cx="3680549" cy="1896845"/>
          </a:xfrm>
          <a:custGeom>
            <a:avLst/>
            <a:gdLst>
              <a:gd name="connsiteX0" fmla="*/ 0 w 3680549"/>
              <a:gd name="connsiteY0" fmla="*/ 0 h 1896845"/>
              <a:gd name="connsiteX1" fmla="*/ 324264 w 3680549"/>
              <a:gd name="connsiteY1" fmla="*/ 13197 h 1896845"/>
              <a:gd name="connsiteX2" fmla="*/ 3680549 w 3680549"/>
              <a:gd name="connsiteY2" fmla="*/ 1111337 h 1896845"/>
              <a:gd name="connsiteX3" fmla="*/ 2720692 w 3680549"/>
              <a:gd name="connsiteY3" fmla="*/ 1824342 h 1896845"/>
              <a:gd name="connsiteX4" fmla="*/ 2473586 w 3680549"/>
              <a:gd name="connsiteY4" fmla="*/ 1896845 h 1896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0549" h="1896845">
                <a:moveTo>
                  <a:pt x="0" y="0"/>
                </a:moveTo>
                <a:lnTo>
                  <a:pt x="324264" y="13197"/>
                </a:lnTo>
                <a:cubicBezTo>
                  <a:pt x="2239693" y="117717"/>
                  <a:pt x="3680549" y="569656"/>
                  <a:pt x="3680549" y="1111337"/>
                </a:cubicBezTo>
                <a:cubicBezTo>
                  <a:pt x="3680549" y="1382177"/>
                  <a:pt x="3320335" y="1630582"/>
                  <a:pt x="2720692" y="1824342"/>
                </a:cubicBezTo>
                <a:lnTo>
                  <a:pt x="2473586" y="1896845"/>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0" name="Freeform 279"/>
          <p:cNvSpPr/>
          <p:nvPr/>
        </p:nvSpPr>
        <p:spPr>
          <a:xfrm rot="19351054">
            <a:off x="9050106" y="288787"/>
            <a:ext cx="3538923" cy="2053081"/>
          </a:xfrm>
          <a:custGeom>
            <a:avLst/>
            <a:gdLst>
              <a:gd name="connsiteX0" fmla="*/ 3349946 w 3538923"/>
              <a:gd name="connsiteY0" fmla="*/ 614183 h 2053081"/>
              <a:gd name="connsiteX1" fmla="*/ 3538923 w 3538923"/>
              <a:gd name="connsiteY1" fmla="*/ 947508 h 2053081"/>
              <a:gd name="connsiteX2" fmla="*/ 3529617 w 3538923"/>
              <a:gd name="connsiteY2" fmla="*/ 1003656 h 2053081"/>
              <a:gd name="connsiteX3" fmla="*/ 3270607 w 3538923"/>
              <a:gd name="connsiteY3" fmla="*/ 1341418 h 2053081"/>
              <a:gd name="connsiteX4" fmla="*/ 3146285 w 3538923"/>
              <a:gd name="connsiteY4" fmla="*/ 1421178 h 2053081"/>
              <a:gd name="connsiteX5" fmla="*/ 182638 w 3538923"/>
              <a:gd name="connsiteY5" fmla="*/ 2045648 h 2053081"/>
              <a:gd name="connsiteX6" fmla="*/ 0 w 3538923"/>
              <a:gd name="connsiteY6" fmla="*/ 2053081 h 2053081"/>
              <a:gd name="connsiteX7" fmla="*/ 1574385 w 3538923"/>
              <a:gd name="connsiteY7" fmla="*/ 0 h 2053081"/>
              <a:gd name="connsiteX8" fmla="*/ 1685674 w 3538923"/>
              <a:gd name="connsiteY8" fmla="*/ 18029 h 2053081"/>
              <a:gd name="connsiteX9" fmla="*/ 3349946 w 3538923"/>
              <a:gd name="connsiteY9" fmla="*/ 614183 h 2053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38923" h="2053081">
                <a:moveTo>
                  <a:pt x="3349946" y="614183"/>
                </a:moveTo>
                <a:cubicBezTo>
                  <a:pt x="3472762" y="719481"/>
                  <a:pt x="3538923" y="831434"/>
                  <a:pt x="3538923" y="947508"/>
                </a:cubicBezTo>
                <a:lnTo>
                  <a:pt x="3529617" y="1003656"/>
                </a:lnTo>
                <a:lnTo>
                  <a:pt x="3270607" y="1341418"/>
                </a:lnTo>
                <a:lnTo>
                  <a:pt x="3146285" y="1421178"/>
                </a:lnTo>
                <a:cubicBezTo>
                  <a:pt x="2592043" y="1737723"/>
                  <a:pt x="1499495" y="1973790"/>
                  <a:pt x="182638" y="2045648"/>
                </a:cubicBezTo>
                <a:lnTo>
                  <a:pt x="0" y="2053081"/>
                </a:lnTo>
                <a:lnTo>
                  <a:pt x="1574385" y="0"/>
                </a:lnTo>
                <a:lnTo>
                  <a:pt x="1685674" y="18029"/>
                </a:lnTo>
                <a:cubicBezTo>
                  <a:pt x="2468357" y="159035"/>
                  <a:pt x="3063375" y="368489"/>
                  <a:pt x="3349946" y="614183"/>
                </a:cubicBez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2" name="Freeform 291"/>
          <p:cNvSpPr/>
          <p:nvPr/>
        </p:nvSpPr>
        <p:spPr>
          <a:xfrm rot="451054">
            <a:off x="9889520" y="1947923"/>
            <a:ext cx="2407190" cy="2143739"/>
          </a:xfrm>
          <a:custGeom>
            <a:avLst/>
            <a:gdLst>
              <a:gd name="connsiteX0" fmla="*/ 0 w 2407190"/>
              <a:gd name="connsiteY0" fmla="*/ 0 h 2143739"/>
              <a:gd name="connsiteX1" fmla="*/ 182418 w 2407190"/>
              <a:gd name="connsiteY1" fmla="*/ 12508 h 2143739"/>
              <a:gd name="connsiteX2" fmla="*/ 2094283 w 2407190"/>
              <a:gd name="connsiteY2" fmla="*/ 344402 h 2143739"/>
              <a:gd name="connsiteX3" fmla="*/ 2232495 w 2407190"/>
              <a:gd name="connsiteY3" fmla="*/ 389888 h 2143739"/>
              <a:gd name="connsiteX4" fmla="*/ 2407190 w 2407190"/>
              <a:gd name="connsiteY4" fmla="*/ 1713690 h 2143739"/>
              <a:gd name="connsiteX5" fmla="*/ 2239339 w 2407190"/>
              <a:gd name="connsiteY5" fmla="*/ 1775064 h 2143739"/>
              <a:gd name="connsiteX6" fmla="*/ 568610 w 2407190"/>
              <a:gd name="connsiteY6" fmla="*/ 2115853 h 2143739"/>
              <a:gd name="connsiteX7" fmla="*/ 282897 w 2407190"/>
              <a:gd name="connsiteY7" fmla="*/ 2143739 h 2143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07190" h="2143739">
                <a:moveTo>
                  <a:pt x="0" y="0"/>
                </a:moveTo>
                <a:lnTo>
                  <a:pt x="182418" y="12508"/>
                </a:lnTo>
                <a:cubicBezTo>
                  <a:pt x="931015" y="74599"/>
                  <a:pt x="1589900" y="190988"/>
                  <a:pt x="2094283" y="344402"/>
                </a:cubicBezTo>
                <a:lnTo>
                  <a:pt x="2232495" y="389888"/>
                </a:lnTo>
                <a:lnTo>
                  <a:pt x="2407190" y="1713690"/>
                </a:lnTo>
                <a:lnTo>
                  <a:pt x="2239339" y="1775064"/>
                </a:lnTo>
                <a:cubicBezTo>
                  <a:pt x="1802549" y="1923281"/>
                  <a:pt x="1228654" y="2041406"/>
                  <a:pt x="568610" y="2115853"/>
                </a:cubicBezTo>
                <a:lnTo>
                  <a:pt x="282897" y="2143739"/>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57" name="Freeform 256"/>
          <p:cNvSpPr/>
          <p:nvPr/>
        </p:nvSpPr>
        <p:spPr>
          <a:xfrm rot="2251054">
            <a:off x="9048974" y="3126683"/>
            <a:ext cx="3539301" cy="2052861"/>
          </a:xfrm>
          <a:custGeom>
            <a:avLst/>
            <a:gdLst>
              <a:gd name="connsiteX0" fmla="*/ 0 w 3539301"/>
              <a:gd name="connsiteY0" fmla="*/ 0 h 2052861"/>
              <a:gd name="connsiteX1" fmla="*/ 183016 w 3539301"/>
              <a:gd name="connsiteY1" fmla="*/ 7448 h 2052861"/>
              <a:gd name="connsiteX2" fmla="*/ 3539301 w 3539301"/>
              <a:gd name="connsiteY2" fmla="*/ 1105588 h 2052861"/>
              <a:gd name="connsiteX3" fmla="*/ 1686053 w 3539301"/>
              <a:gd name="connsiteY3" fmla="*/ 2035067 h 2052861"/>
              <a:gd name="connsiteX4" fmla="*/ 1576216 w 3539301"/>
              <a:gd name="connsiteY4" fmla="*/ 2052861 h 2052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39301" h="2052861">
                <a:moveTo>
                  <a:pt x="0" y="0"/>
                </a:moveTo>
                <a:lnTo>
                  <a:pt x="183016" y="7448"/>
                </a:lnTo>
                <a:cubicBezTo>
                  <a:pt x="2098443" y="111969"/>
                  <a:pt x="3539301" y="563908"/>
                  <a:pt x="3539301" y="1105588"/>
                </a:cubicBezTo>
                <a:cubicBezTo>
                  <a:pt x="3539302" y="1492502"/>
                  <a:pt x="2804170" y="1833631"/>
                  <a:pt x="1686053" y="2035067"/>
                </a:cubicBezTo>
                <a:lnTo>
                  <a:pt x="1576216" y="2052861"/>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1" name="Freeform 270"/>
          <p:cNvSpPr/>
          <p:nvPr/>
        </p:nvSpPr>
        <p:spPr>
          <a:xfrm rot="18451054">
            <a:off x="8648254" y="172105"/>
            <a:ext cx="3340662" cy="1862796"/>
          </a:xfrm>
          <a:custGeom>
            <a:avLst/>
            <a:gdLst>
              <a:gd name="connsiteX0" fmla="*/ 2426102 w 3340662"/>
              <a:gd name="connsiteY0" fmla="*/ 0 h 1862796"/>
              <a:gd name="connsiteX1" fmla="*/ 3340662 w 3340662"/>
              <a:gd name="connsiteY1" fmla="*/ 1191121 h 1862796"/>
              <a:gd name="connsiteX2" fmla="*/ 3287636 w 3340662"/>
              <a:gd name="connsiteY2" fmla="*/ 1225141 h 1862796"/>
              <a:gd name="connsiteX3" fmla="*/ 323988 w 3340662"/>
              <a:gd name="connsiteY3" fmla="*/ 1849610 h 1862796"/>
              <a:gd name="connsiteX4" fmla="*/ 0 w 3340662"/>
              <a:gd name="connsiteY4" fmla="*/ 1862796 h 1862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0662" h="1862796">
                <a:moveTo>
                  <a:pt x="2426102" y="0"/>
                </a:moveTo>
                <a:lnTo>
                  <a:pt x="3340662" y="1191121"/>
                </a:lnTo>
                <a:lnTo>
                  <a:pt x="3287636" y="1225141"/>
                </a:lnTo>
                <a:cubicBezTo>
                  <a:pt x="2733393" y="1541684"/>
                  <a:pt x="1640845" y="1777752"/>
                  <a:pt x="323988" y="1849610"/>
                </a:cubicBezTo>
                <a:lnTo>
                  <a:pt x="0" y="1862796"/>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8" name="Freeform 287"/>
          <p:cNvSpPr/>
          <p:nvPr/>
        </p:nvSpPr>
        <p:spPr>
          <a:xfrm rot="21151054">
            <a:off x="9890272" y="1377095"/>
            <a:ext cx="2405919" cy="2143772"/>
          </a:xfrm>
          <a:custGeom>
            <a:avLst/>
            <a:gdLst>
              <a:gd name="connsiteX0" fmla="*/ 935466 w 2405919"/>
              <a:gd name="connsiteY0" fmla="*/ 75160 h 2143772"/>
              <a:gd name="connsiteX1" fmla="*/ 2374369 w 2405919"/>
              <a:gd name="connsiteY1" fmla="*/ 417409 h 2143772"/>
              <a:gd name="connsiteX2" fmla="*/ 2405919 w 2405919"/>
              <a:gd name="connsiteY2" fmla="*/ 430276 h 2143772"/>
              <a:gd name="connsiteX3" fmla="*/ 2232077 w 2405919"/>
              <a:gd name="connsiteY3" fmla="*/ 1753870 h 2143772"/>
              <a:gd name="connsiteX4" fmla="*/ 2093702 w 2405919"/>
              <a:gd name="connsiteY4" fmla="*/ 1799410 h 2143772"/>
              <a:gd name="connsiteX5" fmla="*/ 181837 w 2405919"/>
              <a:gd name="connsiteY5" fmla="*/ 2131304 h 2143772"/>
              <a:gd name="connsiteX6" fmla="*/ 0 w 2405919"/>
              <a:gd name="connsiteY6" fmla="*/ 2143772 h 2143772"/>
              <a:gd name="connsiteX7" fmla="*/ 281564 w 2405919"/>
              <a:gd name="connsiteY7" fmla="*/ 0 h 2143772"/>
              <a:gd name="connsiteX8" fmla="*/ 568028 w 2405919"/>
              <a:gd name="connsiteY8" fmla="*/ 27959 h 2143772"/>
              <a:gd name="connsiteX9" fmla="*/ 935466 w 2405919"/>
              <a:gd name="connsiteY9" fmla="*/ 75160 h 2143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05919" h="2143772">
                <a:moveTo>
                  <a:pt x="935466" y="75160"/>
                </a:moveTo>
                <a:cubicBezTo>
                  <a:pt x="1508728" y="158204"/>
                  <a:pt x="2001445" y="275776"/>
                  <a:pt x="2374369" y="417409"/>
                </a:cubicBezTo>
                <a:lnTo>
                  <a:pt x="2405919" y="430276"/>
                </a:lnTo>
                <a:lnTo>
                  <a:pt x="2232077" y="1753870"/>
                </a:lnTo>
                <a:lnTo>
                  <a:pt x="2093702" y="1799410"/>
                </a:lnTo>
                <a:cubicBezTo>
                  <a:pt x="1589318" y="1952824"/>
                  <a:pt x="930435" y="2069214"/>
                  <a:pt x="181837" y="2131304"/>
                </a:cubicBezTo>
                <a:lnTo>
                  <a:pt x="0" y="2143772"/>
                </a:lnTo>
                <a:lnTo>
                  <a:pt x="281564" y="0"/>
                </a:lnTo>
                <a:lnTo>
                  <a:pt x="568028" y="27959"/>
                </a:lnTo>
                <a:cubicBezTo>
                  <a:pt x="693750" y="42139"/>
                  <a:pt x="816347" y="57904"/>
                  <a:pt x="935466" y="75160"/>
                </a:cubicBez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3" name="Oval 7"/>
          <p:cNvSpPr>
            <a:spLocks noChangeArrowheads="1"/>
          </p:cNvSpPr>
          <p:nvPr/>
        </p:nvSpPr>
        <p:spPr bwMode="auto">
          <a:xfrm>
            <a:off x="4559800" y="2276850"/>
            <a:ext cx="7620000" cy="4572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826" name="Oval 2"/>
          <p:cNvSpPr>
            <a:spLocks noChangeArrowheads="1"/>
          </p:cNvSpPr>
          <p:nvPr/>
        </p:nvSpPr>
        <p:spPr bwMode="auto">
          <a:xfrm>
            <a:off x="6896273" y="-466725"/>
            <a:ext cx="6096000" cy="6096000"/>
          </a:xfrm>
          <a:prstGeom prst="ellipse">
            <a:avLst/>
          </a:prstGeom>
          <a:gradFill rotWithShape="1">
            <a:gsLst>
              <a:gs pos="0">
                <a:srgbClr val="3366FF"/>
              </a:gs>
              <a:gs pos="100000">
                <a:srgbClr val="3366FF">
                  <a:alpha val="200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827" name="Oval 3"/>
          <p:cNvSpPr>
            <a:spLocks noChangeArrowheads="1"/>
          </p:cNvSpPr>
          <p:nvPr/>
        </p:nvSpPr>
        <p:spPr bwMode="auto">
          <a:xfrm rot="-1800000">
            <a:off x="5981873" y="2047875"/>
            <a:ext cx="7620000" cy="9144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828" name="Oval 4"/>
          <p:cNvSpPr>
            <a:spLocks noChangeArrowheads="1"/>
          </p:cNvSpPr>
          <p:nvPr/>
        </p:nvSpPr>
        <p:spPr bwMode="auto">
          <a:xfrm rot="5400000">
            <a:off x="5981873" y="2276475"/>
            <a:ext cx="7620000" cy="4572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829" name="Oval 5"/>
          <p:cNvSpPr>
            <a:spLocks noChangeArrowheads="1"/>
          </p:cNvSpPr>
          <p:nvPr/>
        </p:nvSpPr>
        <p:spPr bwMode="auto">
          <a:xfrm rot="2700000">
            <a:off x="5981873" y="2047875"/>
            <a:ext cx="7620000" cy="9144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830" name="Oval 6"/>
          <p:cNvSpPr>
            <a:spLocks noChangeArrowheads="1"/>
          </p:cNvSpPr>
          <p:nvPr/>
        </p:nvSpPr>
        <p:spPr bwMode="auto">
          <a:xfrm rot="1800000">
            <a:off x="6058073" y="2276475"/>
            <a:ext cx="7620000" cy="4572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831" name="Oval 7"/>
          <p:cNvSpPr>
            <a:spLocks noChangeArrowheads="1"/>
          </p:cNvSpPr>
          <p:nvPr/>
        </p:nvSpPr>
        <p:spPr bwMode="auto">
          <a:xfrm>
            <a:off x="5772950" y="2238445"/>
            <a:ext cx="7620000" cy="457200"/>
          </a:xfrm>
          <a:prstGeom prst="ellipse">
            <a:avLst/>
          </a:prstGeom>
          <a:gradFill rotWithShape="1">
            <a:gsLst>
              <a:gs pos="65000">
                <a:srgbClr val="7E7E7E">
                  <a:alpha val="0"/>
                </a:srgbClr>
              </a:gs>
              <a:gs pos="0">
                <a:schemeClr val="bg1"/>
              </a:gs>
              <a:gs pos="100000">
                <a:schemeClr val="tx1">
                  <a:alpha val="0"/>
                </a:schemeClr>
              </a:gs>
            </a:gsLst>
            <a:path path="shape">
              <a:fillToRect l="50000" t="50000" r="50000" b="50000"/>
            </a:path>
          </a:gra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2050" name="Picture 2" descr="https://onwardigo.files.wordpress.com/2016/05/millionaire02a.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60375" y="368441"/>
            <a:ext cx="10357109" cy="5825875"/>
          </a:xfrm>
          <a:prstGeom prst="rect">
            <a:avLst/>
          </a:prstGeom>
          <a:noFill/>
          <a:extLst>
            <a:ext uri="{909E8E84-426E-40DD-AFC4-6F175D3DCCD1}">
              <a14:hiddenFill xmlns:a14="http://schemas.microsoft.com/office/drawing/2010/main">
                <a:solidFill>
                  <a:srgbClr val="FFFFFF"/>
                </a:solidFill>
              </a14:hiddenFill>
            </a:ext>
          </a:extLst>
        </p:spPr>
      </p:pic>
      <p:sp>
        <p:nvSpPr>
          <p:cNvPr id="299" name="Rectangle 83"/>
          <p:cNvSpPr>
            <a:spLocks noChangeArrowheads="1"/>
          </p:cNvSpPr>
          <p:nvPr/>
        </p:nvSpPr>
        <p:spPr bwMode="auto">
          <a:xfrm>
            <a:off x="35162" y="0"/>
            <a:ext cx="10254609" cy="1717672"/>
          </a:xfrm>
          <a:prstGeom prst="rect">
            <a:avLst/>
          </a:prstGeom>
          <a:gradFill>
            <a:gsLst>
              <a:gs pos="0">
                <a:schemeClr val="tx1"/>
              </a:gs>
              <a:gs pos="100000">
                <a:schemeClr val="tx1">
                  <a:alpha val="0"/>
                </a:schemeClr>
              </a:gs>
            </a:gsLst>
            <a:lin ang="5400000" scaled="0"/>
          </a:gradFill>
          <a:ln w="952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858" name="Rectangle 34"/>
          <p:cNvSpPr>
            <a:spLocks noChangeArrowheads="1"/>
          </p:cNvSpPr>
          <p:nvPr/>
        </p:nvSpPr>
        <p:spPr bwMode="auto">
          <a:xfrm>
            <a:off x="0" y="4220658"/>
            <a:ext cx="12192000" cy="1743072"/>
          </a:xfrm>
          <a:prstGeom prst="rect">
            <a:avLst/>
          </a:prstGeom>
          <a:gradFill rotWithShape="1">
            <a:gsLst>
              <a:gs pos="0">
                <a:schemeClr val="tx1">
                  <a:alpha val="0"/>
                </a:schemeClr>
              </a:gs>
              <a:gs pos="100000">
                <a:schemeClr val="tx1"/>
              </a:gs>
            </a:gsLst>
            <a:lin ang="5400000" scaled="1"/>
          </a:gra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860" name="Rectangle 36"/>
          <p:cNvSpPr>
            <a:spLocks noChangeArrowheads="1"/>
          </p:cNvSpPr>
          <p:nvPr/>
        </p:nvSpPr>
        <p:spPr bwMode="auto">
          <a:xfrm>
            <a:off x="9369121" y="-317355"/>
            <a:ext cx="2904997" cy="6858000"/>
          </a:xfrm>
          <a:prstGeom prst="rect">
            <a:avLst/>
          </a:prstGeom>
          <a:gradFill rotWithShape="1">
            <a:gsLst>
              <a:gs pos="4000">
                <a:schemeClr val="tx1">
                  <a:alpha val="1000"/>
                </a:schemeClr>
              </a:gs>
              <a:gs pos="33000">
                <a:schemeClr val="tx1"/>
              </a:gs>
              <a:gs pos="100000">
                <a:schemeClr val="tx1">
                  <a:alpha val="0"/>
                </a:schemeClr>
              </a:gs>
            </a:gsLst>
            <a:lin ang="0" scaled="1"/>
          </a:gra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881" name="AutoShape 57"/>
          <p:cNvSpPr>
            <a:spLocks noChangeArrowheads="1"/>
          </p:cNvSpPr>
          <p:nvPr/>
        </p:nvSpPr>
        <p:spPr bwMode="auto">
          <a:xfrm>
            <a:off x="10474170" y="5178148"/>
            <a:ext cx="1371600" cy="285750"/>
          </a:xfrm>
          <a:prstGeom prst="hexagon">
            <a:avLst>
              <a:gd name="adj" fmla="val 34844"/>
              <a:gd name="vf" fmla="val 115470"/>
            </a:avLst>
          </a:prstGeom>
          <a:solidFill>
            <a:srgbClr val="111128">
              <a:alpha val="78000"/>
            </a:srgbClr>
          </a:solidFill>
          <a:ln w="57150">
            <a:solidFill>
              <a:srgbClr val="FFC000"/>
            </a:solidFill>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Calibri" panose="020F0502020204030204"/>
                <a:ea typeface="+mn-ea"/>
                <a:cs typeface="+mn-cs"/>
              </a:rPr>
              <a:t>$100</a:t>
            </a:r>
            <a:endPar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77882" name="AutoShape 58"/>
          <p:cNvSpPr>
            <a:spLocks noChangeArrowheads="1"/>
          </p:cNvSpPr>
          <p:nvPr/>
        </p:nvSpPr>
        <p:spPr bwMode="auto">
          <a:xfrm>
            <a:off x="10474170" y="4873625"/>
            <a:ext cx="1371600" cy="285750"/>
          </a:xfrm>
          <a:prstGeom prst="hexagon">
            <a:avLst>
              <a:gd name="adj" fmla="val 34844"/>
              <a:gd name="vf" fmla="val 115470"/>
            </a:avLst>
          </a:prstGeom>
          <a:solidFill>
            <a:srgbClr val="111128">
              <a:alpha val="78000"/>
            </a:srgbClr>
          </a:solidFill>
          <a:ln w="57150">
            <a:solidFill>
              <a:srgbClr val="FFC000"/>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Calibri" panose="020F0502020204030204"/>
                <a:ea typeface="+mn-ea"/>
                <a:cs typeface="+mn-cs"/>
              </a:rPr>
              <a:t>$500</a:t>
            </a:r>
            <a:endPar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77883" name="AutoShape 59"/>
          <p:cNvSpPr>
            <a:spLocks noChangeArrowheads="1"/>
          </p:cNvSpPr>
          <p:nvPr/>
        </p:nvSpPr>
        <p:spPr bwMode="auto">
          <a:xfrm>
            <a:off x="10474170" y="4568825"/>
            <a:ext cx="1371600" cy="285750"/>
          </a:xfrm>
          <a:prstGeom prst="hexagon">
            <a:avLst>
              <a:gd name="adj" fmla="val 34844"/>
              <a:gd name="vf" fmla="val 115470"/>
            </a:avLst>
          </a:prstGeom>
          <a:solidFill>
            <a:srgbClr val="111128">
              <a:alpha val="78000"/>
            </a:srgbClr>
          </a:solidFill>
          <a:ln w="57150">
            <a:solidFill>
              <a:srgbClr val="FFC000"/>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Calibri" panose="020F0502020204030204"/>
                <a:ea typeface="+mn-ea"/>
                <a:cs typeface="+mn-cs"/>
              </a:rPr>
              <a:t>$</a:t>
            </a:r>
            <a:r>
              <a:rPr lang="en-US" altLang="en-US" sz="1600" b="1">
                <a:solidFill>
                  <a:srgbClr val="FFFF00"/>
                </a:solidFill>
                <a:latin typeface="Calibri" panose="020F0502020204030204"/>
              </a:rPr>
              <a:t>10</a:t>
            </a:r>
            <a:r>
              <a:rPr kumimoji="0" lang="en-US" altLang="en-US" sz="1600" b="1" i="0" u="none" strike="noStrike" kern="1200" cap="none" spc="0" normalizeH="0" baseline="0" noProof="0">
                <a:ln>
                  <a:noFill/>
                </a:ln>
                <a:solidFill>
                  <a:srgbClr val="FFFF00"/>
                </a:solidFill>
                <a:effectLst/>
                <a:uLnTx/>
                <a:uFillTx/>
                <a:latin typeface="Calibri" panose="020F0502020204030204"/>
                <a:ea typeface="+mn-ea"/>
                <a:cs typeface="+mn-cs"/>
              </a:rPr>
              <a:t>00</a:t>
            </a:r>
            <a:endPar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77884" name="AutoShape 60"/>
          <p:cNvSpPr>
            <a:spLocks noChangeArrowheads="1"/>
          </p:cNvSpPr>
          <p:nvPr/>
        </p:nvSpPr>
        <p:spPr bwMode="auto">
          <a:xfrm>
            <a:off x="10474170" y="42640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Calibri" panose="020F0502020204030204"/>
                <a:ea typeface="+mn-ea"/>
                <a:cs typeface="+mn-cs"/>
              </a:rPr>
              <a:t>$5000</a:t>
            </a:r>
            <a:endPar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77886" name="AutoShape 62"/>
          <p:cNvSpPr>
            <a:spLocks noChangeArrowheads="1"/>
          </p:cNvSpPr>
          <p:nvPr/>
        </p:nvSpPr>
        <p:spPr bwMode="auto">
          <a:xfrm>
            <a:off x="10499170" y="3953396"/>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Calibri" panose="020F0502020204030204"/>
                <a:ea typeface="+mn-ea"/>
                <a:cs typeface="+mn-cs"/>
              </a:rPr>
              <a:t>$10</a:t>
            </a:r>
            <a:r>
              <a:rPr lang="en-US" altLang="en-US" sz="1600" b="1">
                <a:solidFill>
                  <a:srgbClr val="FFFF00"/>
                </a:solidFill>
                <a:latin typeface="Calibri" panose="020F0502020204030204"/>
              </a:rPr>
              <a:t>.</a:t>
            </a:r>
            <a:r>
              <a:rPr kumimoji="0" lang="en-US" altLang="en-US" sz="1600" b="1" i="0" u="none" strike="noStrike" kern="1200" cap="none" spc="0" normalizeH="0" baseline="0" noProof="0">
                <a:ln>
                  <a:noFill/>
                </a:ln>
                <a:solidFill>
                  <a:srgbClr val="FFFF00"/>
                </a:solidFill>
                <a:effectLst/>
                <a:uLnTx/>
                <a:uFillTx/>
                <a:latin typeface="Calibri" panose="020F0502020204030204"/>
                <a:ea typeface="+mn-ea"/>
                <a:cs typeface="+mn-cs"/>
              </a:rPr>
              <a:t>000</a:t>
            </a:r>
            <a:endPar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77907" name="Rectangle 83"/>
          <p:cNvSpPr>
            <a:spLocks noChangeArrowheads="1"/>
          </p:cNvSpPr>
          <p:nvPr/>
        </p:nvSpPr>
        <p:spPr bwMode="auto">
          <a:xfrm>
            <a:off x="0" y="5925325"/>
            <a:ext cx="12192000" cy="931862"/>
          </a:xfrm>
          <a:prstGeom prst="rect">
            <a:avLst/>
          </a:prstGeom>
          <a:solidFill>
            <a:schemeClr val="tx1"/>
          </a:solidFill>
          <a:ln w="9525">
            <a:solidFill>
              <a:schemeClr val="tx1"/>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916" name="ViewCorrect" hidden="1">
            <a:hlinkClick r:id="" action="ppaction://macro?name=ViewCorrectAnswer"/>
          </p:cNvPr>
          <p:cNvSpPr>
            <a:spLocks noChangeArrowheads="1"/>
          </p:cNvSpPr>
          <p:nvPr/>
        </p:nvSpPr>
        <p:spPr bwMode="auto">
          <a:xfrm>
            <a:off x="3960612" y="6462995"/>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srgbClr val="FFFFFF"/>
                </a:solidFill>
                <a:effectLst/>
                <a:uLnTx/>
                <a:uFillTx/>
                <a:latin typeface="Calibri" panose="020F0502020204030204"/>
                <a:ea typeface="+mn-ea"/>
                <a:cs typeface="+mn-cs"/>
              </a:rPr>
              <a:t>CORRECT ANSWER</a:t>
            </a:r>
          </a:p>
        </p:txBody>
      </p:sp>
      <p:sp>
        <p:nvSpPr>
          <p:cNvPr id="77918" name="GameEnd" hidden="1">
            <a:hlinkClick r:id="" action="ppaction://macro?name=ViewEnd"/>
          </p:cNvPr>
          <p:cNvSpPr>
            <a:spLocks noChangeArrowheads="1"/>
          </p:cNvSpPr>
          <p:nvPr/>
        </p:nvSpPr>
        <p:spPr bwMode="auto">
          <a:xfrm>
            <a:off x="3960612" y="6462995"/>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srgbClr val="FFFFFF"/>
                </a:solidFill>
                <a:effectLst/>
                <a:uLnTx/>
                <a:uFillTx/>
                <a:latin typeface="Calibri" panose="020F0502020204030204"/>
                <a:ea typeface="+mn-ea"/>
                <a:cs typeface="+mn-cs"/>
              </a:rPr>
              <a:t>END</a:t>
            </a:r>
          </a:p>
        </p:txBody>
      </p:sp>
      <p:sp>
        <p:nvSpPr>
          <p:cNvPr id="183" name="TimerText" hidden="1"/>
          <p:cNvSpPr txBox="1"/>
          <p:nvPr/>
        </p:nvSpPr>
        <p:spPr>
          <a:xfrm>
            <a:off x="4451058" y="2383105"/>
            <a:ext cx="1476686" cy="1323439"/>
          </a:xfrm>
          <a:prstGeom prst="rect">
            <a:avLst/>
          </a:prstGeom>
          <a:noFill/>
        </p:spPr>
        <p:txBody>
          <a:bodyPr wrap="none" rtlCol="0">
            <a:spAutoFit/>
          </a:bodyPr>
          <a:lstStyle>
            <a:defPPr>
              <a:defRPr lang="en-US"/>
            </a:defPPr>
            <a:lvl1pPr marL="0" algn="ctr" defTabSz="914400" eaLnBrk="1" latinLnBrk="0" hangingPunct="1">
              <a:defRPr sz="16600" b="1">
                <a:ln>
                  <a:solidFill>
                    <a:schemeClr val="tx1"/>
                  </a:solidFill>
                </a:ln>
                <a:gradFill>
                  <a:gsLst>
                    <a:gs pos="31000">
                      <a:schemeClr val="accent1">
                        <a:lumMod val="5000"/>
                        <a:lumOff val="95000"/>
                      </a:schemeClr>
                    </a:gs>
                    <a:gs pos="73000">
                      <a:srgbClr val="FFC000"/>
                    </a:gs>
                    <a:gs pos="100000">
                      <a:srgbClr val="FFFF00"/>
                    </a:gs>
                  </a:gsLst>
                  <a:lin ang="5400000" scaled="1"/>
                </a:gradFill>
                <a:effectLst>
                  <a:outerShdw blurRad="50800" dist="38100" dir="2700000" algn="tl" rotWithShape="0">
                    <a:prstClr val="black">
                      <a:alpha val="40000"/>
                    </a:prstClr>
                  </a:outerShdw>
                </a:effectLst>
                <a:latin typeface="+mn-lt"/>
              </a:defRPr>
            </a:lvl1pPr>
            <a:lvl2pPr defTabSz="914400" eaLnBrk="1" latinLnBrk="0" hangingPunct="1">
              <a:defRPr sz="1800">
                <a:latin typeface="+mn-lt"/>
              </a:defRPr>
            </a:lvl2pPr>
            <a:lvl3pPr defTabSz="914400" eaLnBrk="1" latinLnBrk="0" hangingPunct="1">
              <a:defRPr sz="1800">
                <a:latin typeface="+mn-lt"/>
              </a:defRPr>
            </a:lvl3pPr>
            <a:lvl4pPr defTabSz="914400" eaLnBrk="1" latinLnBrk="0" hangingPunct="1">
              <a:defRPr sz="1800">
                <a:latin typeface="+mn-lt"/>
              </a:defRPr>
            </a:lvl4pPr>
            <a:lvl5pPr defTabSz="914400" eaLnBrk="1" latinLnBrk="0" hangingPunct="1">
              <a:defRPr sz="1800">
                <a:latin typeface="+mn-lt"/>
              </a:defRPr>
            </a:lvl5pPr>
            <a:lvl6pPr>
              <a:defRPr sz="1800">
                <a:latin typeface="+mn-lt"/>
              </a:defRPr>
            </a:lvl6pPr>
            <a:lvl7pPr>
              <a:defRPr sz="1800">
                <a:latin typeface="+mn-lt"/>
              </a:defRPr>
            </a:lvl7pPr>
            <a:lvl8pPr>
              <a:defRPr sz="1800">
                <a:latin typeface="+mn-lt"/>
              </a:defRPr>
            </a:lvl8pPr>
            <a:lvl9pPr>
              <a:defRPr sz="1800">
                <a:latin typeface="+mn-lt"/>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300" normalizeH="0" baseline="0" noProof="0">
                <a:ln w="12700">
                  <a:solidFill>
                    <a:srgbClr val="000000"/>
                  </a:solidFill>
                </a:ln>
                <a:gradFill>
                  <a:gsLst>
                    <a:gs pos="29000">
                      <a:srgbClr val="BBE0E3">
                        <a:lumMod val="5000"/>
                        <a:lumOff val="95000"/>
                      </a:srgbClr>
                    </a:gs>
                    <a:gs pos="82000">
                      <a:srgbClr val="FFC000"/>
                    </a:gs>
                    <a:gs pos="67000">
                      <a:srgbClr val="FFFF00"/>
                    </a:gs>
                  </a:gsLst>
                  <a:lin ang="5400000" scaled="1"/>
                </a:gradFill>
                <a:effectLst>
                  <a:outerShdw blurRad="50800" dist="38100" dir="2700000" algn="tl" rotWithShape="0">
                    <a:prstClr val="black">
                      <a:alpha val="40000"/>
                    </a:prstClr>
                  </a:outerShdw>
                </a:effectLst>
                <a:uLnTx/>
                <a:uFillTx/>
                <a:latin typeface="Arial Black" panose="020B0A04020102020204" pitchFamily="34" charset="0"/>
                <a:ea typeface="+mn-ea"/>
                <a:cs typeface="+mn-cs"/>
              </a:rPr>
              <a:t>00</a:t>
            </a:r>
            <a:endParaRPr kumimoji="0" lang="en-US" sz="8000" b="1" i="0" u="none" strike="noStrike" kern="1200" cap="none" spc="-300" normalizeH="0" baseline="0" noProof="0" dirty="0">
              <a:ln w="12700">
                <a:solidFill>
                  <a:srgbClr val="000000"/>
                </a:solidFill>
              </a:ln>
              <a:gradFill>
                <a:gsLst>
                  <a:gs pos="29000">
                    <a:srgbClr val="BBE0E3">
                      <a:lumMod val="5000"/>
                      <a:lumOff val="95000"/>
                    </a:srgbClr>
                  </a:gs>
                  <a:gs pos="82000">
                    <a:srgbClr val="FFC000"/>
                  </a:gs>
                  <a:gs pos="67000">
                    <a:srgbClr val="FFFF00"/>
                  </a:gs>
                </a:gsLst>
                <a:lin ang="5400000" scaled="1"/>
              </a:gradFill>
              <a:effectLst>
                <a:outerShdw blurRad="50800" dist="38100" dir="2700000" algn="tl" rotWithShape="0">
                  <a:prstClr val="black">
                    <a:alpha val="40000"/>
                  </a:prstClr>
                </a:outerShdw>
              </a:effectLst>
              <a:uLnTx/>
              <a:uFillTx/>
              <a:latin typeface="Arial Black" panose="020B0A04020102020204" pitchFamily="34" charset="0"/>
              <a:ea typeface="+mn-ea"/>
              <a:cs typeface="+mn-cs"/>
            </a:endParaRPr>
          </a:p>
        </p:txBody>
      </p:sp>
      <p:sp>
        <p:nvSpPr>
          <p:cNvPr id="130" name="Rectangle 36"/>
          <p:cNvSpPr>
            <a:spLocks noChangeArrowheads="1"/>
          </p:cNvSpPr>
          <p:nvPr/>
        </p:nvSpPr>
        <p:spPr bwMode="auto">
          <a:xfrm>
            <a:off x="-10395" y="10955"/>
            <a:ext cx="2904997" cy="6858000"/>
          </a:xfrm>
          <a:prstGeom prst="rect">
            <a:avLst/>
          </a:prstGeom>
          <a:gradFill rotWithShape="1">
            <a:gsLst>
              <a:gs pos="0">
                <a:schemeClr val="tx1"/>
              </a:gs>
              <a:gs pos="35000">
                <a:schemeClr val="tx1">
                  <a:alpha val="0"/>
                </a:schemeClr>
              </a:gs>
            </a:gsLst>
            <a:lin ang="0" scaled="1"/>
          </a:gra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05" name="Continue" hidden="1">
            <a:hlinkClick r:id="" action="ppaction://macro?name=NextQuestion"/>
          </p:cNvPr>
          <p:cNvSpPr>
            <a:spLocks noChangeArrowheads="1"/>
          </p:cNvSpPr>
          <p:nvPr/>
        </p:nvSpPr>
        <p:spPr bwMode="auto">
          <a:xfrm>
            <a:off x="3960612" y="6462995"/>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srgbClr val="FFFFFF"/>
                </a:solidFill>
                <a:effectLst/>
                <a:uLnTx/>
                <a:uFillTx/>
                <a:latin typeface="Calibri" panose="020F0502020204030204"/>
                <a:ea typeface="+mn-ea"/>
                <a:cs typeface="+mn-cs"/>
              </a:rPr>
              <a:t>CONTINUE</a:t>
            </a:r>
          </a:p>
        </p:txBody>
      </p:sp>
      <p:graphicFrame>
        <p:nvGraphicFramePr>
          <p:cNvPr id="16" name="AskAudienceChart" hidden="1"/>
          <p:cNvGraphicFramePr/>
          <p:nvPr/>
        </p:nvGraphicFramePr>
        <p:xfrm>
          <a:off x="2346325" y="1756601"/>
          <a:ext cx="6096000" cy="2488694"/>
        </p:xfrm>
        <a:graphic>
          <a:graphicData uri="http://schemas.openxmlformats.org/drawingml/2006/chart">
            <c:chart xmlns:c="http://schemas.openxmlformats.org/drawingml/2006/chart" xmlns:r="http://schemas.openxmlformats.org/officeDocument/2006/relationships" r:id="rId12"/>
          </a:graphicData>
        </a:graphic>
      </p:graphicFrame>
      <p:sp>
        <p:nvSpPr>
          <p:cNvPr id="77902" name="QuestionText">
            <a:hlinkClick r:id="" action="ppaction://macro?name=ShowAnswers"/>
          </p:cNvPr>
          <p:cNvSpPr>
            <a:spLocks noChangeArrowheads="1"/>
          </p:cNvSpPr>
          <p:nvPr/>
        </p:nvSpPr>
        <p:spPr bwMode="auto">
          <a:xfrm>
            <a:off x="722461" y="206375"/>
            <a:ext cx="8983609" cy="1416050"/>
          </a:xfrm>
          <a:prstGeom prst="hexagon">
            <a:avLst>
              <a:gd name="adj" fmla="val 34128"/>
              <a:gd name="vf" fmla="val 115470"/>
            </a:avLst>
          </a:prstGeom>
          <a:gradFill flip="none" rotWithShape="1">
            <a:gsLst>
              <a:gs pos="35000">
                <a:srgbClr val="0D0D0D"/>
              </a:gs>
              <a:gs pos="100000">
                <a:srgbClr val="161645"/>
              </a:gs>
            </a:gsLst>
            <a:lin ang="5400000" scaled="1"/>
            <a:tileRect/>
          </a:gradFill>
          <a:ln w="76200">
            <a:gradFill>
              <a:gsLst>
                <a:gs pos="50000">
                  <a:schemeClr val="accent5">
                    <a:lumMod val="50000"/>
                  </a:schemeClr>
                </a:gs>
                <a:gs pos="100000">
                  <a:schemeClr val="accent2"/>
                </a:gs>
                <a:gs pos="0">
                  <a:schemeClr val="accent2"/>
                </a:gs>
              </a:gsLst>
              <a:lin ang="10800000" scaled="0"/>
            </a:gradFill>
          </a:ln>
          <a:effectLst/>
        </p:spPr>
        <p:txBody>
          <a:bodyPr wrap="none" anchor="ct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Calibri" panose="020F0502020204030204" pitchFamily="34" charset="0"/>
                <a:ea typeface="+mn-ea"/>
                <a:cs typeface="+mn-cs"/>
              </a:rPr>
              <a:t>Câu hỏi 3. </a:t>
            </a:r>
            <a:r>
              <a:rPr kumimoji="0" lang="en-US" sz="2400" b="0" i="0" u="none" strike="noStrike" kern="1200" cap="none" spc="0" normalizeH="0" baseline="0" noProof="0">
                <a:ln>
                  <a:noFill/>
                </a:ln>
                <a:solidFill>
                  <a:prstClr val="white"/>
                </a:solidFill>
                <a:effectLst/>
                <a:uLnTx/>
                <a:uFillTx/>
                <a:latin typeface="Calibri" panose="020F0502020204030204"/>
                <a:ea typeface="+mn-ea"/>
                <a:cs typeface="+mn-cs"/>
              </a:rPr>
              <a:t>Sự lớn lên của tế bào có liên quan mật thiết</a:t>
            </a:r>
          </a:p>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libri" panose="020F0502020204030204"/>
                <a:ea typeface="+mn-ea"/>
                <a:cs typeface="+mn-cs"/>
              </a:rPr>
              <a:t> đến quá trình nào dưới đây ?</a:t>
            </a:r>
            <a:endParaRPr kumimoji="0" lang="en-US" sz="2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77904" name="AutoShape 80"/>
          <p:cNvSpPr>
            <a:spLocks noChangeArrowheads="1"/>
          </p:cNvSpPr>
          <p:nvPr/>
        </p:nvSpPr>
        <p:spPr bwMode="auto">
          <a:xfrm>
            <a:off x="834515" y="838200"/>
            <a:ext cx="166787" cy="152400"/>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905" name="AutoShape 81"/>
          <p:cNvSpPr>
            <a:spLocks noChangeArrowheads="1"/>
          </p:cNvSpPr>
          <p:nvPr/>
        </p:nvSpPr>
        <p:spPr bwMode="auto">
          <a:xfrm>
            <a:off x="9424068" y="838200"/>
            <a:ext cx="166787" cy="152400"/>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862" name="AnswerD"/>
          <p:cNvSpPr>
            <a:spLocks noChangeArrowheads="1"/>
          </p:cNvSpPr>
          <p:nvPr/>
        </p:nvSpPr>
        <p:spPr bwMode="auto">
          <a:xfrm>
            <a:off x="5271230" y="5019448"/>
            <a:ext cx="4434840" cy="821686"/>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0" scaled="0"/>
            </a:gradFill>
          </a:ln>
          <a:effectLst/>
        </p:spPr>
        <p:txBody>
          <a:bodyPr wrap="none" anchor="ctr"/>
          <a:lstStyle/>
          <a:p>
            <a:pPr lvl="0" defTabSz="914126">
              <a:buSzPts val="1000"/>
              <a:tabLst>
                <a:tab pos="457063" algn="l"/>
              </a:tabLst>
              <a:defRPr/>
            </a:pPr>
            <a:r>
              <a:rPr lang="en-US" sz="2400">
                <a:solidFill>
                  <a:prstClr val="white"/>
                </a:solidFill>
              </a:rPr>
              <a:t>  Trao đổi chất và cảm ứng</a:t>
            </a:r>
            <a:endParaRPr lang="en-US" sz="2400" b="1" dirty="0">
              <a:solidFill>
                <a:prstClr val="white"/>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77861" name="AnswerC"/>
          <p:cNvSpPr>
            <a:spLocks noChangeArrowheads="1"/>
          </p:cNvSpPr>
          <p:nvPr/>
        </p:nvSpPr>
        <p:spPr bwMode="auto">
          <a:xfrm>
            <a:off x="722461" y="5031868"/>
            <a:ext cx="4437413" cy="809265"/>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10800000" scaled="0"/>
            </a:gradFill>
          </a:ln>
          <a:effectLst/>
        </p:spPr>
        <p:txBody>
          <a:bodyPr wrap="none" anchor="ctr"/>
          <a:lstStyle/>
          <a:p>
            <a:pPr lvl="0" defTabSz="914126">
              <a:buSzPts val="1000"/>
              <a:tabLst>
                <a:tab pos="457063" algn="l"/>
              </a:tabLst>
              <a:defRPr/>
            </a:pPr>
            <a:r>
              <a:rPr lang="en-US" sz="2200">
                <a:solidFill>
                  <a:prstClr val="white"/>
                </a:solidFill>
              </a:rPr>
              <a:t>    Cảm ứng</a:t>
            </a:r>
            <a:endParaRPr lang="en-US" sz="2200" b="1" dirty="0">
              <a:solidFill>
                <a:prstClr val="white"/>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77864" name="AnswerB"/>
          <p:cNvSpPr>
            <a:spLocks noChangeArrowheads="1"/>
          </p:cNvSpPr>
          <p:nvPr/>
        </p:nvSpPr>
        <p:spPr bwMode="auto">
          <a:xfrm>
            <a:off x="5244280" y="4058870"/>
            <a:ext cx="4437414" cy="946684"/>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0" scaled="0"/>
            </a:gradFill>
          </a:ln>
          <a:effectLst/>
        </p:spPr>
        <p:txBody>
          <a:bodyPr wrap="none" anchor="ctr"/>
          <a:lstStyle/>
          <a:p>
            <a:pPr lvl="0"/>
            <a:r>
              <a:rPr lang="en-US" sz="2400">
                <a:solidFill>
                  <a:prstClr val="white"/>
                </a:solidFill>
              </a:rPr>
              <a:t>     Trao đổi chất</a:t>
            </a:r>
            <a:endParaRPr lang="en-SG" sz="2200" dirty="0">
              <a:solidFill>
                <a:prstClr val="white"/>
              </a:solidFill>
            </a:endParaRPr>
          </a:p>
        </p:txBody>
      </p:sp>
      <p:sp>
        <p:nvSpPr>
          <p:cNvPr id="77863" name="AnswerA"/>
          <p:cNvSpPr>
            <a:spLocks noChangeArrowheads="1"/>
          </p:cNvSpPr>
          <p:nvPr/>
        </p:nvSpPr>
        <p:spPr bwMode="auto">
          <a:xfrm>
            <a:off x="775233" y="4081480"/>
            <a:ext cx="4437413" cy="931862"/>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10800000" scaled="0"/>
            </a:gradFill>
          </a:ln>
          <a:effectLst/>
        </p:spPr>
        <p:txBody>
          <a:bodyPr wrap="none" anchor="ctr"/>
          <a:lstStyle/>
          <a:p>
            <a:pPr lvl="0" defTabSz="914126">
              <a:defRPr/>
            </a:pPr>
            <a:r>
              <a:rPr lang="en-US" sz="2400">
                <a:solidFill>
                  <a:prstClr val="white"/>
                </a:solidFill>
              </a:rPr>
              <a:t>    Sinh sản</a:t>
            </a:r>
            <a:endParaRPr lang="en-US" sz="2200" b="1" dirty="0">
              <a:solidFill>
                <a:prstClr val="white"/>
              </a:solidFill>
              <a:latin typeface="Times New Roman" panose="02020603050405020304" pitchFamily="18" charset="0"/>
              <a:cs typeface="Times New Roman" panose="02020603050405020304" pitchFamily="18" charset="0"/>
            </a:endParaRPr>
          </a:p>
        </p:txBody>
      </p:sp>
      <p:sp>
        <p:nvSpPr>
          <p:cNvPr id="77877" name="AutoShape 53"/>
          <p:cNvSpPr>
            <a:spLocks noChangeArrowheads="1"/>
          </p:cNvSpPr>
          <p:nvPr/>
        </p:nvSpPr>
        <p:spPr bwMode="auto">
          <a:xfrm flipH="1">
            <a:off x="5290583" y="4455949"/>
            <a:ext cx="157784" cy="318267"/>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B</a:t>
            </a:r>
          </a:p>
        </p:txBody>
      </p:sp>
      <p:sp>
        <p:nvSpPr>
          <p:cNvPr id="77878" name="AutoShape 54"/>
          <p:cNvSpPr>
            <a:spLocks noChangeArrowheads="1"/>
          </p:cNvSpPr>
          <p:nvPr/>
        </p:nvSpPr>
        <p:spPr bwMode="auto">
          <a:xfrm>
            <a:off x="5378575" y="5432157"/>
            <a:ext cx="117475" cy="117475"/>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D</a:t>
            </a:r>
          </a:p>
        </p:txBody>
      </p:sp>
      <p:sp>
        <p:nvSpPr>
          <p:cNvPr id="77879" name="AutoShape 55"/>
          <p:cNvSpPr>
            <a:spLocks noChangeArrowheads="1"/>
          </p:cNvSpPr>
          <p:nvPr/>
        </p:nvSpPr>
        <p:spPr bwMode="auto">
          <a:xfrm>
            <a:off x="834515" y="4455949"/>
            <a:ext cx="166787" cy="223214"/>
          </a:xfrm>
          <a:prstGeom prst="diamond">
            <a:avLst/>
          </a:prstGeom>
          <a:solidFill>
            <a:schemeClr val="bg1"/>
          </a:solidFill>
          <a:ln>
            <a:noFill/>
          </a:ln>
          <a:effectLst/>
        </p:spPr>
        <p:txBody>
          <a:bodyPr wrap="none" lIns="27432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A</a:t>
            </a:r>
            <a:endParaRPr kumimoji="0" lang="en-US" sz="12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77880" name="AutoShape 56"/>
          <p:cNvSpPr>
            <a:spLocks noChangeArrowheads="1"/>
          </p:cNvSpPr>
          <p:nvPr/>
        </p:nvSpPr>
        <p:spPr bwMode="auto">
          <a:xfrm>
            <a:off x="834515" y="5432157"/>
            <a:ext cx="117475" cy="117475"/>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C</a:t>
            </a:r>
          </a:p>
        </p:txBody>
      </p:sp>
      <p:sp>
        <p:nvSpPr>
          <p:cNvPr id="5" name="StartTimerButton" hidden="1">
            <a:hlinkClick r:id="" action="ppaction://macro?name=StartPhoneTimer">
              <a:snd r:embed="rId13" name="66 Phone-A-Friend-pt2.wav"/>
            </a:hlinkClick>
          </p:cNvPr>
          <p:cNvSpPr/>
          <p:nvPr/>
        </p:nvSpPr>
        <p:spPr>
          <a:xfrm>
            <a:off x="4751825" y="2556852"/>
            <a:ext cx="914400" cy="914400"/>
          </a:xfrm>
          <a:prstGeom prst="ellipse">
            <a:avLst/>
          </a:prstGeom>
          <a:solidFill>
            <a:schemeClr val="accent6"/>
          </a:solidFill>
          <a:ln w="38100">
            <a:solidFill>
              <a:srgbClr val="FFFF00"/>
            </a:solidFill>
          </a:ln>
          <a:effectLst>
            <a:outerShdw blurRad="762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BBE0E3">
                    <a:lumMod val="60000"/>
                    <a:lumOff val="40000"/>
                  </a:srgbClr>
                </a:solidFill>
                <a:effectLst>
                  <a:outerShdw blurRad="38100" dist="38100" dir="2700000" algn="tl">
                    <a:srgbClr val="000000">
                      <a:alpha val="43137"/>
                    </a:srgbClr>
                  </a:outerShdw>
                </a:effectLst>
                <a:uLnTx/>
                <a:uFillTx/>
                <a:latin typeface="Arial Black" panose="020B0A04020102020204" pitchFamily="34" charset="0"/>
                <a:ea typeface="+mn-ea"/>
                <a:cs typeface="+mn-cs"/>
              </a:rPr>
              <a:t>START</a:t>
            </a:r>
          </a:p>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BBE0E3">
                    <a:lumMod val="60000"/>
                    <a:lumOff val="40000"/>
                  </a:srgbClr>
                </a:solidFill>
                <a:effectLst>
                  <a:outerShdw blurRad="38100" dist="38100" dir="2700000" algn="tl">
                    <a:srgbClr val="000000">
                      <a:alpha val="43137"/>
                    </a:srgbClr>
                  </a:outerShdw>
                </a:effectLst>
                <a:uLnTx/>
                <a:uFillTx/>
                <a:latin typeface="Arial Black" panose="020B0A04020102020204" pitchFamily="34" charset="0"/>
                <a:ea typeface="+mn-ea"/>
                <a:cs typeface="+mn-cs"/>
              </a:rPr>
              <a:t>TIMER</a:t>
            </a:r>
          </a:p>
        </p:txBody>
      </p:sp>
      <p:sp>
        <p:nvSpPr>
          <p:cNvPr id="123" name="CloseAskPoll" hidden="1">
            <a:hlinkClick r:id="" action="ppaction://macro?name=EndLifeline"/>
          </p:cNvPr>
          <p:cNvSpPr/>
          <p:nvPr/>
        </p:nvSpPr>
        <p:spPr>
          <a:xfrm>
            <a:off x="7747415" y="1687446"/>
            <a:ext cx="822960" cy="243759"/>
          </a:xfrm>
          <a:prstGeom prst="rect">
            <a:avLst/>
          </a:prstGeom>
          <a:ln w="19050">
            <a:solidFill>
              <a:schemeClr val="accent6">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rPr>
              <a:t>CLOSE</a:t>
            </a:r>
          </a:p>
        </p:txBody>
      </p:sp>
      <p:sp>
        <p:nvSpPr>
          <p:cNvPr id="124" name="StopPhoneTimer" hidden="1">
            <a:hlinkClick r:id="" action="ppaction://macro?name=EndLifeline"/>
          </p:cNvPr>
          <p:cNvSpPr/>
          <p:nvPr/>
        </p:nvSpPr>
        <p:spPr>
          <a:xfrm>
            <a:off x="4848172" y="3429000"/>
            <a:ext cx="731520" cy="243759"/>
          </a:xfrm>
          <a:prstGeom prst="hexagon">
            <a:avLst/>
          </a:prstGeom>
          <a:ln w="19050">
            <a:solidFill>
              <a:schemeClr val="accent6">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rPr>
              <a:t>END</a:t>
            </a:r>
          </a:p>
        </p:txBody>
      </p:sp>
      <p:grpSp>
        <p:nvGrpSpPr>
          <p:cNvPr id="128" name="FiftyFifty" hidden="1"/>
          <p:cNvGrpSpPr/>
          <p:nvPr/>
        </p:nvGrpSpPr>
        <p:grpSpPr>
          <a:xfrm>
            <a:off x="3903533" y="5958887"/>
            <a:ext cx="832002" cy="415673"/>
            <a:chOff x="-1855955" y="3274526"/>
            <a:chExt cx="1575210" cy="786985"/>
          </a:xfrm>
        </p:grpSpPr>
        <p:sp>
          <p:nvSpPr>
            <p:cNvPr id="129" name="Lifeline" hidden="1">
              <a:hlinkClick r:id="" action="ppaction://macro?name=FiftyFifty"/>
            </p:cNvPr>
            <p:cNvSpPr/>
            <p:nvPr/>
          </p:nvSpPr>
          <p:spPr>
            <a:xfrm>
              <a:off x="-1855955" y="3274526"/>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300" normalizeH="0" baseline="0" noProof="0" dirty="0">
                <a:ln>
                  <a:noFill/>
                </a:ln>
                <a:solidFill>
                  <a:prstClr val="white"/>
                </a:solidFill>
                <a:effectLst/>
                <a:uLnTx/>
                <a:uFillTx/>
                <a:latin typeface="Calibri" panose="020F0502020204030204"/>
                <a:ea typeface="+mn-ea"/>
                <a:cs typeface="+mn-cs"/>
              </a:endParaRPr>
            </a:p>
          </p:txBody>
        </p:sp>
        <p:pic>
          <p:nvPicPr>
            <p:cNvPr id="132" name="Picture 131" hidden="1">
              <a:hlinkClick r:id="" action="ppaction://macro?name=FiftyFifty"/>
            </p:cNvPr>
            <p:cNvPicPr>
              <a:picLocks noChangeAspect="1"/>
            </p:cNvPicPr>
            <p:nvPr/>
          </p:nvPicPr>
          <p:blipFill rotWithShape="1">
            <a:blip r:embed="rId14" cstate="print">
              <a:extLst>
                <a:ext uri="{28A0092B-C50C-407E-A947-70E740481C1C}">
                  <a14:useLocalDpi xmlns:a14="http://schemas.microsoft.com/office/drawing/2010/main" val="0"/>
                </a:ext>
              </a:extLst>
            </a:blip>
            <a:srcRect l="18104" t="24368" r="16082" b="32681"/>
            <a:stretch/>
          </p:blipFill>
          <p:spPr>
            <a:xfrm>
              <a:off x="-1670217" y="3446042"/>
              <a:ext cx="1203735" cy="460860"/>
            </a:xfrm>
            <a:prstGeom prst="rect">
              <a:avLst/>
            </a:prstGeom>
          </p:spPr>
        </p:pic>
      </p:grpSp>
      <p:grpSp>
        <p:nvGrpSpPr>
          <p:cNvPr id="133" name="AskAudience" hidden="1"/>
          <p:cNvGrpSpPr/>
          <p:nvPr/>
        </p:nvGrpSpPr>
        <p:grpSpPr>
          <a:xfrm>
            <a:off x="4805497" y="5958887"/>
            <a:ext cx="832002" cy="415673"/>
            <a:chOff x="-1855955" y="260905"/>
            <a:chExt cx="1575210" cy="786985"/>
          </a:xfrm>
        </p:grpSpPr>
        <p:sp>
          <p:nvSpPr>
            <p:cNvPr id="134" name="Lifeline" hidden="1">
              <a:hlinkClick r:id="" action="ppaction://macro?name=AskAudience"/>
            </p:cNvPr>
            <p:cNvSpPr/>
            <p:nvPr/>
          </p:nvSpPr>
          <p:spPr>
            <a:xfrm>
              <a:off x="-1855955" y="260905"/>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300" normalizeH="0" baseline="0" noProof="0" dirty="0">
                <a:ln>
                  <a:noFill/>
                </a:ln>
                <a:solidFill>
                  <a:prstClr val="white"/>
                </a:solidFill>
                <a:effectLst/>
                <a:uLnTx/>
                <a:uFillTx/>
                <a:latin typeface="Calibri" panose="020F0502020204030204"/>
                <a:ea typeface="+mn-ea"/>
                <a:cs typeface="+mn-cs"/>
              </a:endParaRPr>
            </a:p>
          </p:txBody>
        </p:sp>
        <p:pic>
          <p:nvPicPr>
            <p:cNvPr id="135" name="Picture 134" hidden="1">
              <a:hlinkClick r:id="" action="ppaction://macro?name=AskAudience"/>
            </p:cNvPr>
            <p:cNvPicPr>
              <a:picLocks noChangeAspect="1"/>
            </p:cNvPicPr>
            <p:nvPr/>
          </p:nvPicPr>
          <p:blipFill rotWithShape="1">
            <a:blip r:embed="rId15" cstate="print">
              <a:extLst>
                <a:ext uri="{28A0092B-C50C-407E-A947-70E740481C1C}">
                  <a14:useLocalDpi xmlns:a14="http://schemas.microsoft.com/office/drawing/2010/main" val="0"/>
                </a:ext>
              </a:extLst>
            </a:blip>
            <a:srcRect l="17092" t="15136" r="19425" b="32640"/>
            <a:stretch/>
          </p:blipFill>
          <p:spPr>
            <a:xfrm>
              <a:off x="-1567615" y="347158"/>
              <a:ext cx="998530" cy="614479"/>
            </a:xfrm>
            <a:prstGeom prst="rect">
              <a:avLst/>
            </a:prstGeom>
          </p:spPr>
        </p:pic>
      </p:grpSp>
      <p:grpSp>
        <p:nvGrpSpPr>
          <p:cNvPr id="147" name="PlusOne" hidden="1"/>
          <p:cNvGrpSpPr/>
          <p:nvPr/>
        </p:nvGrpSpPr>
        <p:grpSpPr>
          <a:xfrm>
            <a:off x="5704435" y="5958887"/>
            <a:ext cx="832002" cy="415673"/>
            <a:chOff x="-1855955" y="4257568"/>
            <a:chExt cx="1575210" cy="786985"/>
          </a:xfrm>
        </p:grpSpPr>
        <p:sp>
          <p:nvSpPr>
            <p:cNvPr id="148" name="Lifeline" hidden="1">
              <a:hlinkClick r:id="" action="ppaction://macro?name=PlusOne"/>
            </p:cNvPr>
            <p:cNvSpPr/>
            <p:nvPr/>
          </p:nvSpPr>
          <p:spPr>
            <a:xfrm>
              <a:off x="-1855955" y="4257568"/>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300" normalizeH="0" baseline="0" noProof="0" dirty="0">
                <a:ln>
                  <a:noFill/>
                </a:ln>
                <a:solidFill>
                  <a:prstClr val="white"/>
                </a:solidFill>
                <a:effectLst/>
                <a:uLnTx/>
                <a:uFillTx/>
                <a:latin typeface="Calibri" panose="020F0502020204030204"/>
                <a:ea typeface="+mn-ea"/>
                <a:cs typeface="+mn-cs"/>
              </a:endParaRPr>
            </a:p>
          </p:txBody>
        </p:sp>
        <p:pic>
          <p:nvPicPr>
            <p:cNvPr id="149" name="Picture 148" hidden="1">
              <a:hlinkClick r:id="" action="ppaction://macro?name=PlusOne"/>
            </p:cNvPr>
            <p:cNvPicPr>
              <a:picLocks noChangeAspect="1"/>
            </p:cNvPicPr>
            <p:nvPr/>
          </p:nvPicPr>
          <p:blipFill rotWithShape="1">
            <a:blip r:embed="rId16" cstate="print">
              <a:extLst>
                <a:ext uri="{28A0092B-C50C-407E-A947-70E740481C1C}">
                  <a14:useLocalDpi xmlns:a14="http://schemas.microsoft.com/office/drawing/2010/main" val="0"/>
                </a:ext>
              </a:extLst>
            </a:blip>
            <a:srcRect l="24933" t="28170" r="25335" b="40810"/>
            <a:stretch/>
          </p:blipFill>
          <p:spPr>
            <a:xfrm>
              <a:off x="-1471602" y="4401428"/>
              <a:ext cx="806505" cy="499265"/>
            </a:xfrm>
            <a:prstGeom prst="rect">
              <a:avLst/>
            </a:prstGeom>
          </p:spPr>
        </p:pic>
      </p:grpSp>
      <p:grpSp>
        <p:nvGrpSpPr>
          <p:cNvPr id="150" name="LL1X" hidden="1"/>
          <p:cNvGrpSpPr/>
          <p:nvPr/>
        </p:nvGrpSpPr>
        <p:grpSpPr>
          <a:xfrm>
            <a:off x="3862334" y="5805934"/>
            <a:ext cx="914400" cy="721578"/>
            <a:chOff x="3862334" y="5805934"/>
            <a:chExt cx="914400" cy="721578"/>
          </a:xfrm>
        </p:grpSpPr>
        <p:sp>
          <p:nvSpPr>
            <p:cNvPr id="151" name="shape" hidden="1"/>
            <p:cNvSpPr/>
            <p:nvPr/>
          </p:nvSpPr>
          <p:spPr>
            <a:xfrm>
              <a:off x="3862334" y="593659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52" name="Fifty" hidden="1"/>
            <p:cNvSpPr/>
            <p:nvPr/>
          </p:nvSpPr>
          <p:spPr>
            <a:xfrm rot="18900000">
              <a:off x="3967135"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nvGrpSpPr>
          <p:cNvPr id="153" name="LL2X" hidden="1"/>
          <p:cNvGrpSpPr/>
          <p:nvPr/>
        </p:nvGrpSpPr>
        <p:grpSpPr>
          <a:xfrm>
            <a:off x="4764298" y="5805934"/>
            <a:ext cx="914400" cy="721578"/>
            <a:chOff x="4764298" y="5805934"/>
            <a:chExt cx="914400" cy="721578"/>
          </a:xfrm>
        </p:grpSpPr>
        <p:sp>
          <p:nvSpPr>
            <p:cNvPr id="154" name="shape" hidden="1"/>
            <p:cNvSpPr/>
            <p:nvPr/>
          </p:nvSpPr>
          <p:spPr>
            <a:xfrm>
              <a:off x="4764298" y="593659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55" name="Audience" hidden="1"/>
            <p:cNvSpPr/>
            <p:nvPr/>
          </p:nvSpPr>
          <p:spPr>
            <a:xfrm rot="18900000">
              <a:off x="4871242"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nvGrpSpPr>
          <p:cNvPr id="156" name="LL3X" hidden="1"/>
          <p:cNvGrpSpPr/>
          <p:nvPr/>
        </p:nvGrpSpPr>
        <p:grpSpPr>
          <a:xfrm>
            <a:off x="5663236" y="5805934"/>
            <a:ext cx="914400" cy="721578"/>
            <a:chOff x="5663236" y="5805934"/>
            <a:chExt cx="914400" cy="721578"/>
          </a:xfrm>
        </p:grpSpPr>
        <p:sp>
          <p:nvSpPr>
            <p:cNvPr id="157" name="shape" hidden="1"/>
            <p:cNvSpPr/>
            <p:nvPr/>
          </p:nvSpPr>
          <p:spPr>
            <a:xfrm>
              <a:off x="5663236" y="591540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58" name="Phone" hidden="1"/>
            <p:cNvSpPr/>
            <p:nvPr/>
          </p:nvSpPr>
          <p:spPr>
            <a:xfrm rot="18900000">
              <a:off x="5762648"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160" name="PlusOneText" hidden="1"/>
          <p:cNvSpPr txBox="1"/>
          <p:nvPr/>
        </p:nvSpPr>
        <p:spPr>
          <a:xfrm>
            <a:off x="4683789" y="4795876"/>
            <a:ext cx="1049419" cy="594185"/>
          </a:xfrm>
          <a:prstGeom prst="ellipse">
            <a:avLst/>
          </a:prstGeom>
          <a:solidFill>
            <a:schemeClr val="tx1"/>
          </a:solidFill>
          <a:ln w="4445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defPPr>
              <a:defRPr lang="en-US"/>
            </a:defPPr>
            <a:lvl1pPr algn="ctr">
              <a:defRPr sz="4000" b="1" spc="-300">
                <a:solidFill>
                  <a:prstClr val="white"/>
                </a:solidFill>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300" normalizeH="0" baseline="0" noProof="0" dirty="0">
                <a:ln>
                  <a:noFill/>
                </a:ln>
                <a:solidFill>
                  <a:prstClr val="white"/>
                </a:solidFill>
                <a:effectLst/>
                <a:uLnTx/>
                <a:uFillTx/>
                <a:latin typeface="Calibri" panose="020F0502020204030204"/>
                <a:ea typeface="+mn-ea"/>
                <a:cs typeface="+mn-cs"/>
                <a:sym typeface="Wingdings 2" panose="05020102010507070707" pitchFamily="18" charset="2"/>
              </a:rPr>
              <a:t></a:t>
            </a:r>
            <a:r>
              <a:rPr kumimoji="0" lang="en-US" sz="4000" b="1" i="0" u="none" strike="noStrike" kern="1200" cap="none" spc="-300" normalizeH="0" baseline="0" noProof="0" dirty="0">
                <a:ln>
                  <a:noFill/>
                </a:ln>
                <a:solidFill>
                  <a:prstClr val="white"/>
                </a:solidFill>
                <a:effectLst/>
                <a:uLnTx/>
                <a:uFillTx/>
                <a:latin typeface="Calibri" panose="020F0502020204030204"/>
                <a:ea typeface="+mn-ea"/>
                <a:cs typeface="+mn-cs"/>
              </a:rPr>
              <a:t>1</a:t>
            </a:r>
          </a:p>
        </p:txBody>
      </p:sp>
      <p:sp>
        <p:nvSpPr>
          <p:cNvPr id="161" name="DoubleDipText" hidden="1"/>
          <p:cNvSpPr txBox="1"/>
          <p:nvPr/>
        </p:nvSpPr>
        <p:spPr>
          <a:xfrm>
            <a:off x="4683789" y="4795876"/>
            <a:ext cx="1049419" cy="594185"/>
          </a:xfrm>
          <a:prstGeom prst="ellipse">
            <a:avLst/>
          </a:prstGeom>
          <a:solidFill>
            <a:schemeClr val="tx1"/>
          </a:solidFill>
          <a:ln w="4445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defPPr>
              <a:defRPr lang="en-US"/>
            </a:defPPr>
            <a:lvl1pPr algn="ctr">
              <a:defRPr sz="4000" b="1" spc="-300">
                <a:solidFill>
                  <a:prstClr val="white"/>
                </a:solidFill>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300" normalizeH="0" baseline="0" noProof="0" dirty="0">
                <a:ln>
                  <a:noFill/>
                </a:ln>
                <a:solidFill>
                  <a:prstClr val="white"/>
                </a:solidFill>
                <a:effectLst/>
                <a:uLnTx/>
                <a:uFillTx/>
                <a:latin typeface="Calibri" panose="020F0502020204030204"/>
                <a:ea typeface="+mn-ea"/>
                <a:cs typeface="+mn-cs"/>
                <a:sym typeface="Wingdings 2" panose="05020102010507070707" pitchFamily="18" charset="2"/>
              </a:rPr>
              <a:t></a:t>
            </a:r>
            <a:r>
              <a:rPr kumimoji="0" lang="en-US" sz="4000" b="1" i="0" u="none" strike="noStrike" kern="1200" cap="none" spc="-300" normalizeH="0" baseline="0" noProof="0" dirty="0">
                <a:ln>
                  <a:noFill/>
                </a:ln>
                <a:solidFill>
                  <a:prstClr val="white"/>
                </a:solidFill>
                <a:effectLst/>
                <a:uLnTx/>
                <a:uFillTx/>
                <a:latin typeface="Calibri" panose="020F0502020204030204"/>
                <a:ea typeface="+mn-ea"/>
                <a:cs typeface="+mn-cs"/>
              </a:rPr>
              <a:t>2</a:t>
            </a:r>
          </a:p>
        </p:txBody>
      </p:sp>
      <p:grpSp>
        <p:nvGrpSpPr>
          <p:cNvPr id="138" name="ContinueWon" hidden="1"/>
          <p:cNvGrpSpPr/>
          <p:nvPr/>
        </p:nvGrpSpPr>
        <p:grpSpPr>
          <a:xfrm>
            <a:off x="3263583" y="3588431"/>
            <a:ext cx="3907757" cy="615965"/>
            <a:chOff x="920627" y="206375"/>
            <a:chExt cx="8983609" cy="1416050"/>
          </a:xfrm>
        </p:grpSpPr>
        <p:sp>
          <p:nvSpPr>
            <p:cNvPr id="139" name="WonValue" hidden="1">
              <a:hlinkClick r:id="" action="ppaction://macro?name=NextQuestion"/>
            </p:cNvPr>
            <p:cNvSpPr>
              <a:spLocks noChangeArrowheads="1"/>
            </p:cNvSpPr>
            <p:nvPr/>
          </p:nvSpPr>
          <p:spPr bwMode="auto">
            <a:xfrm>
              <a:off x="920627" y="206375"/>
              <a:ext cx="8983609" cy="1416050"/>
            </a:xfrm>
            <a:prstGeom prst="hexagon">
              <a:avLst>
                <a:gd name="adj" fmla="val 34128"/>
                <a:gd name="vf" fmla="val 115470"/>
              </a:avLst>
            </a:prstGeom>
            <a:gradFill flip="none" rotWithShape="1">
              <a:gsLst>
                <a:gs pos="35000">
                  <a:srgbClr val="0D0D0D"/>
                </a:gs>
                <a:gs pos="100000">
                  <a:srgbClr val="161645"/>
                </a:gs>
              </a:gsLst>
              <a:lin ang="5400000" scaled="1"/>
              <a:tileRect/>
            </a:gradFill>
            <a:ln w="50800" cap="sq">
              <a:gradFill>
                <a:gsLst>
                  <a:gs pos="50000">
                    <a:schemeClr val="accent5">
                      <a:lumMod val="50000"/>
                    </a:schemeClr>
                  </a:gs>
                  <a:gs pos="100000">
                    <a:schemeClr val="accent2"/>
                  </a:gs>
                  <a:gs pos="0">
                    <a:schemeClr val="accent2"/>
                  </a:gs>
                </a:gsLst>
                <a:lin ang="10800000" scaled="0"/>
              </a:gradFill>
              <a:miter lim="800000"/>
            </a:ln>
            <a:effectLst/>
          </p:spPr>
          <p:txBody>
            <a:bodyPr wrap="none" t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FFFF"/>
                  </a:solidFill>
                  <a:effectLst/>
                  <a:uLnTx/>
                  <a:uFillTx/>
                  <a:latin typeface="Calibri" panose="020F0502020204030204" pitchFamily="34" charset="0"/>
                  <a:ea typeface="+mn-ea"/>
                  <a:cs typeface="+mn-cs"/>
                </a:rPr>
                <a:t>$200</a:t>
              </a:r>
              <a:endParaRPr kumimoji="0" lang="en-US" sz="44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140" name="AutoShape 80" hidden="1"/>
            <p:cNvSpPr>
              <a:spLocks noChangeAspect="1" noChangeArrowheads="1"/>
            </p:cNvSpPr>
            <p:nvPr/>
          </p:nvSpPr>
          <p:spPr bwMode="auto">
            <a:xfrm>
              <a:off x="1096655" y="811067"/>
              <a:ext cx="243460" cy="235912"/>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1" name="AutoShape 81" hidden="1"/>
            <p:cNvSpPr>
              <a:spLocks noChangeAspect="1" noChangeArrowheads="1"/>
            </p:cNvSpPr>
            <p:nvPr/>
          </p:nvSpPr>
          <p:spPr bwMode="auto">
            <a:xfrm>
              <a:off x="9462786" y="811067"/>
              <a:ext cx="243460" cy="235912"/>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grpSp>
        <p:nvGrpSpPr>
          <p:cNvPr id="118" name="FinalAnswer" hidden="1"/>
          <p:cNvGrpSpPr/>
          <p:nvPr/>
        </p:nvGrpSpPr>
        <p:grpSpPr>
          <a:xfrm>
            <a:off x="2448982" y="3199770"/>
            <a:ext cx="5567268" cy="1060523"/>
            <a:chOff x="2448982" y="3199770"/>
            <a:chExt cx="5567268" cy="1060523"/>
          </a:xfrm>
        </p:grpSpPr>
        <p:sp>
          <p:nvSpPr>
            <p:cNvPr id="119" name="Hexagon 118" hidden="1"/>
            <p:cNvSpPr/>
            <p:nvPr/>
          </p:nvSpPr>
          <p:spPr>
            <a:xfrm>
              <a:off x="2448982" y="3199770"/>
              <a:ext cx="5567268" cy="1060523"/>
            </a:xfrm>
            <a:prstGeom prst="hexagon">
              <a:avLst/>
            </a:prstGeom>
            <a:gradFill flip="none" rotWithShape="1">
              <a:gsLst>
                <a:gs pos="35000">
                  <a:srgbClr val="002060"/>
                </a:gs>
                <a:gs pos="100000">
                  <a:schemeClr val="accent2"/>
                </a:gs>
              </a:gsLst>
              <a:lin ang="5400000" scaled="1"/>
              <a:tileRect/>
            </a:gradFill>
            <a:ln w="50800">
              <a:solidFill>
                <a:schemeClr val="tx1"/>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120" name="Freeform 119" hidden="1"/>
            <p:cNvSpPr/>
            <p:nvPr/>
          </p:nvSpPr>
          <p:spPr>
            <a:xfrm>
              <a:off x="2513697" y="3199770"/>
              <a:ext cx="5437838" cy="400832"/>
            </a:xfrm>
            <a:custGeom>
              <a:avLst/>
              <a:gdLst>
                <a:gd name="connsiteX0" fmla="*/ 200416 w 5437838"/>
                <a:gd name="connsiteY0" fmla="*/ 0 h 400832"/>
                <a:gd name="connsiteX1" fmla="*/ 5237422 w 5437838"/>
                <a:gd name="connsiteY1" fmla="*/ 0 h 400832"/>
                <a:gd name="connsiteX2" fmla="*/ 5437838 w 5437838"/>
                <a:gd name="connsiteY2" fmla="*/ 400832 h 400832"/>
                <a:gd name="connsiteX3" fmla="*/ 0 w 5437838"/>
                <a:gd name="connsiteY3" fmla="*/ 400832 h 400832"/>
              </a:gdLst>
              <a:ahLst/>
              <a:cxnLst>
                <a:cxn ang="0">
                  <a:pos x="connsiteX0" y="connsiteY0"/>
                </a:cxn>
                <a:cxn ang="0">
                  <a:pos x="connsiteX1" y="connsiteY1"/>
                </a:cxn>
                <a:cxn ang="0">
                  <a:pos x="connsiteX2" y="connsiteY2"/>
                </a:cxn>
                <a:cxn ang="0">
                  <a:pos x="connsiteX3" y="connsiteY3"/>
                </a:cxn>
              </a:cxnLst>
              <a:rect l="l" t="t" r="r" b="b"/>
              <a:pathLst>
                <a:path w="5437838" h="400832">
                  <a:moveTo>
                    <a:pt x="200416" y="0"/>
                  </a:moveTo>
                  <a:lnTo>
                    <a:pt x="5237422" y="0"/>
                  </a:lnTo>
                  <a:lnTo>
                    <a:pt x="5437838" y="400832"/>
                  </a:lnTo>
                  <a:lnTo>
                    <a:pt x="0" y="400832"/>
                  </a:lnTo>
                  <a:close/>
                </a:path>
              </a:pathLst>
            </a:custGeom>
            <a:solidFill>
              <a:schemeClr val="tx1"/>
            </a:solidFill>
            <a:ln w="76200">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rPr>
                <a:t>IS THAT YOUR FINAL ANSWER?</a:t>
              </a:r>
            </a:p>
          </p:txBody>
        </p:sp>
        <p:sp>
          <p:nvSpPr>
            <p:cNvPr id="121" name="FinalNo" hidden="1">
              <a:hlinkClick r:id="" action="ppaction://macro?name=FinalAnswer"/>
            </p:cNvPr>
            <p:cNvSpPr>
              <a:spLocks noChangeArrowheads="1"/>
            </p:cNvSpPr>
            <p:nvPr/>
          </p:nvSpPr>
          <p:spPr bwMode="auto">
            <a:xfrm>
              <a:off x="5384605" y="3701495"/>
              <a:ext cx="2286000" cy="457200"/>
            </a:xfrm>
            <a:prstGeom prst="hexagon">
              <a:avLst/>
            </a:prstGeom>
            <a:noFill/>
            <a:ln w="19050">
              <a:solidFill>
                <a:srgbClr val="3366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dirty="0">
                  <a:ln>
                    <a:noFill/>
                  </a:ln>
                  <a:solidFill>
                    <a:srgbClr val="FFFFFF"/>
                  </a:solidFill>
                  <a:effectLst/>
                  <a:uLnTx/>
                  <a:uFillTx/>
                  <a:latin typeface="Calibri" panose="020F0502020204030204"/>
                  <a:ea typeface="+mn-ea"/>
                  <a:cs typeface="+mn-cs"/>
                </a:rPr>
                <a:t>NO</a:t>
              </a:r>
            </a:p>
          </p:txBody>
        </p:sp>
        <p:sp>
          <p:nvSpPr>
            <p:cNvPr id="122" name="FinalYes" hidden="1">
              <a:hlinkClick r:id="" action="ppaction://macro?name=FinalAnswer"/>
            </p:cNvPr>
            <p:cNvSpPr>
              <a:spLocks noChangeArrowheads="1"/>
            </p:cNvSpPr>
            <p:nvPr/>
          </p:nvSpPr>
          <p:spPr bwMode="auto">
            <a:xfrm>
              <a:off x="2793170" y="3701495"/>
              <a:ext cx="2286000" cy="457200"/>
            </a:xfrm>
            <a:prstGeom prst="hexagon">
              <a:avLst/>
            </a:prstGeom>
            <a:noFill/>
            <a:ln w="19050">
              <a:solidFill>
                <a:srgbClr val="3366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dirty="0">
                  <a:ln>
                    <a:noFill/>
                  </a:ln>
                  <a:solidFill>
                    <a:srgbClr val="FFFFFF"/>
                  </a:solidFill>
                  <a:effectLst/>
                  <a:uLnTx/>
                  <a:uFillTx/>
                  <a:latin typeface="Calibri" panose="020F0502020204030204"/>
                  <a:ea typeface="+mn-ea"/>
                  <a:cs typeface="+mn-cs"/>
                </a:rPr>
                <a:t>YES</a:t>
              </a:r>
            </a:p>
          </p:txBody>
        </p:sp>
      </p:grpSp>
      <p:sp>
        <p:nvSpPr>
          <p:cNvPr id="131" name="Start">
            <a:hlinkClick r:id="" action="ppaction://macro?name=StartFastestFinger"/>
            <a:extLst>
              <a:ext uri="{FF2B5EF4-FFF2-40B4-BE49-F238E27FC236}">
                <a16:creationId xmlns:a16="http://schemas.microsoft.com/office/drawing/2014/main" id="{3A3F7E8E-943E-490B-8169-69FB17E7FF14}"/>
              </a:ext>
            </a:extLst>
          </p:cNvPr>
          <p:cNvSpPr>
            <a:spLocks noChangeArrowheads="1"/>
          </p:cNvSpPr>
          <p:nvPr/>
        </p:nvSpPr>
        <p:spPr bwMode="auto">
          <a:xfrm>
            <a:off x="4057407" y="6579136"/>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a:ln>
                  <a:noFill/>
                </a:ln>
                <a:solidFill>
                  <a:srgbClr val="FFFFFF"/>
                </a:solidFill>
                <a:effectLst/>
                <a:uLnTx/>
                <a:uFillTx/>
                <a:latin typeface="Calibri" panose="020F0502020204030204"/>
                <a:ea typeface="+mn-ea"/>
                <a:cs typeface="+mn-cs"/>
              </a:rPr>
              <a:t>Bắt đầu </a:t>
            </a:r>
            <a:endParaRPr kumimoji="0" lang="en-US" altLang="en-US" sz="18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159" name="Countdown Timer 60 seconds ( v 263 ) circle clock with sound effects 4k">
            <a:hlinkClick r:id="" action="ppaction://media"/>
            <a:extLst>
              <a:ext uri="{FF2B5EF4-FFF2-40B4-BE49-F238E27FC236}">
                <a16:creationId xmlns:a16="http://schemas.microsoft.com/office/drawing/2014/main" id="{F8747D55-8924-4EED-975F-A33AA844AEDA}"/>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17"/>
          <a:srcRect l="21738" r="21801"/>
          <a:stretch/>
        </p:blipFill>
        <p:spPr>
          <a:xfrm>
            <a:off x="10506309" y="5549988"/>
            <a:ext cx="1385454" cy="1293362"/>
          </a:xfrm>
          <a:prstGeom prst="flowChartConnector">
            <a:avLst/>
          </a:prstGeom>
        </p:spPr>
      </p:pic>
      <p:pic>
        <p:nvPicPr>
          <p:cNvPr id="162" name="Kbc (1)">
            <a:hlinkClick r:id="" action="ppaction://media"/>
            <a:extLst>
              <a:ext uri="{FF2B5EF4-FFF2-40B4-BE49-F238E27FC236}">
                <a16:creationId xmlns:a16="http://schemas.microsoft.com/office/drawing/2014/main" id="{17A62169-2105-4848-8BB4-D7F7BF9BF5D9}"/>
              </a:ext>
            </a:extLst>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11729227" y="7167868"/>
            <a:ext cx="372410" cy="372410"/>
          </a:xfrm>
          <a:prstGeom prst="rect">
            <a:avLst/>
          </a:prstGeom>
          <a:effectLst>
            <a:outerShdw blurRad="50800" dist="50800" dir="5400000" algn="ctr" rotWithShape="0">
              <a:schemeClr val="tx1"/>
            </a:outerShdw>
          </a:effectLst>
        </p:spPr>
      </p:pic>
    </p:spTree>
    <p:extLst>
      <p:ext uri="{BB962C8B-B14F-4D97-AF65-F5344CB8AC3E}">
        <p14:creationId xmlns:p14="http://schemas.microsoft.com/office/powerpoint/2010/main" val="979297342"/>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162"/>
                                        </p:tgtEl>
                                      </p:cBhvr>
                                    </p:cmd>
                                  </p:childTnLst>
                                </p:cTn>
                              </p:par>
                              <p:par>
                                <p:cTn id="7" presetID="19" presetClass="emph" presetSubtype="0" repeatCount="indefinite" fill="hold" grpId="0" nodeType="withEffect">
                                  <p:stCondLst>
                                    <p:cond delay="0"/>
                                  </p:stCondLst>
                                  <p:childTnLst>
                                    <p:animClr clrSpc="rgb" dir="cw">
                                      <p:cBhvr override="childStyle">
                                        <p:cTn id="8" dur="500" fill="hold"/>
                                        <p:tgtEl>
                                          <p:spTgt spid="77883"/>
                                        </p:tgtEl>
                                        <p:attrNameLst>
                                          <p:attrName>style.color</p:attrName>
                                        </p:attrNameLst>
                                      </p:cBhvr>
                                      <p:to>
                                        <a:srgbClr val="FFC000"/>
                                      </p:to>
                                    </p:animClr>
                                    <p:animClr clrSpc="rgb" dir="cw">
                                      <p:cBhvr>
                                        <p:cTn id="9" dur="500" fill="hold"/>
                                        <p:tgtEl>
                                          <p:spTgt spid="77883"/>
                                        </p:tgtEl>
                                        <p:attrNameLst>
                                          <p:attrName>fillcolor</p:attrName>
                                        </p:attrNameLst>
                                      </p:cBhvr>
                                      <p:to>
                                        <a:srgbClr val="FFC000"/>
                                      </p:to>
                                    </p:animClr>
                                    <p:set>
                                      <p:cBhvr>
                                        <p:cTn id="10" dur="500" fill="hold"/>
                                        <p:tgtEl>
                                          <p:spTgt spid="77883"/>
                                        </p:tgtEl>
                                        <p:attrNameLst>
                                          <p:attrName>fill.type</p:attrName>
                                        </p:attrNameLst>
                                      </p:cBhvr>
                                      <p:to>
                                        <p:strVal val="solid"/>
                                      </p:to>
                                    </p:set>
                                    <p:set>
                                      <p:cBhvr>
                                        <p:cTn id="11" dur="500" fill="hold"/>
                                        <p:tgtEl>
                                          <p:spTgt spid="77883"/>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131"/>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59"/>
                                        </p:tgtEl>
                                      </p:cBhvr>
                                    </p:cmd>
                                  </p:childTnLst>
                                </p:cTn>
                              </p:par>
                            </p:childTnLst>
                          </p:cTn>
                        </p:par>
                      </p:childTnLst>
                    </p:cTn>
                  </p:par>
                </p:childTnLst>
              </p:cTn>
              <p:nextCondLst>
                <p:cond evt="onClick" delay="0">
                  <p:tgtEl>
                    <p:spTgt spid="131"/>
                  </p:tgtEl>
                </p:cond>
              </p:nextCondLst>
            </p:seq>
            <p:video>
              <p:cMediaNode vol="80000">
                <p:cTn id="17" fill="hold" display="0">
                  <p:stCondLst>
                    <p:cond delay="indefinite"/>
                  </p:stCondLst>
                </p:cTn>
                <p:tgtEl>
                  <p:spTgt spid="159"/>
                </p:tgtEl>
              </p:cMediaNode>
            </p:video>
            <p:audio>
              <p:cMediaNode vol="57576" numSld="999" showWhenStopped="0">
                <p:cTn id="18" fill="hold" display="0">
                  <p:stCondLst>
                    <p:cond delay="indefinite"/>
                  </p:stCondLst>
                  <p:endCondLst>
                    <p:cond evt="onStopAudio" delay="0">
                      <p:tgtEl>
                        <p:sldTgt/>
                      </p:tgtEl>
                    </p:cond>
                  </p:endCondLst>
                </p:cTn>
                <p:tgtEl>
                  <p:spTgt spid="162"/>
                </p:tgtEl>
              </p:cMediaNode>
            </p:audio>
            <p:seq concurrent="1" nextAc="seek">
              <p:cTn id="19" restart="whenNotActive" fill="hold" evtFilter="cancelBubble" nodeType="interactiveSeq">
                <p:stCondLst>
                  <p:cond evt="onClick" delay="0">
                    <p:tgtEl>
                      <p:spTgt spid="77864"/>
                    </p:tgtEl>
                  </p:cond>
                </p:stCondLst>
                <p:endSync evt="end" delay="0">
                  <p:rtn val="all"/>
                </p:endSync>
                <p:childTnLst>
                  <p:par>
                    <p:cTn id="20" fill="hold">
                      <p:stCondLst>
                        <p:cond delay="0"/>
                      </p:stCondLst>
                      <p:childTnLst>
                        <p:par>
                          <p:cTn id="21" fill="hold">
                            <p:stCondLst>
                              <p:cond delay="0"/>
                            </p:stCondLst>
                            <p:childTnLst>
                              <p:par>
                                <p:cTn id="22" presetID="19" presetClass="emph" presetSubtype="0" repeatCount="indefinite" fill="hold" grpId="0" nodeType="clickEffect">
                                  <p:stCondLst>
                                    <p:cond delay="0"/>
                                  </p:stCondLst>
                                  <p:childTnLst>
                                    <p:animClr clrSpc="rgb" dir="cw">
                                      <p:cBhvr override="childStyle">
                                        <p:cTn id="23" dur="500" fill="hold"/>
                                        <p:tgtEl>
                                          <p:spTgt spid="77864"/>
                                        </p:tgtEl>
                                        <p:attrNameLst>
                                          <p:attrName>style.color</p:attrName>
                                        </p:attrNameLst>
                                      </p:cBhvr>
                                      <p:to>
                                        <a:srgbClr val="00B050"/>
                                      </p:to>
                                    </p:animClr>
                                    <p:animClr clrSpc="rgb" dir="cw">
                                      <p:cBhvr>
                                        <p:cTn id="24" dur="500" fill="hold"/>
                                        <p:tgtEl>
                                          <p:spTgt spid="77864"/>
                                        </p:tgtEl>
                                        <p:attrNameLst>
                                          <p:attrName>fillcolor</p:attrName>
                                        </p:attrNameLst>
                                      </p:cBhvr>
                                      <p:to>
                                        <a:srgbClr val="00B050"/>
                                      </p:to>
                                    </p:animClr>
                                    <p:set>
                                      <p:cBhvr>
                                        <p:cTn id="25" dur="500" fill="hold"/>
                                        <p:tgtEl>
                                          <p:spTgt spid="77864"/>
                                        </p:tgtEl>
                                        <p:attrNameLst>
                                          <p:attrName>fill.type</p:attrName>
                                        </p:attrNameLst>
                                      </p:cBhvr>
                                      <p:to>
                                        <p:strVal val="solid"/>
                                      </p:to>
                                    </p:set>
                                    <p:set>
                                      <p:cBhvr>
                                        <p:cTn id="26" dur="500" fill="hold"/>
                                        <p:tgtEl>
                                          <p:spTgt spid="77864"/>
                                        </p:tgtEl>
                                        <p:attrNameLst>
                                          <p:attrName>fill.on</p:attrName>
                                        </p:attrNameLst>
                                      </p:cBhvr>
                                      <p:to>
                                        <p:strVal val="true"/>
                                      </p:to>
                                    </p:set>
                                  </p:childTnLst>
                                  <p:subTnLst>
                                    <p:audio>
                                      <p:cMediaNode>
                                        <p:cTn display="0" masterRel="sameClick">
                                          <p:stCondLst>
                                            <p:cond evt="begin" delay="0">
                                              <p:tn val="22"/>
                                            </p:cond>
                                          </p:stCondLst>
                                          <p:endCondLst>
                                            <p:cond evt="onStopAudio" delay="0">
                                              <p:tgtEl>
                                                <p:sldTgt/>
                                              </p:tgtEl>
                                            </p:cond>
                                          </p:endCondLst>
                                        </p:cTn>
                                        <p:tgtEl>
                                          <p:sndTgt r:embed="rId7" name="09 Who's Was Correct_.wav"/>
                                        </p:tgtEl>
                                      </p:cMediaNode>
                                    </p:audio>
                                  </p:subTnLst>
                                </p:cTn>
                              </p:par>
                            </p:childTnLst>
                          </p:cTn>
                        </p:par>
                      </p:childTnLst>
                    </p:cTn>
                  </p:par>
                </p:childTnLst>
              </p:cTn>
              <p:nextCondLst>
                <p:cond evt="onClick" delay="0">
                  <p:tgtEl>
                    <p:spTgt spid="77864"/>
                  </p:tgtEl>
                </p:cond>
              </p:nextCondLst>
            </p:seq>
            <p:seq concurrent="1" nextAc="seek">
              <p:cTn id="27" restart="whenNotActive" fill="hold" evtFilter="cancelBubble" nodeType="interactiveSeq">
                <p:stCondLst>
                  <p:cond evt="onClick" delay="0">
                    <p:tgtEl>
                      <p:spTgt spid="77863"/>
                    </p:tgtEl>
                  </p:cond>
                </p:stCondLst>
                <p:endSync evt="end" delay="0">
                  <p:rtn val="all"/>
                </p:endSync>
                <p:childTnLst>
                  <p:par>
                    <p:cTn id="28" fill="hold">
                      <p:stCondLst>
                        <p:cond delay="0"/>
                      </p:stCondLst>
                      <p:childTnLst>
                        <p:par>
                          <p:cTn id="29" fill="hold">
                            <p:stCondLst>
                              <p:cond delay="0"/>
                            </p:stCondLst>
                            <p:childTnLst>
                              <p:par>
                                <p:cTn id="30" presetID="19" presetClass="emph" presetSubtype="0" fill="hold" grpId="0" nodeType="clickEffect">
                                  <p:stCondLst>
                                    <p:cond delay="0"/>
                                  </p:stCondLst>
                                  <p:childTnLst>
                                    <p:animClr clrSpc="rgb" dir="cw">
                                      <p:cBhvr override="childStyle">
                                        <p:cTn id="31" dur="500" fill="hold"/>
                                        <p:tgtEl>
                                          <p:spTgt spid="77863"/>
                                        </p:tgtEl>
                                        <p:attrNameLst>
                                          <p:attrName>style.color</p:attrName>
                                        </p:attrNameLst>
                                      </p:cBhvr>
                                      <p:to>
                                        <a:srgbClr val="C00000"/>
                                      </p:to>
                                    </p:animClr>
                                    <p:animClr clrSpc="rgb" dir="cw">
                                      <p:cBhvr>
                                        <p:cTn id="32" dur="500" fill="hold"/>
                                        <p:tgtEl>
                                          <p:spTgt spid="77863"/>
                                        </p:tgtEl>
                                        <p:attrNameLst>
                                          <p:attrName>fillcolor</p:attrName>
                                        </p:attrNameLst>
                                      </p:cBhvr>
                                      <p:to>
                                        <a:srgbClr val="C00000"/>
                                      </p:to>
                                    </p:animClr>
                                    <p:set>
                                      <p:cBhvr>
                                        <p:cTn id="33" dur="500" fill="hold"/>
                                        <p:tgtEl>
                                          <p:spTgt spid="77863"/>
                                        </p:tgtEl>
                                        <p:attrNameLst>
                                          <p:attrName>fill.type</p:attrName>
                                        </p:attrNameLst>
                                      </p:cBhvr>
                                      <p:to>
                                        <p:strVal val="solid"/>
                                      </p:to>
                                    </p:set>
                                    <p:set>
                                      <p:cBhvr>
                                        <p:cTn id="34" dur="500" fill="hold"/>
                                        <p:tgtEl>
                                          <p:spTgt spid="77863"/>
                                        </p:tgtEl>
                                        <p:attrNameLst>
                                          <p:attrName>fill.on</p:attrName>
                                        </p:attrNameLst>
                                      </p:cBhvr>
                                      <p:to>
                                        <p:strVal val="true"/>
                                      </p:to>
                                    </p:set>
                                  </p:childTnLst>
                                  <p:subTnLst>
                                    <p:audio>
                                      <p:cMediaNode>
                                        <p:cTn display="0" masterRel="sameClick">
                                          <p:stCondLst>
                                            <p:cond evt="begin" delay="0">
                                              <p:tn val="30"/>
                                            </p:cond>
                                          </p:stCondLst>
                                          <p:endCondLst>
                                            <p:cond evt="onStopAudio" delay="0">
                                              <p:tgtEl>
                                                <p:sldTgt/>
                                              </p:tgtEl>
                                            </p:cond>
                                          </p:endCondLst>
                                        </p:cTn>
                                        <p:tgtEl>
                                          <p:sndTgt r:embed="rId8" name="61 $1,000,000 Lose.wav"/>
                                        </p:tgtEl>
                                      </p:cMediaNode>
                                    </p:audio>
                                  </p:subTnLst>
                                </p:cTn>
                              </p:par>
                            </p:childTnLst>
                          </p:cTn>
                        </p:par>
                      </p:childTnLst>
                    </p:cTn>
                  </p:par>
                </p:childTnLst>
              </p:cTn>
              <p:nextCondLst>
                <p:cond evt="onClick" delay="0">
                  <p:tgtEl>
                    <p:spTgt spid="77863"/>
                  </p:tgtEl>
                </p:cond>
              </p:nextCondLst>
            </p:seq>
            <p:seq concurrent="1" nextAc="seek">
              <p:cTn id="35" restart="whenNotActive" fill="hold" evtFilter="cancelBubble" nodeType="interactiveSeq">
                <p:stCondLst>
                  <p:cond evt="onClick" delay="0">
                    <p:tgtEl>
                      <p:spTgt spid="77861"/>
                    </p:tgtEl>
                  </p:cond>
                </p:stCondLst>
                <p:endSync evt="end" delay="0">
                  <p:rtn val="all"/>
                </p:endSync>
                <p:childTnLst>
                  <p:par>
                    <p:cTn id="36" fill="hold">
                      <p:stCondLst>
                        <p:cond delay="0"/>
                      </p:stCondLst>
                      <p:childTnLst>
                        <p:par>
                          <p:cTn id="37" fill="hold">
                            <p:stCondLst>
                              <p:cond delay="0"/>
                            </p:stCondLst>
                            <p:childTnLst>
                              <p:par>
                                <p:cTn id="38" presetID="19" presetClass="emph" presetSubtype="0" fill="hold" grpId="0" nodeType="clickEffect">
                                  <p:stCondLst>
                                    <p:cond delay="0"/>
                                  </p:stCondLst>
                                  <p:childTnLst>
                                    <p:animClr clrSpc="rgb" dir="cw">
                                      <p:cBhvr override="childStyle">
                                        <p:cTn id="39" dur="500" fill="hold"/>
                                        <p:tgtEl>
                                          <p:spTgt spid="77861"/>
                                        </p:tgtEl>
                                        <p:attrNameLst>
                                          <p:attrName>style.color</p:attrName>
                                        </p:attrNameLst>
                                      </p:cBhvr>
                                      <p:to>
                                        <a:srgbClr val="C00000"/>
                                      </p:to>
                                    </p:animClr>
                                    <p:animClr clrSpc="rgb" dir="cw">
                                      <p:cBhvr>
                                        <p:cTn id="40" dur="500" fill="hold"/>
                                        <p:tgtEl>
                                          <p:spTgt spid="77861"/>
                                        </p:tgtEl>
                                        <p:attrNameLst>
                                          <p:attrName>fillcolor</p:attrName>
                                        </p:attrNameLst>
                                      </p:cBhvr>
                                      <p:to>
                                        <a:srgbClr val="C00000"/>
                                      </p:to>
                                    </p:animClr>
                                    <p:set>
                                      <p:cBhvr>
                                        <p:cTn id="41" dur="500" fill="hold"/>
                                        <p:tgtEl>
                                          <p:spTgt spid="77861"/>
                                        </p:tgtEl>
                                        <p:attrNameLst>
                                          <p:attrName>fill.type</p:attrName>
                                        </p:attrNameLst>
                                      </p:cBhvr>
                                      <p:to>
                                        <p:strVal val="solid"/>
                                      </p:to>
                                    </p:set>
                                    <p:set>
                                      <p:cBhvr>
                                        <p:cTn id="42" dur="500" fill="hold"/>
                                        <p:tgtEl>
                                          <p:spTgt spid="77861"/>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8" name="61 $1,000,000 Lose.wav"/>
                                        </p:tgtEl>
                                      </p:cMediaNode>
                                    </p:audio>
                                  </p:subTnLst>
                                </p:cTn>
                              </p:par>
                            </p:childTnLst>
                          </p:cTn>
                        </p:par>
                      </p:childTnLst>
                    </p:cTn>
                  </p:par>
                </p:childTnLst>
              </p:cTn>
              <p:nextCondLst>
                <p:cond evt="onClick" delay="0">
                  <p:tgtEl>
                    <p:spTgt spid="77861"/>
                  </p:tgtEl>
                </p:cond>
              </p:nextCondLst>
            </p:seq>
            <p:seq concurrent="1" nextAc="seek">
              <p:cTn id="43" restart="whenNotActive" fill="hold" evtFilter="cancelBubble" nodeType="interactiveSeq">
                <p:stCondLst>
                  <p:cond evt="onClick" delay="0">
                    <p:tgtEl>
                      <p:spTgt spid="77862"/>
                    </p:tgtEl>
                  </p:cond>
                </p:stCondLst>
                <p:endSync evt="end" delay="0">
                  <p:rtn val="all"/>
                </p:endSync>
                <p:childTnLst>
                  <p:par>
                    <p:cTn id="44" fill="hold">
                      <p:stCondLst>
                        <p:cond delay="0"/>
                      </p:stCondLst>
                      <p:childTnLst>
                        <p:par>
                          <p:cTn id="45" fill="hold">
                            <p:stCondLst>
                              <p:cond delay="0"/>
                            </p:stCondLst>
                            <p:childTnLst>
                              <p:par>
                                <p:cTn id="46" presetID="19" presetClass="emph" presetSubtype="0" fill="hold" grpId="0" nodeType="clickEffect">
                                  <p:stCondLst>
                                    <p:cond delay="0"/>
                                  </p:stCondLst>
                                  <p:childTnLst>
                                    <p:animClr clrSpc="rgb" dir="cw">
                                      <p:cBhvr override="childStyle">
                                        <p:cTn id="47" dur="500" fill="hold"/>
                                        <p:tgtEl>
                                          <p:spTgt spid="77862"/>
                                        </p:tgtEl>
                                        <p:attrNameLst>
                                          <p:attrName>style.color</p:attrName>
                                        </p:attrNameLst>
                                      </p:cBhvr>
                                      <p:to>
                                        <a:srgbClr val="C00000"/>
                                      </p:to>
                                    </p:animClr>
                                    <p:animClr clrSpc="rgb" dir="cw">
                                      <p:cBhvr>
                                        <p:cTn id="48" dur="500" fill="hold"/>
                                        <p:tgtEl>
                                          <p:spTgt spid="77862"/>
                                        </p:tgtEl>
                                        <p:attrNameLst>
                                          <p:attrName>fillcolor</p:attrName>
                                        </p:attrNameLst>
                                      </p:cBhvr>
                                      <p:to>
                                        <a:srgbClr val="C00000"/>
                                      </p:to>
                                    </p:animClr>
                                    <p:set>
                                      <p:cBhvr>
                                        <p:cTn id="49" dur="500" fill="hold"/>
                                        <p:tgtEl>
                                          <p:spTgt spid="77862"/>
                                        </p:tgtEl>
                                        <p:attrNameLst>
                                          <p:attrName>fill.type</p:attrName>
                                        </p:attrNameLst>
                                      </p:cBhvr>
                                      <p:to>
                                        <p:strVal val="solid"/>
                                      </p:to>
                                    </p:set>
                                    <p:set>
                                      <p:cBhvr>
                                        <p:cTn id="50" dur="500" fill="hold"/>
                                        <p:tgtEl>
                                          <p:spTgt spid="77862"/>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8" name="61 $1,000,000 Lose.wav"/>
                                        </p:tgtEl>
                                      </p:cMediaNode>
                                    </p:audio>
                                  </p:subTnLst>
                                </p:cTn>
                              </p:par>
                            </p:childTnLst>
                          </p:cTn>
                        </p:par>
                      </p:childTnLst>
                    </p:cTn>
                  </p:par>
                </p:childTnLst>
              </p:cTn>
              <p:nextCondLst>
                <p:cond evt="onClick" delay="0">
                  <p:tgtEl>
                    <p:spTgt spid="77862"/>
                  </p:tgtEl>
                </p:cond>
              </p:nextCondLst>
            </p:seq>
          </p:childTnLst>
        </p:cTn>
      </p:par>
    </p:tnLst>
    <p:bldLst>
      <p:bldP spid="77883" grpId="0" animBg="1"/>
      <p:bldP spid="77862" grpId="0" animBg="1"/>
      <p:bldP spid="77861" grpId="0" animBg="1"/>
      <p:bldP spid="77864" grpId="0" animBg="1"/>
      <p:bldP spid="7786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85" t="42000" r="-85" b="2560"/>
          <a:stretch/>
        </p:blipFill>
        <p:spPr>
          <a:xfrm>
            <a:off x="0" y="1047890"/>
            <a:ext cx="12192000" cy="3802095"/>
          </a:xfrm>
          <a:prstGeom prst="rect">
            <a:avLst/>
          </a:prstGeom>
          <a:ln w="22225">
            <a:gradFill flip="none" rotWithShape="1">
              <a:gsLst>
                <a:gs pos="0">
                  <a:srgbClr val="3366FF"/>
                </a:gs>
                <a:gs pos="50000">
                  <a:srgbClr val="00B0F0"/>
                </a:gs>
                <a:gs pos="100000">
                  <a:srgbClr val="3366FF"/>
                </a:gs>
              </a:gsLst>
              <a:lin ang="0" scaled="1"/>
              <a:tileRect/>
            </a:gradFill>
          </a:ln>
        </p:spPr>
      </p:pic>
      <p:sp>
        <p:nvSpPr>
          <p:cNvPr id="15" name="Rectangle 14"/>
          <p:cNvSpPr/>
          <p:nvPr/>
        </p:nvSpPr>
        <p:spPr>
          <a:xfrm>
            <a:off x="0" y="1047890"/>
            <a:ext cx="12192000" cy="1497795"/>
          </a:xfrm>
          <a:prstGeom prst="rect">
            <a:avLst/>
          </a:prstGeom>
          <a:gradFill>
            <a:gsLst>
              <a:gs pos="0">
                <a:srgbClr val="3366FF">
                  <a:alpha val="50000"/>
                </a:srgbClr>
              </a:gs>
              <a:gs pos="100000">
                <a:schemeClr val="tx1">
                  <a:alpha val="35000"/>
                </a:schemeClr>
              </a:gs>
            </a:gsLst>
            <a:lin ang="5400000" scaled="0"/>
          </a:gradFill>
          <a:ln w="22225">
            <a:gradFill flip="none" rotWithShape="1">
              <a:gsLst>
                <a:gs pos="0">
                  <a:srgbClr val="3366FF"/>
                </a:gs>
                <a:gs pos="48000">
                  <a:schemeClr val="accent1">
                    <a:lumMod val="75000"/>
                  </a:schemeClr>
                </a:gs>
                <a:gs pos="100000">
                  <a:srgbClr val="3366FF"/>
                </a:gs>
              </a:gsLst>
              <a:lin ang="0" scaled="0"/>
              <a:tileRect/>
            </a:gra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p:cNvSpPr txBox="1"/>
          <p:nvPr/>
        </p:nvSpPr>
        <p:spPr>
          <a:xfrm>
            <a:off x="757705" y="1037043"/>
            <a:ext cx="10676590"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KỂ TỪ CÂU HỎI SỐ </a:t>
            </a:r>
            <a:r>
              <a:rPr lang="en-US" sz="3200" b="1" noProof="0">
                <a:solidFill>
                  <a:prstClr val="white"/>
                </a:solidFill>
                <a:effectLst>
                  <a:outerShdw blurRad="38100" dist="38100" dir="2700000" algn="tl">
                    <a:srgbClr val="000000">
                      <a:alpha val="43137"/>
                    </a:srgbClr>
                  </a:outerShdw>
                </a:effectLst>
                <a:latin typeface="Calibri" panose="020F0502020204030204"/>
              </a:rPr>
              <a:t>4</a:t>
            </a:r>
            <a:r>
              <a:rPr kumimoji="0" lang="en-US" sz="3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TRỞ  ĐI BẠN CÓ THÊM 2 SỰ TRỢ GIÚP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50/50 VÀ HỎI Ý KIẾN THẦY CÔ DỰ GIỜ</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grpSp>
        <p:nvGrpSpPr>
          <p:cNvPr id="21" name="Group 20"/>
          <p:cNvGrpSpPr/>
          <p:nvPr/>
        </p:nvGrpSpPr>
        <p:grpSpPr>
          <a:xfrm>
            <a:off x="4353807" y="5947142"/>
            <a:ext cx="3484386" cy="549230"/>
            <a:chOff x="920627" y="206375"/>
            <a:chExt cx="8983609" cy="1416050"/>
          </a:xfrm>
        </p:grpSpPr>
        <p:sp>
          <p:nvSpPr>
            <p:cNvPr id="22" name="AutoShape 78">
              <a:hlinkClick r:id="" action="ppaction://hlinkshowjump?jump=nextslide"/>
            </p:cNvPr>
            <p:cNvSpPr>
              <a:spLocks noChangeArrowheads="1"/>
            </p:cNvSpPr>
            <p:nvPr/>
          </p:nvSpPr>
          <p:spPr bwMode="auto">
            <a:xfrm>
              <a:off x="920627" y="206375"/>
              <a:ext cx="8983609" cy="1416050"/>
            </a:xfrm>
            <a:prstGeom prst="hexagon">
              <a:avLst>
                <a:gd name="adj" fmla="val 34128"/>
                <a:gd name="vf" fmla="val 115470"/>
              </a:avLst>
            </a:prstGeom>
            <a:gradFill flip="none" rotWithShape="1">
              <a:gsLst>
                <a:gs pos="35000">
                  <a:srgbClr val="0D0D0D"/>
                </a:gs>
                <a:gs pos="100000">
                  <a:srgbClr val="161645"/>
                </a:gs>
              </a:gsLst>
              <a:lin ang="5400000" scaled="1"/>
              <a:tileRect/>
            </a:gradFill>
            <a:ln w="50800" cap="sq">
              <a:gradFill>
                <a:gsLst>
                  <a:gs pos="50000">
                    <a:srgbClr val="DAEDEF">
                      <a:lumMod val="50000"/>
                    </a:srgbClr>
                  </a:gs>
                  <a:gs pos="100000">
                    <a:srgbClr val="333399"/>
                  </a:gs>
                  <a:gs pos="0">
                    <a:srgbClr val="333399"/>
                  </a:gs>
                </a:gsLst>
                <a:lin ang="10800000" scaled="0"/>
              </a:gradFill>
              <a:miter lim="800000"/>
            </a:ln>
            <a:effectLst/>
          </p:spPr>
          <p:txBody>
            <a:bodyPr wrap="none" t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a:ln>
                    <a:noFill/>
                  </a:ln>
                  <a:solidFill>
                    <a:srgbClr val="FFFFFF"/>
                  </a:solidFill>
                  <a:effectLst/>
                  <a:uLnTx/>
                  <a:uFillTx/>
                  <a:latin typeface="Calibri" panose="020F0502020204030204" pitchFamily="34" charset="0"/>
                  <a:ea typeface="+mn-ea"/>
                  <a:cs typeface="+mn-cs"/>
                </a:rPr>
                <a:t>TIẾP TỤC</a:t>
              </a:r>
              <a:endParaRPr kumimoji="0" lang="en-US" sz="4400" b="1" i="0" u="none" strike="noStrike" kern="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23" name="AutoShape 80"/>
            <p:cNvSpPr>
              <a:spLocks noChangeAspect="1" noChangeArrowheads="1"/>
            </p:cNvSpPr>
            <p:nvPr/>
          </p:nvSpPr>
          <p:spPr bwMode="auto">
            <a:xfrm>
              <a:off x="1205614" y="811067"/>
              <a:ext cx="243460" cy="235913"/>
            </a:xfrm>
            <a:prstGeom prst="diamond">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4" name="AutoShape 81"/>
            <p:cNvSpPr>
              <a:spLocks noChangeAspect="1" noChangeArrowheads="1"/>
            </p:cNvSpPr>
            <p:nvPr/>
          </p:nvSpPr>
          <p:spPr bwMode="auto">
            <a:xfrm>
              <a:off x="9375788" y="811067"/>
              <a:ext cx="243460" cy="235913"/>
            </a:xfrm>
            <a:prstGeom prst="diamond">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69" name="FiftyFifty" hidden="1"/>
          <p:cNvGrpSpPr/>
          <p:nvPr/>
        </p:nvGrpSpPr>
        <p:grpSpPr>
          <a:xfrm>
            <a:off x="2290367" y="4465935"/>
            <a:ext cx="1575210" cy="786985"/>
            <a:chOff x="-1855955" y="3274526"/>
            <a:chExt cx="1575210" cy="786985"/>
          </a:xfrm>
        </p:grpSpPr>
        <p:sp>
          <p:nvSpPr>
            <p:cNvPr id="57" name="Lifeline" hidden="1"/>
            <p:cNvSpPr/>
            <p:nvPr/>
          </p:nvSpPr>
          <p:spPr>
            <a:xfrm>
              <a:off x="-1855955" y="3274526"/>
              <a:ext cx="1575210" cy="786985"/>
            </a:xfrm>
            <a:prstGeom prst="ellipse">
              <a:avLst/>
            </a:prstGeom>
            <a:solidFill>
              <a:schemeClr val="tx1"/>
            </a:solidFill>
            <a:ln w="5715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tIns="731520" bIns="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Fifty </a:t>
              </a:r>
              <a:r>
                <a:rPr kumimoji="0" lang="en-US"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Fifty</a:t>
              </a:r>
              <a:endParaRPr kumimoji="0" lang="en-US"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51" name="Picture 50" hidden="1"/>
            <p:cNvPicPr>
              <a:picLocks noChangeAspect="1"/>
            </p:cNvPicPr>
            <p:nvPr/>
          </p:nvPicPr>
          <p:blipFill rotWithShape="1">
            <a:blip r:embed="rId5">
              <a:extLst>
                <a:ext uri="{28A0092B-C50C-407E-A947-70E740481C1C}">
                  <a14:useLocalDpi xmlns:a14="http://schemas.microsoft.com/office/drawing/2010/main" val="0"/>
                </a:ext>
              </a:extLst>
            </a:blip>
            <a:srcRect l="18104" t="24368" r="16082" b="32681"/>
            <a:stretch/>
          </p:blipFill>
          <p:spPr>
            <a:xfrm>
              <a:off x="-1670217" y="3446042"/>
              <a:ext cx="1203735" cy="460860"/>
            </a:xfrm>
            <a:prstGeom prst="rect">
              <a:avLst/>
            </a:prstGeom>
          </p:spPr>
        </p:pic>
      </p:grpSp>
      <p:grpSp>
        <p:nvGrpSpPr>
          <p:cNvPr id="66" name="AskAudience" hidden="1"/>
          <p:cNvGrpSpPr/>
          <p:nvPr/>
        </p:nvGrpSpPr>
        <p:grpSpPr>
          <a:xfrm>
            <a:off x="5345334" y="4465935"/>
            <a:ext cx="1575210" cy="786985"/>
            <a:chOff x="-1855955" y="260905"/>
            <a:chExt cx="1575210" cy="786985"/>
          </a:xfrm>
        </p:grpSpPr>
        <p:sp>
          <p:nvSpPr>
            <p:cNvPr id="38" name="Lifeline" hidden="1"/>
            <p:cNvSpPr/>
            <p:nvPr/>
          </p:nvSpPr>
          <p:spPr>
            <a:xfrm>
              <a:off x="-1855955" y="260905"/>
              <a:ext cx="1575210" cy="786985"/>
            </a:xfrm>
            <a:prstGeom prst="ellipse">
              <a:avLst/>
            </a:prstGeom>
            <a:solidFill>
              <a:schemeClr val="tx1"/>
            </a:solidFill>
            <a:ln w="5715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tIns="731520" bIns="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Ask the Audience</a:t>
              </a:r>
            </a:p>
          </p:txBody>
        </p:sp>
        <p:pic>
          <p:nvPicPr>
            <p:cNvPr id="32" name="Picture 31" hidden="1"/>
            <p:cNvPicPr>
              <a:picLocks noChangeAspect="1"/>
            </p:cNvPicPr>
            <p:nvPr/>
          </p:nvPicPr>
          <p:blipFill rotWithShape="1">
            <a:blip r:embed="rId6">
              <a:extLst>
                <a:ext uri="{28A0092B-C50C-407E-A947-70E740481C1C}">
                  <a14:useLocalDpi xmlns:a14="http://schemas.microsoft.com/office/drawing/2010/main" val="0"/>
                </a:ext>
              </a:extLst>
            </a:blip>
            <a:srcRect l="17092" t="15136" r="19425" b="32640"/>
            <a:stretch/>
          </p:blipFill>
          <p:spPr>
            <a:xfrm>
              <a:off x="-1567615" y="347158"/>
              <a:ext cx="998530" cy="614479"/>
            </a:xfrm>
            <a:prstGeom prst="rect">
              <a:avLst/>
            </a:prstGeom>
          </p:spPr>
        </p:pic>
      </p:grpSp>
      <p:grpSp>
        <p:nvGrpSpPr>
          <p:cNvPr id="70" name="PlusOne" hidden="1"/>
          <p:cNvGrpSpPr/>
          <p:nvPr/>
        </p:nvGrpSpPr>
        <p:grpSpPr>
          <a:xfrm>
            <a:off x="8400300" y="4465935"/>
            <a:ext cx="1575210" cy="786985"/>
            <a:chOff x="-1855955" y="4257568"/>
            <a:chExt cx="1575210" cy="786985"/>
          </a:xfrm>
        </p:grpSpPr>
        <p:sp>
          <p:nvSpPr>
            <p:cNvPr id="58" name="Lifeline" hidden="1"/>
            <p:cNvSpPr/>
            <p:nvPr/>
          </p:nvSpPr>
          <p:spPr>
            <a:xfrm>
              <a:off x="-1855955" y="4257568"/>
              <a:ext cx="1575210" cy="786985"/>
            </a:xfrm>
            <a:prstGeom prst="ellipse">
              <a:avLst/>
            </a:prstGeom>
            <a:solidFill>
              <a:schemeClr val="tx1"/>
            </a:solidFill>
            <a:ln w="5715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tIns="731520" bIns="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Plus One</a:t>
              </a:r>
            </a:p>
          </p:txBody>
        </p:sp>
        <p:pic>
          <p:nvPicPr>
            <p:cNvPr id="54" name="Picture 53" hidden="1"/>
            <p:cNvPicPr>
              <a:picLocks noChangeAspect="1"/>
            </p:cNvPicPr>
            <p:nvPr/>
          </p:nvPicPr>
          <p:blipFill rotWithShape="1">
            <a:blip r:embed="rId7">
              <a:extLst>
                <a:ext uri="{28A0092B-C50C-407E-A947-70E740481C1C}">
                  <a14:useLocalDpi xmlns:a14="http://schemas.microsoft.com/office/drawing/2010/main" val="0"/>
                </a:ext>
              </a:extLst>
            </a:blip>
            <a:srcRect l="24933" t="28170" r="25335" b="40810"/>
            <a:stretch/>
          </p:blipFill>
          <p:spPr>
            <a:xfrm>
              <a:off x="-1471602" y="4401428"/>
              <a:ext cx="806505" cy="499265"/>
            </a:xfrm>
            <a:prstGeom prst="rect">
              <a:avLst/>
            </a:prstGeom>
          </p:spPr>
        </p:pic>
      </p:grpSp>
      <p:sp>
        <p:nvSpPr>
          <p:cNvPr id="28" name="50/50">
            <a:hlinkClick r:id="" action="ppaction://macro?name=DoubleDip"/>
            <a:extLst>
              <a:ext uri="{FF2B5EF4-FFF2-40B4-BE49-F238E27FC236}">
                <a16:creationId xmlns:a16="http://schemas.microsoft.com/office/drawing/2014/main" id="{7A263616-415D-4352-B9B0-F0CFFE2FC90F}"/>
              </a:ext>
            </a:extLst>
          </p:cNvPr>
          <p:cNvSpPr/>
          <p:nvPr/>
        </p:nvSpPr>
        <p:spPr>
          <a:xfrm>
            <a:off x="3692416" y="4198574"/>
            <a:ext cx="2027822" cy="1189104"/>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300" normalizeH="0" baseline="0" noProof="0">
                <a:ln>
                  <a:noFill/>
                </a:ln>
                <a:solidFill>
                  <a:prstClr val="white"/>
                </a:solidFill>
                <a:effectLst/>
                <a:uLnTx/>
                <a:uFillTx/>
                <a:latin typeface="Calibri" panose="020F0502020204030204"/>
                <a:ea typeface="+mn-ea"/>
                <a:cs typeface="+mn-cs"/>
              </a:rPr>
              <a:t>50/50</a:t>
            </a:r>
            <a:endParaRPr kumimoji="0" lang="en-US" sz="4000" b="1" i="0" u="none" strike="noStrike" kern="1200" cap="none" spc="-300" normalizeH="0" baseline="0" noProof="0" dirty="0">
              <a:ln>
                <a:noFill/>
              </a:ln>
              <a:solidFill>
                <a:prstClr val="white"/>
              </a:solidFill>
              <a:effectLst/>
              <a:uLnTx/>
              <a:uFillTx/>
              <a:latin typeface="Calibri" panose="020F0502020204030204"/>
              <a:ea typeface="+mn-ea"/>
              <a:cs typeface="+mn-cs"/>
            </a:endParaRPr>
          </a:p>
        </p:txBody>
      </p:sp>
      <p:grpSp>
        <p:nvGrpSpPr>
          <p:cNvPr id="31" name="ykienkhangia">
            <a:extLst>
              <a:ext uri="{FF2B5EF4-FFF2-40B4-BE49-F238E27FC236}">
                <a16:creationId xmlns:a16="http://schemas.microsoft.com/office/drawing/2014/main" id="{27EA2413-DFDD-4876-A164-E2318C46506B}"/>
              </a:ext>
            </a:extLst>
          </p:cNvPr>
          <p:cNvGrpSpPr/>
          <p:nvPr/>
        </p:nvGrpSpPr>
        <p:grpSpPr>
          <a:xfrm>
            <a:off x="6713745" y="4183336"/>
            <a:ext cx="2027823" cy="1297361"/>
            <a:chOff x="5605406" y="5918808"/>
            <a:chExt cx="925226" cy="545219"/>
          </a:xfrm>
        </p:grpSpPr>
        <p:sp>
          <p:nvSpPr>
            <p:cNvPr id="34" name="Lifeline">
              <a:hlinkClick r:id="" action="ppaction://macro?name=PhoneFriend"/>
              <a:extLst>
                <a:ext uri="{FF2B5EF4-FFF2-40B4-BE49-F238E27FC236}">
                  <a16:creationId xmlns:a16="http://schemas.microsoft.com/office/drawing/2014/main" id="{475DA036-7162-4B71-96F6-DD7615530869}"/>
                </a:ext>
              </a:extLst>
            </p:cNvPr>
            <p:cNvSpPr/>
            <p:nvPr/>
          </p:nvSpPr>
          <p:spPr>
            <a:xfrm>
              <a:off x="5605406" y="5918808"/>
              <a:ext cx="925226" cy="481491"/>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300" normalizeH="0" baseline="0" noProof="0" dirty="0">
                <a:ln>
                  <a:noFill/>
                </a:ln>
                <a:solidFill>
                  <a:prstClr val="white"/>
                </a:solidFill>
                <a:effectLst/>
                <a:uLnTx/>
                <a:uFillTx/>
                <a:latin typeface="Calibri" panose="020F0502020204030204"/>
                <a:ea typeface="+mn-ea"/>
                <a:cs typeface="+mn-cs"/>
              </a:endParaRPr>
            </a:p>
          </p:txBody>
        </p:sp>
        <p:pic>
          <p:nvPicPr>
            <p:cNvPr id="35" name="Graphic 34" descr="Group">
              <a:extLst>
                <a:ext uri="{FF2B5EF4-FFF2-40B4-BE49-F238E27FC236}">
                  <a16:creationId xmlns:a16="http://schemas.microsoft.com/office/drawing/2014/main" id="{DD6C3294-E64D-4599-B751-4587A0F8CB3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833296" y="5923838"/>
              <a:ext cx="540189" cy="540189"/>
            </a:xfrm>
            <a:prstGeom prst="rect">
              <a:avLst/>
            </a:prstGeom>
          </p:spPr>
        </p:pic>
      </p:grpSp>
    </p:spTree>
    <p:extLst>
      <p:ext uri="{BB962C8B-B14F-4D97-AF65-F5344CB8AC3E}">
        <p14:creationId xmlns:p14="http://schemas.microsoft.com/office/powerpoint/2010/main" val="66935486"/>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Explain rules and lifelines.wav"/>
                                        </p:tgtEl>
                                      </p:cMediaNode>
                                    </p:audio>
                                  </p:subTnLst>
                                </p:cTn>
                              </p:par>
                              <p:par>
                                <p:cTn id="10" presetID="47"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1" presetClass="entr" presetSubtype="0" fill="hold" nodeType="withEffect">
                                  <p:stCondLst>
                                    <p:cond delay="5000"/>
                                  </p:stCondLst>
                                  <p:childTnLst>
                                    <p:set>
                                      <p:cBhvr>
                                        <p:cTn id="16" dur="1" fill="hold">
                                          <p:stCondLst>
                                            <p:cond delay="0"/>
                                          </p:stCondLst>
                                        </p:cTn>
                                        <p:tgtEl>
                                          <p:spTgt spid="69"/>
                                        </p:tgtEl>
                                        <p:attrNameLst>
                                          <p:attrName>style.visibility</p:attrName>
                                        </p:attrNameLst>
                                      </p:cBhvr>
                                      <p:to>
                                        <p:strVal val="visible"/>
                                      </p:to>
                                    </p:set>
                                  </p:childTnLst>
                                </p:cTn>
                              </p:par>
                              <p:par>
                                <p:cTn id="17" presetID="1" presetClass="entr" presetSubtype="0" fill="hold" nodeType="withEffect">
                                  <p:stCondLst>
                                    <p:cond delay="6800"/>
                                  </p:stCondLst>
                                  <p:childTnLst>
                                    <p:set>
                                      <p:cBhvr>
                                        <p:cTn id="18" dur="1" fill="hold">
                                          <p:stCondLst>
                                            <p:cond delay="0"/>
                                          </p:stCondLst>
                                        </p:cTn>
                                        <p:tgtEl>
                                          <p:spTgt spid="66"/>
                                        </p:tgtEl>
                                        <p:attrNameLst>
                                          <p:attrName>style.visibility</p:attrName>
                                        </p:attrNameLst>
                                      </p:cBhvr>
                                      <p:to>
                                        <p:strVal val="visible"/>
                                      </p:to>
                                    </p:set>
                                  </p:childTnLst>
                                </p:cTn>
                              </p:par>
                              <p:par>
                                <p:cTn id="19" presetID="1" presetClass="entr" presetSubtype="0" fill="hold" nodeType="withEffect">
                                  <p:stCondLst>
                                    <p:cond delay="8500"/>
                                  </p:stCondLst>
                                  <p:childTnLst>
                                    <p:set>
                                      <p:cBhvr>
                                        <p:cTn id="20" dur="1" fill="hold">
                                          <p:stCondLst>
                                            <p:cond delay="0"/>
                                          </p:stCondLst>
                                        </p:cTn>
                                        <p:tgtEl>
                                          <p:spTgt spid="70"/>
                                        </p:tgtEl>
                                        <p:attrNameLst>
                                          <p:attrName>style.visibility</p:attrName>
                                        </p:attrNameLst>
                                      </p:cBhvr>
                                      <p:to>
                                        <p:strVal val="visible"/>
                                      </p:to>
                                    </p:set>
                                  </p:childTnLst>
                                </p:cTn>
                              </p:par>
                            </p:childTnLst>
                          </p:cTn>
                        </p:par>
                        <p:par>
                          <p:cTn id="21" fill="hold">
                            <p:stCondLst>
                              <p:cond delay="8500"/>
                            </p:stCondLst>
                            <p:childTnLst>
                              <p:par>
                                <p:cTn id="22" presetID="1" presetClass="entr" presetSubtype="0" fill="hold" grpId="0" nodeType="afterEffect">
                                  <p:stCondLst>
                                    <p:cond delay="5000"/>
                                  </p:stCondLst>
                                  <p:childTnLst>
                                    <p:set>
                                      <p:cBhvr>
                                        <p:cTn id="23" dur="1" fill="hold">
                                          <p:stCondLst>
                                            <p:cond delay="0"/>
                                          </p:stCondLst>
                                        </p:cTn>
                                        <p:tgtEl>
                                          <p:spTgt spid="28"/>
                                        </p:tgtEl>
                                        <p:attrNameLst>
                                          <p:attrName>style.visibility</p:attrName>
                                        </p:attrNameLst>
                                      </p:cBhvr>
                                      <p:to>
                                        <p:strVal val="visible"/>
                                      </p:to>
                                    </p:set>
                                  </p:childTnLst>
                                </p:cTn>
                              </p:par>
                              <p:par>
                                <p:cTn id="24" presetID="1" presetClass="entr" presetSubtype="0" fill="hold" nodeType="withEffect">
                                  <p:stCondLst>
                                    <p:cond delay="6000"/>
                                  </p:stCondLst>
                                  <p:childTnLst>
                                    <p:set>
                                      <p:cBhvr>
                                        <p:cTn id="25" dur="1" fill="hold">
                                          <p:stCondLst>
                                            <p:cond delay="0"/>
                                          </p:stCondLst>
                                        </p:cTn>
                                        <p:tgtEl>
                                          <p:spTgt spid="31"/>
                                        </p:tgtEl>
                                        <p:attrNameLst>
                                          <p:attrName>style.visibility</p:attrName>
                                        </p:attrNameLst>
                                      </p:cBhvr>
                                      <p:to>
                                        <p:strVal val="visible"/>
                                      </p:to>
                                    </p:set>
                                  </p:childTnLst>
                                </p:cTn>
                              </p:par>
                              <p:par>
                                <p:cTn id="26" presetID="39" presetClass="entr" presetSubtype="0" accel="100000" fill="hold" nodeType="withEffect">
                                  <p:stCondLst>
                                    <p:cond delay="8500"/>
                                  </p:stCondLst>
                                  <p:childTnLst>
                                    <p:set>
                                      <p:cBhvr>
                                        <p:cTn id="27" dur="1" fill="hold">
                                          <p:stCondLst>
                                            <p:cond delay="0"/>
                                          </p:stCondLst>
                                        </p:cTn>
                                        <p:tgtEl>
                                          <p:spTgt spid="21"/>
                                        </p:tgtEl>
                                        <p:attrNameLst>
                                          <p:attrName>style.visibility</p:attrName>
                                        </p:attrNameLst>
                                      </p:cBhvr>
                                      <p:to>
                                        <p:strVal val="visible"/>
                                      </p:to>
                                    </p:set>
                                    <p:anim calcmode="lin" valueType="num">
                                      <p:cBhvr>
                                        <p:cTn id="28" dur="500" fill="hold"/>
                                        <p:tgtEl>
                                          <p:spTgt spid="21"/>
                                        </p:tgtEl>
                                        <p:attrNameLst>
                                          <p:attrName>ppt_h</p:attrName>
                                        </p:attrNameLst>
                                      </p:cBhvr>
                                      <p:tavLst>
                                        <p:tav tm="0">
                                          <p:val>
                                            <p:strVal val="#ppt_h/20"/>
                                          </p:val>
                                        </p:tav>
                                        <p:tav tm="50000">
                                          <p:val>
                                            <p:strVal val="#ppt_h/20"/>
                                          </p:val>
                                        </p:tav>
                                        <p:tav tm="100000">
                                          <p:val>
                                            <p:strVal val="#ppt_h"/>
                                          </p:val>
                                        </p:tav>
                                      </p:tavLst>
                                    </p:anim>
                                    <p:anim calcmode="lin" valueType="num">
                                      <p:cBhvr>
                                        <p:cTn id="29" dur="500" fill="hold"/>
                                        <p:tgtEl>
                                          <p:spTgt spid="21"/>
                                        </p:tgtEl>
                                        <p:attrNameLst>
                                          <p:attrName>ppt_w</p:attrName>
                                        </p:attrNameLst>
                                      </p:cBhvr>
                                      <p:tavLst>
                                        <p:tav tm="0">
                                          <p:val>
                                            <p:strVal val="#ppt_w+.3"/>
                                          </p:val>
                                        </p:tav>
                                        <p:tav tm="50000">
                                          <p:val>
                                            <p:strVal val="#ppt_w+.3"/>
                                          </p:val>
                                        </p:tav>
                                        <p:tav tm="100000">
                                          <p:val>
                                            <p:strVal val="#ppt_w"/>
                                          </p:val>
                                        </p:tav>
                                      </p:tavLst>
                                    </p:anim>
                                    <p:anim calcmode="lin" valueType="num">
                                      <p:cBhvr>
                                        <p:cTn id="30" dur="500" fill="hold"/>
                                        <p:tgtEl>
                                          <p:spTgt spid="21"/>
                                        </p:tgtEl>
                                        <p:attrNameLst>
                                          <p:attrName>ppt_x</p:attrName>
                                        </p:attrNameLst>
                                      </p:cBhvr>
                                      <p:tavLst>
                                        <p:tav tm="0">
                                          <p:val>
                                            <p:strVal val="#ppt_x-.3"/>
                                          </p:val>
                                        </p:tav>
                                        <p:tav tm="50000">
                                          <p:val>
                                            <p:strVal val="#ppt_x"/>
                                          </p:val>
                                        </p:tav>
                                        <p:tav tm="100000">
                                          <p:val>
                                            <p:strVal val="#ppt_x"/>
                                          </p:val>
                                        </p:tav>
                                      </p:tavLst>
                                    </p:anim>
                                    <p:anim calcmode="lin" valueType="num">
                                      <p:cBhvr>
                                        <p:cTn id="31" dur="5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8" grpId="0"/>
      <p:bldP spid="2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QSelect"/>
          <p:cNvSpPr/>
          <p:nvPr/>
        </p:nvSpPr>
        <p:spPr>
          <a:xfrm>
            <a:off x="8311478" y="697158"/>
            <a:ext cx="1853887" cy="475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Q Select</a:t>
            </a:r>
          </a:p>
        </p:txBody>
      </p:sp>
      <p:sp>
        <p:nvSpPr>
          <p:cNvPr id="115" name="QuestionBGM" hidden="1">
            <a:hlinkClick r:id="" action="ppaction://noaction">
              <a:snd r:embed="rId10" name="11 $100-$1000 Questions.wav"/>
            </a:hlinkClick>
          </p:cNvPr>
          <p:cNvSpPr/>
          <p:nvPr/>
        </p:nvSpPr>
        <p:spPr>
          <a:xfrm>
            <a:off x="8311479" y="107714"/>
            <a:ext cx="1853887" cy="475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Question BGM</a:t>
            </a:r>
          </a:p>
        </p:txBody>
      </p:sp>
      <p:sp>
        <p:nvSpPr>
          <p:cNvPr id="116" name="QWrong">
            <a:hlinkClick r:id="" action="ppaction://noaction">
              <a:snd r:embed="rId11" name="16 $2,000 Lose.wav"/>
            </a:hlinkClick>
          </p:cNvPr>
          <p:cNvSpPr/>
          <p:nvPr/>
        </p:nvSpPr>
        <p:spPr>
          <a:xfrm>
            <a:off x="8313317" y="1898161"/>
            <a:ext cx="1853887" cy="475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Q Wrong</a:t>
            </a:r>
          </a:p>
        </p:txBody>
      </p:sp>
      <p:sp>
        <p:nvSpPr>
          <p:cNvPr id="117" name="QCorrect">
            <a:hlinkClick r:id="" action="ppaction://noaction">
              <a:snd r:embed="rId7" name="09 Who's Was Correct_.wav"/>
            </a:hlinkClick>
          </p:cNvPr>
          <p:cNvSpPr/>
          <p:nvPr/>
        </p:nvSpPr>
        <p:spPr>
          <a:xfrm>
            <a:off x="8322550" y="1308253"/>
            <a:ext cx="1853887" cy="475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Q Right</a:t>
            </a:r>
          </a:p>
        </p:txBody>
      </p:sp>
      <p:sp>
        <p:nvSpPr>
          <p:cNvPr id="290" name="Freeform 289"/>
          <p:cNvSpPr/>
          <p:nvPr/>
        </p:nvSpPr>
        <p:spPr>
          <a:xfrm>
            <a:off x="10040098" y="1657449"/>
            <a:ext cx="2162297" cy="2149084"/>
          </a:xfrm>
          <a:custGeom>
            <a:avLst/>
            <a:gdLst>
              <a:gd name="connsiteX0" fmla="*/ 0 w 2162297"/>
              <a:gd name="connsiteY0" fmla="*/ 0 h 2149084"/>
              <a:gd name="connsiteX1" fmla="*/ 58675 w 2162297"/>
              <a:gd name="connsiteY1" fmla="*/ 4023 h 2149084"/>
              <a:gd name="connsiteX2" fmla="*/ 1970540 w 2162297"/>
              <a:gd name="connsiteY2" fmla="*/ 335917 h 2149084"/>
              <a:gd name="connsiteX3" fmla="*/ 2162297 w 2162297"/>
              <a:gd name="connsiteY3" fmla="*/ 399025 h 2149084"/>
              <a:gd name="connsiteX4" fmla="*/ 2162297 w 2162297"/>
              <a:gd name="connsiteY4" fmla="*/ 1750060 h 2149084"/>
              <a:gd name="connsiteX5" fmla="*/ 1970540 w 2162297"/>
              <a:gd name="connsiteY5" fmla="*/ 1813168 h 2149084"/>
              <a:gd name="connsiteX6" fmla="*/ 58675 w 2162297"/>
              <a:gd name="connsiteY6" fmla="*/ 2145061 h 2149084"/>
              <a:gd name="connsiteX7" fmla="*/ 0 w 2162297"/>
              <a:gd name="connsiteY7" fmla="*/ 2149084 h 2149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62297" h="2149084">
                <a:moveTo>
                  <a:pt x="0" y="0"/>
                </a:moveTo>
                <a:lnTo>
                  <a:pt x="58675" y="4023"/>
                </a:lnTo>
                <a:cubicBezTo>
                  <a:pt x="807273" y="66114"/>
                  <a:pt x="1466156" y="182504"/>
                  <a:pt x="1970540" y="335917"/>
                </a:cubicBezTo>
                <a:lnTo>
                  <a:pt x="2162297" y="399025"/>
                </a:lnTo>
                <a:lnTo>
                  <a:pt x="2162297" y="1750060"/>
                </a:lnTo>
                <a:lnTo>
                  <a:pt x="1970540" y="1813168"/>
                </a:lnTo>
                <a:cubicBezTo>
                  <a:pt x="1466156" y="1966581"/>
                  <a:pt x="807273" y="2082971"/>
                  <a:pt x="58675" y="2145061"/>
                </a:cubicBezTo>
                <a:lnTo>
                  <a:pt x="0" y="2149084"/>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9" name="Freeform 268"/>
          <p:cNvSpPr/>
          <p:nvPr/>
        </p:nvSpPr>
        <p:spPr>
          <a:xfrm rot="18900000">
            <a:off x="8812501" y="145649"/>
            <a:ext cx="3566757" cy="1994772"/>
          </a:xfrm>
          <a:custGeom>
            <a:avLst/>
            <a:gdLst>
              <a:gd name="connsiteX0" fmla="*/ 2664641 w 3566757"/>
              <a:gd name="connsiteY0" fmla="*/ 172809 h 1994772"/>
              <a:gd name="connsiteX1" fmla="*/ 3566757 w 3566757"/>
              <a:gd name="connsiteY1" fmla="*/ 1074925 h 1994772"/>
              <a:gd name="connsiteX2" fmla="*/ 3562217 w 3566757"/>
              <a:gd name="connsiteY2" fmla="*/ 1083999 h 1994772"/>
              <a:gd name="connsiteX3" fmla="*/ 271585 w 3566757"/>
              <a:gd name="connsiteY3" fmla="*/ 1983719 h 1994772"/>
              <a:gd name="connsiteX4" fmla="*/ 0 w 3566757"/>
              <a:gd name="connsiteY4" fmla="*/ 1994772 h 1994772"/>
              <a:gd name="connsiteX5" fmla="*/ 1994772 w 3566757"/>
              <a:gd name="connsiteY5" fmla="*/ 0 h 1994772"/>
              <a:gd name="connsiteX6" fmla="*/ 2098215 w 3566757"/>
              <a:gd name="connsiteY6" fmla="*/ 20628 h 1994772"/>
              <a:gd name="connsiteX7" fmla="*/ 2569599 w 3566757"/>
              <a:gd name="connsiteY7" fmla="*/ 141910 h 1994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66757" h="1994772">
                <a:moveTo>
                  <a:pt x="2664641" y="172809"/>
                </a:moveTo>
                <a:lnTo>
                  <a:pt x="3566757" y="1074925"/>
                </a:lnTo>
                <a:lnTo>
                  <a:pt x="3562217" y="1083999"/>
                </a:lnTo>
                <a:cubicBezTo>
                  <a:pt x="3260241" y="1534816"/>
                  <a:pt x="1947584" y="1892264"/>
                  <a:pt x="271585" y="1983719"/>
                </a:cubicBezTo>
                <a:lnTo>
                  <a:pt x="0" y="1994772"/>
                </a:lnTo>
                <a:lnTo>
                  <a:pt x="1994772" y="0"/>
                </a:lnTo>
                <a:lnTo>
                  <a:pt x="2098215" y="20628"/>
                </a:lnTo>
                <a:cubicBezTo>
                  <a:pt x="2266890" y="57749"/>
                  <a:pt x="2424521" y="98310"/>
                  <a:pt x="2569599" y="141910"/>
                </a:cubicBez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59" name="Freeform 258"/>
          <p:cNvSpPr/>
          <p:nvPr/>
        </p:nvSpPr>
        <p:spPr>
          <a:xfrm rot="13500000">
            <a:off x="8803549" y="3345165"/>
            <a:ext cx="3627871" cy="1994772"/>
          </a:xfrm>
          <a:custGeom>
            <a:avLst/>
            <a:gdLst>
              <a:gd name="connsiteX0" fmla="*/ 3627871 w 3627871"/>
              <a:gd name="connsiteY0" fmla="*/ 1994772 h 1994772"/>
              <a:gd name="connsiteX1" fmla="*/ 3356285 w 3627871"/>
              <a:gd name="connsiteY1" fmla="*/ 1983719 h 1994772"/>
              <a:gd name="connsiteX2" fmla="*/ 0 w 3627871"/>
              <a:gd name="connsiteY2" fmla="*/ 885579 h 1994772"/>
              <a:gd name="connsiteX3" fmla="*/ 1529655 w 3627871"/>
              <a:gd name="connsiteY3" fmla="*/ 20628 h 1994772"/>
              <a:gd name="connsiteX4" fmla="*/ 1633099 w 3627871"/>
              <a:gd name="connsiteY4" fmla="*/ 0 h 1994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7871" h="1994772">
                <a:moveTo>
                  <a:pt x="3627871" y="1994772"/>
                </a:moveTo>
                <a:lnTo>
                  <a:pt x="3356285" y="1983719"/>
                </a:lnTo>
                <a:cubicBezTo>
                  <a:pt x="1440858" y="1879198"/>
                  <a:pt x="0" y="1427259"/>
                  <a:pt x="0" y="885579"/>
                </a:cubicBezTo>
                <a:cubicBezTo>
                  <a:pt x="0" y="537356"/>
                  <a:pt x="595457" y="226220"/>
                  <a:pt x="1529655" y="20628"/>
                </a:cubicBezTo>
                <a:lnTo>
                  <a:pt x="1633099" y="0"/>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8" name="Freeform 297"/>
          <p:cNvSpPr/>
          <p:nvPr/>
        </p:nvSpPr>
        <p:spPr>
          <a:xfrm rot="1800000">
            <a:off x="9294674" y="2833424"/>
            <a:ext cx="3308377" cy="2095215"/>
          </a:xfrm>
          <a:custGeom>
            <a:avLst/>
            <a:gdLst>
              <a:gd name="connsiteX0" fmla="*/ 0 w 3308377"/>
              <a:gd name="connsiteY0" fmla="*/ 0 h 2095215"/>
              <a:gd name="connsiteX1" fmla="*/ 108099 w 3308377"/>
              <a:gd name="connsiteY1" fmla="*/ 4399 h 2095215"/>
              <a:gd name="connsiteX2" fmla="*/ 2717934 w 3308377"/>
              <a:gd name="connsiteY2" fmla="*/ 464693 h 2095215"/>
              <a:gd name="connsiteX3" fmla="*/ 2780269 w 3308377"/>
              <a:gd name="connsiteY3" fmla="*/ 490970 h 2095215"/>
              <a:gd name="connsiteX4" fmla="*/ 3308377 w 3308377"/>
              <a:gd name="connsiteY4" fmla="*/ 1405680 h 2095215"/>
              <a:gd name="connsiteX5" fmla="*/ 3304925 w 3308377"/>
              <a:gd name="connsiteY5" fmla="*/ 1409403 h 2095215"/>
              <a:gd name="connsiteX6" fmla="*/ 1264563 w 3308377"/>
              <a:gd name="connsiteY6" fmla="*/ 2088164 h 2095215"/>
              <a:gd name="connsiteX7" fmla="*/ 1209673 w 3308377"/>
              <a:gd name="connsiteY7" fmla="*/ 2095215 h 2095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8377" h="2095215">
                <a:moveTo>
                  <a:pt x="0" y="0"/>
                </a:moveTo>
                <a:lnTo>
                  <a:pt x="108099" y="4399"/>
                </a:lnTo>
                <a:cubicBezTo>
                  <a:pt x="1185527" y="63192"/>
                  <a:pt x="2112799" y="231910"/>
                  <a:pt x="2717934" y="464693"/>
                </a:cubicBezTo>
                <a:lnTo>
                  <a:pt x="2780269" y="490970"/>
                </a:lnTo>
                <a:lnTo>
                  <a:pt x="3308377" y="1405680"/>
                </a:lnTo>
                <a:lnTo>
                  <a:pt x="3304925" y="1409403"/>
                </a:lnTo>
                <a:cubicBezTo>
                  <a:pt x="2993330" y="1701972"/>
                  <a:pt x="2247297" y="1945803"/>
                  <a:pt x="1264563" y="2088164"/>
                </a:cubicBezTo>
                <a:lnTo>
                  <a:pt x="1209673" y="2095215"/>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3" name="Freeform 272"/>
          <p:cNvSpPr/>
          <p:nvPr/>
        </p:nvSpPr>
        <p:spPr>
          <a:xfrm rot="18000000">
            <a:off x="8620228" y="437702"/>
            <a:ext cx="3115904" cy="1480082"/>
          </a:xfrm>
          <a:custGeom>
            <a:avLst/>
            <a:gdLst>
              <a:gd name="connsiteX0" fmla="*/ 2563579 w 3115904"/>
              <a:gd name="connsiteY0" fmla="*/ 0 h 1480082"/>
              <a:gd name="connsiteX1" fmla="*/ 3115904 w 3115904"/>
              <a:gd name="connsiteY1" fmla="*/ 956656 h 1480082"/>
              <a:gd name="connsiteX2" fmla="*/ 3004219 w 3115904"/>
              <a:gd name="connsiteY2" fmla="*/ 1003738 h 1480082"/>
              <a:gd name="connsiteX3" fmla="*/ 394384 w 3115904"/>
              <a:gd name="connsiteY3" fmla="*/ 1464032 h 1480082"/>
              <a:gd name="connsiteX4" fmla="*/ 0 w 3115904"/>
              <a:gd name="connsiteY4" fmla="*/ 1480082 h 14800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5904" h="1480082">
                <a:moveTo>
                  <a:pt x="2563579" y="0"/>
                </a:moveTo>
                <a:lnTo>
                  <a:pt x="3115904" y="956656"/>
                </a:lnTo>
                <a:lnTo>
                  <a:pt x="3004219" y="1003738"/>
                </a:lnTo>
                <a:cubicBezTo>
                  <a:pt x="2399083" y="1236520"/>
                  <a:pt x="1471812" y="1405239"/>
                  <a:pt x="394384" y="1464032"/>
                </a:cubicBezTo>
                <a:lnTo>
                  <a:pt x="0" y="1480082"/>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6" name="Freeform 285"/>
          <p:cNvSpPr/>
          <p:nvPr/>
        </p:nvSpPr>
        <p:spPr>
          <a:xfrm rot="20700000">
            <a:off x="9717893" y="1095642"/>
            <a:ext cx="2683222" cy="2136538"/>
          </a:xfrm>
          <a:custGeom>
            <a:avLst/>
            <a:gdLst>
              <a:gd name="connsiteX0" fmla="*/ 2031475 w 2683222"/>
              <a:gd name="connsiteY0" fmla="*/ 252215 h 2136538"/>
              <a:gd name="connsiteX1" fmla="*/ 2654086 w 2683222"/>
              <a:gd name="connsiteY1" fmla="*/ 463587 h 2136538"/>
              <a:gd name="connsiteX2" fmla="*/ 2683222 w 2683222"/>
              <a:gd name="connsiteY2" fmla="*/ 477099 h 2136538"/>
              <a:gd name="connsiteX3" fmla="*/ 2344034 w 2683222"/>
              <a:gd name="connsiteY3" fmla="*/ 1742968 h 2136538"/>
              <a:gd name="connsiteX4" fmla="*/ 2221040 w 2683222"/>
              <a:gd name="connsiteY4" fmla="*/ 1783445 h 2136538"/>
              <a:gd name="connsiteX5" fmla="*/ 309176 w 2683222"/>
              <a:gd name="connsiteY5" fmla="*/ 2115339 h 2136538"/>
              <a:gd name="connsiteX6" fmla="*/ 0 w 2683222"/>
              <a:gd name="connsiteY6" fmla="*/ 2136538 h 2136538"/>
              <a:gd name="connsiteX7" fmla="*/ 572484 w 2683222"/>
              <a:gd name="connsiteY7" fmla="*/ 0 h 2136538"/>
              <a:gd name="connsiteX8" fmla="*/ 695368 w 2683222"/>
              <a:gd name="connsiteY8" fmla="*/ 11994 h 2136538"/>
              <a:gd name="connsiteX9" fmla="*/ 2031475 w 2683222"/>
              <a:gd name="connsiteY9" fmla="*/ 252215 h 2136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83222" h="2136538">
                <a:moveTo>
                  <a:pt x="2031475" y="252215"/>
                </a:moveTo>
                <a:cubicBezTo>
                  <a:pt x="2269185" y="315605"/>
                  <a:pt x="2478556" y="386551"/>
                  <a:pt x="2654086" y="463587"/>
                </a:cubicBezTo>
                <a:lnTo>
                  <a:pt x="2683222" y="477099"/>
                </a:lnTo>
                <a:lnTo>
                  <a:pt x="2344034" y="1742968"/>
                </a:lnTo>
                <a:lnTo>
                  <a:pt x="2221040" y="1783445"/>
                </a:lnTo>
                <a:cubicBezTo>
                  <a:pt x="1716658" y="1936859"/>
                  <a:pt x="1057774" y="2053249"/>
                  <a:pt x="309176" y="2115339"/>
                </a:cubicBezTo>
                <a:lnTo>
                  <a:pt x="0" y="2136538"/>
                </a:lnTo>
                <a:lnTo>
                  <a:pt x="572484" y="0"/>
                </a:lnTo>
                <a:lnTo>
                  <a:pt x="695368" y="11994"/>
                </a:lnTo>
                <a:cubicBezTo>
                  <a:pt x="1198259" y="68716"/>
                  <a:pt x="1651139" y="150792"/>
                  <a:pt x="2031475" y="252215"/>
                </a:cubicBez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5" name="Freeform 264"/>
          <p:cNvSpPr/>
          <p:nvPr/>
        </p:nvSpPr>
        <p:spPr>
          <a:xfrm rot="15300000">
            <a:off x="8170527" y="4306114"/>
            <a:ext cx="3739140" cy="1001900"/>
          </a:xfrm>
          <a:custGeom>
            <a:avLst/>
            <a:gdLst>
              <a:gd name="connsiteX0" fmla="*/ 3739140 w 3739140"/>
              <a:gd name="connsiteY0" fmla="*/ 1001900 h 1001900"/>
              <a:gd name="connsiteX1" fmla="*/ 3335132 w 3739140"/>
              <a:gd name="connsiteY1" fmla="*/ 985458 h 1001900"/>
              <a:gd name="connsiteX2" fmla="*/ 549 w 3739140"/>
              <a:gd name="connsiteY2" fmla="*/ 1925 h 1001900"/>
              <a:gd name="connsiteX3" fmla="*/ 0 w 3739140"/>
              <a:gd name="connsiteY3" fmla="*/ 0 h 1001900"/>
            </a:gdLst>
            <a:ahLst/>
            <a:cxnLst>
              <a:cxn ang="0">
                <a:pos x="connsiteX0" y="connsiteY0"/>
              </a:cxn>
              <a:cxn ang="0">
                <a:pos x="connsiteX1" y="connsiteY1"/>
              </a:cxn>
              <a:cxn ang="0">
                <a:pos x="connsiteX2" y="connsiteY2"/>
              </a:cxn>
              <a:cxn ang="0">
                <a:pos x="connsiteX3" y="connsiteY3"/>
              </a:cxn>
            </a:cxnLst>
            <a:rect l="l" t="t" r="r" b="b"/>
            <a:pathLst>
              <a:path w="3739140" h="1001900">
                <a:moveTo>
                  <a:pt x="3739140" y="1001900"/>
                </a:moveTo>
                <a:lnTo>
                  <a:pt x="3335132" y="985458"/>
                </a:lnTo>
                <a:cubicBezTo>
                  <a:pt x="1556520" y="888403"/>
                  <a:pt x="187105" y="491788"/>
                  <a:pt x="549" y="1925"/>
                </a:cubicBezTo>
                <a:lnTo>
                  <a:pt x="0" y="0"/>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4" name="Freeform 293"/>
          <p:cNvSpPr/>
          <p:nvPr/>
        </p:nvSpPr>
        <p:spPr>
          <a:xfrm rot="900000">
            <a:off x="9717896" y="2231796"/>
            <a:ext cx="2683180" cy="2136538"/>
          </a:xfrm>
          <a:custGeom>
            <a:avLst/>
            <a:gdLst>
              <a:gd name="connsiteX0" fmla="*/ 0 w 2683180"/>
              <a:gd name="connsiteY0" fmla="*/ 0 h 2136538"/>
              <a:gd name="connsiteX1" fmla="*/ 309175 w 2683180"/>
              <a:gd name="connsiteY1" fmla="*/ 21199 h 2136538"/>
              <a:gd name="connsiteX2" fmla="*/ 2221040 w 2683180"/>
              <a:gd name="connsiteY2" fmla="*/ 353093 h 2136538"/>
              <a:gd name="connsiteX3" fmla="*/ 2344031 w 2683180"/>
              <a:gd name="connsiteY3" fmla="*/ 393570 h 2136538"/>
              <a:gd name="connsiteX4" fmla="*/ 2683180 w 2683180"/>
              <a:gd name="connsiteY4" fmla="*/ 1659291 h 2136538"/>
              <a:gd name="connsiteX5" fmla="*/ 2544749 w 2683180"/>
              <a:gd name="connsiteY5" fmla="*/ 1718432 h 2136538"/>
              <a:gd name="connsiteX6" fmla="*/ 695367 w 2683180"/>
              <a:gd name="connsiteY6" fmla="*/ 2124544 h 2136538"/>
              <a:gd name="connsiteX7" fmla="*/ 572483 w 2683180"/>
              <a:gd name="connsiteY7" fmla="*/ 2136538 h 2136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83180" h="2136538">
                <a:moveTo>
                  <a:pt x="0" y="0"/>
                </a:moveTo>
                <a:lnTo>
                  <a:pt x="309175" y="21199"/>
                </a:lnTo>
                <a:cubicBezTo>
                  <a:pt x="1057773" y="83290"/>
                  <a:pt x="1716657" y="199680"/>
                  <a:pt x="2221040" y="353093"/>
                </a:cubicBezTo>
                <a:lnTo>
                  <a:pt x="2344031" y="393570"/>
                </a:lnTo>
                <a:lnTo>
                  <a:pt x="2683180" y="1659291"/>
                </a:lnTo>
                <a:lnTo>
                  <a:pt x="2544749" y="1718432"/>
                </a:lnTo>
                <a:cubicBezTo>
                  <a:pt x="2091518" y="1897330"/>
                  <a:pt x="1449703" y="2039462"/>
                  <a:pt x="695367" y="2124544"/>
                </a:cubicBezTo>
                <a:lnTo>
                  <a:pt x="572483" y="2136538"/>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8" name="Freeform 277"/>
          <p:cNvSpPr/>
          <p:nvPr/>
        </p:nvSpPr>
        <p:spPr>
          <a:xfrm rot="17100000">
            <a:off x="8724727" y="878212"/>
            <a:ext cx="2653654" cy="687323"/>
          </a:xfrm>
          <a:custGeom>
            <a:avLst/>
            <a:gdLst>
              <a:gd name="connsiteX0" fmla="*/ 2565124 w 2653654"/>
              <a:gd name="connsiteY0" fmla="*/ 0 h 687323"/>
              <a:gd name="connsiteX1" fmla="*/ 2653654 w 2653654"/>
              <a:gd name="connsiteY1" fmla="*/ 330399 h 687323"/>
              <a:gd name="connsiteX2" fmla="*/ 2438681 w 2653654"/>
              <a:gd name="connsiteY2" fmla="*/ 388760 h 687323"/>
              <a:gd name="connsiteX3" fmla="*/ 404008 w 2653654"/>
              <a:gd name="connsiteY3" fmla="*/ 670881 h 687323"/>
              <a:gd name="connsiteX4" fmla="*/ 0 w 2653654"/>
              <a:gd name="connsiteY4" fmla="*/ 687323 h 687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3654" h="687323">
                <a:moveTo>
                  <a:pt x="2565124" y="0"/>
                </a:moveTo>
                <a:lnTo>
                  <a:pt x="2653654" y="330399"/>
                </a:lnTo>
                <a:lnTo>
                  <a:pt x="2438681" y="388760"/>
                </a:lnTo>
                <a:cubicBezTo>
                  <a:pt x="1881971" y="528621"/>
                  <a:pt x="1182151" y="628420"/>
                  <a:pt x="404008" y="670881"/>
                </a:cubicBezTo>
                <a:lnTo>
                  <a:pt x="0" y="687323"/>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2" name="Freeform 281"/>
          <p:cNvSpPr/>
          <p:nvPr/>
        </p:nvSpPr>
        <p:spPr>
          <a:xfrm rot="19800000">
            <a:off x="9294695" y="535416"/>
            <a:ext cx="3308085" cy="2095216"/>
          </a:xfrm>
          <a:custGeom>
            <a:avLst/>
            <a:gdLst>
              <a:gd name="connsiteX0" fmla="*/ 3134059 w 3308085"/>
              <a:gd name="connsiteY0" fmla="*/ 556366 h 2095216"/>
              <a:gd name="connsiteX1" fmla="*/ 3275407 w 3308085"/>
              <a:gd name="connsiteY1" fmla="*/ 659351 h 2095216"/>
              <a:gd name="connsiteX2" fmla="*/ 3308085 w 3308085"/>
              <a:gd name="connsiteY2" fmla="*/ 690037 h 2095216"/>
              <a:gd name="connsiteX3" fmla="*/ 2780266 w 3308085"/>
              <a:gd name="connsiteY3" fmla="*/ 1604247 h 2095216"/>
              <a:gd name="connsiteX4" fmla="*/ 2717935 w 3308085"/>
              <a:gd name="connsiteY4" fmla="*/ 1630523 h 2095216"/>
              <a:gd name="connsiteX5" fmla="*/ 108101 w 3308085"/>
              <a:gd name="connsiteY5" fmla="*/ 2090817 h 2095216"/>
              <a:gd name="connsiteX6" fmla="*/ 0 w 3308085"/>
              <a:gd name="connsiteY6" fmla="*/ 2095216 h 2095216"/>
              <a:gd name="connsiteX7" fmla="*/ 1209673 w 3308085"/>
              <a:gd name="connsiteY7" fmla="*/ 0 h 2095216"/>
              <a:gd name="connsiteX8" fmla="*/ 1264564 w 3308085"/>
              <a:gd name="connsiteY8" fmla="*/ 7051 h 2095216"/>
              <a:gd name="connsiteX9" fmla="*/ 3134059 w 3308085"/>
              <a:gd name="connsiteY9" fmla="*/ 556366 h 2095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08085" h="2095216">
                <a:moveTo>
                  <a:pt x="3134059" y="556366"/>
                </a:moveTo>
                <a:cubicBezTo>
                  <a:pt x="3187236" y="589892"/>
                  <a:pt x="3234469" y="624252"/>
                  <a:pt x="3275407" y="659351"/>
                </a:cubicBezTo>
                <a:lnTo>
                  <a:pt x="3308085" y="690037"/>
                </a:lnTo>
                <a:lnTo>
                  <a:pt x="2780266" y="1604247"/>
                </a:lnTo>
                <a:lnTo>
                  <a:pt x="2717935" y="1630523"/>
                </a:lnTo>
                <a:cubicBezTo>
                  <a:pt x="2112800" y="1863306"/>
                  <a:pt x="1185529" y="2032024"/>
                  <a:pt x="108101" y="2090817"/>
                </a:cubicBezTo>
                <a:lnTo>
                  <a:pt x="0" y="2095216"/>
                </a:lnTo>
                <a:lnTo>
                  <a:pt x="1209673" y="0"/>
                </a:lnTo>
                <a:lnTo>
                  <a:pt x="1264564" y="7051"/>
                </a:lnTo>
                <a:cubicBezTo>
                  <a:pt x="2098399" y="127842"/>
                  <a:pt x="2761827" y="321684"/>
                  <a:pt x="3134059" y="556366"/>
                </a:cubicBez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3" name="Freeform 262"/>
          <p:cNvSpPr/>
          <p:nvPr/>
        </p:nvSpPr>
        <p:spPr>
          <a:xfrm rot="14400000">
            <a:off x="8346878" y="3754858"/>
            <a:ext cx="3750669" cy="1744872"/>
          </a:xfrm>
          <a:custGeom>
            <a:avLst/>
            <a:gdLst>
              <a:gd name="connsiteX0" fmla="*/ 3750669 w 3750669"/>
              <a:gd name="connsiteY0" fmla="*/ 1744872 h 1744872"/>
              <a:gd name="connsiteX1" fmla="*/ 3356285 w 3750669"/>
              <a:gd name="connsiteY1" fmla="*/ 1728822 h 1744872"/>
              <a:gd name="connsiteX2" fmla="*/ 0 w 3750669"/>
              <a:gd name="connsiteY2" fmla="*/ 630681 h 1744872"/>
              <a:gd name="connsiteX3" fmla="*/ 717878 w 3750669"/>
              <a:gd name="connsiteY3" fmla="*/ 3969 h 1744872"/>
              <a:gd name="connsiteX4" fmla="*/ 728462 w 3750669"/>
              <a:gd name="connsiteY4" fmla="*/ 0 h 17448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0669" h="1744872">
                <a:moveTo>
                  <a:pt x="3750669" y="1744872"/>
                </a:moveTo>
                <a:lnTo>
                  <a:pt x="3356285" y="1728822"/>
                </a:lnTo>
                <a:cubicBezTo>
                  <a:pt x="1440857" y="1624301"/>
                  <a:pt x="0" y="1172361"/>
                  <a:pt x="0" y="630681"/>
                </a:cubicBezTo>
                <a:cubicBezTo>
                  <a:pt x="0" y="398532"/>
                  <a:pt x="264647" y="182867"/>
                  <a:pt x="717878" y="3969"/>
                </a:cubicBezTo>
                <a:lnTo>
                  <a:pt x="728462" y="0"/>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6" name="Freeform 295"/>
          <p:cNvSpPr/>
          <p:nvPr/>
        </p:nvSpPr>
        <p:spPr>
          <a:xfrm rot="1351054">
            <a:off x="9520286" y="2533508"/>
            <a:ext cx="2987204" cy="2119988"/>
          </a:xfrm>
          <a:custGeom>
            <a:avLst/>
            <a:gdLst>
              <a:gd name="connsiteX0" fmla="*/ 0 w 2987204"/>
              <a:gd name="connsiteY0" fmla="*/ 0 h 2119988"/>
              <a:gd name="connsiteX1" fmla="*/ 3344 w 2987204"/>
              <a:gd name="connsiteY1" fmla="*/ 136 h 2119988"/>
              <a:gd name="connsiteX2" fmla="*/ 2399772 w 2987204"/>
              <a:gd name="connsiteY2" fmla="*/ 385271 h 2119988"/>
              <a:gd name="connsiteX3" fmla="*/ 2517691 w 2987204"/>
              <a:gd name="connsiteY3" fmla="*/ 426800 h 2119988"/>
              <a:gd name="connsiteX4" fmla="*/ 2987204 w 2987204"/>
              <a:gd name="connsiteY4" fmla="*/ 1559324 h 2119988"/>
              <a:gd name="connsiteX5" fmla="*/ 2888106 w 2987204"/>
              <a:gd name="connsiteY5" fmla="*/ 1614605 h 2119988"/>
              <a:gd name="connsiteX6" fmla="*/ 1159808 w 2987204"/>
              <a:gd name="connsiteY6" fmla="*/ 2083901 h 2119988"/>
              <a:gd name="connsiteX7" fmla="*/ 878889 w 2987204"/>
              <a:gd name="connsiteY7" fmla="*/ 2119988 h 2119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204" h="2119988">
                <a:moveTo>
                  <a:pt x="0" y="0"/>
                </a:moveTo>
                <a:lnTo>
                  <a:pt x="3344" y="136"/>
                </a:lnTo>
                <a:cubicBezTo>
                  <a:pt x="961058" y="52396"/>
                  <a:pt x="1800130" y="191511"/>
                  <a:pt x="2399772" y="385271"/>
                </a:cubicBezTo>
                <a:lnTo>
                  <a:pt x="2517691" y="426800"/>
                </a:lnTo>
                <a:lnTo>
                  <a:pt x="2987204" y="1559324"/>
                </a:lnTo>
                <a:lnTo>
                  <a:pt x="2888106" y="1614605"/>
                </a:lnTo>
                <a:cubicBezTo>
                  <a:pt x="2500765" y="1813283"/>
                  <a:pt x="1896859" y="1977130"/>
                  <a:pt x="1159808" y="2083901"/>
                </a:cubicBezTo>
                <a:lnTo>
                  <a:pt x="878889" y="2119988"/>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6" name="Freeform 275"/>
          <p:cNvSpPr/>
          <p:nvPr/>
        </p:nvSpPr>
        <p:spPr>
          <a:xfrm rot="17551054">
            <a:off x="8657857" y="679818"/>
            <a:ext cx="2867844" cy="1077035"/>
          </a:xfrm>
          <a:custGeom>
            <a:avLst/>
            <a:gdLst>
              <a:gd name="connsiteX0" fmla="*/ 2597941 w 2867844"/>
              <a:gd name="connsiteY0" fmla="*/ 0 h 1077035"/>
              <a:gd name="connsiteX1" fmla="*/ 2867844 w 2867844"/>
              <a:gd name="connsiteY1" fmla="*/ 651039 h 1077035"/>
              <a:gd name="connsiteX2" fmla="*/ 2798254 w 2867844"/>
              <a:gd name="connsiteY2" fmla="*/ 675547 h 1077035"/>
              <a:gd name="connsiteX3" fmla="*/ 401826 w 2867844"/>
              <a:gd name="connsiteY3" fmla="*/ 1060682 h 1077035"/>
              <a:gd name="connsiteX4" fmla="*/ 0 w 2867844"/>
              <a:gd name="connsiteY4" fmla="*/ 1077035 h 1077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7844" h="1077035">
                <a:moveTo>
                  <a:pt x="2597941" y="0"/>
                </a:moveTo>
                <a:lnTo>
                  <a:pt x="2867844" y="651039"/>
                </a:lnTo>
                <a:lnTo>
                  <a:pt x="2798254" y="675547"/>
                </a:lnTo>
                <a:cubicBezTo>
                  <a:pt x="2198611" y="869307"/>
                  <a:pt x="1359540" y="1008422"/>
                  <a:pt x="401826" y="1060682"/>
                </a:cubicBezTo>
                <a:lnTo>
                  <a:pt x="0" y="1077035"/>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4" name="Freeform 283"/>
          <p:cNvSpPr/>
          <p:nvPr/>
        </p:nvSpPr>
        <p:spPr>
          <a:xfrm rot="20251054">
            <a:off x="9521282" y="815306"/>
            <a:ext cx="2985491" cy="2120098"/>
          </a:xfrm>
          <a:custGeom>
            <a:avLst/>
            <a:gdLst>
              <a:gd name="connsiteX0" fmla="*/ 2641284 w 2985491"/>
              <a:gd name="connsiteY0" fmla="*/ 395128 h 2120098"/>
              <a:gd name="connsiteX1" fmla="*/ 2944660 w 2985491"/>
              <a:gd name="connsiteY1" fmla="*/ 535879 h 2120098"/>
              <a:gd name="connsiteX2" fmla="*/ 2985491 w 2985491"/>
              <a:gd name="connsiteY2" fmla="*/ 560773 h 2120098"/>
              <a:gd name="connsiteX3" fmla="*/ 2516707 w 2985491"/>
              <a:gd name="connsiteY3" fmla="*/ 1693500 h 2120098"/>
              <a:gd name="connsiteX4" fmla="*/ 2399306 w 2985491"/>
              <a:gd name="connsiteY4" fmla="*/ 1734846 h 2120098"/>
              <a:gd name="connsiteX5" fmla="*/ 2877 w 2985491"/>
              <a:gd name="connsiteY5" fmla="*/ 2119981 h 2120098"/>
              <a:gd name="connsiteX6" fmla="*/ 0 w 2985491"/>
              <a:gd name="connsiteY6" fmla="*/ 2120098 h 2120098"/>
              <a:gd name="connsiteX7" fmla="*/ 877412 w 2985491"/>
              <a:gd name="connsiteY7" fmla="*/ 0 h 2120098"/>
              <a:gd name="connsiteX8" fmla="*/ 1159341 w 2985491"/>
              <a:gd name="connsiteY8" fmla="*/ 36216 h 2120098"/>
              <a:gd name="connsiteX9" fmla="*/ 2641284 w 2985491"/>
              <a:gd name="connsiteY9" fmla="*/ 395128 h 2120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85491" h="2120098">
                <a:moveTo>
                  <a:pt x="2641284" y="395128"/>
                </a:moveTo>
                <a:cubicBezTo>
                  <a:pt x="2754592" y="439853"/>
                  <a:pt x="2856114" y="486876"/>
                  <a:pt x="2944660" y="535879"/>
                </a:cubicBezTo>
                <a:lnTo>
                  <a:pt x="2985491" y="560773"/>
                </a:lnTo>
                <a:lnTo>
                  <a:pt x="2516707" y="1693500"/>
                </a:lnTo>
                <a:lnTo>
                  <a:pt x="2399306" y="1734846"/>
                </a:lnTo>
                <a:cubicBezTo>
                  <a:pt x="1799663" y="1928606"/>
                  <a:pt x="960592" y="2067721"/>
                  <a:pt x="2877" y="2119981"/>
                </a:cubicBezTo>
                <a:lnTo>
                  <a:pt x="0" y="2120098"/>
                </a:lnTo>
                <a:lnTo>
                  <a:pt x="877412" y="0"/>
                </a:lnTo>
                <a:lnTo>
                  <a:pt x="1159341" y="36216"/>
                </a:lnTo>
                <a:cubicBezTo>
                  <a:pt x="1754938" y="122496"/>
                  <a:pt x="2263592" y="246046"/>
                  <a:pt x="2641284" y="395128"/>
                </a:cubicBez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7" name="Freeform 266"/>
          <p:cNvSpPr/>
          <p:nvPr/>
        </p:nvSpPr>
        <p:spPr>
          <a:xfrm rot="14851054">
            <a:off x="8201820" y="4002212"/>
            <a:ext cx="3758140" cy="1467027"/>
          </a:xfrm>
          <a:custGeom>
            <a:avLst/>
            <a:gdLst>
              <a:gd name="connsiteX0" fmla="*/ 3758140 w 3758140"/>
              <a:gd name="connsiteY0" fmla="*/ 1467027 h 1467027"/>
              <a:gd name="connsiteX1" fmla="*/ 3356285 w 3758140"/>
              <a:gd name="connsiteY1" fmla="*/ 1450673 h 1467027"/>
              <a:gd name="connsiteX2" fmla="*/ 0 w 3758140"/>
              <a:gd name="connsiteY2" fmla="*/ 352532 h 1467027"/>
              <a:gd name="connsiteX3" fmla="*/ 188977 w 3758140"/>
              <a:gd name="connsiteY3" fmla="*/ 19207 h 1467027"/>
              <a:gd name="connsiteX4" fmla="*/ 213349 w 3758140"/>
              <a:gd name="connsiteY4" fmla="*/ 0 h 1467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8140" h="1467027">
                <a:moveTo>
                  <a:pt x="3758140" y="1467027"/>
                </a:moveTo>
                <a:lnTo>
                  <a:pt x="3356285" y="1450673"/>
                </a:lnTo>
                <a:cubicBezTo>
                  <a:pt x="1440857" y="1346151"/>
                  <a:pt x="0" y="894212"/>
                  <a:pt x="0" y="352532"/>
                </a:cubicBezTo>
                <a:cubicBezTo>
                  <a:pt x="0" y="236458"/>
                  <a:pt x="66162" y="124504"/>
                  <a:pt x="188977" y="19207"/>
                </a:cubicBezTo>
                <a:lnTo>
                  <a:pt x="213349" y="0"/>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1" name="Freeform 260"/>
          <p:cNvSpPr/>
          <p:nvPr/>
        </p:nvSpPr>
        <p:spPr>
          <a:xfrm rot="3151054">
            <a:off x="8567052" y="3561413"/>
            <a:ext cx="3680549" cy="1896845"/>
          </a:xfrm>
          <a:custGeom>
            <a:avLst/>
            <a:gdLst>
              <a:gd name="connsiteX0" fmla="*/ 0 w 3680549"/>
              <a:gd name="connsiteY0" fmla="*/ 0 h 1896845"/>
              <a:gd name="connsiteX1" fmla="*/ 324264 w 3680549"/>
              <a:gd name="connsiteY1" fmla="*/ 13197 h 1896845"/>
              <a:gd name="connsiteX2" fmla="*/ 3680549 w 3680549"/>
              <a:gd name="connsiteY2" fmla="*/ 1111337 h 1896845"/>
              <a:gd name="connsiteX3" fmla="*/ 2720692 w 3680549"/>
              <a:gd name="connsiteY3" fmla="*/ 1824342 h 1896845"/>
              <a:gd name="connsiteX4" fmla="*/ 2473586 w 3680549"/>
              <a:gd name="connsiteY4" fmla="*/ 1896845 h 1896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0549" h="1896845">
                <a:moveTo>
                  <a:pt x="0" y="0"/>
                </a:moveTo>
                <a:lnTo>
                  <a:pt x="324264" y="13197"/>
                </a:lnTo>
                <a:cubicBezTo>
                  <a:pt x="2239693" y="117717"/>
                  <a:pt x="3680549" y="569656"/>
                  <a:pt x="3680549" y="1111337"/>
                </a:cubicBezTo>
                <a:cubicBezTo>
                  <a:pt x="3680549" y="1382177"/>
                  <a:pt x="3320335" y="1630582"/>
                  <a:pt x="2720692" y="1824342"/>
                </a:cubicBezTo>
                <a:lnTo>
                  <a:pt x="2473586" y="1896845"/>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0" name="Freeform 279"/>
          <p:cNvSpPr/>
          <p:nvPr/>
        </p:nvSpPr>
        <p:spPr>
          <a:xfrm rot="19351054">
            <a:off x="9050106" y="288787"/>
            <a:ext cx="3538923" cy="2053081"/>
          </a:xfrm>
          <a:custGeom>
            <a:avLst/>
            <a:gdLst>
              <a:gd name="connsiteX0" fmla="*/ 3349946 w 3538923"/>
              <a:gd name="connsiteY0" fmla="*/ 614183 h 2053081"/>
              <a:gd name="connsiteX1" fmla="*/ 3538923 w 3538923"/>
              <a:gd name="connsiteY1" fmla="*/ 947508 h 2053081"/>
              <a:gd name="connsiteX2" fmla="*/ 3529617 w 3538923"/>
              <a:gd name="connsiteY2" fmla="*/ 1003656 h 2053081"/>
              <a:gd name="connsiteX3" fmla="*/ 3270607 w 3538923"/>
              <a:gd name="connsiteY3" fmla="*/ 1341418 h 2053081"/>
              <a:gd name="connsiteX4" fmla="*/ 3146285 w 3538923"/>
              <a:gd name="connsiteY4" fmla="*/ 1421178 h 2053081"/>
              <a:gd name="connsiteX5" fmla="*/ 182638 w 3538923"/>
              <a:gd name="connsiteY5" fmla="*/ 2045648 h 2053081"/>
              <a:gd name="connsiteX6" fmla="*/ 0 w 3538923"/>
              <a:gd name="connsiteY6" fmla="*/ 2053081 h 2053081"/>
              <a:gd name="connsiteX7" fmla="*/ 1574385 w 3538923"/>
              <a:gd name="connsiteY7" fmla="*/ 0 h 2053081"/>
              <a:gd name="connsiteX8" fmla="*/ 1685674 w 3538923"/>
              <a:gd name="connsiteY8" fmla="*/ 18029 h 2053081"/>
              <a:gd name="connsiteX9" fmla="*/ 3349946 w 3538923"/>
              <a:gd name="connsiteY9" fmla="*/ 614183 h 2053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38923" h="2053081">
                <a:moveTo>
                  <a:pt x="3349946" y="614183"/>
                </a:moveTo>
                <a:cubicBezTo>
                  <a:pt x="3472762" y="719481"/>
                  <a:pt x="3538923" y="831434"/>
                  <a:pt x="3538923" y="947508"/>
                </a:cubicBezTo>
                <a:lnTo>
                  <a:pt x="3529617" y="1003656"/>
                </a:lnTo>
                <a:lnTo>
                  <a:pt x="3270607" y="1341418"/>
                </a:lnTo>
                <a:lnTo>
                  <a:pt x="3146285" y="1421178"/>
                </a:lnTo>
                <a:cubicBezTo>
                  <a:pt x="2592043" y="1737723"/>
                  <a:pt x="1499495" y="1973790"/>
                  <a:pt x="182638" y="2045648"/>
                </a:cubicBezTo>
                <a:lnTo>
                  <a:pt x="0" y="2053081"/>
                </a:lnTo>
                <a:lnTo>
                  <a:pt x="1574385" y="0"/>
                </a:lnTo>
                <a:lnTo>
                  <a:pt x="1685674" y="18029"/>
                </a:lnTo>
                <a:cubicBezTo>
                  <a:pt x="2468357" y="159035"/>
                  <a:pt x="3063375" y="368489"/>
                  <a:pt x="3349946" y="614183"/>
                </a:cubicBez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2" name="Freeform 291"/>
          <p:cNvSpPr/>
          <p:nvPr/>
        </p:nvSpPr>
        <p:spPr>
          <a:xfrm rot="451054">
            <a:off x="9889520" y="1947923"/>
            <a:ext cx="2407190" cy="2143739"/>
          </a:xfrm>
          <a:custGeom>
            <a:avLst/>
            <a:gdLst>
              <a:gd name="connsiteX0" fmla="*/ 0 w 2407190"/>
              <a:gd name="connsiteY0" fmla="*/ 0 h 2143739"/>
              <a:gd name="connsiteX1" fmla="*/ 182418 w 2407190"/>
              <a:gd name="connsiteY1" fmla="*/ 12508 h 2143739"/>
              <a:gd name="connsiteX2" fmla="*/ 2094283 w 2407190"/>
              <a:gd name="connsiteY2" fmla="*/ 344402 h 2143739"/>
              <a:gd name="connsiteX3" fmla="*/ 2232495 w 2407190"/>
              <a:gd name="connsiteY3" fmla="*/ 389888 h 2143739"/>
              <a:gd name="connsiteX4" fmla="*/ 2407190 w 2407190"/>
              <a:gd name="connsiteY4" fmla="*/ 1713690 h 2143739"/>
              <a:gd name="connsiteX5" fmla="*/ 2239339 w 2407190"/>
              <a:gd name="connsiteY5" fmla="*/ 1775064 h 2143739"/>
              <a:gd name="connsiteX6" fmla="*/ 568610 w 2407190"/>
              <a:gd name="connsiteY6" fmla="*/ 2115853 h 2143739"/>
              <a:gd name="connsiteX7" fmla="*/ 282897 w 2407190"/>
              <a:gd name="connsiteY7" fmla="*/ 2143739 h 2143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07190" h="2143739">
                <a:moveTo>
                  <a:pt x="0" y="0"/>
                </a:moveTo>
                <a:lnTo>
                  <a:pt x="182418" y="12508"/>
                </a:lnTo>
                <a:cubicBezTo>
                  <a:pt x="931015" y="74599"/>
                  <a:pt x="1589900" y="190988"/>
                  <a:pt x="2094283" y="344402"/>
                </a:cubicBezTo>
                <a:lnTo>
                  <a:pt x="2232495" y="389888"/>
                </a:lnTo>
                <a:lnTo>
                  <a:pt x="2407190" y="1713690"/>
                </a:lnTo>
                <a:lnTo>
                  <a:pt x="2239339" y="1775064"/>
                </a:lnTo>
                <a:cubicBezTo>
                  <a:pt x="1802549" y="1923281"/>
                  <a:pt x="1228654" y="2041406"/>
                  <a:pt x="568610" y="2115853"/>
                </a:cubicBezTo>
                <a:lnTo>
                  <a:pt x="282897" y="2143739"/>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57" name="Freeform 256"/>
          <p:cNvSpPr/>
          <p:nvPr/>
        </p:nvSpPr>
        <p:spPr>
          <a:xfrm rot="2251054">
            <a:off x="9048974" y="3126683"/>
            <a:ext cx="3539301" cy="2052861"/>
          </a:xfrm>
          <a:custGeom>
            <a:avLst/>
            <a:gdLst>
              <a:gd name="connsiteX0" fmla="*/ 0 w 3539301"/>
              <a:gd name="connsiteY0" fmla="*/ 0 h 2052861"/>
              <a:gd name="connsiteX1" fmla="*/ 183016 w 3539301"/>
              <a:gd name="connsiteY1" fmla="*/ 7448 h 2052861"/>
              <a:gd name="connsiteX2" fmla="*/ 3539301 w 3539301"/>
              <a:gd name="connsiteY2" fmla="*/ 1105588 h 2052861"/>
              <a:gd name="connsiteX3" fmla="*/ 1686053 w 3539301"/>
              <a:gd name="connsiteY3" fmla="*/ 2035067 h 2052861"/>
              <a:gd name="connsiteX4" fmla="*/ 1576216 w 3539301"/>
              <a:gd name="connsiteY4" fmla="*/ 2052861 h 2052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39301" h="2052861">
                <a:moveTo>
                  <a:pt x="0" y="0"/>
                </a:moveTo>
                <a:lnTo>
                  <a:pt x="183016" y="7448"/>
                </a:lnTo>
                <a:cubicBezTo>
                  <a:pt x="2098443" y="111969"/>
                  <a:pt x="3539301" y="563908"/>
                  <a:pt x="3539301" y="1105588"/>
                </a:cubicBezTo>
                <a:cubicBezTo>
                  <a:pt x="3539302" y="1492502"/>
                  <a:pt x="2804170" y="1833631"/>
                  <a:pt x="1686053" y="2035067"/>
                </a:cubicBezTo>
                <a:lnTo>
                  <a:pt x="1576216" y="2052861"/>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1" name="Freeform 270"/>
          <p:cNvSpPr/>
          <p:nvPr/>
        </p:nvSpPr>
        <p:spPr>
          <a:xfrm rot="18451054">
            <a:off x="8648254" y="172105"/>
            <a:ext cx="3340662" cy="1862796"/>
          </a:xfrm>
          <a:custGeom>
            <a:avLst/>
            <a:gdLst>
              <a:gd name="connsiteX0" fmla="*/ 2426102 w 3340662"/>
              <a:gd name="connsiteY0" fmla="*/ 0 h 1862796"/>
              <a:gd name="connsiteX1" fmla="*/ 3340662 w 3340662"/>
              <a:gd name="connsiteY1" fmla="*/ 1191121 h 1862796"/>
              <a:gd name="connsiteX2" fmla="*/ 3287636 w 3340662"/>
              <a:gd name="connsiteY2" fmla="*/ 1225141 h 1862796"/>
              <a:gd name="connsiteX3" fmla="*/ 323988 w 3340662"/>
              <a:gd name="connsiteY3" fmla="*/ 1849610 h 1862796"/>
              <a:gd name="connsiteX4" fmla="*/ 0 w 3340662"/>
              <a:gd name="connsiteY4" fmla="*/ 1862796 h 1862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0662" h="1862796">
                <a:moveTo>
                  <a:pt x="2426102" y="0"/>
                </a:moveTo>
                <a:lnTo>
                  <a:pt x="3340662" y="1191121"/>
                </a:lnTo>
                <a:lnTo>
                  <a:pt x="3287636" y="1225141"/>
                </a:lnTo>
                <a:cubicBezTo>
                  <a:pt x="2733393" y="1541684"/>
                  <a:pt x="1640845" y="1777752"/>
                  <a:pt x="323988" y="1849610"/>
                </a:cubicBezTo>
                <a:lnTo>
                  <a:pt x="0" y="1862796"/>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8" name="Freeform 287"/>
          <p:cNvSpPr/>
          <p:nvPr/>
        </p:nvSpPr>
        <p:spPr>
          <a:xfrm rot="21151054">
            <a:off x="9890272" y="1377095"/>
            <a:ext cx="2405919" cy="2143772"/>
          </a:xfrm>
          <a:custGeom>
            <a:avLst/>
            <a:gdLst>
              <a:gd name="connsiteX0" fmla="*/ 935466 w 2405919"/>
              <a:gd name="connsiteY0" fmla="*/ 75160 h 2143772"/>
              <a:gd name="connsiteX1" fmla="*/ 2374369 w 2405919"/>
              <a:gd name="connsiteY1" fmla="*/ 417409 h 2143772"/>
              <a:gd name="connsiteX2" fmla="*/ 2405919 w 2405919"/>
              <a:gd name="connsiteY2" fmla="*/ 430276 h 2143772"/>
              <a:gd name="connsiteX3" fmla="*/ 2232077 w 2405919"/>
              <a:gd name="connsiteY3" fmla="*/ 1753870 h 2143772"/>
              <a:gd name="connsiteX4" fmla="*/ 2093702 w 2405919"/>
              <a:gd name="connsiteY4" fmla="*/ 1799410 h 2143772"/>
              <a:gd name="connsiteX5" fmla="*/ 181837 w 2405919"/>
              <a:gd name="connsiteY5" fmla="*/ 2131304 h 2143772"/>
              <a:gd name="connsiteX6" fmla="*/ 0 w 2405919"/>
              <a:gd name="connsiteY6" fmla="*/ 2143772 h 2143772"/>
              <a:gd name="connsiteX7" fmla="*/ 281564 w 2405919"/>
              <a:gd name="connsiteY7" fmla="*/ 0 h 2143772"/>
              <a:gd name="connsiteX8" fmla="*/ 568028 w 2405919"/>
              <a:gd name="connsiteY8" fmla="*/ 27959 h 2143772"/>
              <a:gd name="connsiteX9" fmla="*/ 935466 w 2405919"/>
              <a:gd name="connsiteY9" fmla="*/ 75160 h 2143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05919" h="2143772">
                <a:moveTo>
                  <a:pt x="935466" y="75160"/>
                </a:moveTo>
                <a:cubicBezTo>
                  <a:pt x="1508728" y="158204"/>
                  <a:pt x="2001445" y="275776"/>
                  <a:pt x="2374369" y="417409"/>
                </a:cubicBezTo>
                <a:lnTo>
                  <a:pt x="2405919" y="430276"/>
                </a:lnTo>
                <a:lnTo>
                  <a:pt x="2232077" y="1753870"/>
                </a:lnTo>
                <a:lnTo>
                  <a:pt x="2093702" y="1799410"/>
                </a:lnTo>
                <a:cubicBezTo>
                  <a:pt x="1589318" y="1952824"/>
                  <a:pt x="930435" y="2069214"/>
                  <a:pt x="181837" y="2131304"/>
                </a:cubicBezTo>
                <a:lnTo>
                  <a:pt x="0" y="2143772"/>
                </a:lnTo>
                <a:lnTo>
                  <a:pt x="281564" y="0"/>
                </a:lnTo>
                <a:lnTo>
                  <a:pt x="568028" y="27959"/>
                </a:lnTo>
                <a:cubicBezTo>
                  <a:pt x="693750" y="42139"/>
                  <a:pt x="816347" y="57904"/>
                  <a:pt x="935466" y="75160"/>
                </a:cubicBez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3" name="Oval 7"/>
          <p:cNvSpPr>
            <a:spLocks noChangeArrowheads="1"/>
          </p:cNvSpPr>
          <p:nvPr/>
        </p:nvSpPr>
        <p:spPr bwMode="auto">
          <a:xfrm>
            <a:off x="4559800" y="2276850"/>
            <a:ext cx="7620000" cy="4572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826" name="Oval 2"/>
          <p:cNvSpPr>
            <a:spLocks noChangeArrowheads="1"/>
          </p:cNvSpPr>
          <p:nvPr/>
        </p:nvSpPr>
        <p:spPr bwMode="auto">
          <a:xfrm>
            <a:off x="6896273" y="-466725"/>
            <a:ext cx="6096000" cy="6096000"/>
          </a:xfrm>
          <a:prstGeom prst="ellipse">
            <a:avLst/>
          </a:prstGeom>
          <a:gradFill rotWithShape="1">
            <a:gsLst>
              <a:gs pos="0">
                <a:srgbClr val="3366FF"/>
              </a:gs>
              <a:gs pos="100000">
                <a:srgbClr val="3366FF">
                  <a:alpha val="200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827" name="Oval 3"/>
          <p:cNvSpPr>
            <a:spLocks noChangeArrowheads="1"/>
          </p:cNvSpPr>
          <p:nvPr/>
        </p:nvSpPr>
        <p:spPr bwMode="auto">
          <a:xfrm rot="-1800000">
            <a:off x="5981873" y="2047875"/>
            <a:ext cx="7620000" cy="9144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828" name="Oval 4"/>
          <p:cNvSpPr>
            <a:spLocks noChangeArrowheads="1"/>
          </p:cNvSpPr>
          <p:nvPr/>
        </p:nvSpPr>
        <p:spPr bwMode="auto">
          <a:xfrm rot="5400000">
            <a:off x="5981873" y="2276475"/>
            <a:ext cx="7620000" cy="4572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829" name="Oval 5"/>
          <p:cNvSpPr>
            <a:spLocks noChangeArrowheads="1"/>
          </p:cNvSpPr>
          <p:nvPr/>
        </p:nvSpPr>
        <p:spPr bwMode="auto">
          <a:xfrm rot="2700000">
            <a:off x="5981873" y="2047875"/>
            <a:ext cx="7620000" cy="9144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830" name="Oval 6"/>
          <p:cNvSpPr>
            <a:spLocks noChangeArrowheads="1"/>
          </p:cNvSpPr>
          <p:nvPr/>
        </p:nvSpPr>
        <p:spPr bwMode="auto">
          <a:xfrm rot="1800000">
            <a:off x="6058073" y="2276475"/>
            <a:ext cx="7620000" cy="4572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831" name="Oval 7"/>
          <p:cNvSpPr>
            <a:spLocks noChangeArrowheads="1"/>
          </p:cNvSpPr>
          <p:nvPr/>
        </p:nvSpPr>
        <p:spPr bwMode="auto">
          <a:xfrm>
            <a:off x="5772950" y="2238445"/>
            <a:ext cx="7620000" cy="457200"/>
          </a:xfrm>
          <a:prstGeom prst="ellipse">
            <a:avLst/>
          </a:prstGeom>
          <a:gradFill rotWithShape="1">
            <a:gsLst>
              <a:gs pos="65000">
                <a:srgbClr val="7E7E7E">
                  <a:alpha val="0"/>
                </a:srgbClr>
              </a:gs>
              <a:gs pos="0">
                <a:schemeClr val="bg1"/>
              </a:gs>
              <a:gs pos="100000">
                <a:schemeClr val="tx1">
                  <a:alpha val="0"/>
                </a:schemeClr>
              </a:gs>
            </a:gsLst>
            <a:path path="shape">
              <a:fillToRect l="50000" t="50000" r="50000" b="50000"/>
            </a:path>
          </a:gra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2050" name="Picture 2" descr="https://onwardigo.files.wordpress.com/2016/05/millionaire02a.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60375" y="368441"/>
            <a:ext cx="10357109" cy="5825875"/>
          </a:xfrm>
          <a:prstGeom prst="rect">
            <a:avLst/>
          </a:prstGeom>
          <a:noFill/>
          <a:extLst>
            <a:ext uri="{909E8E84-426E-40DD-AFC4-6F175D3DCCD1}">
              <a14:hiddenFill xmlns:a14="http://schemas.microsoft.com/office/drawing/2010/main">
                <a:solidFill>
                  <a:srgbClr val="FFFFFF"/>
                </a:solidFill>
              </a14:hiddenFill>
            </a:ext>
          </a:extLst>
        </p:spPr>
      </p:pic>
      <p:sp>
        <p:nvSpPr>
          <p:cNvPr id="299" name="Rectangle 83"/>
          <p:cNvSpPr>
            <a:spLocks noChangeArrowheads="1"/>
          </p:cNvSpPr>
          <p:nvPr/>
        </p:nvSpPr>
        <p:spPr bwMode="auto">
          <a:xfrm>
            <a:off x="35162" y="0"/>
            <a:ext cx="10254609" cy="1717672"/>
          </a:xfrm>
          <a:prstGeom prst="rect">
            <a:avLst/>
          </a:prstGeom>
          <a:gradFill>
            <a:gsLst>
              <a:gs pos="0">
                <a:schemeClr val="tx1"/>
              </a:gs>
              <a:gs pos="100000">
                <a:schemeClr val="tx1">
                  <a:alpha val="0"/>
                </a:schemeClr>
              </a:gs>
            </a:gsLst>
            <a:lin ang="5400000" scaled="0"/>
          </a:gradFill>
          <a:ln w="952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858" name="Rectangle 34"/>
          <p:cNvSpPr>
            <a:spLocks noChangeArrowheads="1"/>
          </p:cNvSpPr>
          <p:nvPr/>
        </p:nvSpPr>
        <p:spPr bwMode="auto">
          <a:xfrm>
            <a:off x="0" y="4220658"/>
            <a:ext cx="12192000" cy="1743072"/>
          </a:xfrm>
          <a:prstGeom prst="rect">
            <a:avLst/>
          </a:prstGeom>
          <a:gradFill rotWithShape="1">
            <a:gsLst>
              <a:gs pos="0">
                <a:schemeClr val="tx1">
                  <a:alpha val="0"/>
                </a:schemeClr>
              </a:gs>
              <a:gs pos="100000">
                <a:schemeClr val="tx1"/>
              </a:gs>
            </a:gsLst>
            <a:lin ang="5400000" scaled="1"/>
          </a:gra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860" name="Rectangle 36"/>
          <p:cNvSpPr>
            <a:spLocks noChangeArrowheads="1"/>
          </p:cNvSpPr>
          <p:nvPr/>
        </p:nvSpPr>
        <p:spPr bwMode="auto">
          <a:xfrm>
            <a:off x="9369121" y="-317355"/>
            <a:ext cx="2904997" cy="6858000"/>
          </a:xfrm>
          <a:prstGeom prst="rect">
            <a:avLst/>
          </a:prstGeom>
          <a:gradFill rotWithShape="1">
            <a:gsLst>
              <a:gs pos="4000">
                <a:schemeClr val="tx1">
                  <a:alpha val="1000"/>
                </a:schemeClr>
              </a:gs>
              <a:gs pos="33000">
                <a:schemeClr val="tx1"/>
              </a:gs>
              <a:gs pos="100000">
                <a:schemeClr val="tx1">
                  <a:alpha val="0"/>
                </a:schemeClr>
              </a:gs>
            </a:gsLst>
            <a:lin ang="0" scaled="1"/>
          </a:gra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881" name="AutoShape 57"/>
          <p:cNvSpPr>
            <a:spLocks noChangeArrowheads="1"/>
          </p:cNvSpPr>
          <p:nvPr/>
        </p:nvSpPr>
        <p:spPr bwMode="auto">
          <a:xfrm>
            <a:off x="10512680" y="4736218"/>
            <a:ext cx="1371600" cy="285750"/>
          </a:xfrm>
          <a:prstGeom prst="hexagon">
            <a:avLst>
              <a:gd name="adj" fmla="val 34844"/>
              <a:gd name="vf" fmla="val 115470"/>
            </a:avLst>
          </a:prstGeom>
          <a:solidFill>
            <a:srgbClr val="111128">
              <a:alpha val="78000"/>
            </a:srgbClr>
          </a:solidFill>
          <a:ln w="57150">
            <a:solidFill>
              <a:srgbClr val="FFC000"/>
            </a:solidFill>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Calibri" panose="020F0502020204030204"/>
                <a:ea typeface="+mn-ea"/>
                <a:cs typeface="+mn-cs"/>
              </a:rPr>
              <a:t>$100</a:t>
            </a:r>
            <a:endPar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77882" name="AutoShape 58"/>
          <p:cNvSpPr>
            <a:spLocks noChangeArrowheads="1"/>
          </p:cNvSpPr>
          <p:nvPr/>
        </p:nvSpPr>
        <p:spPr bwMode="auto">
          <a:xfrm>
            <a:off x="10509681" y="4398563"/>
            <a:ext cx="1371600" cy="285750"/>
          </a:xfrm>
          <a:prstGeom prst="hexagon">
            <a:avLst>
              <a:gd name="adj" fmla="val 34844"/>
              <a:gd name="vf" fmla="val 115470"/>
            </a:avLst>
          </a:prstGeom>
          <a:solidFill>
            <a:srgbClr val="111128">
              <a:alpha val="78000"/>
            </a:srgbClr>
          </a:solidFill>
          <a:ln w="57150">
            <a:solidFill>
              <a:srgbClr val="FFC000"/>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Calibri" panose="020F0502020204030204"/>
                <a:ea typeface="+mn-ea"/>
                <a:cs typeface="+mn-cs"/>
              </a:rPr>
              <a:t>$500</a:t>
            </a:r>
            <a:endPar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77883" name="AutoShape 59"/>
          <p:cNvSpPr>
            <a:spLocks noChangeArrowheads="1"/>
          </p:cNvSpPr>
          <p:nvPr/>
        </p:nvSpPr>
        <p:spPr bwMode="auto">
          <a:xfrm>
            <a:off x="10509691" y="4039571"/>
            <a:ext cx="1371600" cy="285750"/>
          </a:xfrm>
          <a:prstGeom prst="hexagon">
            <a:avLst>
              <a:gd name="adj" fmla="val 34844"/>
              <a:gd name="vf" fmla="val 115470"/>
            </a:avLst>
          </a:prstGeom>
          <a:solidFill>
            <a:srgbClr val="111128">
              <a:alpha val="78000"/>
            </a:srgbClr>
          </a:solidFill>
          <a:ln w="57150">
            <a:solidFill>
              <a:srgbClr val="FFC000"/>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Calibri" panose="020F0502020204030204"/>
                <a:ea typeface="+mn-ea"/>
                <a:cs typeface="+mn-cs"/>
              </a:rPr>
              <a:t>$</a:t>
            </a:r>
            <a:r>
              <a:rPr lang="en-US" altLang="en-US" sz="1600" b="1">
                <a:solidFill>
                  <a:srgbClr val="FFFF00"/>
                </a:solidFill>
                <a:latin typeface="Calibri" panose="020F0502020204030204"/>
              </a:rPr>
              <a:t>10</a:t>
            </a:r>
            <a:r>
              <a:rPr kumimoji="0" lang="en-US" altLang="en-US" sz="1600" b="1" i="0" u="none" strike="noStrike" kern="1200" cap="none" spc="0" normalizeH="0" baseline="0" noProof="0">
                <a:ln>
                  <a:noFill/>
                </a:ln>
                <a:solidFill>
                  <a:srgbClr val="FFFF00"/>
                </a:solidFill>
                <a:effectLst/>
                <a:uLnTx/>
                <a:uFillTx/>
                <a:latin typeface="Calibri" panose="020F0502020204030204"/>
                <a:ea typeface="+mn-ea"/>
                <a:cs typeface="+mn-cs"/>
              </a:rPr>
              <a:t>00</a:t>
            </a:r>
            <a:endPar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77886" name="AutoShape 62"/>
          <p:cNvSpPr>
            <a:spLocks noChangeArrowheads="1"/>
          </p:cNvSpPr>
          <p:nvPr/>
        </p:nvSpPr>
        <p:spPr bwMode="auto">
          <a:xfrm>
            <a:off x="10512680" y="3717382"/>
            <a:ext cx="1371600" cy="285750"/>
          </a:xfrm>
          <a:prstGeom prst="hexagon">
            <a:avLst>
              <a:gd name="adj" fmla="val 34844"/>
              <a:gd name="vf" fmla="val 115470"/>
            </a:avLst>
          </a:prstGeom>
          <a:solidFill>
            <a:srgbClr val="111128">
              <a:alpha val="78000"/>
            </a:srgbClr>
          </a:solidFill>
          <a:ln w="57150">
            <a:solidFill>
              <a:srgbClr val="FFC000"/>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Calibri" panose="020F0502020204030204"/>
                <a:ea typeface="+mn-ea"/>
                <a:cs typeface="+mn-cs"/>
              </a:rPr>
              <a:t>$5,000</a:t>
            </a:r>
            <a:endPar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77887" name="AutoShape 63"/>
          <p:cNvSpPr>
            <a:spLocks noChangeArrowheads="1"/>
          </p:cNvSpPr>
          <p:nvPr/>
        </p:nvSpPr>
        <p:spPr bwMode="auto">
          <a:xfrm>
            <a:off x="10474170" y="33496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Calibri" panose="020F0502020204030204"/>
                <a:ea typeface="+mn-ea"/>
                <a:cs typeface="+mn-cs"/>
              </a:rPr>
              <a:t>$</a:t>
            </a:r>
            <a:r>
              <a:rPr lang="en-US" altLang="en-US" sz="1600" b="1">
                <a:solidFill>
                  <a:srgbClr val="FFFF00"/>
                </a:solidFill>
                <a:latin typeface="Calibri" panose="020F0502020204030204"/>
              </a:rPr>
              <a:t>10</a:t>
            </a:r>
            <a:r>
              <a:rPr kumimoji="0" lang="en-US" altLang="en-US" sz="1600" b="1" i="0" u="none" strike="noStrike" kern="1200" cap="none" spc="0" normalizeH="0" baseline="0" noProof="0">
                <a:ln>
                  <a:noFill/>
                </a:ln>
                <a:solidFill>
                  <a:srgbClr val="FFFF00"/>
                </a:solidFill>
                <a:effectLst/>
                <a:uLnTx/>
                <a:uFillTx/>
                <a:latin typeface="Calibri" panose="020F0502020204030204"/>
                <a:ea typeface="+mn-ea"/>
                <a:cs typeface="+mn-cs"/>
              </a:rPr>
              <a:t>.000</a:t>
            </a:r>
            <a:endPar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77907" name="Rectangle 83"/>
          <p:cNvSpPr>
            <a:spLocks noChangeArrowheads="1"/>
          </p:cNvSpPr>
          <p:nvPr/>
        </p:nvSpPr>
        <p:spPr bwMode="auto">
          <a:xfrm>
            <a:off x="0" y="5925325"/>
            <a:ext cx="12192000" cy="931862"/>
          </a:xfrm>
          <a:prstGeom prst="rect">
            <a:avLst/>
          </a:prstGeom>
          <a:solidFill>
            <a:schemeClr val="tx1"/>
          </a:solidFill>
          <a:ln w="9525">
            <a:solidFill>
              <a:schemeClr val="tx1"/>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916" name="ViewCorrect" hidden="1">
            <a:hlinkClick r:id="" action="ppaction://macro?name=ViewCorrectAnswer"/>
          </p:cNvPr>
          <p:cNvSpPr>
            <a:spLocks noChangeArrowheads="1"/>
          </p:cNvSpPr>
          <p:nvPr/>
        </p:nvSpPr>
        <p:spPr bwMode="auto">
          <a:xfrm>
            <a:off x="3960612" y="6462995"/>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srgbClr val="FFFFFF"/>
                </a:solidFill>
                <a:effectLst/>
                <a:uLnTx/>
                <a:uFillTx/>
                <a:latin typeface="Calibri" panose="020F0502020204030204"/>
                <a:ea typeface="+mn-ea"/>
                <a:cs typeface="+mn-cs"/>
              </a:rPr>
              <a:t>CORRECT ANSWER</a:t>
            </a:r>
          </a:p>
        </p:txBody>
      </p:sp>
      <p:sp>
        <p:nvSpPr>
          <p:cNvPr id="77918" name="GameEnd" hidden="1">
            <a:hlinkClick r:id="" action="ppaction://macro?name=ViewEnd"/>
          </p:cNvPr>
          <p:cNvSpPr>
            <a:spLocks noChangeArrowheads="1"/>
          </p:cNvSpPr>
          <p:nvPr/>
        </p:nvSpPr>
        <p:spPr bwMode="auto">
          <a:xfrm>
            <a:off x="3960612" y="6462995"/>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srgbClr val="FFFFFF"/>
                </a:solidFill>
                <a:effectLst/>
                <a:uLnTx/>
                <a:uFillTx/>
                <a:latin typeface="Calibri" panose="020F0502020204030204"/>
                <a:ea typeface="+mn-ea"/>
                <a:cs typeface="+mn-cs"/>
              </a:rPr>
              <a:t>END</a:t>
            </a:r>
          </a:p>
        </p:txBody>
      </p:sp>
      <p:sp>
        <p:nvSpPr>
          <p:cNvPr id="183" name="TimerText" hidden="1"/>
          <p:cNvSpPr txBox="1"/>
          <p:nvPr/>
        </p:nvSpPr>
        <p:spPr>
          <a:xfrm>
            <a:off x="4451058" y="2383105"/>
            <a:ext cx="1476686" cy="1323439"/>
          </a:xfrm>
          <a:prstGeom prst="rect">
            <a:avLst/>
          </a:prstGeom>
          <a:noFill/>
        </p:spPr>
        <p:txBody>
          <a:bodyPr wrap="none" rtlCol="0">
            <a:spAutoFit/>
          </a:bodyPr>
          <a:lstStyle>
            <a:defPPr>
              <a:defRPr lang="en-US"/>
            </a:defPPr>
            <a:lvl1pPr marL="0" algn="ctr" defTabSz="914400" eaLnBrk="1" latinLnBrk="0" hangingPunct="1">
              <a:defRPr sz="16600" b="1">
                <a:ln>
                  <a:solidFill>
                    <a:schemeClr val="tx1"/>
                  </a:solidFill>
                </a:ln>
                <a:gradFill>
                  <a:gsLst>
                    <a:gs pos="31000">
                      <a:schemeClr val="accent1">
                        <a:lumMod val="5000"/>
                        <a:lumOff val="95000"/>
                      </a:schemeClr>
                    </a:gs>
                    <a:gs pos="73000">
                      <a:srgbClr val="FFC000"/>
                    </a:gs>
                    <a:gs pos="100000">
                      <a:srgbClr val="FFFF00"/>
                    </a:gs>
                  </a:gsLst>
                  <a:lin ang="5400000" scaled="1"/>
                </a:gradFill>
                <a:effectLst>
                  <a:outerShdw blurRad="50800" dist="38100" dir="2700000" algn="tl" rotWithShape="0">
                    <a:prstClr val="black">
                      <a:alpha val="40000"/>
                    </a:prstClr>
                  </a:outerShdw>
                </a:effectLst>
                <a:latin typeface="+mn-lt"/>
              </a:defRPr>
            </a:lvl1pPr>
            <a:lvl2pPr defTabSz="914400" eaLnBrk="1" latinLnBrk="0" hangingPunct="1">
              <a:defRPr sz="1800">
                <a:latin typeface="+mn-lt"/>
              </a:defRPr>
            </a:lvl2pPr>
            <a:lvl3pPr defTabSz="914400" eaLnBrk="1" latinLnBrk="0" hangingPunct="1">
              <a:defRPr sz="1800">
                <a:latin typeface="+mn-lt"/>
              </a:defRPr>
            </a:lvl3pPr>
            <a:lvl4pPr defTabSz="914400" eaLnBrk="1" latinLnBrk="0" hangingPunct="1">
              <a:defRPr sz="1800">
                <a:latin typeface="+mn-lt"/>
              </a:defRPr>
            </a:lvl4pPr>
            <a:lvl5pPr defTabSz="914400" eaLnBrk="1" latinLnBrk="0" hangingPunct="1">
              <a:defRPr sz="1800">
                <a:latin typeface="+mn-lt"/>
              </a:defRPr>
            </a:lvl5pPr>
            <a:lvl6pPr>
              <a:defRPr sz="1800">
                <a:latin typeface="+mn-lt"/>
              </a:defRPr>
            </a:lvl6pPr>
            <a:lvl7pPr>
              <a:defRPr sz="1800">
                <a:latin typeface="+mn-lt"/>
              </a:defRPr>
            </a:lvl7pPr>
            <a:lvl8pPr>
              <a:defRPr sz="1800">
                <a:latin typeface="+mn-lt"/>
              </a:defRPr>
            </a:lvl8pPr>
            <a:lvl9pPr>
              <a:defRPr sz="1800">
                <a:latin typeface="+mn-lt"/>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300" normalizeH="0" baseline="0" noProof="0">
                <a:ln w="12700">
                  <a:solidFill>
                    <a:srgbClr val="000000"/>
                  </a:solidFill>
                </a:ln>
                <a:gradFill>
                  <a:gsLst>
                    <a:gs pos="29000">
                      <a:srgbClr val="BBE0E3">
                        <a:lumMod val="5000"/>
                        <a:lumOff val="95000"/>
                      </a:srgbClr>
                    </a:gs>
                    <a:gs pos="82000">
                      <a:srgbClr val="FFC000"/>
                    </a:gs>
                    <a:gs pos="67000">
                      <a:srgbClr val="FFFF00"/>
                    </a:gs>
                  </a:gsLst>
                  <a:lin ang="5400000" scaled="1"/>
                </a:gradFill>
                <a:effectLst>
                  <a:outerShdw blurRad="50800" dist="38100" dir="2700000" algn="tl" rotWithShape="0">
                    <a:prstClr val="black">
                      <a:alpha val="40000"/>
                    </a:prstClr>
                  </a:outerShdw>
                </a:effectLst>
                <a:uLnTx/>
                <a:uFillTx/>
                <a:latin typeface="Arial Black" panose="020B0A04020102020204" pitchFamily="34" charset="0"/>
                <a:ea typeface="+mn-ea"/>
                <a:cs typeface="+mn-cs"/>
              </a:rPr>
              <a:t>00</a:t>
            </a:r>
            <a:endParaRPr kumimoji="0" lang="en-US" sz="8000" b="1" i="0" u="none" strike="noStrike" kern="1200" cap="none" spc="-300" normalizeH="0" baseline="0" noProof="0" dirty="0">
              <a:ln w="12700">
                <a:solidFill>
                  <a:srgbClr val="000000"/>
                </a:solidFill>
              </a:ln>
              <a:gradFill>
                <a:gsLst>
                  <a:gs pos="29000">
                    <a:srgbClr val="BBE0E3">
                      <a:lumMod val="5000"/>
                      <a:lumOff val="95000"/>
                    </a:srgbClr>
                  </a:gs>
                  <a:gs pos="82000">
                    <a:srgbClr val="FFC000"/>
                  </a:gs>
                  <a:gs pos="67000">
                    <a:srgbClr val="FFFF00"/>
                  </a:gs>
                </a:gsLst>
                <a:lin ang="5400000" scaled="1"/>
              </a:gradFill>
              <a:effectLst>
                <a:outerShdw blurRad="50800" dist="38100" dir="2700000" algn="tl" rotWithShape="0">
                  <a:prstClr val="black">
                    <a:alpha val="40000"/>
                  </a:prstClr>
                </a:outerShdw>
              </a:effectLst>
              <a:uLnTx/>
              <a:uFillTx/>
              <a:latin typeface="Arial Black" panose="020B0A04020102020204" pitchFamily="34" charset="0"/>
              <a:ea typeface="+mn-ea"/>
              <a:cs typeface="+mn-cs"/>
            </a:endParaRPr>
          </a:p>
        </p:txBody>
      </p:sp>
      <p:sp>
        <p:nvSpPr>
          <p:cNvPr id="130" name="Rectangle 36"/>
          <p:cNvSpPr>
            <a:spLocks noChangeArrowheads="1"/>
          </p:cNvSpPr>
          <p:nvPr/>
        </p:nvSpPr>
        <p:spPr bwMode="auto">
          <a:xfrm>
            <a:off x="-10395" y="10955"/>
            <a:ext cx="2904997" cy="6858000"/>
          </a:xfrm>
          <a:prstGeom prst="rect">
            <a:avLst/>
          </a:prstGeom>
          <a:gradFill rotWithShape="1">
            <a:gsLst>
              <a:gs pos="0">
                <a:schemeClr val="tx1"/>
              </a:gs>
              <a:gs pos="35000">
                <a:schemeClr val="tx1">
                  <a:alpha val="0"/>
                </a:schemeClr>
              </a:gs>
            </a:gsLst>
            <a:lin ang="0" scaled="1"/>
          </a:gra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05" name="Continue" hidden="1">
            <a:hlinkClick r:id="" action="ppaction://macro?name=NextQuestion"/>
          </p:cNvPr>
          <p:cNvSpPr>
            <a:spLocks noChangeArrowheads="1"/>
          </p:cNvSpPr>
          <p:nvPr/>
        </p:nvSpPr>
        <p:spPr bwMode="auto">
          <a:xfrm>
            <a:off x="3960612" y="6462995"/>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srgbClr val="FFFFFF"/>
                </a:solidFill>
                <a:effectLst/>
                <a:uLnTx/>
                <a:uFillTx/>
                <a:latin typeface="Calibri" panose="020F0502020204030204"/>
                <a:ea typeface="+mn-ea"/>
                <a:cs typeface="+mn-cs"/>
              </a:rPr>
              <a:t>CONTINUE</a:t>
            </a:r>
          </a:p>
        </p:txBody>
      </p:sp>
      <p:graphicFrame>
        <p:nvGraphicFramePr>
          <p:cNvPr id="16" name="AskAudienceChart" hidden="1"/>
          <p:cNvGraphicFramePr/>
          <p:nvPr/>
        </p:nvGraphicFramePr>
        <p:xfrm>
          <a:off x="2346325" y="1756601"/>
          <a:ext cx="6096000" cy="2488694"/>
        </p:xfrm>
        <a:graphic>
          <a:graphicData uri="http://schemas.openxmlformats.org/drawingml/2006/chart">
            <c:chart xmlns:c="http://schemas.openxmlformats.org/drawingml/2006/chart" xmlns:r="http://schemas.openxmlformats.org/officeDocument/2006/relationships" r:id="rId13"/>
          </a:graphicData>
        </a:graphic>
      </p:graphicFrame>
      <p:sp>
        <p:nvSpPr>
          <p:cNvPr id="77902" name="QuestionText">
            <a:hlinkClick r:id="" action="ppaction://macro?name=ShowAnswers"/>
          </p:cNvPr>
          <p:cNvSpPr>
            <a:spLocks noChangeArrowheads="1"/>
          </p:cNvSpPr>
          <p:nvPr/>
        </p:nvSpPr>
        <p:spPr bwMode="auto">
          <a:xfrm>
            <a:off x="722461" y="206375"/>
            <a:ext cx="8983609" cy="1416050"/>
          </a:xfrm>
          <a:prstGeom prst="hexagon">
            <a:avLst>
              <a:gd name="adj" fmla="val 34128"/>
              <a:gd name="vf" fmla="val 115470"/>
            </a:avLst>
          </a:prstGeom>
          <a:gradFill flip="none" rotWithShape="1">
            <a:gsLst>
              <a:gs pos="35000">
                <a:srgbClr val="0D0D0D"/>
              </a:gs>
              <a:gs pos="100000">
                <a:srgbClr val="161645"/>
              </a:gs>
            </a:gsLst>
            <a:lin ang="5400000" scaled="1"/>
            <a:tileRect/>
          </a:gradFill>
          <a:ln w="76200">
            <a:gradFill>
              <a:gsLst>
                <a:gs pos="50000">
                  <a:schemeClr val="accent5">
                    <a:lumMod val="50000"/>
                  </a:schemeClr>
                </a:gs>
                <a:gs pos="100000">
                  <a:schemeClr val="accent2"/>
                </a:gs>
                <a:gs pos="0">
                  <a:schemeClr val="accent2"/>
                </a:gs>
              </a:gsLst>
              <a:lin ang="10800000" scaled="0"/>
            </a:grad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Calibri" panose="020F0502020204030204" pitchFamily="34" charset="0"/>
                <a:ea typeface="+mn-ea"/>
                <a:cs typeface="+mn-cs"/>
              </a:rPr>
              <a:t>Câu hỏi 4. </a:t>
            </a:r>
            <a:r>
              <a:rPr kumimoji="0" lang="vi-VN" sz="2400" b="0" i="0" u="none" strike="noStrike" kern="1200" cap="none" spc="0" normalizeH="0" baseline="0" noProof="0">
                <a:ln>
                  <a:noFill/>
                </a:ln>
                <a:solidFill>
                  <a:prstClr val="white"/>
                </a:solidFill>
                <a:effectLst/>
                <a:uLnTx/>
                <a:uFillTx/>
                <a:latin typeface="Arial" panose="020B0604020202020204" pitchFamily="34" charset="0"/>
                <a:ea typeface="+mn-ea"/>
                <a:cs typeface="+mn-cs"/>
              </a:rPr>
              <a:t>Hiện tượng nào dưới đây </a:t>
            </a:r>
            <a:r>
              <a:rPr kumimoji="0" lang="vi-VN" sz="2400" b="0" i="0" u="sng" strike="noStrike" kern="1200" cap="none" spc="0" normalizeH="0" baseline="0" noProof="0">
                <a:ln>
                  <a:noFill/>
                </a:ln>
                <a:solidFill>
                  <a:prstClr val="white"/>
                </a:solidFill>
                <a:effectLst/>
                <a:uLnTx/>
                <a:uFillTx/>
                <a:latin typeface="Arial" panose="020B0604020202020204" pitchFamily="34" charset="0"/>
                <a:ea typeface="+mn-ea"/>
                <a:cs typeface="+mn-cs"/>
              </a:rPr>
              <a:t>không</a:t>
            </a:r>
            <a:r>
              <a:rPr kumimoji="0" lang="vi-VN" sz="2400" b="0" i="0" u="none" strike="noStrike" kern="1200" cap="none" spc="0" normalizeH="0" baseline="0" noProof="0">
                <a:ln>
                  <a:noFill/>
                </a:ln>
                <a:solidFill>
                  <a:prstClr val="white"/>
                </a:solidFill>
                <a:effectLst/>
                <a:uLnTx/>
                <a:uFillTx/>
                <a:latin typeface="Arial" panose="020B0604020202020204" pitchFamily="34" charset="0"/>
                <a:ea typeface="+mn-ea"/>
                <a:cs typeface="+mn-cs"/>
              </a:rPr>
              <a:t> phản ánh </a:t>
            </a:r>
            <a:endParaRPr kumimoji="0" lang="en-US" sz="24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white"/>
                </a:solidFill>
                <a:effectLst/>
                <a:uLnTx/>
                <a:uFillTx/>
                <a:latin typeface="Arial" panose="020B0604020202020204" pitchFamily="34" charset="0"/>
                <a:ea typeface="+mn-ea"/>
                <a:cs typeface="+mn-cs"/>
              </a:rPr>
              <a:t>sự lớn lên và phân chia của tế bào ?</a:t>
            </a:r>
            <a:endParaRPr kumimoji="0" lang="en-SG" sz="2400" b="0" i="0" u="none" strike="noStrike" kern="1200" cap="none" spc="0" normalizeH="0" baseline="0" noProof="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77904" name="AutoShape 80"/>
          <p:cNvSpPr>
            <a:spLocks noChangeArrowheads="1"/>
          </p:cNvSpPr>
          <p:nvPr/>
        </p:nvSpPr>
        <p:spPr bwMode="auto">
          <a:xfrm>
            <a:off x="834515" y="838200"/>
            <a:ext cx="166787" cy="152400"/>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905" name="AutoShape 81"/>
          <p:cNvSpPr>
            <a:spLocks noChangeArrowheads="1"/>
          </p:cNvSpPr>
          <p:nvPr/>
        </p:nvSpPr>
        <p:spPr bwMode="auto">
          <a:xfrm>
            <a:off x="9424068" y="838200"/>
            <a:ext cx="166787" cy="152400"/>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862" name="AnswerD"/>
          <p:cNvSpPr>
            <a:spLocks noChangeArrowheads="1"/>
          </p:cNvSpPr>
          <p:nvPr/>
        </p:nvSpPr>
        <p:spPr bwMode="auto">
          <a:xfrm>
            <a:off x="5271229" y="4974504"/>
            <a:ext cx="4558429" cy="866629"/>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0" scaled="0"/>
            </a:gradFill>
          </a:ln>
          <a:effectLst/>
        </p:spPr>
        <p:txBody>
          <a:bodyPr wrap="none" anchor="ctr"/>
          <a:lstStyle/>
          <a:p>
            <a:pPr lvl="0" defTabSz="914126">
              <a:buSzPts val="1000"/>
              <a:tabLst>
                <a:tab pos="457063" algn="l"/>
              </a:tabLst>
              <a:defRPr/>
            </a:pPr>
            <a:r>
              <a:rPr lang="vi-VN" sz="2200">
                <a:solidFill>
                  <a:prstClr val="white"/>
                </a:solidFill>
              </a:rPr>
              <a:t>Sự vươn cao của thân cây tre</a:t>
            </a:r>
            <a:endParaRPr lang="en-US" sz="2200" b="1" dirty="0">
              <a:solidFill>
                <a:prstClr val="white"/>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77861" name="AnswerC"/>
          <p:cNvSpPr>
            <a:spLocks noChangeArrowheads="1"/>
          </p:cNvSpPr>
          <p:nvPr/>
        </p:nvSpPr>
        <p:spPr bwMode="auto">
          <a:xfrm>
            <a:off x="5242551" y="4051072"/>
            <a:ext cx="4497456" cy="918402"/>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10800000" scaled="0"/>
            </a:gradFill>
          </a:ln>
          <a:effectLst/>
        </p:spPr>
        <p:txBody>
          <a:bodyPr wrap="none" anchor="ctr"/>
          <a:lstStyle/>
          <a:p>
            <a:pPr lvl="0" defTabSz="914126">
              <a:buSzPts val="1000"/>
              <a:tabLst>
                <a:tab pos="457063" algn="l"/>
              </a:tabLst>
              <a:defRPr/>
            </a:pPr>
            <a:r>
              <a:rPr lang="en-US" sz="2200">
                <a:solidFill>
                  <a:prstClr val="white"/>
                </a:solidFill>
              </a:rPr>
              <a:t> </a:t>
            </a:r>
            <a:r>
              <a:rPr lang="vi-VN" sz="2200">
                <a:solidFill>
                  <a:prstClr val="white"/>
                </a:solidFill>
              </a:rPr>
              <a:t>Sự tăng dần kích thước của</a:t>
            </a:r>
            <a:endParaRPr lang="en-US" sz="2200">
              <a:solidFill>
                <a:prstClr val="white"/>
              </a:solidFill>
            </a:endParaRPr>
          </a:p>
          <a:p>
            <a:pPr lvl="0" defTabSz="914126">
              <a:buSzPts val="1000"/>
              <a:tabLst>
                <a:tab pos="457063" algn="l"/>
              </a:tabLst>
              <a:defRPr/>
            </a:pPr>
            <a:r>
              <a:rPr lang="vi-VN" sz="2200">
                <a:solidFill>
                  <a:prstClr val="white"/>
                </a:solidFill>
              </a:rPr>
              <a:t> một củ khoai lang</a:t>
            </a:r>
            <a:endParaRPr lang="en-US" sz="2200" b="1" dirty="0">
              <a:solidFill>
                <a:prstClr val="white"/>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77864" name="AnswerB"/>
          <p:cNvSpPr>
            <a:spLocks noChangeArrowheads="1"/>
          </p:cNvSpPr>
          <p:nvPr/>
        </p:nvSpPr>
        <p:spPr bwMode="auto">
          <a:xfrm>
            <a:off x="745849" y="4983964"/>
            <a:ext cx="4437414" cy="795600"/>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0" scaled="0"/>
            </a:gradFill>
          </a:ln>
          <a:effectLst/>
        </p:spPr>
        <p:txBody>
          <a:bodyPr wrap="none" anchor="ctr"/>
          <a:lstStyle/>
          <a:p>
            <a:pPr lvl="0"/>
            <a:r>
              <a:rPr lang="en-US" sz="2200">
                <a:solidFill>
                  <a:prstClr val="white"/>
                </a:solidFill>
              </a:rPr>
              <a:t>  </a:t>
            </a:r>
            <a:r>
              <a:rPr lang="vi-VN" sz="2200">
                <a:solidFill>
                  <a:prstClr val="white"/>
                </a:solidFill>
              </a:rPr>
              <a:t>Sự xẹp, phồng của </a:t>
            </a:r>
            <a:endParaRPr lang="en-US" sz="2200">
              <a:solidFill>
                <a:prstClr val="white"/>
              </a:solidFill>
            </a:endParaRPr>
          </a:p>
          <a:p>
            <a:pPr lvl="0"/>
            <a:r>
              <a:rPr lang="en-US" sz="2200">
                <a:solidFill>
                  <a:prstClr val="white"/>
                </a:solidFill>
              </a:rPr>
              <a:t>  </a:t>
            </a:r>
            <a:r>
              <a:rPr lang="vi-VN" sz="2200">
                <a:solidFill>
                  <a:prstClr val="white"/>
                </a:solidFill>
              </a:rPr>
              <a:t>các tế bào khí khổng</a:t>
            </a:r>
            <a:endParaRPr lang="en-SG" sz="2200" dirty="0">
              <a:solidFill>
                <a:prstClr val="white"/>
              </a:solidFill>
            </a:endParaRPr>
          </a:p>
        </p:txBody>
      </p:sp>
      <p:sp>
        <p:nvSpPr>
          <p:cNvPr id="77863" name="AnswerA"/>
          <p:cNvSpPr>
            <a:spLocks noChangeArrowheads="1"/>
          </p:cNvSpPr>
          <p:nvPr/>
        </p:nvSpPr>
        <p:spPr bwMode="auto">
          <a:xfrm>
            <a:off x="796243" y="4084518"/>
            <a:ext cx="4437413" cy="810027"/>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10800000" scaled="0"/>
            </a:gradFill>
          </a:ln>
          <a:effectLst/>
        </p:spPr>
        <p:txBody>
          <a:bodyPr wrap="none" anchor="ctr"/>
          <a:lstStyle/>
          <a:p>
            <a:pPr lvl="0" defTabSz="914126">
              <a:defRPr/>
            </a:pPr>
            <a:r>
              <a:rPr lang="en-US" sz="2200">
                <a:solidFill>
                  <a:prstClr val="white"/>
                </a:solidFill>
              </a:rPr>
              <a:t>  </a:t>
            </a:r>
            <a:r>
              <a:rPr lang="vi-VN" sz="2200">
                <a:solidFill>
                  <a:prstClr val="white"/>
                </a:solidFill>
              </a:rPr>
              <a:t>Sự gia tăng diện tích bề</a:t>
            </a:r>
            <a:endParaRPr lang="en-US" sz="2200">
              <a:solidFill>
                <a:prstClr val="white"/>
              </a:solidFill>
            </a:endParaRPr>
          </a:p>
          <a:p>
            <a:pPr lvl="0" defTabSz="914126">
              <a:defRPr/>
            </a:pPr>
            <a:r>
              <a:rPr lang="vi-VN" sz="2200">
                <a:solidFill>
                  <a:prstClr val="white"/>
                </a:solidFill>
              </a:rPr>
              <a:t> mặt</a:t>
            </a:r>
            <a:r>
              <a:rPr lang="en-US" sz="2200">
                <a:solidFill>
                  <a:prstClr val="white"/>
                </a:solidFill>
              </a:rPr>
              <a:t> </a:t>
            </a:r>
            <a:r>
              <a:rPr lang="vi-VN" sz="2200">
                <a:solidFill>
                  <a:prstClr val="white"/>
                </a:solidFill>
              </a:rPr>
              <a:t>của một chiếc lá</a:t>
            </a:r>
            <a:endParaRPr lang="en-US" sz="2200" b="1" dirty="0">
              <a:solidFill>
                <a:prstClr val="white"/>
              </a:solidFill>
              <a:latin typeface="Times New Roman" panose="02020603050405020304" pitchFamily="18" charset="0"/>
              <a:cs typeface="Times New Roman" panose="02020603050405020304" pitchFamily="18" charset="0"/>
            </a:endParaRPr>
          </a:p>
        </p:txBody>
      </p:sp>
      <p:sp>
        <p:nvSpPr>
          <p:cNvPr id="77877" name="AutoShape 53"/>
          <p:cNvSpPr>
            <a:spLocks noChangeArrowheads="1"/>
          </p:cNvSpPr>
          <p:nvPr/>
        </p:nvSpPr>
        <p:spPr bwMode="auto">
          <a:xfrm>
            <a:off x="5378576" y="4490680"/>
            <a:ext cx="115456" cy="283535"/>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B</a:t>
            </a:r>
          </a:p>
        </p:txBody>
      </p:sp>
      <p:sp>
        <p:nvSpPr>
          <p:cNvPr id="77878" name="AutoShape 54"/>
          <p:cNvSpPr>
            <a:spLocks noChangeArrowheads="1"/>
          </p:cNvSpPr>
          <p:nvPr/>
        </p:nvSpPr>
        <p:spPr bwMode="auto">
          <a:xfrm>
            <a:off x="5270209" y="5326481"/>
            <a:ext cx="195495" cy="223152"/>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D</a:t>
            </a:r>
          </a:p>
        </p:txBody>
      </p:sp>
      <p:sp>
        <p:nvSpPr>
          <p:cNvPr id="77879" name="AutoShape 55"/>
          <p:cNvSpPr>
            <a:spLocks noChangeArrowheads="1"/>
          </p:cNvSpPr>
          <p:nvPr/>
        </p:nvSpPr>
        <p:spPr bwMode="auto">
          <a:xfrm>
            <a:off x="951990" y="4490680"/>
            <a:ext cx="49312" cy="140300"/>
          </a:xfrm>
          <a:prstGeom prst="diamond">
            <a:avLst/>
          </a:prstGeom>
          <a:solidFill>
            <a:schemeClr val="bg1"/>
          </a:solidFill>
          <a:ln>
            <a:noFill/>
          </a:ln>
          <a:effectLst/>
        </p:spPr>
        <p:txBody>
          <a:bodyPr wrap="none" lIns="27432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A</a:t>
            </a:r>
            <a:endParaRPr kumimoji="0" lang="en-US" sz="12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77880" name="AutoShape 56"/>
          <p:cNvSpPr>
            <a:spLocks noChangeArrowheads="1"/>
          </p:cNvSpPr>
          <p:nvPr/>
        </p:nvSpPr>
        <p:spPr bwMode="auto">
          <a:xfrm>
            <a:off x="834515" y="5432157"/>
            <a:ext cx="117475" cy="117475"/>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C</a:t>
            </a:r>
          </a:p>
        </p:txBody>
      </p:sp>
      <p:sp>
        <p:nvSpPr>
          <p:cNvPr id="5" name="StartTimerButton" hidden="1">
            <a:hlinkClick r:id="" action="ppaction://macro?name=StartPhoneTimer">
              <a:snd r:embed="rId14" name="66 Phone-A-Friend-pt2.wav"/>
            </a:hlinkClick>
          </p:cNvPr>
          <p:cNvSpPr/>
          <p:nvPr/>
        </p:nvSpPr>
        <p:spPr>
          <a:xfrm>
            <a:off x="4751825" y="2556852"/>
            <a:ext cx="914400" cy="914400"/>
          </a:xfrm>
          <a:prstGeom prst="ellipse">
            <a:avLst/>
          </a:prstGeom>
          <a:solidFill>
            <a:schemeClr val="accent6"/>
          </a:solidFill>
          <a:ln w="38100">
            <a:solidFill>
              <a:srgbClr val="FFFF00"/>
            </a:solidFill>
          </a:ln>
          <a:effectLst>
            <a:outerShdw blurRad="762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BBE0E3">
                    <a:lumMod val="60000"/>
                    <a:lumOff val="40000"/>
                  </a:srgbClr>
                </a:solidFill>
                <a:effectLst>
                  <a:outerShdw blurRad="38100" dist="38100" dir="2700000" algn="tl">
                    <a:srgbClr val="000000">
                      <a:alpha val="43137"/>
                    </a:srgbClr>
                  </a:outerShdw>
                </a:effectLst>
                <a:uLnTx/>
                <a:uFillTx/>
                <a:latin typeface="Arial Black" panose="020B0A04020102020204" pitchFamily="34" charset="0"/>
                <a:ea typeface="+mn-ea"/>
                <a:cs typeface="+mn-cs"/>
              </a:rPr>
              <a:t>START</a:t>
            </a:r>
          </a:p>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BBE0E3">
                    <a:lumMod val="60000"/>
                    <a:lumOff val="40000"/>
                  </a:srgbClr>
                </a:solidFill>
                <a:effectLst>
                  <a:outerShdw blurRad="38100" dist="38100" dir="2700000" algn="tl">
                    <a:srgbClr val="000000">
                      <a:alpha val="43137"/>
                    </a:srgbClr>
                  </a:outerShdw>
                </a:effectLst>
                <a:uLnTx/>
                <a:uFillTx/>
                <a:latin typeface="Arial Black" panose="020B0A04020102020204" pitchFamily="34" charset="0"/>
                <a:ea typeface="+mn-ea"/>
                <a:cs typeface="+mn-cs"/>
              </a:rPr>
              <a:t>TIMER</a:t>
            </a:r>
          </a:p>
        </p:txBody>
      </p:sp>
      <p:sp>
        <p:nvSpPr>
          <p:cNvPr id="123" name="CloseAskPoll" hidden="1">
            <a:hlinkClick r:id="" action="ppaction://macro?name=EndLifeline"/>
          </p:cNvPr>
          <p:cNvSpPr/>
          <p:nvPr/>
        </p:nvSpPr>
        <p:spPr>
          <a:xfrm>
            <a:off x="7747415" y="1687446"/>
            <a:ext cx="822960" cy="243759"/>
          </a:xfrm>
          <a:prstGeom prst="rect">
            <a:avLst/>
          </a:prstGeom>
          <a:ln w="19050">
            <a:solidFill>
              <a:schemeClr val="accent6">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rPr>
              <a:t>CLOSE</a:t>
            </a:r>
          </a:p>
        </p:txBody>
      </p:sp>
      <p:sp>
        <p:nvSpPr>
          <p:cNvPr id="124" name="StopPhoneTimer" hidden="1">
            <a:hlinkClick r:id="" action="ppaction://macro?name=EndLifeline"/>
          </p:cNvPr>
          <p:cNvSpPr/>
          <p:nvPr/>
        </p:nvSpPr>
        <p:spPr>
          <a:xfrm>
            <a:off x="4848172" y="3429000"/>
            <a:ext cx="731520" cy="243759"/>
          </a:xfrm>
          <a:prstGeom prst="hexagon">
            <a:avLst/>
          </a:prstGeom>
          <a:ln w="19050">
            <a:solidFill>
              <a:schemeClr val="accent6">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rPr>
              <a:t>END</a:t>
            </a:r>
          </a:p>
        </p:txBody>
      </p:sp>
      <p:grpSp>
        <p:nvGrpSpPr>
          <p:cNvPr id="128" name="FiftyFifty" hidden="1"/>
          <p:cNvGrpSpPr/>
          <p:nvPr/>
        </p:nvGrpSpPr>
        <p:grpSpPr>
          <a:xfrm>
            <a:off x="3903533" y="5958887"/>
            <a:ext cx="832002" cy="415673"/>
            <a:chOff x="-1855955" y="3274526"/>
            <a:chExt cx="1575210" cy="786985"/>
          </a:xfrm>
        </p:grpSpPr>
        <p:sp>
          <p:nvSpPr>
            <p:cNvPr id="129" name="Lifeline" hidden="1">
              <a:hlinkClick r:id="" action="ppaction://macro?name=FiftyFifty"/>
            </p:cNvPr>
            <p:cNvSpPr/>
            <p:nvPr/>
          </p:nvSpPr>
          <p:spPr>
            <a:xfrm>
              <a:off x="-1855955" y="3274526"/>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300" normalizeH="0" baseline="0" noProof="0" dirty="0">
                <a:ln>
                  <a:noFill/>
                </a:ln>
                <a:solidFill>
                  <a:prstClr val="white"/>
                </a:solidFill>
                <a:effectLst/>
                <a:uLnTx/>
                <a:uFillTx/>
                <a:latin typeface="Calibri" panose="020F0502020204030204"/>
                <a:ea typeface="+mn-ea"/>
                <a:cs typeface="+mn-cs"/>
              </a:endParaRPr>
            </a:p>
          </p:txBody>
        </p:sp>
        <p:pic>
          <p:nvPicPr>
            <p:cNvPr id="132" name="Picture 131" hidden="1">
              <a:hlinkClick r:id="" action="ppaction://macro?name=FiftyFifty"/>
            </p:cNvPr>
            <p:cNvPicPr>
              <a:picLocks noChangeAspect="1"/>
            </p:cNvPicPr>
            <p:nvPr/>
          </p:nvPicPr>
          <p:blipFill rotWithShape="1">
            <a:blip r:embed="rId15" cstate="print">
              <a:extLst>
                <a:ext uri="{28A0092B-C50C-407E-A947-70E740481C1C}">
                  <a14:useLocalDpi xmlns:a14="http://schemas.microsoft.com/office/drawing/2010/main" val="0"/>
                </a:ext>
              </a:extLst>
            </a:blip>
            <a:srcRect l="18104" t="24368" r="16082" b="32681"/>
            <a:stretch/>
          </p:blipFill>
          <p:spPr>
            <a:xfrm>
              <a:off x="-1670217" y="3446042"/>
              <a:ext cx="1203735" cy="460860"/>
            </a:xfrm>
            <a:prstGeom prst="rect">
              <a:avLst/>
            </a:prstGeom>
          </p:spPr>
        </p:pic>
      </p:grpSp>
      <p:grpSp>
        <p:nvGrpSpPr>
          <p:cNvPr id="133" name="AskAudience" hidden="1"/>
          <p:cNvGrpSpPr/>
          <p:nvPr/>
        </p:nvGrpSpPr>
        <p:grpSpPr>
          <a:xfrm>
            <a:off x="4805497" y="5958887"/>
            <a:ext cx="832002" cy="415673"/>
            <a:chOff x="-1855955" y="260905"/>
            <a:chExt cx="1575210" cy="786985"/>
          </a:xfrm>
        </p:grpSpPr>
        <p:sp>
          <p:nvSpPr>
            <p:cNvPr id="134" name="Lifeline" hidden="1">
              <a:hlinkClick r:id="" action="ppaction://macro?name=AskAudience"/>
            </p:cNvPr>
            <p:cNvSpPr/>
            <p:nvPr/>
          </p:nvSpPr>
          <p:spPr>
            <a:xfrm>
              <a:off x="-1855955" y="260905"/>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300" normalizeH="0" baseline="0" noProof="0" dirty="0">
                <a:ln>
                  <a:noFill/>
                </a:ln>
                <a:solidFill>
                  <a:prstClr val="white"/>
                </a:solidFill>
                <a:effectLst/>
                <a:uLnTx/>
                <a:uFillTx/>
                <a:latin typeface="Calibri" panose="020F0502020204030204"/>
                <a:ea typeface="+mn-ea"/>
                <a:cs typeface="+mn-cs"/>
              </a:endParaRPr>
            </a:p>
          </p:txBody>
        </p:sp>
        <p:pic>
          <p:nvPicPr>
            <p:cNvPr id="135" name="Picture 134" hidden="1">
              <a:hlinkClick r:id="" action="ppaction://macro?name=AskAudience"/>
            </p:cNvPr>
            <p:cNvPicPr>
              <a:picLocks noChangeAspect="1"/>
            </p:cNvPicPr>
            <p:nvPr/>
          </p:nvPicPr>
          <p:blipFill rotWithShape="1">
            <a:blip r:embed="rId16" cstate="print">
              <a:extLst>
                <a:ext uri="{28A0092B-C50C-407E-A947-70E740481C1C}">
                  <a14:useLocalDpi xmlns:a14="http://schemas.microsoft.com/office/drawing/2010/main" val="0"/>
                </a:ext>
              </a:extLst>
            </a:blip>
            <a:srcRect l="17092" t="15136" r="19425" b="32640"/>
            <a:stretch/>
          </p:blipFill>
          <p:spPr>
            <a:xfrm>
              <a:off x="-1567615" y="347158"/>
              <a:ext cx="998530" cy="614479"/>
            </a:xfrm>
            <a:prstGeom prst="rect">
              <a:avLst/>
            </a:prstGeom>
          </p:spPr>
        </p:pic>
      </p:grpSp>
      <p:grpSp>
        <p:nvGrpSpPr>
          <p:cNvPr id="147" name="PlusOne" hidden="1"/>
          <p:cNvGrpSpPr/>
          <p:nvPr/>
        </p:nvGrpSpPr>
        <p:grpSpPr>
          <a:xfrm>
            <a:off x="5704435" y="5958887"/>
            <a:ext cx="832002" cy="415673"/>
            <a:chOff x="-1855955" y="4257568"/>
            <a:chExt cx="1575210" cy="786985"/>
          </a:xfrm>
        </p:grpSpPr>
        <p:sp>
          <p:nvSpPr>
            <p:cNvPr id="148" name="Lifeline" hidden="1">
              <a:hlinkClick r:id="" action="ppaction://macro?name=PlusOne"/>
            </p:cNvPr>
            <p:cNvSpPr/>
            <p:nvPr/>
          </p:nvSpPr>
          <p:spPr>
            <a:xfrm>
              <a:off x="-1855955" y="4257568"/>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300" normalizeH="0" baseline="0" noProof="0" dirty="0">
                <a:ln>
                  <a:noFill/>
                </a:ln>
                <a:solidFill>
                  <a:prstClr val="white"/>
                </a:solidFill>
                <a:effectLst/>
                <a:uLnTx/>
                <a:uFillTx/>
                <a:latin typeface="Calibri" panose="020F0502020204030204"/>
                <a:ea typeface="+mn-ea"/>
                <a:cs typeface="+mn-cs"/>
              </a:endParaRPr>
            </a:p>
          </p:txBody>
        </p:sp>
        <p:pic>
          <p:nvPicPr>
            <p:cNvPr id="149" name="Picture 148" hidden="1">
              <a:hlinkClick r:id="" action="ppaction://macro?name=PlusOne"/>
            </p:cNvPr>
            <p:cNvPicPr>
              <a:picLocks noChangeAspect="1"/>
            </p:cNvPicPr>
            <p:nvPr/>
          </p:nvPicPr>
          <p:blipFill rotWithShape="1">
            <a:blip r:embed="rId17" cstate="print">
              <a:extLst>
                <a:ext uri="{28A0092B-C50C-407E-A947-70E740481C1C}">
                  <a14:useLocalDpi xmlns:a14="http://schemas.microsoft.com/office/drawing/2010/main" val="0"/>
                </a:ext>
              </a:extLst>
            </a:blip>
            <a:srcRect l="24933" t="28170" r="25335" b="40810"/>
            <a:stretch/>
          </p:blipFill>
          <p:spPr>
            <a:xfrm>
              <a:off x="-1471602" y="4401428"/>
              <a:ext cx="806505" cy="499265"/>
            </a:xfrm>
            <a:prstGeom prst="rect">
              <a:avLst/>
            </a:prstGeom>
          </p:spPr>
        </p:pic>
      </p:grpSp>
      <p:grpSp>
        <p:nvGrpSpPr>
          <p:cNvPr id="150" name="LL1X" hidden="1"/>
          <p:cNvGrpSpPr/>
          <p:nvPr/>
        </p:nvGrpSpPr>
        <p:grpSpPr>
          <a:xfrm>
            <a:off x="3862334" y="5805934"/>
            <a:ext cx="914400" cy="721578"/>
            <a:chOff x="3862334" y="5805934"/>
            <a:chExt cx="914400" cy="721578"/>
          </a:xfrm>
        </p:grpSpPr>
        <p:sp>
          <p:nvSpPr>
            <p:cNvPr id="151" name="shape" hidden="1"/>
            <p:cNvSpPr/>
            <p:nvPr/>
          </p:nvSpPr>
          <p:spPr>
            <a:xfrm>
              <a:off x="3862334" y="593659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52" name="Fifty" hidden="1"/>
            <p:cNvSpPr/>
            <p:nvPr/>
          </p:nvSpPr>
          <p:spPr>
            <a:xfrm rot="18900000">
              <a:off x="3967135"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nvGrpSpPr>
          <p:cNvPr id="153" name="LL2X" hidden="1"/>
          <p:cNvGrpSpPr/>
          <p:nvPr/>
        </p:nvGrpSpPr>
        <p:grpSpPr>
          <a:xfrm>
            <a:off x="4764298" y="5805934"/>
            <a:ext cx="914400" cy="721578"/>
            <a:chOff x="4764298" y="5805934"/>
            <a:chExt cx="914400" cy="721578"/>
          </a:xfrm>
        </p:grpSpPr>
        <p:sp>
          <p:nvSpPr>
            <p:cNvPr id="154" name="shape" hidden="1"/>
            <p:cNvSpPr/>
            <p:nvPr/>
          </p:nvSpPr>
          <p:spPr>
            <a:xfrm>
              <a:off x="4764298" y="593659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55" name="Audience" hidden="1"/>
            <p:cNvSpPr/>
            <p:nvPr/>
          </p:nvSpPr>
          <p:spPr>
            <a:xfrm rot="18900000">
              <a:off x="4871242"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nvGrpSpPr>
          <p:cNvPr id="156" name="LL3X" hidden="1"/>
          <p:cNvGrpSpPr/>
          <p:nvPr/>
        </p:nvGrpSpPr>
        <p:grpSpPr>
          <a:xfrm>
            <a:off x="5663236" y="5805934"/>
            <a:ext cx="914400" cy="721578"/>
            <a:chOff x="5663236" y="5805934"/>
            <a:chExt cx="914400" cy="721578"/>
          </a:xfrm>
        </p:grpSpPr>
        <p:sp>
          <p:nvSpPr>
            <p:cNvPr id="157" name="shape" hidden="1"/>
            <p:cNvSpPr/>
            <p:nvPr/>
          </p:nvSpPr>
          <p:spPr>
            <a:xfrm>
              <a:off x="5663236" y="591540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58" name="Phone" hidden="1"/>
            <p:cNvSpPr/>
            <p:nvPr/>
          </p:nvSpPr>
          <p:spPr>
            <a:xfrm rot="18900000">
              <a:off x="5762648"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160" name="PlusOneText" hidden="1"/>
          <p:cNvSpPr txBox="1"/>
          <p:nvPr/>
        </p:nvSpPr>
        <p:spPr>
          <a:xfrm>
            <a:off x="4683789" y="4795876"/>
            <a:ext cx="1049419" cy="594185"/>
          </a:xfrm>
          <a:prstGeom prst="ellipse">
            <a:avLst/>
          </a:prstGeom>
          <a:solidFill>
            <a:schemeClr val="tx1"/>
          </a:solidFill>
          <a:ln w="4445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defPPr>
              <a:defRPr lang="en-US"/>
            </a:defPPr>
            <a:lvl1pPr algn="ctr">
              <a:defRPr sz="4000" b="1" spc="-300">
                <a:solidFill>
                  <a:prstClr val="white"/>
                </a:solidFill>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300" normalizeH="0" baseline="0" noProof="0" dirty="0">
                <a:ln>
                  <a:noFill/>
                </a:ln>
                <a:solidFill>
                  <a:prstClr val="white"/>
                </a:solidFill>
                <a:effectLst/>
                <a:uLnTx/>
                <a:uFillTx/>
                <a:latin typeface="Calibri" panose="020F0502020204030204"/>
                <a:ea typeface="+mn-ea"/>
                <a:cs typeface="+mn-cs"/>
                <a:sym typeface="Wingdings 2" panose="05020102010507070707" pitchFamily="18" charset="2"/>
              </a:rPr>
              <a:t></a:t>
            </a:r>
            <a:r>
              <a:rPr kumimoji="0" lang="en-US" sz="4000" b="1" i="0" u="none" strike="noStrike" kern="1200" cap="none" spc="-300" normalizeH="0" baseline="0" noProof="0" dirty="0">
                <a:ln>
                  <a:noFill/>
                </a:ln>
                <a:solidFill>
                  <a:prstClr val="white"/>
                </a:solidFill>
                <a:effectLst/>
                <a:uLnTx/>
                <a:uFillTx/>
                <a:latin typeface="Calibri" panose="020F0502020204030204"/>
                <a:ea typeface="+mn-ea"/>
                <a:cs typeface="+mn-cs"/>
              </a:rPr>
              <a:t>1</a:t>
            </a:r>
          </a:p>
        </p:txBody>
      </p:sp>
      <p:sp>
        <p:nvSpPr>
          <p:cNvPr id="161" name="DoubleDipText" hidden="1"/>
          <p:cNvSpPr txBox="1"/>
          <p:nvPr/>
        </p:nvSpPr>
        <p:spPr>
          <a:xfrm>
            <a:off x="4683789" y="4795876"/>
            <a:ext cx="1049419" cy="594185"/>
          </a:xfrm>
          <a:prstGeom prst="ellipse">
            <a:avLst/>
          </a:prstGeom>
          <a:solidFill>
            <a:schemeClr val="tx1"/>
          </a:solidFill>
          <a:ln w="4445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defPPr>
              <a:defRPr lang="en-US"/>
            </a:defPPr>
            <a:lvl1pPr algn="ctr">
              <a:defRPr sz="4000" b="1" spc="-300">
                <a:solidFill>
                  <a:prstClr val="white"/>
                </a:solidFill>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300" normalizeH="0" baseline="0" noProof="0" dirty="0">
                <a:ln>
                  <a:noFill/>
                </a:ln>
                <a:solidFill>
                  <a:prstClr val="white"/>
                </a:solidFill>
                <a:effectLst/>
                <a:uLnTx/>
                <a:uFillTx/>
                <a:latin typeface="Calibri" panose="020F0502020204030204"/>
                <a:ea typeface="+mn-ea"/>
                <a:cs typeface="+mn-cs"/>
                <a:sym typeface="Wingdings 2" panose="05020102010507070707" pitchFamily="18" charset="2"/>
              </a:rPr>
              <a:t></a:t>
            </a:r>
            <a:r>
              <a:rPr kumimoji="0" lang="en-US" sz="4000" b="1" i="0" u="none" strike="noStrike" kern="1200" cap="none" spc="-300" normalizeH="0" baseline="0" noProof="0" dirty="0">
                <a:ln>
                  <a:noFill/>
                </a:ln>
                <a:solidFill>
                  <a:prstClr val="white"/>
                </a:solidFill>
                <a:effectLst/>
                <a:uLnTx/>
                <a:uFillTx/>
                <a:latin typeface="Calibri" panose="020F0502020204030204"/>
                <a:ea typeface="+mn-ea"/>
                <a:cs typeface="+mn-cs"/>
              </a:rPr>
              <a:t>2</a:t>
            </a:r>
          </a:p>
        </p:txBody>
      </p:sp>
      <p:grpSp>
        <p:nvGrpSpPr>
          <p:cNvPr id="138" name="ContinueWon" hidden="1"/>
          <p:cNvGrpSpPr/>
          <p:nvPr/>
        </p:nvGrpSpPr>
        <p:grpSpPr>
          <a:xfrm>
            <a:off x="3263583" y="3588431"/>
            <a:ext cx="3907757" cy="615965"/>
            <a:chOff x="920627" y="206375"/>
            <a:chExt cx="8983609" cy="1416050"/>
          </a:xfrm>
        </p:grpSpPr>
        <p:sp>
          <p:nvSpPr>
            <p:cNvPr id="139" name="WonValue" hidden="1">
              <a:hlinkClick r:id="" action="ppaction://macro?name=NextQuestion"/>
            </p:cNvPr>
            <p:cNvSpPr>
              <a:spLocks noChangeArrowheads="1"/>
            </p:cNvSpPr>
            <p:nvPr/>
          </p:nvSpPr>
          <p:spPr bwMode="auto">
            <a:xfrm>
              <a:off x="920627" y="206375"/>
              <a:ext cx="8983609" cy="1416050"/>
            </a:xfrm>
            <a:prstGeom prst="hexagon">
              <a:avLst>
                <a:gd name="adj" fmla="val 34128"/>
                <a:gd name="vf" fmla="val 115470"/>
              </a:avLst>
            </a:prstGeom>
            <a:gradFill flip="none" rotWithShape="1">
              <a:gsLst>
                <a:gs pos="35000">
                  <a:srgbClr val="0D0D0D"/>
                </a:gs>
                <a:gs pos="100000">
                  <a:srgbClr val="161645"/>
                </a:gs>
              </a:gsLst>
              <a:lin ang="5400000" scaled="1"/>
              <a:tileRect/>
            </a:gradFill>
            <a:ln w="50800" cap="sq">
              <a:gradFill>
                <a:gsLst>
                  <a:gs pos="50000">
                    <a:schemeClr val="accent5">
                      <a:lumMod val="50000"/>
                    </a:schemeClr>
                  </a:gs>
                  <a:gs pos="100000">
                    <a:schemeClr val="accent2"/>
                  </a:gs>
                  <a:gs pos="0">
                    <a:schemeClr val="accent2"/>
                  </a:gs>
                </a:gsLst>
                <a:lin ang="10800000" scaled="0"/>
              </a:gradFill>
              <a:miter lim="800000"/>
            </a:ln>
            <a:effectLst/>
          </p:spPr>
          <p:txBody>
            <a:bodyPr wrap="none" t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FFFF"/>
                  </a:solidFill>
                  <a:effectLst/>
                  <a:uLnTx/>
                  <a:uFillTx/>
                  <a:latin typeface="Calibri" panose="020F0502020204030204" pitchFamily="34" charset="0"/>
                  <a:ea typeface="+mn-ea"/>
                  <a:cs typeface="+mn-cs"/>
                </a:rPr>
                <a:t>$200</a:t>
              </a:r>
              <a:endParaRPr kumimoji="0" lang="en-US" sz="44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140" name="AutoShape 80" hidden="1"/>
            <p:cNvSpPr>
              <a:spLocks noChangeAspect="1" noChangeArrowheads="1"/>
            </p:cNvSpPr>
            <p:nvPr/>
          </p:nvSpPr>
          <p:spPr bwMode="auto">
            <a:xfrm>
              <a:off x="1096655" y="811067"/>
              <a:ext cx="243460" cy="235912"/>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1" name="AutoShape 81" hidden="1"/>
            <p:cNvSpPr>
              <a:spLocks noChangeAspect="1" noChangeArrowheads="1"/>
            </p:cNvSpPr>
            <p:nvPr/>
          </p:nvSpPr>
          <p:spPr bwMode="auto">
            <a:xfrm>
              <a:off x="9462786" y="811067"/>
              <a:ext cx="243460" cy="235912"/>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grpSp>
        <p:nvGrpSpPr>
          <p:cNvPr id="118" name="FinalAnswer" hidden="1"/>
          <p:cNvGrpSpPr/>
          <p:nvPr/>
        </p:nvGrpSpPr>
        <p:grpSpPr>
          <a:xfrm>
            <a:off x="2448982" y="3199770"/>
            <a:ext cx="5567268" cy="1060523"/>
            <a:chOff x="2448982" y="3199770"/>
            <a:chExt cx="5567268" cy="1060523"/>
          </a:xfrm>
        </p:grpSpPr>
        <p:sp>
          <p:nvSpPr>
            <p:cNvPr id="119" name="Hexagon 118" hidden="1"/>
            <p:cNvSpPr/>
            <p:nvPr/>
          </p:nvSpPr>
          <p:spPr>
            <a:xfrm>
              <a:off x="2448982" y="3199770"/>
              <a:ext cx="5567268" cy="1060523"/>
            </a:xfrm>
            <a:prstGeom prst="hexagon">
              <a:avLst/>
            </a:prstGeom>
            <a:gradFill flip="none" rotWithShape="1">
              <a:gsLst>
                <a:gs pos="35000">
                  <a:srgbClr val="002060"/>
                </a:gs>
                <a:gs pos="100000">
                  <a:schemeClr val="accent2"/>
                </a:gs>
              </a:gsLst>
              <a:lin ang="5400000" scaled="1"/>
              <a:tileRect/>
            </a:gradFill>
            <a:ln w="50800">
              <a:solidFill>
                <a:schemeClr val="tx1"/>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120" name="Freeform 119" hidden="1"/>
            <p:cNvSpPr/>
            <p:nvPr/>
          </p:nvSpPr>
          <p:spPr>
            <a:xfrm>
              <a:off x="2513697" y="3199770"/>
              <a:ext cx="5437838" cy="400832"/>
            </a:xfrm>
            <a:custGeom>
              <a:avLst/>
              <a:gdLst>
                <a:gd name="connsiteX0" fmla="*/ 200416 w 5437838"/>
                <a:gd name="connsiteY0" fmla="*/ 0 h 400832"/>
                <a:gd name="connsiteX1" fmla="*/ 5237422 w 5437838"/>
                <a:gd name="connsiteY1" fmla="*/ 0 h 400832"/>
                <a:gd name="connsiteX2" fmla="*/ 5437838 w 5437838"/>
                <a:gd name="connsiteY2" fmla="*/ 400832 h 400832"/>
                <a:gd name="connsiteX3" fmla="*/ 0 w 5437838"/>
                <a:gd name="connsiteY3" fmla="*/ 400832 h 400832"/>
              </a:gdLst>
              <a:ahLst/>
              <a:cxnLst>
                <a:cxn ang="0">
                  <a:pos x="connsiteX0" y="connsiteY0"/>
                </a:cxn>
                <a:cxn ang="0">
                  <a:pos x="connsiteX1" y="connsiteY1"/>
                </a:cxn>
                <a:cxn ang="0">
                  <a:pos x="connsiteX2" y="connsiteY2"/>
                </a:cxn>
                <a:cxn ang="0">
                  <a:pos x="connsiteX3" y="connsiteY3"/>
                </a:cxn>
              </a:cxnLst>
              <a:rect l="l" t="t" r="r" b="b"/>
              <a:pathLst>
                <a:path w="5437838" h="400832">
                  <a:moveTo>
                    <a:pt x="200416" y="0"/>
                  </a:moveTo>
                  <a:lnTo>
                    <a:pt x="5237422" y="0"/>
                  </a:lnTo>
                  <a:lnTo>
                    <a:pt x="5437838" y="400832"/>
                  </a:lnTo>
                  <a:lnTo>
                    <a:pt x="0" y="400832"/>
                  </a:lnTo>
                  <a:close/>
                </a:path>
              </a:pathLst>
            </a:custGeom>
            <a:solidFill>
              <a:schemeClr val="tx1"/>
            </a:solidFill>
            <a:ln w="76200">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rPr>
                <a:t>IS THAT YOUR FINAL ANSWER?</a:t>
              </a:r>
            </a:p>
          </p:txBody>
        </p:sp>
        <p:sp>
          <p:nvSpPr>
            <p:cNvPr id="121" name="FinalNo" hidden="1">
              <a:hlinkClick r:id="" action="ppaction://macro?name=FinalAnswer"/>
            </p:cNvPr>
            <p:cNvSpPr>
              <a:spLocks noChangeArrowheads="1"/>
            </p:cNvSpPr>
            <p:nvPr/>
          </p:nvSpPr>
          <p:spPr bwMode="auto">
            <a:xfrm>
              <a:off x="5384605" y="3701495"/>
              <a:ext cx="2286000" cy="457200"/>
            </a:xfrm>
            <a:prstGeom prst="hexagon">
              <a:avLst/>
            </a:prstGeom>
            <a:noFill/>
            <a:ln w="19050">
              <a:solidFill>
                <a:srgbClr val="3366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dirty="0">
                  <a:ln>
                    <a:noFill/>
                  </a:ln>
                  <a:solidFill>
                    <a:srgbClr val="FFFFFF"/>
                  </a:solidFill>
                  <a:effectLst/>
                  <a:uLnTx/>
                  <a:uFillTx/>
                  <a:latin typeface="Calibri" panose="020F0502020204030204"/>
                  <a:ea typeface="+mn-ea"/>
                  <a:cs typeface="+mn-cs"/>
                </a:rPr>
                <a:t>NO</a:t>
              </a:r>
            </a:p>
          </p:txBody>
        </p:sp>
        <p:sp>
          <p:nvSpPr>
            <p:cNvPr id="122" name="FinalYes" hidden="1">
              <a:hlinkClick r:id="" action="ppaction://macro?name=FinalAnswer"/>
            </p:cNvPr>
            <p:cNvSpPr>
              <a:spLocks noChangeArrowheads="1"/>
            </p:cNvSpPr>
            <p:nvPr/>
          </p:nvSpPr>
          <p:spPr bwMode="auto">
            <a:xfrm>
              <a:off x="2793170" y="3701495"/>
              <a:ext cx="2286000" cy="457200"/>
            </a:xfrm>
            <a:prstGeom prst="hexagon">
              <a:avLst/>
            </a:prstGeom>
            <a:noFill/>
            <a:ln w="19050">
              <a:solidFill>
                <a:srgbClr val="3366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dirty="0">
                  <a:ln>
                    <a:noFill/>
                  </a:ln>
                  <a:solidFill>
                    <a:srgbClr val="FFFFFF"/>
                  </a:solidFill>
                  <a:effectLst/>
                  <a:uLnTx/>
                  <a:uFillTx/>
                  <a:latin typeface="Calibri" panose="020F0502020204030204"/>
                  <a:ea typeface="+mn-ea"/>
                  <a:cs typeface="+mn-cs"/>
                </a:rPr>
                <a:t>YES</a:t>
              </a:r>
            </a:p>
          </p:txBody>
        </p:sp>
      </p:grpSp>
      <p:sp>
        <p:nvSpPr>
          <p:cNvPr id="131" name="Start">
            <a:hlinkClick r:id="" action="ppaction://macro?name=StartFastestFinger"/>
            <a:extLst>
              <a:ext uri="{FF2B5EF4-FFF2-40B4-BE49-F238E27FC236}">
                <a16:creationId xmlns:a16="http://schemas.microsoft.com/office/drawing/2014/main" id="{3A3F7E8E-943E-490B-8169-69FB17E7FF14}"/>
              </a:ext>
            </a:extLst>
          </p:cNvPr>
          <p:cNvSpPr>
            <a:spLocks noChangeArrowheads="1"/>
          </p:cNvSpPr>
          <p:nvPr/>
        </p:nvSpPr>
        <p:spPr bwMode="auto">
          <a:xfrm>
            <a:off x="4057407" y="6579136"/>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a:ln>
                  <a:noFill/>
                </a:ln>
                <a:solidFill>
                  <a:srgbClr val="FFFFFF"/>
                </a:solidFill>
                <a:effectLst/>
                <a:uLnTx/>
                <a:uFillTx/>
                <a:latin typeface="Calibri" panose="020F0502020204030204"/>
                <a:ea typeface="+mn-ea"/>
                <a:cs typeface="+mn-cs"/>
              </a:rPr>
              <a:t>Bắt đầu </a:t>
            </a:r>
            <a:endParaRPr kumimoji="0" lang="en-US" altLang="en-US" sz="18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159" name="Countdown Timer 60 seconds ( v 263 ) circle clock with sound effects 4k">
            <a:hlinkClick r:id="" action="ppaction://media"/>
            <a:extLst>
              <a:ext uri="{FF2B5EF4-FFF2-40B4-BE49-F238E27FC236}">
                <a16:creationId xmlns:a16="http://schemas.microsoft.com/office/drawing/2014/main" id="{F8747D55-8924-4EED-975F-A33AA844AEDA}"/>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18"/>
          <a:srcRect l="21738" r="21801"/>
          <a:stretch/>
        </p:blipFill>
        <p:spPr>
          <a:xfrm>
            <a:off x="10506309" y="5549988"/>
            <a:ext cx="1385454" cy="1293362"/>
          </a:xfrm>
          <a:prstGeom prst="flowChartConnector">
            <a:avLst/>
          </a:prstGeom>
        </p:spPr>
      </p:pic>
      <p:pic>
        <p:nvPicPr>
          <p:cNvPr id="162" name="Kbc (1)">
            <a:hlinkClick r:id="" action="ppaction://media"/>
            <a:extLst>
              <a:ext uri="{FF2B5EF4-FFF2-40B4-BE49-F238E27FC236}">
                <a16:creationId xmlns:a16="http://schemas.microsoft.com/office/drawing/2014/main" id="{17A62169-2105-4848-8BB4-D7F7BF9BF5D9}"/>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11729227" y="7167868"/>
            <a:ext cx="372410" cy="372410"/>
          </a:xfrm>
          <a:prstGeom prst="rect">
            <a:avLst/>
          </a:prstGeom>
          <a:effectLst>
            <a:outerShdw blurRad="50800" dist="50800" dir="5400000" algn="ctr" rotWithShape="0">
              <a:schemeClr val="tx1"/>
            </a:outerShdw>
          </a:effectLst>
        </p:spPr>
      </p:pic>
      <p:sp>
        <p:nvSpPr>
          <p:cNvPr id="107" name="50/50">
            <a:hlinkClick r:id="" action="ppaction://macro?name=DoubleDip"/>
            <a:extLst>
              <a:ext uri="{FF2B5EF4-FFF2-40B4-BE49-F238E27FC236}">
                <a16:creationId xmlns:a16="http://schemas.microsoft.com/office/drawing/2014/main" id="{DCC6FF4D-1686-46E4-8D79-8410492AA2F7}"/>
              </a:ext>
            </a:extLst>
          </p:cNvPr>
          <p:cNvSpPr/>
          <p:nvPr/>
        </p:nvSpPr>
        <p:spPr>
          <a:xfrm>
            <a:off x="4031790" y="5863089"/>
            <a:ext cx="1018320" cy="567723"/>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300" normalizeH="0" baseline="0" noProof="0">
                <a:ln>
                  <a:noFill/>
                </a:ln>
                <a:solidFill>
                  <a:prstClr val="white"/>
                </a:solidFill>
                <a:effectLst/>
                <a:uLnTx/>
                <a:uFillTx/>
                <a:latin typeface="Calibri" panose="020F0502020204030204"/>
                <a:ea typeface="+mn-ea"/>
                <a:cs typeface="+mn-cs"/>
              </a:rPr>
              <a:t>50/50</a:t>
            </a:r>
            <a:endParaRPr kumimoji="0" lang="en-US" sz="2000" b="1" i="0" u="none" strike="noStrike" kern="1200" cap="none" spc="-300" normalizeH="0" baseline="0" noProof="0" dirty="0">
              <a:ln>
                <a:noFill/>
              </a:ln>
              <a:solidFill>
                <a:prstClr val="white"/>
              </a:solidFill>
              <a:effectLst/>
              <a:uLnTx/>
              <a:uFillTx/>
              <a:latin typeface="Calibri" panose="020F0502020204030204"/>
              <a:ea typeface="+mn-ea"/>
              <a:cs typeface="+mn-cs"/>
            </a:endParaRPr>
          </a:p>
        </p:txBody>
      </p:sp>
      <p:grpSp>
        <p:nvGrpSpPr>
          <p:cNvPr id="4" name="ykienkhangia">
            <a:extLst>
              <a:ext uri="{FF2B5EF4-FFF2-40B4-BE49-F238E27FC236}">
                <a16:creationId xmlns:a16="http://schemas.microsoft.com/office/drawing/2014/main" id="{CF49E567-959B-4B7E-A312-4BAFFB27103F}"/>
              </a:ext>
            </a:extLst>
          </p:cNvPr>
          <p:cNvGrpSpPr/>
          <p:nvPr/>
        </p:nvGrpSpPr>
        <p:grpSpPr>
          <a:xfrm>
            <a:off x="5605406" y="5918808"/>
            <a:ext cx="925226" cy="545219"/>
            <a:chOff x="5605406" y="5918808"/>
            <a:chExt cx="925226" cy="545219"/>
          </a:xfrm>
        </p:grpSpPr>
        <p:sp>
          <p:nvSpPr>
            <p:cNvPr id="112" name="Lifeline">
              <a:hlinkClick r:id="" action="ppaction://macro?name=PhoneFriend"/>
              <a:extLst>
                <a:ext uri="{FF2B5EF4-FFF2-40B4-BE49-F238E27FC236}">
                  <a16:creationId xmlns:a16="http://schemas.microsoft.com/office/drawing/2014/main" id="{2492EEE5-B5A8-49DE-AC79-4D0F1DDE8D8F}"/>
                </a:ext>
              </a:extLst>
            </p:cNvPr>
            <p:cNvSpPr/>
            <p:nvPr/>
          </p:nvSpPr>
          <p:spPr>
            <a:xfrm>
              <a:off x="5605406" y="5918808"/>
              <a:ext cx="925226" cy="481491"/>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300" normalizeH="0" baseline="0" noProof="0" dirty="0">
                <a:ln>
                  <a:noFill/>
                </a:ln>
                <a:solidFill>
                  <a:prstClr val="white"/>
                </a:solidFill>
                <a:effectLst/>
                <a:uLnTx/>
                <a:uFillTx/>
                <a:latin typeface="Calibri" panose="020F0502020204030204"/>
                <a:ea typeface="+mn-ea"/>
                <a:cs typeface="+mn-cs"/>
              </a:endParaRPr>
            </a:p>
          </p:txBody>
        </p:sp>
        <p:pic>
          <p:nvPicPr>
            <p:cNvPr id="3" name="Graphic 2" descr="Group">
              <a:extLst>
                <a:ext uri="{FF2B5EF4-FFF2-40B4-BE49-F238E27FC236}">
                  <a16:creationId xmlns:a16="http://schemas.microsoft.com/office/drawing/2014/main" id="{16236276-A128-4E9F-AAE4-141A8E42F309}"/>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5833296" y="5923838"/>
              <a:ext cx="540189" cy="540189"/>
            </a:xfrm>
            <a:prstGeom prst="rect">
              <a:avLst/>
            </a:prstGeom>
          </p:spPr>
        </p:pic>
      </p:grpSp>
    </p:spTree>
    <p:extLst>
      <p:ext uri="{BB962C8B-B14F-4D97-AF65-F5344CB8AC3E}">
        <p14:creationId xmlns:p14="http://schemas.microsoft.com/office/powerpoint/2010/main" val="3902097830"/>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162"/>
                                        </p:tgtEl>
                                      </p:cBhvr>
                                    </p:cmd>
                                  </p:childTnLst>
                                </p:cTn>
                              </p:par>
                              <p:par>
                                <p:cTn id="7" presetID="19" presetClass="emph" presetSubtype="0" repeatCount="indefinite" fill="hold" grpId="0" nodeType="withEffect">
                                  <p:stCondLst>
                                    <p:cond delay="0"/>
                                  </p:stCondLst>
                                  <p:childTnLst>
                                    <p:animClr clrSpc="rgb" dir="cw">
                                      <p:cBhvr override="childStyle">
                                        <p:cTn id="8" dur="500" fill="hold"/>
                                        <p:tgtEl>
                                          <p:spTgt spid="77886"/>
                                        </p:tgtEl>
                                        <p:attrNameLst>
                                          <p:attrName>style.color</p:attrName>
                                        </p:attrNameLst>
                                      </p:cBhvr>
                                      <p:to>
                                        <a:srgbClr val="FFC000"/>
                                      </p:to>
                                    </p:animClr>
                                    <p:animClr clrSpc="rgb" dir="cw">
                                      <p:cBhvr>
                                        <p:cTn id="9" dur="500" fill="hold"/>
                                        <p:tgtEl>
                                          <p:spTgt spid="77886"/>
                                        </p:tgtEl>
                                        <p:attrNameLst>
                                          <p:attrName>fillcolor</p:attrName>
                                        </p:attrNameLst>
                                      </p:cBhvr>
                                      <p:to>
                                        <a:srgbClr val="FFC000"/>
                                      </p:to>
                                    </p:animClr>
                                    <p:set>
                                      <p:cBhvr>
                                        <p:cTn id="10" dur="500" fill="hold"/>
                                        <p:tgtEl>
                                          <p:spTgt spid="77886"/>
                                        </p:tgtEl>
                                        <p:attrNameLst>
                                          <p:attrName>fill.type</p:attrName>
                                        </p:attrNameLst>
                                      </p:cBhvr>
                                      <p:to>
                                        <p:strVal val="solid"/>
                                      </p:to>
                                    </p:set>
                                    <p:set>
                                      <p:cBhvr>
                                        <p:cTn id="11" dur="500" fill="hold"/>
                                        <p:tgtEl>
                                          <p:spTgt spid="7788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131"/>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59"/>
                                        </p:tgtEl>
                                      </p:cBhvr>
                                    </p:cmd>
                                  </p:childTnLst>
                                </p:cTn>
                              </p:par>
                            </p:childTnLst>
                          </p:cTn>
                        </p:par>
                      </p:childTnLst>
                    </p:cTn>
                  </p:par>
                </p:childTnLst>
              </p:cTn>
              <p:nextCondLst>
                <p:cond evt="onClick" delay="0">
                  <p:tgtEl>
                    <p:spTgt spid="131"/>
                  </p:tgtEl>
                </p:cond>
              </p:nextCondLst>
            </p:seq>
            <p:video>
              <p:cMediaNode vol="80000">
                <p:cTn id="17" fill="hold" display="0">
                  <p:stCondLst>
                    <p:cond delay="indefinite"/>
                  </p:stCondLst>
                </p:cTn>
                <p:tgtEl>
                  <p:spTgt spid="159"/>
                </p:tgtEl>
              </p:cMediaNode>
            </p:video>
            <p:audio>
              <p:cMediaNode vol="57576" numSld="999" showWhenStopped="0">
                <p:cTn id="18" fill="hold" display="0">
                  <p:stCondLst>
                    <p:cond delay="indefinite"/>
                  </p:stCondLst>
                  <p:endCondLst>
                    <p:cond evt="onStopAudio" delay="0">
                      <p:tgtEl>
                        <p:sldTgt/>
                      </p:tgtEl>
                    </p:cond>
                  </p:endCondLst>
                </p:cTn>
                <p:tgtEl>
                  <p:spTgt spid="162"/>
                </p:tgtEl>
              </p:cMediaNode>
            </p:audio>
            <p:seq concurrent="1" nextAc="seek">
              <p:cTn id="19" restart="whenNotActive" fill="hold" evtFilter="cancelBubble" nodeType="interactiveSeq">
                <p:stCondLst>
                  <p:cond evt="onClick" delay="0">
                    <p:tgtEl>
                      <p:spTgt spid="77864"/>
                    </p:tgtEl>
                  </p:cond>
                </p:stCondLst>
                <p:endSync evt="end" delay="0">
                  <p:rtn val="all"/>
                </p:endSync>
                <p:childTnLst>
                  <p:par>
                    <p:cTn id="20" fill="hold">
                      <p:stCondLst>
                        <p:cond delay="0"/>
                      </p:stCondLst>
                      <p:childTnLst>
                        <p:par>
                          <p:cTn id="21" fill="hold">
                            <p:stCondLst>
                              <p:cond delay="0"/>
                            </p:stCondLst>
                            <p:childTnLst>
                              <p:par>
                                <p:cTn id="22" presetID="19" presetClass="emph" presetSubtype="0" repeatCount="indefinite" fill="hold" grpId="0" nodeType="clickEffect">
                                  <p:stCondLst>
                                    <p:cond delay="0"/>
                                  </p:stCondLst>
                                  <p:childTnLst>
                                    <p:animClr clrSpc="rgb" dir="cw">
                                      <p:cBhvr override="childStyle">
                                        <p:cTn id="23" dur="500" fill="hold"/>
                                        <p:tgtEl>
                                          <p:spTgt spid="77864"/>
                                        </p:tgtEl>
                                        <p:attrNameLst>
                                          <p:attrName>style.color</p:attrName>
                                        </p:attrNameLst>
                                      </p:cBhvr>
                                      <p:to>
                                        <a:srgbClr val="00B050"/>
                                      </p:to>
                                    </p:animClr>
                                    <p:animClr clrSpc="rgb" dir="cw">
                                      <p:cBhvr>
                                        <p:cTn id="24" dur="500" fill="hold"/>
                                        <p:tgtEl>
                                          <p:spTgt spid="77864"/>
                                        </p:tgtEl>
                                        <p:attrNameLst>
                                          <p:attrName>fillcolor</p:attrName>
                                        </p:attrNameLst>
                                      </p:cBhvr>
                                      <p:to>
                                        <a:srgbClr val="00B050"/>
                                      </p:to>
                                    </p:animClr>
                                    <p:set>
                                      <p:cBhvr>
                                        <p:cTn id="25" dur="500" fill="hold"/>
                                        <p:tgtEl>
                                          <p:spTgt spid="77864"/>
                                        </p:tgtEl>
                                        <p:attrNameLst>
                                          <p:attrName>fill.type</p:attrName>
                                        </p:attrNameLst>
                                      </p:cBhvr>
                                      <p:to>
                                        <p:strVal val="solid"/>
                                      </p:to>
                                    </p:set>
                                    <p:set>
                                      <p:cBhvr>
                                        <p:cTn id="26" dur="500" fill="hold"/>
                                        <p:tgtEl>
                                          <p:spTgt spid="77864"/>
                                        </p:tgtEl>
                                        <p:attrNameLst>
                                          <p:attrName>fill.on</p:attrName>
                                        </p:attrNameLst>
                                      </p:cBhvr>
                                      <p:to>
                                        <p:strVal val="true"/>
                                      </p:to>
                                    </p:set>
                                  </p:childTnLst>
                                  <p:subTnLst>
                                    <p:audio>
                                      <p:cMediaNode>
                                        <p:cTn display="0" masterRel="sameClick">
                                          <p:stCondLst>
                                            <p:cond evt="begin" delay="0">
                                              <p:tn val="22"/>
                                            </p:cond>
                                          </p:stCondLst>
                                          <p:endCondLst>
                                            <p:cond evt="onStopAudio" delay="0">
                                              <p:tgtEl>
                                                <p:sldTgt/>
                                              </p:tgtEl>
                                            </p:cond>
                                          </p:endCondLst>
                                        </p:cTn>
                                        <p:tgtEl>
                                          <p:sndTgt r:embed="rId7" name="09 Who's Was Correct_.wav"/>
                                        </p:tgtEl>
                                      </p:cMediaNode>
                                    </p:audio>
                                  </p:subTnLst>
                                </p:cTn>
                              </p:par>
                            </p:childTnLst>
                          </p:cTn>
                        </p:par>
                      </p:childTnLst>
                    </p:cTn>
                  </p:par>
                </p:childTnLst>
              </p:cTn>
              <p:nextCondLst>
                <p:cond evt="onClick" delay="0">
                  <p:tgtEl>
                    <p:spTgt spid="77864"/>
                  </p:tgtEl>
                </p:cond>
              </p:nextCondLst>
            </p:seq>
            <p:seq concurrent="1" nextAc="seek">
              <p:cTn id="27" restart="whenNotActive" fill="hold" evtFilter="cancelBubble" nodeType="interactiveSeq">
                <p:stCondLst>
                  <p:cond evt="onClick" delay="0">
                    <p:tgtEl>
                      <p:spTgt spid="77863"/>
                    </p:tgtEl>
                  </p:cond>
                </p:stCondLst>
                <p:endSync evt="end" delay="0">
                  <p:rtn val="all"/>
                </p:endSync>
                <p:childTnLst>
                  <p:par>
                    <p:cTn id="28" fill="hold">
                      <p:stCondLst>
                        <p:cond delay="0"/>
                      </p:stCondLst>
                      <p:childTnLst>
                        <p:par>
                          <p:cTn id="29" fill="hold">
                            <p:stCondLst>
                              <p:cond delay="0"/>
                            </p:stCondLst>
                            <p:childTnLst>
                              <p:par>
                                <p:cTn id="30" presetID="19" presetClass="emph" presetSubtype="0" fill="hold" grpId="0" nodeType="clickEffect">
                                  <p:stCondLst>
                                    <p:cond delay="0"/>
                                  </p:stCondLst>
                                  <p:childTnLst>
                                    <p:animClr clrSpc="rgb" dir="cw">
                                      <p:cBhvr override="childStyle">
                                        <p:cTn id="31" dur="500" fill="hold"/>
                                        <p:tgtEl>
                                          <p:spTgt spid="77863"/>
                                        </p:tgtEl>
                                        <p:attrNameLst>
                                          <p:attrName>style.color</p:attrName>
                                        </p:attrNameLst>
                                      </p:cBhvr>
                                      <p:to>
                                        <a:srgbClr val="C00000"/>
                                      </p:to>
                                    </p:animClr>
                                    <p:animClr clrSpc="rgb" dir="cw">
                                      <p:cBhvr>
                                        <p:cTn id="32" dur="500" fill="hold"/>
                                        <p:tgtEl>
                                          <p:spTgt spid="77863"/>
                                        </p:tgtEl>
                                        <p:attrNameLst>
                                          <p:attrName>fillcolor</p:attrName>
                                        </p:attrNameLst>
                                      </p:cBhvr>
                                      <p:to>
                                        <a:srgbClr val="C00000"/>
                                      </p:to>
                                    </p:animClr>
                                    <p:set>
                                      <p:cBhvr>
                                        <p:cTn id="33" dur="500" fill="hold"/>
                                        <p:tgtEl>
                                          <p:spTgt spid="77863"/>
                                        </p:tgtEl>
                                        <p:attrNameLst>
                                          <p:attrName>fill.type</p:attrName>
                                        </p:attrNameLst>
                                      </p:cBhvr>
                                      <p:to>
                                        <p:strVal val="solid"/>
                                      </p:to>
                                    </p:set>
                                    <p:set>
                                      <p:cBhvr>
                                        <p:cTn id="34" dur="500" fill="hold"/>
                                        <p:tgtEl>
                                          <p:spTgt spid="77863"/>
                                        </p:tgtEl>
                                        <p:attrNameLst>
                                          <p:attrName>fill.on</p:attrName>
                                        </p:attrNameLst>
                                      </p:cBhvr>
                                      <p:to>
                                        <p:strVal val="true"/>
                                      </p:to>
                                    </p:set>
                                  </p:childTnLst>
                                  <p:subTnLst>
                                    <p:audio>
                                      <p:cMediaNode>
                                        <p:cTn display="0" masterRel="sameClick">
                                          <p:stCondLst>
                                            <p:cond evt="begin" delay="0">
                                              <p:tn val="30"/>
                                            </p:cond>
                                          </p:stCondLst>
                                          <p:endCondLst>
                                            <p:cond evt="onStopAudio" delay="0">
                                              <p:tgtEl>
                                                <p:sldTgt/>
                                              </p:tgtEl>
                                            </p:cond>
                                          </p:endCondLst>
                                        </p:cTn>
                                        <p:tgtEl>
                                          <p:sndTgt r:embed="rId8" name="61 $1,000,000 Lose.wav"/>
                                        </p:tgtEl>
                                      </p:cMediaNode>
                                    </p:audio>
                                  </p:subTnLst>
                                </p:cTn>
                              </p:par>
                            </p:childTnLst>
                          </p:cTn>
                        </p:par>
                      </p:childTnLst>
                    </p:cTn>
                  </p:par>
                </p:childTnLst>
              </p:cTn>
              <p:nextCondLst>
                <p:cond evt="onClick" delay="0">
                  <p:tgtEl>
                    <p:spTgt spid="77863"/>
                  </p:tgtEl>
                </p:cond>
              </p:nextCondLst>
            </p:seq>
            <p:seq concurrent="1" nextAc="seek">
              <p:cTn id="35" restart="whenNotActive" fill="hold" evtFilter="cancelBubble" nodeType="interactiveSeq">
                <p:stCondLst>
                  <p:cond evt="onClick" delay="0">
                    <p:tgtEl>
                      <p:spTgt spid="77861"/>
                    </p:tgtEl>
                  </p:cond>
                </p:stCondLst>
                <p:endSync evt="end" delay="0">
                  <p:rtn val="all"/>
                </p:endSync>
                <p:childTnLst>
                  <p:par>
                    <p:cTn id="36" fill="hold">
                      <p:stCondLst>
                        <p:cond delay="0"/>
                      </p:stCondLst>
                      <p:childTnLst>
                        <p:par>
                          <p:cTn id="37" fill="hold">
                            <p:stCondLst>
                              <p:cond delay="0"/>
                            </p:stCondLst>
                            <p:childTnLst>
                              <p:par>
                                <p:cTn id="38" presetID="19" presetClass="emph" presetSubtype="0" fill="hold" grpId="0" nodeType="clickEffect">
                                  <p:stCondLst>
                                    <p:cond delay="0"/>
                                  </p:stCondLst>
                                  <p:childTnLst>
                                    <p:animClr clrSpc="rgb" dir="cw">
                                      <p:cBhvr override="childStyle">
                                        <p:cTn id="39" dur="500" fill="hold"/>
                                        <p:tgtEl>
                                          <p:spTgt spid="77861"/>
                                        </p:tgtEl>
                                        <p:attrNameLst>
                                          <p:attrName>style.color</p:attrName>
                                        </p:attrNameLst>
                                      </p:cBhvr>
                                      <p:to>
                                        <a:srgbClr val="C00000"/>
                                      </p:to>
                                    </p:animClr>
                                    <p:animClr clrSpc="rgb" dir="cw">
                                      <p:cBhvr>
                                        <p:cTn id="40" dur="500" fill="hold"/>
                                        <p:tgtEl>
                                          <p:spTgt spid="77861"/>
                                        </p:tgtEl>
                                        <p:attrNameLst>
                                          <p:attrName>fillcolor</p:attrName>
                                        </p:attrNameLst>
                                      </p:cBhvr>
                                      <p:to>
                                        <a:srgbClr val="C00000"/>
                                      </p:to>
                                    </p:animClr>
                                    <p:set>
                                      <p:cBhvr>
                                        <p:cTn id="41" dur="500" fill="hold"/>
                                        <p:tgtEl>
                                          <p:spTgt spid="77861"/>
                                        </p:tgtEl>
                                        <p:attrNameLst>
                                          <p:attrName>fill.type</p:attrName>
                                        </p:attrNameLst>
                                      </p:cBhvr>
                                      <p:to>
                                        <p:strVal val="solid"/>
                                      </p:to>
                                    </p:set>
                                    <p:set>
                                      <p:cBhvr>
                                        <p:cTn id="42" dur="500" fill="hold"/>
                                        <p:tgtEl>
                                          <p:spTgt spid="77861"/>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8" name="61 $1,000,000 Lose.wav"/>
                                        </p:tgtEl>
                                      </p:cMediaNode>
                                    </p:audio>
                                  </p:subTnLst>
                                </p:cTn>
                              </p:par>
                            </p:childTnLst>
                          </p:cTn>
                        </p:par>
                      </p:childTnLst>
                    </p:cTn>
                  </p:par>
                </p:childTnLst>
              </p:cTn>
              <p:nextCondLst>
                <p:cond evt="onClick" delay="0">
                  <p:tgtEl>
                    <p:spTgt spid="77861"/>
                  </p:tgtEl>
                </p:cond>
              </p:nextCondLst>
            </p:seq>
            <p:seq concurrent="1" nextAc="seek">
              <p:cTn id="43" restart="whenNotActive" fill="hold" evtFilter="cancelBubble" nodeType="interactiveSeq">
                <p:stCondLst>
                  <p:cond evt="onClick" delay="0">
                    <p:tgtEl>
                      <p:spTgt spid="77862"/>
                    </p:tgtEl>
                  </p:cond>
                </p:stCondLst>
                <p:endSync evt="end" delay="0">
                  <p:rtn val="all"/>
                </p:endSync>
                <p:childTnLst>
                  <p:par>
                    <p:cTn id="44" fill="hold">
                      <p:stCondLst>
                        <p:cond delay="0"/>
                      </p:stCondLst>
                      <p:childTnLst>
                        <p:par>
                          <p:cTn id="45" fill="hold">
                            <p:stCondLst>
                              <p:cond delay="0"/>
                            </p:stCondLst>
                            <p:childTnLst>
                              <p:par>
                                <p:cTn id="46" presetID="19" presetClass="emph" presetSubtype="0" fill="hold" grpId="0" nodeType="clickEffect">
                                  <p:stCondLst>
                                    <p:cond delay="0"/>
                                  </p:stCondLst>
                                  <p:childTnLst>
                                    <p:animClr clrSpc="rgb" dir="cw">
                                      <p:cBhvr override="childStyle">
                                        <p:cTn id="47" dur="500" fill="hold"/>
                                        <p:tgtEl>
                                          <p:spTgt spid="77862"/>
                                        </p:tgtEl>
                                        <p:attrNameLst>
                                          <p:attrName>style.color</p:attrName>
                                        </p:attrNameLst>
                                      </p:cBhvr>
                                      <p:to>
                                        <a:srgbClr val="C00000"/>
                                      </p:to>
                                    </p:animClr>
                                    <p:animClr clrSpc="rgb" dir="cw">
                                      <p:cBhvr>
                                        <p:cTn id="48" dur="500" fill="hold"/>
                                        <p:tgtEl>
                                          <p:spTgt spid="77862"/>
                                        </p:tgtEl>
                                        <p:attrNameLst>
                                          <p:attrName>fillcolor</p:attrName>
                                        </p:attrNameLst>
                                      </p:cBhvr>
                                      <p:to>
                                        <a:srgbClr val="C00000"/>
                                      </p:to>
                                    </p:animClr>
                                    <p:set>
                                      <p:cBhvr>
                                        <p:cTn id="49" dur="500" fill="hold"/>
                                        <p:tgtEl>
                                          <p:spTgt spid="77862"/>
                                        </p:tgtEl>
                                        <p:attrNameLst>
                                          <p:attrName>fill.type</p:attrName>
                                        </p:attrNameLst>
                                      </p:cBhvr>
                                      <p:to>
                                        <p:strVal val="solid"/>
                                      </p:to>
                                    </p:set>
                                    <p:set>
                                      <p:cBhvr>
                                        <p:cTn id="50" dur="500" fill="hold"/>
                                        <p:tgtEl>
                                          <p:spTgt spid="77862"/>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8" name="61 $1,000,000 Lose.wav"/>
                                        </p:tgtEl>
                                      </p:cMediaNode>
                                    </p:audio>
                                  </p:subTnLst>
                                </p:cTn>
                              </p:par>
                            </p:childTnLst>
                          </p:cTn>
                        </p:par>
                      </p:childTnLst>
                    </p:cTn>
                  </p:par>
                </p:childTnLst>
              </p:cTn>
              <p:nextCondLst>
                <p:cond evt="onClick" delay="0">
                  <p:tgtEl>
                    <p:spTgt spid="77862"/>
                  </p:tgtEl>
                </p:cond>
              </p:nextCondLst>
            </p:seq>
            <p:seq concurrent="1" nextAc="seek">
              <p:cTn id="51" restart="whenNotActive" fill="hold" evtFilter="cancelBubble" nodeType="interactiveSeq">
                <p:stCondLst>
                  <p:cond evt="onClick" delay="0">
                    <p:tgtEl>
                      <p:spTgt spid="107"/>
                    </p:tgtEl>
                  </p:cond>
                </p:stCondLst>
                <p:endSync evt="end" delay="0">
                  <p:rtn val="all"/>
                </p:endSync>
                <p:childTnLst>
                  <p:par>
                    <p:cTn id="52" fill="hold">
                      <p:stCondLst>
                        <p:cond delay="0"/>
                      </p:stCondLst>
                      <p:childTnLst>
                        <p:par>
                          <p:cTn id="53" fill="hold">
                            <p:stCondLst>
                              <p:cond delay="0"/>
                            </p:stCondLst>
                            <p:childTnLst>
                              <p:par>
                                <p:cTn id="54" presetID="16" presetClass="exit" presetSubtype="21" fill="hold" grpId="1" nodeType="clickEffect">
                                  <p:stCondLst>
                                    <p:cond delay="0"/>
                                  </p:stCondLst>
                                  <p:childTnLst>
                                    <p:animEffect transition="out" filter="barn(inVertical)">
                                      <p:cBhvr>
                                        <p:cTn id="55" dur="500"/>
                                        <p:tgtEl>
                                          <p:spTgt spid="77863"/>
                                        </p:tgtEl>
                                      </p:cBhvr>
                                    </p:animEffect>
                                    <p:set>
                                      <p:cBhvr>
                                        <p:cTn id="56" dur="1" fill="hold">
                                          <p:stCondLst>
                                            <p:cond delay="499"/>
                                          </p:stCondLst>
                                        </p:cTn>
                                        <p:tgtEl>
                                          <p:spTgt spid="77863"/>
                                        </p:tgtEl>
                                        <p:attrNameLst>
                                          <p:attrName>style.visibility</p:attrName>
                                        </p:attrNameLst>
                                      </p:cBhvr>
                                      <p:to>
                                        <p:strVal val="hidden"/>
                                      </p:to>
                                    </p:set>
                                  </p:childTnLst>
                                  <p:subTnLst>
                                    <p:audio>
                                      <p:cMediaNode>
                                        <p:cTn display="0" masterRel="sameClick">
                                          <p:stCondLst>
                                            <p:cond evt="begin" delay="0">
                                              <p:tn val="54"/>
                                            </p:cond>
                                          </p:stCondLst>
                                          <p:endCondLst>
                                            <p:cond evt="onStopAudio" delay="0">
                                              <p:tgtEl>
                                                <p:sldTgt/>
                                              </p:tgtEl>
                                            </p:cond>
                                          </p:endCondLst>
                                        </p:cTn>
                                        <p:tgtEl>
                                          <p:sndTgt r:embed="rId9" name="bomb.wav"/>
                                        </p:tgtEl>
                                      </p:cMediaNode>
                                    </p:audio>
                                  </p:subTnLst>
                                </p:cTn>
                              </p:par>
                              <p:par>
                                <p:cTn id="57" presetID="16" presetClass="exit" presetSubtype="21" fill="hold" grpId="1" nodeType="withEffect">
                                  <p:stCondLst>
                                    <p:cond delay="0"/>
                                  </p:stCondLst>
                                  <p:childTnLst>
                                    <p:animEffect transition="out" filter="barn(inVertical)">
                                      <p:cBhvr>
                                        <p:cTn id="58" dur="500"/>
                                        <p:tgtEl>
                                          <p:spTgt spid="77862"/>
                                        </p:tgtEl>
                                      </p:cBhvr>
                                    </p:animEffect>
                                    <p:set>
                                      <p:cBhvr>
                                        <p:cTn id="59" dur="1" fill="hold">
                                          <p:stCondLst>
                                            <p:cond delay="499"/>
                                          </p:stCondLst>
                                        </p:cTn>
                                        <p:tgtEl>
                                          <p:spTgt spid="77862"/>
                                        </p:tgtEl>
                                        <p:attrNameLst>
                                          <p:attrName>style.visibility</p:attrName>
                                        </p:attrNameLst>
                                      </p:cBhvr>
                                      <p:to>
                                        <p:strVal val="hidden"/>
                                      </p:to>
                                    </p:set>
                                  </p:childTnLst>
                                  <p:subTnLst>
                                    <p:audio>
                                      <p:cMediaNode>
                                        <p:cTn display="0" masterRel="sameClick">
                                          <p:stCondLst>
                                            <p:cond evt="begin" delay="0">
                                              <p:tn val="57"/>
                                            </p:cond>
                                          </p:stCondLst>
                                          <p:endCondLst>
                                            <p:cond evt="onStopAudio" delay="0">
                                              <p:tgtEl>
                                                <p:sldTgt/>
                                              </p:tgtEl>
                                            </p:cond>
                                          </p:endCondLst>
                                        </p:cTn>
                                        <p:tgtEl>
                                          <p:sndTgt r:embed="rId9" name="bomb.wav"/>
                                        </p:tgtEl>
                                      </p:cMediaNode>
                                    </p:audio>
                                  </p:subTnLst>
                                </p:cTn>
                              </p:par>
                              <p:par>
                                <p:cTn id="60" presetID="16" presetClass="exit" presetSubtype="21" fill="hold" grpId="0" nodeType="withEffect">
                                  <p:stCondLst>
                                    <p:cond delay="0"/>
                                  </p:stCondLst>
                                  <p:childTnLst>
                                    <p:animEffect transition="out" filter="barn(inVertical)">
                                      <p:cBhvr>
                                        <p:cTn id="61" dur="500"/>
                                        <p:tgtEl>
                                          <p:spTgt spid="77878"/>
                                        </p:tgtEl>
                                      </p:cBhvr>
                                    </p:animEffect>
                                    <p:set>
                                      <p:cBhvr>
                                        <p:cTn id="62" dur="1" fill="hold">
                                          <p:stCondLst>
                                            <p:cond delay="499"/>
                                          </p:stCondLst>
                                        </p:cTn>
                                        <p:tgtEl>
                                          <p:spTgt spid="77878"/>
                                        </p:tgtEl>
                                        <p:attrNameLst>
                                          <p:attrName>style.visibility</p:attrName>
                                        </p:attrNameLst>
                                      </p:cBhvr>
                                      <p:to>
                                        <p:strVal val="hidden"/>
                                      </p:to>
                                    </p:set>
                                  </p:childTnLst>
                                  <p:subTnLst>
                                    <p:audio>
                                      <p:cMediaNode>
                                        <p:cTn display="0" masterRel="sameClick">
                                          <p:stCondLst>
                                            <p:cond evt="begin" delay="0">
                                              <p:tn val="60"/>
                                            </p:cond>
                                          </p:stCondLst>
                                          <p:endCondLst>
                                            <p:cond evt="onStopAudio" delay="0">
                                              <p:tgtEl>
                                                <p:sldTgt/>
                                              </p:tgtEl>
                                            </p:cond>
                                          </p:endCondLst>
                                        </p:cTn>
                                        <p:tgtEl>
                                          <p:sndTgt r:embed="rId9" name="bomb.wav"/>
                                        </p:tgtEl>
                                      </p:cMediaNode>
                                    </p:audio>
                                  </p:subTnLst>
                                </p:cTn>
                              </p:par>
                              <p:par>
                                <p:cTn id="63" presetID="16" presetClass="exit" presetSubtype="21" fill="hold" grpId="0" nodeType="withEffect">
                                  <p:stCondLst>
                                    <p:cond delay="0"/>
                                  </p:stCondLst>
                                  <p:childTnLst>
                                    <p:animEffect transition="out" filter="barn(inVertical)">
                                      <p:cBhvr>
                                        <p:cTn id="64" dur="500"/>
                                        <p:tgtEl>
                                          <p:spTgt spid="77879"/>
                                        </p:tgtEl>
                                      </p:cBhvr>
                                    </p:animEffect>
                                    <p:set>
                                      <p:cBhvr>
                                        <p:cTn id="65" dur="1" fill="hold">
                                          <p:stCondLst>
                                            <p:cond delay="499"/>
                                          </p:stCondLst>
                                        </p:cTn>
                                        <p:tgtEl>
                                          <p:spTgt spid="77879"/>
                                        </p:tgtEl>
                                        <p:attrNameLst>
                                          <p:attrName>style.visibility</p:attrName>
                                        </p:attrNameLst>
                                      </p:cBhvr>
                                      <p:to>
                                        <p:strVal val="hidden"/>
                                      </p:to>
                                    </p:set>
                                  </p:childTnLst>
                                  <p:subTnLst>
                                    <p:audio>
                                      <p:cMediaNode>
                                        <p:cTn display="0" masterRel="sameClick">
                                          <p:stCondLst>
                                            <p:cond evt="begin" delay="0">
                                              <p:tn val="63"/>
                                            </p:cond>
                                          </p:stCondLst>
                                          <p:endCondLst>
                                            <p:cond evt="onStopAudio" delay="0">
                                              <p:tgtEl>
                                                <p:sldTgt/>
                                              </p:tgtEl>
                                            </p:cond>
                                          </p:endCondLst>
                                        </p:cTn>
                                        <p:tgtEl>
                                          <p:sndTgt r:embed="rId9" name="bomb.wav"/>
                                        </p:tgtEl>
                                      </p:cMediaNode>
                                    </p:audio>
                                  </p:subTnLst>
                                </p:cTn>
                              </p:par>
                            </p:childTnLst>
                          </p:cTn>
                        </p:par>
                      </p:childTnLst>
                    </p:cTn>
                  </p:par>
                </p:childTnLst>
              </p:cTn>
              <p:nextCondLst>
                <p:cond evt="onClick" delay="0">
                  <p:tgtEl>
                    <p:spTgt spid="107"/>
                  </p:tgtEl>
                </p:cond>
              </p:nextCondLst>
            </p:seq>
          </p:childTnLst>
        </p:cTn>
      </p:par>
    </p:tnLst>
    <p:bldLst>
      <p:bldP spid="77886" grpId="0" animBg="1"/>
      <p:bldP spid="77862" grpId="0" animBg="1"/>
      <p:bldP spid="77862" grpId="1" animBg="1"/>
      <p:bldP spid="77861" grpId="0" animBg="1"/>
      <p:bldP spid="77864" grpId="0" animBg="1"/>
      <p:bldP spid="77863" grpId="0" animBg="1"/>
      <p:bldP spid="77863" grpId="1" animBg="1"/>
      <p:bldP spid="77878" grpId="0" animBg="1"/>
      <p:bldP spid="7787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QSelect"/>
          <p:cNvSpPr/>
          <p:nvPr/>
        </p:nvSpPr>
        <p:spPr>
          <a:xfrm>
            <a:off x="8311478" y="697158"/>
            <a:ext cx="1853887" cy="475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Q Select</a:t>
            </a:r>
          </a:p>
        </p:txBody>
      </p:sp>
      <p:sp>
        <p:nvSpPr>
          <p:cNvPr id="115" name="QuestionBGM" hidden="1">
            <a:hlinkClick r:id="" action="ppaction://noaction">
              <a:snd r:embed="rId10" name="11 $100-$1000 Questions.wav"/>
            </a:hlinkClick>
          </p:cNvPr>
          <p:cNvSpPr/>
          <p:nvPr/>
        </p:nvSpPr>
        <p:spPr>
          <a:xfrm>
            <a:off x="8311479" y="107714"/>
            <a:ext cx="1853887" cy="475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Question BGM</a:t>
            </a:r>
          </a:p>
        </p:txBody>
      </p:sp>
      <p:sp>
        <p:nvSpPr>
          <p:cNvPr id="116" name="QWrong">
            <a:hlinkClick r:id="" action="ppaction://noaction">
              <a:snd r:embed="rId11" name="16 $2,000 Lose.wav"/>
            </a:hlinkClick>
          </p:cNvPr>
          <p:cNvSpPr/>
          <p:nvPr/>
        </p:nvSpPr>
        <p:spPr>
          <a:xfrm>
            <a:off x="8313317" y="1898161"/>
            <a:ext cx="1853887" cy="475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Q Wrong</a:t>
            </a:r>
          </a:p>
        </p:txBody>
      </p:sp>
      <p:sp>
        <p:nvSpPr>
          <p:cNvPr id="117" name="QCorrect">
            <a:hlinkClick r:id="" action="ppaction://noaction">
              <a:snd r:embed="rId7" name="09 Who's Was Correct_.wav"/>
            </a:hlinkClick>
          </p:cNvPr>
          <p:cNvSpPr/>
          <p:nvPr/>
        </p:nvSpPr>
        <p:spPr>
          <a:xfrm>
            <a:off x="8322550" y="1308253"/>
            <a:ext cx="1853887" cy="475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Q Right</a:t>
            </a:r>
          </a:p>
        </p:txBody>
      </p:sp>
      <p:sp>
        <p:nvSpPr>
          <p:cNvPr id="290" name="Freeform 289"/>
          <p:cNvSpPr/>
          <p:nvPr/>
        </p:nvSpPr>
        <p:spPr>
          <a:xfrm>
            <a:off x="10040098" y="1657449"/>
            <a:ext cx="2162297" cy="2149084"/>
          </a:xfrm>
          <a:custGeom>
            <a:avLst/>
            <a:gdLst>
              <a:gd name="connsiteX0" fmla="*/ 0 w 2162297"/>
              <a:gd name="connsiteY0" fmla="*/ 0 h 2149084"/>
              <a:gd name="connsiteX1" fmla="*/ 58675 w 2162297"/>
              <a:gd name="connsiteY1" fmla="*/ 4023 h 2149084"/>
              <a:gd name="connsiteX2" fmla="*/ 1970540 w 2162297"/>
              <a:gd name="connsiteY2" fmla="*/ 335917 h 2149084"/>
              <a:gd name="connsiteX3" fmla="*/ 2162297 w 2162297"/>
              <a:gd name="connsiteY3" fmla="*/ 399025 h 2149084"/>
              <a:gd name="connsiteX4" fmla="*/ 2162297 w 2162297"/>
              <a:gd name="connsiteY4" fmla="*/ 1750060 h 2149084"/>
              <a:gd name="connsiteX5" fmla="*/ 1970540 w 2162297"/>
              <a:gd name="connsiteY5" fmla="*/ 1813168 h 2149084"/>
              <a:gd name="connsiteX6" fmla="*/ 58675 w 2162297"/>
              <a:gd name="connsiteY6" fmla="*/ 2145061 h 2149084"/>
              <a:gd name="connsiteX7" fmla="*/ 0 w 2162297"/>
              <a:gd name="connsiteY7" fmla="*/ 2149084 h 2149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62297" h="2149084">
                <a:moveTo>
                  <a:pt x="0" y="0"/>
                </a:moveTo>
                <a:lnTo>
                  <a:pt x="58675" y="4023"/>
                </a:lnTo>
                <a:cubicBezTo>
                  <a:pt x="807273" y="66114"/>
                  <a:pt x="1466156" y="182504"/>
                  <a:pt x="1970540" y="335917"/>
                </a:cubicBezTo>
                <a:lnTo>
                  <a:pt x="2162297" y="399025"/>
                </a:lnTo>
                <a:lnTo>
                  <a:pt x="2162297" y="1750060"/>
                </a:lnTo>
                <a:lnTo>
                  <a:pt x="1970540" y="1813168"/>
                </a:lnTo>
                <a:cubicBezTo>
                  <a:pt x="1466156" y="1966581"/>
                  <a:pt x="807273" y="2082971"/>
                  <a:pt x="58675" y="2145061"/>
                </a:cubicBezTo>
                <a:lnTo>
                  <a:pt x="0" y="2149084"/>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9" name="Freeform 268"/>
          <p:cNvSpPr/>
          <p:nvPr/>
        </p:nvSpPr>
        <p:spPr>
          <a:xfrm rot="18900000">
            <a:off x="8812501" y="145649"/>
            <a:ext cx="3566757" cy="1994772"/>
          </a:xfrm>
          <a:custGeom>
            <a:avLst/>
            <a:gdLst>
              <a:gd name="connsiteX0" fmla="*/ 2664641 w 3566757"/>
              <a:gd name="connsiteY0" fmla="*/ 172809 h 1994772"/>
              <a:gd name="connsiteX1" fmla="*/ 3566757 w 3566757"/>
              <a:gd name="connsiteY1" fmla="*/ 1074925 h 1994772"/>
              <a:gd name="connsiteX2" fmla="*/ 3562217 w 3566757"/>
              <a:gd name="connsiteY2" fmla="*/ 1083999 h 1994772"/>
              <a:gd name="connsiteX3" fmla="*/ 271585 w 3566757"/>
              <a:gd name="connsiteY3" fmla="*/ 1983719 h 1994772"/>
              <a:gd name="connsiteX4" fmla="*/ 0 w 3566757"/>
              <a:gd name="connsiteY4" fmla="*/ 1994772 h 1994772"/>
              <a:gd name="connsiteX5" fmla="*/ 1994772 w 3566757"/>
              <a:gd name="connsiteY5" fmla="*/ 0 h 1994772"/>
              <a:gd name="connsiteX6" fmla="*/ 2098215 w 3566757"/>
              <a:gd name="connsiteY6" fmla="*/ 20628 h 1994772"/>
              <a:gd name="connsiteX7" fmla="*/ 2569599 w 3566757"/>
              <a:gd name="connsiteY7" fmla="*/ 141910 h 1994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66757" h="1994772">
                <a:moveTo>
                  <a:pt x="2664641" y="172809"/>
                </a:moveTo>
                <a:lnTo>
                  <a:pt x="3566757" y="1074925"/>
                </a:lnTo>
                <a:lnTo>
                  <a:pt x="3562217" y="1083999"/>
                </a:lnTo>
                <a:cubicBezTo>
                  <a:pt x="3260241" y="1534816"/>
                  <a:pt x="1947584" y="1892264"/>
                  <a:pt x="271585" y="1983719"/>
                </a:cubicBezTo>
                <a:lnTo>
                  <a:pt x="0" y="1994772"/>
                </a:lnTo>
                <a:lnTo>
                  <a:pt x="1994772" y="0"/>
                </a:lnTo>
                <a:lnTo>
                  <a:pt x="2098215" y="20628"/>
                </a:lnTo>
                <a:cubicBezTo>
                  <a:pt x="2266890" y="57749"/>
                  <a:pt x="2424521" y="98310"/>
                  <a:pt x="2569599" y="141910"/>
                </a:cubicBez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59" name="Freeform 258"/>
          <p:cNvSpPr/>
          <p:nvPr/>
        </p:nvSpPr>
        <p:spPr>
          <a:xfrm rot="13500000">
            <a:off x="8803549" y="3345165"/>
            <a:ext cx="3627871" cy="1994772"/>
          </a:xfrm>
          <a:custGeom>
            <a:avLst/>
            <a:gdLst>
              <a:gd name="connsiteX0" fmla="*/ 3627871 w 3627871"/>
              <a:gd name="connsiteY0" fmla="*/ 1994772 h 1994772"/>
              <a:gd name="connsiteX1" fmla="*/ 3356285 w 3627871"/>
              <a:gd name="connsiteY1" fmla="*/ 1983719 h 1994772"/>
              <a:gd name="connsiteX2" fmla="*/ 0 w 3627871"/>
              <a:gd name="connsiteY2" fmla="*/ 885579 h 1994772"/>
              <a:gd name="connsiteX3" fmla="*/ 1529655 w 3627871"/>
              <a:gd name="connsiteY3" fmla="*/ 20628 h 1994772"/>
              <a:gd name="connsiteX4" fmla="*/ 1633099 w 3627871"/>
              <a:gd name="connsiteY4" fmla="*/ 0 h 1994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7871" h="1994772">
                <a:moveTo>
                  <a:pt x="3627871" y="1994772"/>
                </a:moveTo>
                <a:lnTo>
                  <a:pt x="3356285" y="1983719"/>
                </a:lnTo>
                <a:cubicBezTo>
                  <a:pt x="1440858" y="1879198"/>
                  <a:pt x="0" y="1427259"/>
                  <a:pt x="0" y="885579"/>
                </a:cubicBezTo>
                <a:cubicBezTo>
                  <a:pt x="0" y="537356"/>
                  <a:pt x="595457" y="226220"/>
                  <a:pt x="1529655" y="20628"/>
                </a:cubicBezTo>
                <a:lnTo>
                  <a:pt x="1633099" y="0"/>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8" name="Freeform 297"/>
          <p:cNvSpPr/>
          <p:nvPr/>
        </p:nvSpPr>
        <p:spPr>
          <a:xfrm rot="1800000">
            <a:off x="9294674" y="2833424"/>
            <a:ext cx="3308377" cy="2095215"/>
          </a:xfrm>
          <a:custGeom>
            <a:avLst/>
            <a:gdLst>
              <a:gd name="connsiteX0" fmla="*/ 0 w 3308377"/>
              <a:gd name="connsiteY0" fmla="*/ 0 h 2095215"/>
              <a:gd name="connsiteX1" fmla="*/ 108099 w 3308377"/>
              <a:gd name="connsiteY1" fmla="*/ 4399 h 2095215"/>
              <a:gd name="connsiteX2" fmla="*/ 2717934 w 3308377"/>
              <a:gd name="connsiteY2" fmla="*/ 464693 h 2095215"/>
              <a:gd name="connsiteX3" fmla="*/ 2780269 w 3308377"/>
              <a:gd name="connsiteY3" fmla="*/ 490970 h 2095215"/>
              <a:gd name="connsiteX4" fmla="*/ 3308377 w 3308377"/>
              <a:gd name="connsiteY4" fmla="*/ 1405680 h 2095215"/>
              <a:gd name="connsiteX5" fmla="*/ 3304925 w 3308377"/>
              <a:gd name="connsiteY5" fmla="*/ 1409403 h 2095215"/>
              <a:gd name="connsiteX6" fmla="*/ 1264563 w 3308377"/>
              <a:gd name="connsiteY6" fmla="*/ 2088164 h 2095215"/>
              <a:gd name="connsiteX7" fmla="*/ 1209673 w 3308377"/>
              <a:gd name="connsiteY7" fmla="*/ 2095215 h 2095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8377" h="2095215">
                <a:moveTo>
                  <a:pt x="0" y="0"/>
                </a:moveTo>
                <a:lnTo>
                  <a:pt x="108099" y="4399"/>
                </a:lnTo>
                <a:cubicBezTo>
                  <a:pt x="1185527" y="63192"/>
                  <a:pt x="2112799" y="231910"/>
                  <a:pt x="2717934" y="464693"/>
                </a:cubicBezTo>
                <a:lnTo>
                  <a:pt x="2780269" y="490970"/>
                </a:lnTo>
                <a:lnTo>
                  <a:pt x="3308377" y="1405680"/>
                </a:lnTo>
                <a:lnTo>
                  <a:pt x="3304925" y="1409403"/>
                </a:lnTo>
                <a:cubicBezTo>
                  <a:pt x="2993330" y="1701972"/>
                  <a:pt x="2247297" y="1945803"/>
                  <a:pt x="1264563" y="2088164"/>
                </a:cubicBezTo>
                <a:lnTo>
                  <a:pt x="1209673" y="2095215"/>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3" name="Freeform 272"/>
          <p:cNvSpPr/>
          <p:nvPr/>
        </p:nvSpPr>
        <p:spPr>
          <a:xfrm rot="18000000">
            <a:off x="8620228" y="437702"/>
            <a:ext cx="3115904" cy="1480082"/>
          </a:xfrm>
          <a:custGeom>
            <a:avLst/>
            <a:gdLst>
              <a:gd name="connsiteX0" fmla="*/ 2563579 w 3115904"/>
              <a:gd name="connsiteY0" fmla="*/ 0 h 1480082"/>
              <a:gd name="connsiteX1" fmla="*/ 3115904 w 3115904"/>
              <a:gd name="connsiteY1" fmla="*/ 956656 h 1480082"/>
              <a:gd name="connsiteX2" fmla="*/ 3004219 w 3115904"/>
              <a:gd name="connsiteY2" fmla="*/ 1003738 h 1480082"/>
              <a:gd name="connsiteX3" fmla="*/ 394384 w 3115904"/>
              <a:gd name="connsiteY3" fmla="*/ 1464032 h 1480082"/>
              <a:gd name="connsiteX4" fmla="*/ 0 w 3115904"/>
              <a:gd name="connsiteY4" fmla="*/ 1480082 h 14800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5904" h="1480082">
                <a:moveTo>
                  <a:pt x="2563579" y="0"/>
                </a:moveTo>
                <a:lnTo>
                  <a:pt x="3115904" y="956656"/>
                </a:lnTo>
                <a:lnTo>
                  <a:pt x="3004219" y="1003738"/>
                </a:lnTo>
                <a:cubicBezTo>
                  <a:pt x="2399083" y="1236520"/>
                  <a:pt x="1471812" y="1405239"/>
                  <a:pt x="394384" y="1464032"/>
                </a:cubicBezTo>
                <a:lnTo>
                  <a:pt x="0" y="1480082"/>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6" name="Freeform 285"/>
          <p:cNvSpPr/>
          <p:nvPr/>
        </p:nvSpPr>
        <p:spPr>
          <a:xfrm rot="20700000">
            <a:off x="9717893" y="1095642"/>
            <a:ext cx="2683222" cy="2136538"/>
          </a:xfrm>
          <a:custGeom>
            <a:avLst/>
            <a:gdLst>
              <a:gd name="connsiteX0" fmla="*/ 2031475 w 2683222"/>
              <a:gd name="connsiteY0" fmla="*/ 252215 h 2136538"/>
              <a:gd name="connsiteX1" fmla="*/ 2654086 w 2683222"/>
              <a:gd name="connsiteY1" fmla="*/ 463587 h 2136538"/>
              <a:gd name="connsiteX2" fmla="*/ 2683222 w 2683222"/>
              <a:gd name="connsiteY2" fmla="*/ 477099 h 2136538"/>
              <a:gd name="connsiteX3" fmla="*/ 2344034 w 2683222"/>
              <a:gd name="connsiteY3" fmla="*/ 1742968 h 2136538"/>
              <a:gd name="connsiteX4" fmla="*/ 2221040 w 2683222"/>
              <a:gd name="connsiteY4" fmla="*/ 1783445 h 2136538"/>
              <a:gd name="connsiteX5" fmla="*/ 309176 w 2683222"/>
              <a:gd name="connsiteY5" fmla="*/ 2115339 h 2136538"/>
              <a:gd name="connsiteX6" fmla="*/ 0 w 2683222"/>
              <a:gd name="connsiteY6" fmla="*/ 2136538 h 2136538"/>
              <a:gd name="connsiteX7" fmla="*/ 572484 w 2683222"/>
              <a:gd name="connsiteY7" fmla="*/ 0 h 2136538"/>
              <a:gd name="connsiteX8" fmla="*/ 695368 w 2683222"/>
              <a:gd name="connsiteY8" fmla="*/ 11994 h 2136538"/>
              <a:gd name="connsiteX9" fmla="*/ 2031475 w 2683222"/>
              <a:gd name="connsiteY9" fmla="*/ 252215 h 2136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83222" h="2136538">
                <a:moveTo>
                  <a:pt x="2031475" y="252215"/>
                </a:moveTo>
                <a:cubicBezTo>
                  <a:pt x="2269185" y="315605"/>
                  <a:pt x="2478556" y="386551"/>
                  <a:pt x="2654086" y="463587"/>
                </a:cubicBezTo>
                <a:lnTo>
                  <a:pt x="2683222" y="477099"/>
                </a:lnTo>
                <a:lnTo>
                  <a:pt x="2344034" y="1742968"/>
                </a:lnTo>
                <a:lnTo>
                  <a:pt x="2221040" y="1783445"/>
                </a:lnTo>
                <a:cubicBezTo>
                  <a:pt x="1716658" y="1936859"/>
                  <a:pt x="1057774" y="2053249"/>
                  <a:pt x="309176" y="2115339"/>
                </a:cubicBezTo>
                <a:lnTo>
                  <a:pt x="0" y="2136538"/>
                </a:lnTo>
                <a:lnTo>
                  <a:pt x="572484" y="0"/>
                </a:lnTo>
                <a:lnTo>
                  <a:pt x="695368" y="11994"/>
                </a:lnTo>
                <a:cubicBezTo>
                  <a:pt x="1198259" y="68716"/>
                  <a:pt x="1651139" y="150792"/>
                  <a:pt x="2031475" y="252215"/>
                </a:cubicBez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5" name="Freeform 264"/>
          <p:cNvSpPr/>
          <p:nvPr/>
        </p:nvSpPr>
        <p:spPr>
          <a:xfrm rot="15300000">
            <a:off x="8170527" y="4306114"/>
            <a:ext cx="3739140" cy="1001900"/>
          </a:xfrm>
          <a:custGeom>
            <a:avLst/>
            <a:gdLst>
              <a:gd name="connsiteX0" fmla="*/ 3739140 w 3739140"/>
              <a:gd name="connsiteY0" fmla="*/ 1001900 h 1001900"/>
              <a:gd name="connsiteX1" fmla="*/ 3335132 w 3739140"/>
              <a:gd name="connsiteY1" fmla="*/ 985458 h 1001900"/>
              <a:gd name="connsiteX2" fmla="*/ 549 w 3739140"/>
              <a:gd name="connsiteY2" fmla="*/ 1925 h 1001900"/>
              <a:gd name="connsiteX3" fmla="*/ 0 w 3739140"/>
              <a:gd name="connsiteY3" fmla="*/ 0 h 1001900"/>
            </a:gdLst>
            <a:ahLst/>
            <a:cxnLst>
              <a:cxn ang="0">
                <a:pos x="connsiteX0" y="connsiteY0"/>
              </a:cxn>
              <a:cxn ang="0">
                <a:pos x="connsiteX1" y="connsiteY1"/>
              </a:cxn>
              <a:cxn ang="0">
                <a:pos x="connsiteX2" y="connsiteY2"/>
              </a:cxn>
              <a:cxn ang="0">
                <a:pos x="connsiteX3" y="connsiteY3"/>
              </a:cxn>
            </a:cxnLst>
            <a:rect l="l" t="t" r="r" b="b"/>
            <a:pathLst>
              <a:path w="3739140" h="1001900">
                <a:moveTo>
                  <a:pt x="3739140" y="1001900"/>
                </a:moveTo>
                <a:lnTo>
                  <a:pt x="3335132" y="985458"/>
                </a:lnTo>
                <a:cubicBezTo>
                  <a:pt x="1556520" y="888403"/>
                  <a:pt x="187105" y="491788"/>
                  <a:pt x="549" y="1925"/>
                </a:cubicBezTo>
                <a:lnTo>
                  <a:pt x="0" y="0"/>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4" name="Freeform 293"/>
          <p:cNvSpPr/>
          <p:nvPr/>
        </p:nvSpPr>
        <p:spPr>
          <a:xfrm rot="900000">
            <a:off x="9717896" y="2231796"/>
            <a:ext cx="2683180" cy="2136538"/>
          </a:xfrm>
          <a:custGeom>
            <a:avLst/>
            <a:gdLst>
              <a:gd name="connsiteX0" fmla="*/ 0 w 2683180"/>
              <a:gd name="connsiteY0" fmla="*/ 0 h 2136538"/>
              <a:gd name="connsiteX1" fmla="*/ 309175 w 2683180"/>
              <a:gd name="connsiteY1" fmla="*/ 21199 h 2136538"/>
              <a:gd name="connsiteX2" fmla="*/ 2221040 w 2683180"/>
              <a:gd name="connsiteY2" fmla="*/ 353093 h 2136538"/>
              <a:gd name="connsiteX3" fmla="*/ 2344031 w 2683180"/>
              <a:gd name="connsiteY3" fmla="*/ 393570 h 2136538"/>
              <a:gd name="connsiteX4" fmla="*/ 2683180 w 2683180"/>
              <a:gd name="connsiteY4" fmla="*/ 1659291 h 2136538"/>
              <a:gd name="connsiteX5" fmla="*/ 2544749 w 2683180"/>
              <a:gd name="connsiteY5" fmla="*/ 1718432 h 2136538"/>
              <a:gd name="connsiteX6" fmla="*/ 695367 w 2683180"/>
              <a:gd name="connsiteY6" fmla="*/ 2124544 h 2136538"/>
              <a:gd name="connsiteX7" fmla="*/ 572483 w 2683180"/>
              <a:gd name="connsiteY7" fmla="*/ 2136538 h 2136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83180" h="2136538">
                <a:moveTo>
                  <a:pt x="0" y="0"/>
                </a:moveTo>
                <a:lnTo>
                  <a:pt x="309175" y="21199"/>
                </a:lnTo>
                <a:cubicBezTo>
                  <a:pt x="1057773" y="83290"/>
                  <a:pt x="1716657" y="199680"/>
                  <a:pt x="2221040" y="353093"/>
                </a:cubicBezTo>
                <a:lnTo>
                  <a:pt x="2344031" y="393570"/>
                </a:lnTo>
                <a:lnTo>
                  <a:pt x="2683180" y="1659291"/>
                </a:lnTo>
                <a:lnTo>
                  <a:pt x="2544749" y="1718432"/>
                </a:lnTo>
                <a:cubicBezTo>
                  <a:pt x="2091518" y="1897330"/>
                  <a:pt x="1449703" y="2039462"/>
                  <a:pt x="695367" y="2124544"/>
                </a:cubicBezTo>
                <a:lnTo>
                  <a:pt x="572483" y="2136538"/>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8" name="Freeform 277"/>
          <p:cNvSpPr/>
          <p:nvPr/>
        </p:nvSpPr>
        <p:spPr>
          <a:xfrm rot="17100000">
            <a:off x="8724727" y="878212"/>
            <a:ext cx="2653654" cy="687323"/>
          </a:xfrm>
          <a:custGeom>
            <a:avLst/>
            <a:gdLst>
              <a:gd name="connsiteX0" fmla="*/ 2565124 w 2653654"/>
              <a:gd name="connsiteY0" fmla="*/ 0 h 687323"/>
              <a:gd name="connsiteX1" fmla="*/ 2653654 w 2653654"/>
              <a:gd name="connsiteY1" fmla="*/ 330399 h 687323"/>
              <a:gd name="connsiteX2" fmla="*/ 2438681 w 2653654"/>
              <a:gd name="connsiteY2" fmla="*/ 388760 h 687323"/>
              <a:gd name="connsiteX3" fmla="*/ 404008 w 2653654"/>
              <a:gd name="connsiteY3" fmla="*/ 670881 h 687323"/>
              <a:gd name="connsiteX4" fmla="*/ 0 w 2653654"/>
              <a:gd name="connsiteY4" fmla="*/ 687323 h 687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3654" h="687323">
                <a:moveTo>
                  <a:pt x="2565124" y="0"/>
                </a:moveTo>
                <a:lnTo>
                  <a:pt x="2653654" y="330399"/>
                </a:lnTo>
                <a:lnTo>
                  <a:pt x="2438681" y="388760"/>
                </a:lnTo>
                <a:cubicBezTo>
                  <a:pt x="1881971" y="528621"/>
                  <a:pt x="1182151" y="628420"/>
                  <a:pt x="404008" y="670881"/>
                </a:cubicBezTo>
                <a:lnTo>
                  <a:pt x="0" y="687323"/>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2" name="Freeform 281"/>
          <p:cNvSpPr/>
          <p:nvPr/>
        </p:nvSpPr>
        <p:spPr>
          <a:xfrm rot="19800000">
            <a:off x="9294695" y="535416"/>
            <a:ext cx="3308085" cy="2095216"/>
          </a:xfrm>
          <a:custGeom>
            <a:avLst/>
            <a:gdLst>
              <a:gd name="connsiteX0" fmla="*/ 3134059 w 3308085"/>
              <a:gd name="connsiteY0" fmla="*/ 556366 h 2095216"/>
              <a:gd name="connsiteX1" fmla="*/ 3275407 w 3308085"/>
              <a:gd name="connsiteY1" fmla="*/ 659351 h 2095216"/>
              <a:gd name="connsiteX2" fmla="*/ 3308085 w 3308085"/>
              <a:gd name="connsiteY2" fmla="*/ 690037 h 2095216"/>
              <a:gd name="connsiteX3" fmla="*/ 2780266 w 3308085"/>
              <a:gd name="connsiteY3" fmla="*/ 1604247 h 2095216"/>
              <a:gd name="connsiteX4" fmla="*/ 2717935 w 3308085"/>
              <a:gd name="connsiteY4" fmla="*/ 1630523 h 2095216"/>
              <a:gd name="connsiteX5" fmla="*/ 108101 w 3308085"/>
              <a:gd name="connsiteY5" fmla="*/ 2090817 h 2095216"/>
              <a:gd name="connsiteX6" fmla="*/ 0 w 3308085"/>
              <a:gd name="connsiteY6" fmla="*/ 2095216 h 2095216"/>
              <a:gd name="connsiteX7" fmla="*/ 1209673 w 3308085"/>
              <a:gd name="connsiteY7" fmla="*/ 0 h 2095216"/>
              <a:gd name="connsiteX8" fmla="*/ 1264564 w 3308085"/>
              <a:gd name="connsiteY8" fmla="*/ 7051 h 2095216"/>
              <a:gd name="connsiteX9" fmla="*/ 3134059 w 3308085"/>
              <a:gd name="connsiteY9" fmla="*/ 556366 h 2095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08085" h="2095216">
                <a:moveTo>
                  <a:pt x="3134059" y="556366"/>
                </a:moveTo>
                <a:cubicBezTo>
                  <a:pt x="3187236" y="589892"/>
                  <a:pt x="3234469" y="624252"/>
                  <a:pt x="3275407" y="659351"/>
                </a:cubicBezTo>
                <a:lnTo>
                  <a:pt x="3308085" y="690037"/>
                </a:lnTo>
                <a:lnTo>
                  <a:pt x="2780266" y="1604247"/>
                </a:lnTo>
                <a:lnTo>
                  <a:pt x="2717935" y="1630523"/>
                </a:lnTo>
                <a:cubicBezTo>
                  <a:pt x="2112800" y="1863306"/>
                  <a:pt x="1185529" y="2032024"/>
                  <a:pt x="108101" y="2090817"/>
                </a:cubicBezTo>
                <a:lnTo>
                  <a:pt x="0" y="2095216"/>
                </a:lnTo>
                <a:lnTo>
                  <a:pt x="1209673" y="0"/>
                </a:lnTo>
                <a:lnTo>
                  <a:pt x="1264564" y="7051"/>
                </a:lnTo>
                <a:cubicBezTo>
                  <a:pt x="2098399" y="127842"/>
                  <a:pt x="2761827" y="321684"/>
                  <a:pt x="3134059" y="556366"/>
                </a:cubicBez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3" name="Freeform 262"/>
          <p:cNvSpPr/>
          <p:nvPr/>
        </p:nvSpPr>
        <p:spPr>
          <a:xfrm rot="14400000">
            <a:off x="8346878" y="3754858"/>
            <a:ext cx="3750669" cy="1744872"/>
          </a:xfrm>
          <a:custGeom>
            <a:avLst/>
            <a:gdLst>
              <a:gd name="connsiteX0" fmla="*/ 3750669 w 3750669"/>
              <a:gd name="connsiteY0" fmla="*/ 1744872 h 1744872"/>
              <a:gd name="connsiteX1" fmla="*/ 3356285 w 3750669"/>
              <a:gd name="connsiteY1" fmla="*/ 1728822 h 1744872"/>
              <a:gd name="connsiteX2" fmla="*/ 0 w 3750669"/>
              <a:gd name="connsiteY2" fmla="*/ 630681 h 1744872"/>
              <a:gd name="connsiteX3" fmla="*/ 717878 w 3750669"/>
              <a:gd name="connsiteY3" fmla="*/ 3969 h 1744872"/>
              <a:gd name="connsiteX4" fmla="*/ 728462 w 3750669"/>
              <a:gd name="connsiteY4" fmla="*/ 0 h 17448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0669" h="1744872">
                <a:moveTo>
                  <a:pt x="3750669" y="1744872"/>
                </a:moveTo>
                <a:lnTo>
                  <a:pt x="3356285" y="1728822"/>
                </a:lnTo>
                <a:cubicBezTo>
                  <a:pt x="1440857" y="1624301"/>
                  <a:pt x="0" y="1172361"/>
                  <a:pt x="0" y="630681"/>
                </a:cubicBezTo>
                <a:cubicBezTo>
                  <a:pt x="0" y="398532"/>
                  <a:pt x="264647" y="182867"/>
                  <a:pt x="717878" y="3969"/>
                </a:cubicBezTo>
                <a:lnTo>
                  <a:pt x="728462" y="0"/>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6" name="Freeform 295"/>
          <p:cNvSpPr/>
          <p:nvPr/>
        </p:nvSpPr>
        <p:spPr>
          <a:xfrm rot="1351054">
            <a:off x="9520286" y="2533508"/>
            <a:ext cx="2987204" cy="2119988"/>
          </a:xfrm>
          <a:custGeom>
            <a:avLst/>
            <a:gdLst>
              <a:gd name="connsiteX0" fmla="*/ 0 w 2987204"/>
              <a:gd name="connsiteY0" fmla="*/ 0 h 2119988"/>
              <a:gd name="connsiteX1" fmla="*/ 3344 w 2987204"/>
              <a:gd name="connsiteY1" fmla="*/ 136 h 2119988"/>
              <a:gd name="connsiteX2" fmla="*/ 2399772 w 2987204"/>
              <a:gd name="connsiteY2" fmla="*/ 385271 h 2119988"/>
              <a:gd name="connsiteX3" fmla="*/ 2517691 w 2987204"/>
              <a:gd name="connsiteY3" fmla="*/ 426800 h 2119988"/>
              <a:gd name="connsiteX4" fmla="*/ 2987204 w 2987204"/>
              <a:gd name="connsiteY4" fmla="*/ 1559324 h 2119988"/>
              <a:gd name="connsiteX5" fmla="*/ 2888106 w 2987204"/>
              <a:gd name="connsiteY5" fmla="*/ 1614605 h 2119988"/>
              <a:gd name="connsiteX6" fmla="*/ 1159808 w 2987204"/>
              <a:gd name="connsiteY6" fmla="*/ 2083901 h 2119988"/>
              <a:gd name="connsiteX7" fmla="*/ 878889 w 2987204"/>
              <a:gd name="connsiteY7" fmla="*/ 2119988 h 2119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204" h="2119988">
                <a:moveTo>
                  <a:pt x="0" y="0"/>
                </a:moveTo>
                <a:lnTo>
                  <a:pt x="3344" y="136"/>
                </a:lnTo>
                <a:cubicBezTo>
                  <a:pt x="961058" y="52396"/>
                  <a:pt x="1800130" y="191511"/>
                  <a:pt x="2399772" y="385271"/>
                </a:cubicBezTo>
                <a:lnTo>
                  <a:pt x="2517691" y="426800"/>
                </a:lnTo>
                <a:lnTo>
                  <a:pt x="2987204" y="1559324"/>
                </a:lnTo>
                <a:lnTo>
                  <a:pt x="2888106" y="1614605"/>
                </a:lnTo>
                <a:cubicBezTo>
                  <a:pt x="2500765" y="1813283"/>
                  <a:pt x="1896859" y="1977130"/>
                  <a:pt x="1159808" y="2083901"/>
                </a:cubicBezTo>
                <a:lnTo>
                  <a:pt x="878889" y="2119988"/>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6" name="Freeform 275"/>
          <p:cNvSpPr/>
          <p:nvPr/>
        </p:nvSpPr>
        <p:spPr>
          <a:xfrm rot="17551054">
            <a:off x="8657857" y="679818"/>
            <a:ext cx="2867844" cy="1077035"/>
          </a:xfrm>
          <a:custGeom>
            <a:avLst/>
            <a:gdLst>
              <a:gd name="connsiteX0" fmla="*/ 2597941 w 2867844"/>
              <a:gd name="connsiteY0" fmla="*/ 0 h 1077035"/>
              <a:gd name="connsiteX1" fmla="*/ 2867844 w 2867844"/>
              <a:gd name="connsiteY1" fmla="*/ 651039 h 1077035"/>
              <a:gd name="connsiteX2" fmla="*/ 2798254 w 2867844"/>
              <a:gd name="connsiteY2" fmla="*/ 675547 h 1077035"/>
              <a:gd name="connsiteX3" fmla="*/ 401826 w 2867844"/>
              <a:gd name="connsiteY3" fmla="*/ 1060682 h 1077035"/>
              <a:gd name="connsiteX4" fmla="*/ 0 w 2867844"/>
              <a:gd name="connsiteY4" fmla="*/ 1077035 h 1077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7844" h="1077035">
                <a:moveTo>
                  <a:pt x="2597941" y="0"/>
                </a:moveTo>
                <a:lnTo>
                  <a:pt x="2867844" y="651039"/>
                </a:lnTo>
                <a:lnTo>
                  <a:pt x="2798254" y="675547"/>
                </a:lnTo>
                <a:cubicBezTo>
                  <a:pt x="2198611" y="869307"/>
                  <a:pt x="1359540" y="1008422"/>
                  <a:pt x="401826" y="1060682"/>
                </a:cubicBezTo>
                <a:lnTo>
                  <a:pt x="0" y="1077035"/>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4" name="Freeform 283"/>
          <p:cNvSpPr/>
          <p:nvPr/>
        </p:nvSpPr>
        <p:spPr>
          <a:xfrm rot="20251054">
            <a:off x="9521282" y="815306"/>
            <a:ext cx="2985491" cy="2120098"/>
          </a:xfrm>
          <a:custGeom>
            <a:avLst/>
            <a:gdLst>
              <a:gd name="connsiteX0" fmla="*/ 2641284 w 2985491"/>
              <a:gd name="connsiteY0" fmla="*/ 395128 h 2120098"/>
              <a:gd name="connsiteX1" fmla="*/ 2944660 w 2985491"/>
              <a:gd name="connsiteY1" fmla="*/ 535879 h 2120098"/>
              <a:gd name="connsiteX2" fmla="*/ 2985491 w 2985491"/>
              <a:gd name="connsiteY2" fmla="*/ 560773 h 2120098"/>
              <a:gd name="connsiteX3" fmla="*/ 2516707 w 2985491"/>
              <a:gd name="connsiteY3" fmla="*/ 1693500 h 2120098"/>
              <a:gd name="connsiteX4" fmla="*/ 2399306 w 2985491"/>
              <a:gd name="connsiteY4" fmla="*/ 1734846 h 2120098"/>
              <a:gd name="connsiteX5" fmla="*/ 2877 w 2985491"/>
              <a:gd name="connsiteY5" fmla="*/ 2119981 h 2120098"/>
              <a:gd name="connsiteX6" fmla="*/ 0 w 2985491"/>
              <a:gd name="connsiteY6" fmla="*/ 2120098 h 2120098"/>
              <a:gd name="connsiteX7" fmla="*/ 877412 w 2985491"/>
              <a:gd name="connsiteY7" fmla="*/ 0 h 2120098"/>
              <a:gd name="connsiteX8" fmla="*/ 1159341 w 2985491"/>
              <a:gd name="connsiteY8" fmla="*/ 36216 h 2120098"/>
              <a:gd name="connsiteX9" fmla="*/ 2641284 w 2985491"/>
              <a:gd name="connsiteY9" fmla="*/ 395128 h 2120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85491" h="2120098">
                <a:moveTo>
                  <a:pt x="2641284" y="395128"/>
                </a:moveTo>
                <a:cubicBezTo>
                  <a:pt x="2754592" y="439853"/>
                  <a:pt x="2856114" y="486876"/>
                  <a:pt x="2944660" y="535879"/>
                </a:cubicBezTo>
                <a:lnTo>
                  <a:pt x="2985491" y="560773"/>
                </a:lnTo>
                <a:lnTo>
                  <a:pt x="2516707" y="1693500"/>
                </a:lnTo>
                <a:lnTo>
                  <a:pt x="2399306" y="1734846"/>
                </a:lnTo>
                <a:cubicBezTo>
                  <a:pt x="1799663" y="1928606"/>
                  <a:pt x="960592" y="2067721"/>
                  <a:pt x="2877" y="2119981"/>
                </a:cubicBezTo>
                <a:lnTo>
                  <a:pt x="0" y="2120098"/>
                </a:lnTo>
                <a:lnTo>
                  <a:pt x="877412" y="0"/>
                </a:lnTo>
                <a:lnTo>
                  <a:pt x="1159341" y="36216"/>
                </a:lnTo>
                <a:cubicBezTo>
                  <a:pt x="1754938" y="122496"/>
                  <a:pt x="2263592" y="246046"/>
                  <a:pt x="2641284" y="395128"/>
                </a:cubicBez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7" name="Freeform 266"/>
          <p:cNvSpPr/>
          <p:nvPr/>
        </p:nvSpPr>
        <p:spPr>
          <a:xfrm rot="14851054">
            <a:off x="8201820" y="4002212"/>
            <a:ext cx="3758140" cy="1467027"/>
          </a:xfrm>
          <a:custGeom>
            <a:avLst/>
            <a:gdLst>
              <a:gd name="connsiteX0" fmla="*/ 3758140 w 3758140"/>
              <a:gd name="connsiteY0" fmla="*/ 1467027 h 1467027"/>
              <a:gd name="connsiteX1" fmla="*/ 3356285 w 3758140"/>
              <a:gd name="connsiteY1" fmla="*/ 1450673 h 1467027"/>
              <a:gd name="connsiteX2" fmla="*/ 0 w 3758140"/>
              <a:gd name="connsiteY2" fmla="*/ 352532 h 1467027"/>
              <a:gd name="connsiteX3" fmla="*/ 188977 w 3758140"/>
              <a:gd name="connsiteY3" fmla="*/ 19207 h 1467027"/>
              <a:gd name="connsiteX4" fmla="*/ 213349 w 3758140"/>
              <a:gd name="connsiteY4" fmla="*/ 0 h 1467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8140" h="1467027">
                <a:moveTo>
                  <a:pt x="3758140" y="1467027"/>
                </a:moveTo>
                <a:lnTo>
                  <a:pt x="3356285" y="1450673"/>
                </a:lnTo>
                <a:cubicBezTo>
                  <a:pt x="1440857" y="1346151"/>
                  <a:pt x="0" y="894212"/>
                  <a:pt x="0" y="352532"/>
                </a:cubicBezTo>
                <a:cubicBezTo>
                  <a:pt x="0" y="236458"/>
                  <a:pt x="66162" y="124504"/>
                  <a:pt x="188977" y="19207"/>
                </a:cubicBezTo>
                <a:lnTo>
                  <a:pt x="213349" y="0"/>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1" name="Freeform 260"/>
          <p:cNvSpPr/>
          <p:nvPr/>
        </p:nvSpPr>
        <p:spPr>
          <a:xfrm rot="3151054">
            <a:off x="8567052" y="3561413"/>
            <a:ext cx="3680549" cy="1896845"/>
          </a:xfrm>
          <a:custGeom>
            <a:avLst/>
            <a:gdLst>
              <a:gd name="connsiteX0" fmla="*/ 0 w 3680549"/>
              <a:gd name="connsiteY0" fmla="*/ 0 h 1896845"/>
              <a:gd name="connsiteX1" fmla="*/ 324264 w 3680549"/>
              <a:gd name="connsiteY1" fmla="*/ 13197 h 1896845"/>
              <a:gd name="connsiteX2" fmla="*/ 3680549 w 3680549"/>
              <a:gd name="connsiteY2" fmla="*/ 1111337 h 1896845"/>
              <a:gd name="connsiteX3" fmla="*/ 2720692 w 3680549"/>
              <a:gd name="connsiteY3" fmla="*/ 1824342 h 1896845"/>
              <a:gd name="connsiteX4" fmla="*/ 2473586 w 3680549"/>
              <a:gd name="connsiteY4" fmla="*/ 1896845 h 1896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0549" h="1896845">
                <a:moveTo>
                  <a:pt x="0" y="0"/>
                </a:moveTo>
                <a:lnTo>
                  <a:pt x="324264" y="13197"/>
                </a:lnTo>
                <a:cubicBezTo>
                  <a:pt x="2239693" y="117717"/>
                  <a:pt x="3680549" y="569656"/>
                  <a:pt x="3680549" y="1111337"/>
                </a:cubicBezTo>
                <a:cubicBezTo>
                  <a:pt x="3680549" y="1382177"/>
                  <a:pt x="3320335" y="1630582"/>
                  <a:pt x="2720692" y="1824342"/>
                </a:cubicBezTo>
                <a:lnTo>
                  <a:pt x="2473586" y="1896845"/>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0" name="Freeform 279"/>
          <p:cNvSpPr/>
          <p:nvPr/>
        </p:nvSpPr>
        <p:spPr>
          <a:xfrm rot="19351054">
            <a:off x="9050106" y="288787"/>
            <a:ext cx="3538923" cy="2053081"/>
          </a:xfrm>
          <a:custGeom>
            <a:avLst/>
            <a:gdLst>
              <a:gd name="connsiteX0" fmla="*/ 3349946 w 3538923"/>
              <a:gd name="connsiteY0" fmla="*/ 614183 h 2053081"/>
              <a:gd name="connsiteX1" fmla="*/ 3538923 w 3538923"/>
              <a:gd name="connsiteY1" fmla="*/ 947508 h 2053081"/>
              <a:gd name="connsiteX2" fmla="*/ 3529617 w 3538923"/>
              <a:gd name="connsiteY2" fmla="*/ 1003656 h 2053081"/>
              <a:gd name="connsiteX3" fmla="*/ 3270607 w 3538923"/>
              <a:gd name="connsiteY3" fmla="*/ 1341418 h 2053081"/>
              <a:gd name="connsiteX4" fmla="*/ 3146285 w 3538923"/>
              <a:gd name="connsiteY4" fmla="*/ 1421178 h 2053081"/>
              <a:gd name="connsiteX5" fmla="*/ 182638 w 3538923"/>
              <a:gd name="connsiteY5" fmla="*/ 2045648 h 2053081"/>
              <a:gd name="connsiteX6" fmla="*/ 0 w 3538923"/>
              <a:gd name="connsiteY6" fmla="*/ 2053081 h 2053081"/>
              <a:gd name="connsiteX7" fmla="*/ 1574385 w 3538923"/>
              <a:gd name="connsiteY7" fmla="*/ 0 h 2053081"/>
              <a:gd name="connsiteX8" fmla="*/ 1685674 w 3538923"/>
              <a:gd name="connsiteY8" fmla="*/ 18029 h 2053081"/>
              <a:gd name="connsiteX9" fmla="*/ 3349946 w 3538923"/>
              <a:gd name="connsiteY9" fmla="*/ 614183 h 2053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38923" h="2053081">
                <a:moveTo>
                  <a:pt x="3349946" y="614183"/>
                </a:moveTo>
                <a:cubicBezTo>
                  <a:pt x="3472762" y="719481"/>
                  <a:pt x="3538923" y="831434"/>
                  <a:pt x="3538923" y="947508"/>
                </a:cubicBezTo>
                <a:lnTo>
                  <a:pt x="3529617" y="1003656"/>
                </a:lnTo>
                <a:lnTo>
                  <a:pt x="3270607" y="1341418"/>
                </a:lnTo>
                <a:lnTo>
                  <a:pt x="3146285" y="1421178"/>
                </a:lnTo>
                <a:cubicBezTo>
                  <a:pt x="2592043" y="1737723"/>
                  <a:pt x="1499495" y="1973790"/>
                  <a:pt x="182638" y="2045648"/>
                </a:cubicBezTo>
                <a:lnTo>
                  <a:pt x="0" y="2053081"/>
                </a:lnTo>
                <a:lnTo>
                  <a:pt x="1574385" y="0"/>
                </a:lnTo>
                <a:lnTo>
                  <a:pt x="1685674" y="18029"/>
                </a:lnTo>
                <a:cubicBezTo>
                  <a:pt x="2468357" y="159035"/>
                  <a:pt x="3063375" y="368489"/>
                  <a:pt x="3349946" y="614183"/>
                </a:cubicBez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2" name="Freeform 291"/>
          <p:cNvSpPr/>
          <p:nvPr/>
        </p:nvSpPr>
        <p:spPr>
          <a:xfrm rot="451054">
            <a:off x="9889520" y="1947923"/>
            <a:ext cx="2407190" cy="2143739"/>
          </a:xfrm>
          <a:custGeom>
            <a:avLst/>
            <a:gdLst>
              <a:gd name="connsiteX0" fmla="*/ 0 w 2407190"/>
              <a:gd name="connsiteY0" fmla="*/ 0 h 2143739"/>
              <a:gd name="connsiteX1" fmla="*/ 182418 w 2407190"/>
              <a:gd name="connsiteY1" fmla="*/ 12508 h 2143739"/>
              <a:gd name="connsiteX2" fmla="*/ 2094283 w 2407190"/>
              <a:gd name="connsiteY2" fmla="*/ 344402 h 2143739"/>
              <a:gd name="connsiteX3" fmla="*/ 2232495 w 2407190"/>
              <a:gd name="connsiteY3" fmla="*/ 389888 h 2143739"/>
              <a:gd name="connsiteX4" fmla="*/ 2407190 w 2407190"/>
              <a:gd name="connsiteY4" fmla="*/ 1713690 h 2143739"/>
              <a:gd name="connsiteX5" fmla="*/ 2239339 w 2407190"/>
              <a:gd name="connsiteY5" fmla="*/ 1775064 h 2143739"/>
              <a:gd name="connsiteX6" fmla="*/ 568610 w 2407190"/>
              <a:gd name="connsiteY6" fmla="*/ 2115853 h 2143739"/>
              <a:gd name="connsiteX7" fmla="*/ 282897 w 2407190"/>
              <a:gd name="connsiteY7" fmla="*/ 2143739 h 2143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07190" h="2143739">
                <a:moveTo>
                  <a:pt x="0" y="0"/>
                </a:moveTo>
                <a:lnTo>
                  <a:pt x="182418" y="12508"/>
                </a:lnTo>
                <a:cubicBezTo>
                  <a:pt x="931015" y="74599"/>
                  <a:pt x="1589900" y="190988"/>
                  <a:pt x="2094283" y="344402"/>
                </a:cubicBezTo>
                <a:lnTo>
                  <a:pt x="2232495" y="389888"/>
                </a:lnTo>
                <a:lnTo>
                  <a:pt x="2407190" y="1713690"/>
                </a:lnTo>
                <a:lnTo>
                  <a:pt x="2239339" y="1775064"/>
                </a:lnTo>
                <a:cubicBezTo>
                  <a:pt x="1802549" y="1923281"/>
                  <a:pt x="1228654" y="2041406"/>
                  <a:pt x="568610" y="2115853"/>
                </a:cubicBezTo>
                <a:lnTo>
                  <a:pt x="282897" y="2143739"/>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57" name="Freeform 256"/>
          <p:cNvSpPr/>
          <p:nvPr/>
        </p:nvSpPr>
        <p:spPr>
          <a:xfrm rot="2251054">
            <a:off x="9048974" y="3126683"/>
            <a:ext cx="3539301" cy="2052861"/>
          </a:xfrm>
          <a:custGeom>
            <a:avLst/>
            <a:gdLst>
              <a:gd name="connsiteX0" fmla="*/ 0 w 3539301"/>
              <a:gd name="connsiteY0" fmla="*/ 0 h 2052861"/>
              <a:gd name="connsiteX1" fmla="*/ 183016 w 3539301"/>
              <a:gd name="connsiteY1" fmla="*/ 7448 h 2052861"/>
              <a:gd name="connsiteX2" fmla="*/ 3539301 w 3539301"/>
              <a:gd name="connsiteY2" fmla="*/ 1105588 h 2052861"/>
              <a:gd name="connsiteX3" fmla="*/ 1686053 w 3539301"/>
              <a:gd name="connsiteY3" fmla="*/ 2035067 h 2052861"/>
              <a:gd name="connsiteX4" fmla="*/ 1576216 w 3539301"/>
              <a:gd name="connsiteY4" fmla="*/ 2052861 h 2052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39301" h="2052861">
                <a:moveTo>
                  <a:pt x="0" y="0"/>
                </a:moveTo>
                <a:lnTo>
                  <a:pt x="183016" y="7448"/>
                </a:lnTo>
                <a:cubicBezTo>
                  <a:pt x="2098443" y="111969"/>
                  <a:pt x="3539301" y="563908"/>
                  <a:pt x="3539301" y="1105588"/>
                </a:cubicBezTo>
                <a:cubicBezTo>
                  <a:pt x="3539302" y="1492502"/>
                  <a:pt x="2804170" y="1833631"/>
                  <a:pt x="1686053" y="2035067"/>
                </a:cubicBezTo>
                <a:lnTo>
                  <a:pt x="1576216" y="2052861"/>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1" name="Freeform 270"/>
          <p:cNvSpPr/>
          <p:nvPr/>
        </p:nvSpPr>
        <p:spPr>
          <a:xfrm rot="18451054">
            <a:off x="8648254" y="172105"/>
            <a:ext cx="3340662" cy="1862796"/>
          </a:xfrm>
          <a:custGeom>
            <a:avLst/>
            <a:gdLst>
              <a:gd name="connsiteX0" fmla="*/ 2426102 w 3340662"/>
              <a:gd name="connsiteY0" fmla="*/ 0 h 1862796"/>
              <a:gd name="connsiteX1" fmla="*/ 3340662 w 3340662"/>
              <a:gd name="connsiteY1" fmla="*/ 1191121 h 1862796"/>
              <a:gd name="connsiteX2" fmla="*/ 3287636 w 3340662"/>
              <a:gd name="connsiteY2" fmla="*/ 1225141 h 1862796"/>
              <a:gd name="connsiteX3" fmla="*/ 323988 w 3340662"/>
              <a:gd name="connsiteY3" fmla="*/ 1849610 h 1862796"/>
              <a:gd name="connsiteX4" fmla="*/ 0 w 3340662"/>
              <a:gd name="connsiteY4" fmla="*/ 1862796 h 1862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0662" h="1862796">
                <a:moveTo>
                  <a:pt x="2426102" y="0"/>
                </a:moveTo>
                <a:lnTo>
                  <a:pt x="3340662" y="1191121"/>
                </a:lnTo>
                <a:lnTo>
                  <a:pt x="3287636" y="1225141"/>
                </a:lnTo>
                <a:cubicBezTo>
                  <a:pt x="2733393" y="1541684"/>
                  <a:pt x="1640845" y="1777752"/>
                  <a:pt x="323988" y="1849610"/>
                </a:cubicBezTo>
                <a:lnTo>
                  <a:pt x="0" y="1862796"/>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8" name="Freeform 287"/>
          <p:cNvSpPr/>
          <p:nvPr/>
        </p:nvSpPr>
        <p:spPr>
          <a:xfrm rot="21151054">
            <a:off x="9890272" y="1377095"/>
            <a:ext cx="2405919" cy="2143772"/>
          </a:xfrm>
          <a:custGeom>
            <a:avLst/>
            <a:gdLst>
              <a:gd name="connsiteX0" fmla="*/ 935466 w 2405919"/>
              <a:gd name="connsiteY0" fmla="*/ 75160 h 2143772"/>
              <a:gd name="connsiteX1" fmla="*/ 2374369 w 2405919"/>
              <a:gd name="connsiteY1" fmla="*/ 417409 h 2143772"/>
              <a:gd name="connsiteX2" fmla="*/ 2405919 w 2405919"/>
              <a:gd name="connsiteY2" fmla="*/ 430276 h 2143772"/>
              <a:gd name="connsiteX3" fmla="*/ 2232077 w 2405919"/>
              <a:gd name="connsiteY3" fmla="*/ 1753870 h 2143772"/>
              <a:gd name="connsiteX4" fmla="*/ 2093702 w 2405919"/>
              <a:gd name="connsiteY4" fmla="*/ 1799410 h 2143772"/>
              <a:gd name="connsiteX5" fmla="*/ 181837 w 2405919"/>
              <a:gd name="connsiteY5" fmla="*/ 2131304 h 2143772"/>
              <a:gd name="connsiteX6" fmla="*/ 0 w 2405919"/>
              <a:gd name="connsiteY6" fmla="*/ 2143772 h 2143772"/>
              <a:gd name="connsiteX7" fmla="*/ 281564 w 2405919"/>
              <a:gd name="connsiteY7" fmla="*/ 0 h 2143772"/>
              <a:gd name="connsiteX8" fmla="*/ 568028 w 2405919"/>
              <a:gd name="connsiteY8" fmla="*/ 27959 h 2143772"/>
              <a:gd name="connsiteX9" fmla="*/ 935466 w 2405919"/>
              <a:gd name="connsiteY9" fmla="*/ 75160 h 2143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05919" h="2143772">
                <a:moveTo>
                  <a:pt x="935466" y="75160"/>
                </a:moveTo>
                <a:cubicBezTo>
                  <a:pt x="1508728" y="158204"/>
                  <a:pt x="2001445" y="275776"/>
                  <a:pt x="2374369" y="417409"/>
                </a:cubicBezTo>
                <a:lnTo>
                  <a:pt x="2405919" y="430276"/>
                </a:lnTo>
                <a:lnTo>
                  <a:pt x="2232077" y="1753870"/>
                </a:lnTo>
                <a:lnTo>
                  <a:pt x="2093702" y="1799410"/>
                </a:lnTo>
                <a:cubicBezTo>
                  <a:pt x="1589318" y="1952824"/>
                  <a:pt x="930435" y="2069214"/>
                  <a:pt x="181837" y="2131304"/>
                </a:cubicBezTo>
                <a:lnTo>
                  <a:pt x="0" y="2143772"/>
                </a:lnTo>
                <a:lnTo>
                  <a:pt x="281564" y="0"/>
                </a:lnTo>
                <a:lnTo>
                  <a:pt x="568028" y="27959"/>
                </a:lnTo>
                <a:cubicBezTo>
                  <a:pt x="693750" y="42139"/>
                  <a:pt x="816347" y="57904"/>
                  <a:pt x="935466" y="75160"/>
                </a:cubicBez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3" name="Oval 7"/>
          <p:cNvSpPr>
            <a:spLocks noChangeArrowheads="1"/>
          </p:cNvSpPr>
          <p:nvPr/>
        </p:nvSpPr>
        <p:spPr bwMode="auto">
          <a:xfrm>
            <a:off x="4559800" y="2276850"/>
            <a:ext cx="7620000" cy="4572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826" name="Oval 2"/>
          <p:cNvSpPr>
            <a:spLocks noChangeArrowheads="1"/>
          </p:cNvSpPr>
          <p:nvPr/>
        </p:nvSpPr>
        <p:spPr bwMode="auto">
          <a:xfrm>
            <a:off x="6896273" y="-466725"/>
            <a:ext cx="6096000" cy="6096000"/>
          </a:xfrm>
          <a:prstGeom prst="ellipse">
            <a:avLst/>
          </a:prstGeom>
          <a:gradFill rotWithShape="1">
            <a:gsLst>
              <a:gs pos="0">
                <a:srgbClr val="3366FF"/>
              </a:gs>
              <a:gs pos="100000">
                <a:srgbClr val="3366FF">
                  <a:alpha val="200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827" name="Oval 3"/>
          <p:cNvSpPr>
            <a:spLocks noChangeArrowheads="1"/>
          </p:cNvSpPr>
          <p:nvPr/>
        </p:nvSpPr>
        <p:spPr bwMode="auto">
          <a:xfrm rot="-1800000">
            <a:off x="5981873" y="2047875"/>
            <a:ext cx="7620000" cy="9144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828" name="Oval 4"/>
          <p:cNvSpPr>
            <a:spLocks noChangeArrowheads="1"/>
          </p:cNvSpPr>
          <p:nvPr/>
        </p:nvSpPr>
        <p:spPr bwMode="auto">
          <a:xfrm rot="5400000">
            <a:off x="5981873" y="2276475"/>
            <a:ext cx="7620000" cy="4572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829" name="Oval 5"/>
          <p:cNvSpPr>
            <a:spLocks noChangeArrowheads="1"/>
          </p:cNvSpPr>
          <p:nvPr/>
        </p:nvSpPr>
        <p:spPr bwMode="auto">
          <a:xfrm rot="2700000">
            <a:off x="5981873" y="2047875"/>
            <a:ext cx="7620000" cy="9144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830" name="Oval 6"/>
          <p:cNvSpPr>
            <a:spLocks noChangeArrowheads="1"/>
          </p:cNvSpPr>
          <p:nvPr/>
        </p:nvSpPr>
        <p:spPr bwMode="auto">
          <a:xfrm rot="1800000">
            <a:off x="6058073" y="2276475"/>
            <a:ext cx="7620000" cy="4572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831" name="Oval 7"/>
          <p:cNvSpPr>
            <a:spLocks noChangeArrowheads="1"/>
          </p:cNvSpPr>
          <p:nvPr/>
        </p:nvSpPr>
        <p:spPr bwMode="auto">
          <a:xfrm>
            <a:off x="5772950" y="2238445"/>
            <a:ext cx="7620000" cy="457200"/>
          </a:xfrm>
          <a:prstGeom prst="ellipse">
            <a:avLst/>
          </a:prstGeom>
          <a:gradFill rotWithShape="1">
            <a:gsLst>
              <a:gs pos="65000">
                <a:srgbClr val="7E7E7E">
                  <a:alpha val="0"/>
                </a:srgbClr>
              </a:gs>
              <a:gs pos="0">
                <a:schemeClr val="bg1"/>
              </a:gs>
              <a:gs pos="100000">
                <a:schemeClr val="tx1">
                  <a:alpha val="0"/>
                </a:schemeClr>
              </a:gs>
            </a:gsLst>
            <a:path path="shape">
              <a:fillToRect l="50000" t="50000" r="50000" b="50000"/>
            </a:path>
          </a:gra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2050" name="Picture 2" descr="https://onwardigo.files.wordpress.com/2016/05/millionaire02a.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60375" y="368441"/>
            <a:ext cx="10357109" cy="5825875"/>
          </a:xfrm>
          <a:prstGeom prst="rect">
            <a:avLst/>
          </a:prstGeom>
          <a:noFill/>
          <a:extLst>
            <a:ext uri="{909E8E84-426E-40DD-AFC4-6F175D3DCCD1}">
              <a14:hiddenFill xmlns:a14="http://schemas.microsoft.com/office/drawing/2010/main">
                <a:solidFill>
                  <a:srgbClr val="FFFFFF"/>
                </a:solidFill>
              </a14:hiddenFill>
            </a:ext>
          </a:extLst>
        </p:spPr>
      </p:pic>
      <p:sp>
        <p:nvSpPr>
          <p:cNvPr id="299" name="Rectangle 83"/>
          <p:cNvSpPr>
            <a:spLocks noChangeArrowheads="1"/>
          </p:cNvSpPr>
          <p:nvPr/>
        </p:nvSpPr>
        <p:spPr bwMode="auto">
          <a:xfrm>
            <a:off x="35162" y="0"/>
            <a:ext cx="10254609" cy="1717672"/>
          </a:xfrm>
          <a:prstGeom prst="rect">
            <a:avLst/>
          </a:prstGeom>
          <a:gradFill>
            <a:gsLst>
              <a:gs pos="0">
                <a:schemeClr val="tx1"/>
              </a:gs>
              <a:gs pos="100000">
                <a:schemeClr val="tx1">
                  <a:alpha val="0"/>
                </a:schemeClr>
              </a:gs>
            </a:gsLst>
            <a:lin ang="5400000" scaled="0"/>
          </a:gradFill>
          <a:ln w="952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858" name="Rectangle 34"/>
          <p:cNvSpPr>
            <a:spLocks noChangeArrowheads="1"/>
          </p:cNvSpPr>
          <p:nvPr/>
        </p:nvSpPr>
        <p:spPr bwMode="auto">
          <a:xfrm>
            <a:off x="0" y="4220658"/>
            <a:ext cx="12192000" cy="1743072"/>
          </a:xfrm>
          <a:prstGeom prst="rect">
            <a:avLst/>
          </a:prstGeom>
          <a:gradFill rotWithShape="1">
            <a:gsLst>
              <a:gs pos="0">
                <a:schemeClr val="tx1">
                  <a:alpha val="0"/>
                </a:schemeClr>
              </a:gs>
              <a:gs pos="100000">
                <a:schemeClr val="tx1"/>
              </a:gs>
            </a:gsLst>
            <a:lin ang="5400000" scaled="1"/>
          </a:gra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860" name="Rectangle 36"/>
          <p:cNvSpPr>
            <a:spLocks noChangeArrowheads="1"/>
          </p:cNvSpPr>
          <p:nvPr/>
        </p:nvSpPr>
        <p:spPr bwMode="auto">
          <a:xfrm>
            <a:off x="9369121" y="-317355"/>
            <a:ext cx="2904997" cy="6858000"/>
          </a:xfrm>
          <a:prstGeom prst="rect">
            <a:avLst/>
          </a:prstGeom>
          <a:gradFill rotWithShape="1">
            <a:gsLst>
              <a:gs pos="4000">
                <a:schemeClr val="tx1">
                  <a:alpha val="1000"/>
                </a:schemeClr>
              </a:gs>
              <a:gs pos="33000">
                <a:schemeClr val="tx1"/>
              </a:gs>
              <a:gs pos="100000">
                <a:schemeClr val="tx1">
                  <a:alpha val="0"/>
                </a:schemeClr>
              </a:gs>
            </a:gsLst>
            <a:lin ang="0" scaled="1"/>
          </a:gra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881" name="AutoShape 57"/>
          <p:cNvSpPr>
            <a:spLocks noChangeArrowheads="1"/>
          </p:cNvSpPr>
          <p:nvPr/>
        </p:nvSpPr>
        <p:spPr bwMode="auto">
          <a:xfrm>
            <a:off x="10474170" y="5178148"/>
            <a:ext cx="1371600" cy="285750"/>
          </a:xfrm>
          <a:prstGeom prst="hexagon">
            <a:avLst>
              <a:gd name="adj" fmla="val 34844"/>
              <a:gd name="vf" fmla="val 115470"/>
            </a:avLst>
          </a:prstGeom>
          <a:solidFill>
            <a:srgbClr val="111128">
              <a:alpha val="78000"/>
            </a:srgbClr>
          </a:solidFill>
          <a:ln w="57150">
            <a:solidFill>
              <a:srgbClr val="FFC000"/>
            </a:solidFill>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Calibri" panose="020F0502020204030204"/>
                <a:ea typeface="+mn-ea"/>
                <a:cs typeface="+mn-cs"/>
              </a:rPr>
              <a:t>$100</a:t>
            </a:r>
            <a:endPar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77882" name="AutoShape 58"/>
          <p:cNvSpPr>
            <a:spLocks noChangeArrowheads="1"/>
          </p:cNvSpPr>
          <p:nvPr/>
        </p:nvSpPr>
        <p:spPr bwMode="auto">
          <a:xfrm>
            <a:off x="10474170" y="4873625"/>
            <a:ext cx="1371600" cy="285750"/>
          </a:xfrm>
          <a:prstGeom prst="hexagon">
            <a:avLst>
              <a:gd name="adj" fmla="val 34844"/>
              <a:gd name="vf" fmla="val 115470"/>
            </a:avLst>
          </a:prstGeom>
          <a:solidFill>
            <a:srgbClr val="111128">
              <a:alpha val="78000"/>
            </a:srgbClr>
          </a:solidFill>
          <a:ln w="57150">
            <a:solidFill>
              <a:srgbClr val="FFC000"/>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Calibri" panose="020F0502020204030204"/>
                <a:ea typeface="+mn-ea"/>
                <a:cs typeface="+mn-cs"/>
              </a:rPr>
              <a:t>$500</a:t>
            </a:r>
            <a:endPar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77884" name="AutoShape 60"/>
          <p:cNvSpPr>
            <a:spLocks noChangeArrowheads="1"/>
          </p:cNvSpPr>
          <p:nvPr/>
        </p:nvSpPr>
        <p:spPr bwMode="auto">
          <a:xfrm>
            <a:off x="10474170" y="4492720"/>
            <a:ext cx="1371600" cy="285750"/>
          </a:xfrm>
          <a:prstGeom prst="hexagon">
            <a:avLst>
              <a:gd name="adj" fmla="val 34844"/>
              <a:gd name="vf" fmla="val 115470"/>
            </a:avLst>
          </a:prstGeom>
          <a:solidFill>
            <a:srgbClr val="111128">
              <a:alpha val="78000"/>
            </a:srgbClr>
          </a:solidFill>
          <a:ln w="57150">
            <a:solidFill>
              <a:srgbClr val="FFC000"/>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Calibri" panose="020F0502020204030204"/>
                <a:ea typeface="+mn-ea"/>
                <a:cs typeface="+mn-cs"/>
              </a:rPr>
              <a:t>$1000</a:t>
            </a:r>
            <a:endPar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77886" name="AutoShape 62"/>
          <p:cNvSpPr>
            <a:spLocks noChangeArrowheads="1"/>
          </p:cNvSpPr>
          <p:nvPr/>
        </p:nvSpPr>
        <p:spPr bwMode="auto">
          <a:xfrm>
            <a:off x="10474170" y="4097509"/>
            <a:ext cx="1371600" cy="285750"/>
          </a:xfrm>
          <a:prstGeom prst="hexagon">
            <a:avLst>
              <a:gd name="adj" fmla="val 34844"/>
              <a:gd name="vf" fmla="val 115470"/>
            </a:avLst>
          </a:prstGeom>
          <a:solidFill>
            <a:srgbClr val="111128">
              <a:alpha val="78000"/>
            </a:srgbClr>
          </a:solidFill>
          <a:ln w="57150">
            <a:solidFill>
              <a:srgbClr val="FFC000"/>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Calibri" panose="020F0502020204030204"/>
                <a:ea typeface="+mn-ea"/>
                <a:cs typeface="+mn-cs"/>
              </a:rPr>
              <a:t>$</a:t>
            </a:r>
            <a:r>
              <a:rPr lang="en-US" altLang="en-US" sz="1600" b="1">
                <a:solidFill>
                  <a:srgbClr val="FFFF00"/>
                </a:solidFill>
                <a:latin typeface="Calibri" panose="020F0502020204030204"/>
              </a:rPr>
              <a:t>5</a:t>
            </a:r>
            <a:r>
              <a:rPr kumimoji="0" lang="en-US" altLang="en-US" sz="1600" b="1" i="0" u="none" strike="noStrike" kern="1200" cap="none" spc="0" normalizeH="0" baseline="0" noProof="0">
                <a:ln>
                  <a:noFill/>
                </a:ln>
                <a:solidFill>
                  <a:srgbClr val="FFFF00"/>
                </a:solidFill>
                <a:effectLst/>
                <a:uLnTx/>
                <a:uFillTx/>
                <a:latin typeface="Calibri" panose="020F0502020204030204"/>
                <a:ea typeface="+mn-ea"/>
                <a:cs typeface="+mn-cs"/>
              </a:rPr>
              <a:t>000</a:t>
            </a:r>
            <a:endPar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77887" name="AutoShape 63"/>
          <p:cNvSpPr>
            <a:spLocks noChangeArrowheads="1"/>
          </p:cNvSpPr>
          <p:nvPr/>
        </p:nvSpPr>
        <p:spPr bwMode="auto">
          <a:xfrm>
            <a:off x="10474170" y="3720998"/>
            <a:ext cx="1371600" cy="285750"/>
          </a:xfrm>
          <a:prstGeom prst="hexagon">
            <a:avLst>
              <a:gd name="adj" fmla="val 34844"/>
              <a:gd name="vf" fmla="val 115470"/>
            </a:avLst>
          </a:prstGeom>
          <a:solidFill>
            <a:srgbClr val="111128">
              <a:alpha val="78000"/>
            </a:srgbClr>
          </a:solidFill>
          <a:ln w="57150">
            <a:solidFill>
              <a:srgbClr val="FFC000"/>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Calibri" panose="020F0502020204030204"/>
                <a:ea typeface="+mn-ea"/>
                <a:cs typeface="+mn-cs"/>
              </a:rPr>
              <a:t>$</a:t>
            </a:r>
            <a:r>
              <a:rPr lang="en-US" altLang="en-US" sz="1600" b="1">
                <a:solidFill>
                  <a:srgbClr val="FFFF00"/>
                </a:solidFill>
                <a:latin typeface="Calibri" panose="020F0502020204030204"/>
              </a:rPr>
              <a:t>10.</a:t>
            </a:r>
            <a:r>
              <a:rPr kumimoji="0" lang="en-US" altLang="en-US" sz="1600" b="1" i="0" u="none" strike="noStrike" kern="1200" cap="none" spc="0" normalizeH="0" baseline="0" noProof="0">
                <a:ln>
                  <a:noFill/>
                </a:ln>
                <a:solidFill>
                  <a:srgbClr val="FFFF00"/>
                </a:solidFill>
                <a:effectLst/>
                <a:uLnTx/>
                <a:uFillTx/>
                <a:latin typeface="Calibri" panose="020F0502020204030204"/>
                <a:ea typeface="+mn-ea"/>
                <a:cs typeface="+mn-cs"/>
              </a:rPr>
              <a:t>000</a:t>
            </a:r>
            <a:endPar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77907" name="Rectangle 83"/>
          <p:cNvSpPr>
            <a:spLocks noChangeArrowheads="1"/>
          </p:cNvSpPr>
          <p:nvPr/>
        </p:nvSpPr>
        <p:spPr bwMode="auto">
          <a:xfrm>
            <a:off x="0" y="5925325"/>
            <a:ext cx="12192000" cy="931862"/>
          </a:xfrm>
          <a:prstGeom prst="rect">
            <a:avLst/>
          </a:prstGeom>
          <a:solidFill>
            <a:schemeClr val="tx1"/>
          </a:solidFill>
          <a:ln w="9525">
            <a:solidFill>
              <a:schemeClr val="tx1"/>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916" name="ViewCorrect" hidden="1">
            <a:hlinkClick r:id="" action="ppaction://macro?name=ViewCorrectAnswer"/>
          </p:cNvPr>
          <p:cNvSpPr>
            <a:spLocks noChangeArrowheads="1"/>
          </p:cNvSpPr>
          <p:nvPr/>
        </p:nvSpPr>
        <p:spPr bwMode="auto">
          <a:xfrm>
            <a:off x="3960612" y="6462995"/>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srgbClr val="FFFFFF"/>
                </a:solidFill>
                <a:effectLst/>
                <a:uLnTx/>
                <a:uFillTx/>
                <a:latin typeface="Calibri" panose="020F0502020204030204"/>
                <a:ea typeface="+mn-ea"/>
                <a:cs typeface="+mn-cs"/>
              </a:rPr>
              <a:t>CORRECT ANSWER</a:t>
            </a:r>
          </a:p>
        </p:txBody>
      </p:sp>
      <p:sp>
        <p:nvSpPr>
          <p:cNvPr id="77918" name="GameEnd" hidden="1">
            <a:hlinkClick r:id="" action="ppaction://macro?name=ViewEnd"/>
          </p:cNvPr>
          <p:cNvSpPr>
            <a:spLocks noChangeArrowheads="1"/>
          </p:cNvSpPr>
          <p:nvPr/>
        </p:nvSpPr>
        <p:spPr bwMode="auto">
          <a:xfrm>
            <a:off x="3960612" y="6462995"/>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srgbClr val="FFFFFF"/>
                </a:solidFill>
                <a:effectLst/>
                <a:uLnTx/>
                <a:uFillTx/>
                <a:latin typeface="Calibri" panose="020F0502020204030204"/>
                <a:ea typeface="+mn-ea"/>
                <a:cs typeface="+mn-cs"/>
              </a:rPr>
              <a:t>END</a:t>
            </a:r>
          </a:p>
        </p:txBody>
      </p:sp>
      <p:sp>
        <p:nvSpPr>
          <p:cNvPr id="183" name="TimerText" hidden="1"/>
          <p:cNvSpPr txBox="1"/>
          <p:nvPr/>
        </p:nvSpPr>
        <p:spPr>
          <a:xfrm>
            <a:off x="4451058" y="2383105"/>
            <a:ext cx="1476686" cy="1323439"/>
          </a:xfrm>
          <a:prstGeom prst="rect">
            <a:avLst/>
          </a:prstGeom>
          <a:noFill/>
        </p:spPr>
        <p:txBody>
          <a:bodyPr wrap="none" rtlCol="0">
            <a:spAutoFit/>
          </a:bodyPr>
          <a:lstStyle>
            <a:defPPr>
              <a:defRPr lang="en-US"/>
            </a:defPPr>
            <a:lvl1pPr marL="0" algn="ctr" defTabSz="914400" eaLnBrk="1" latinLnBrk="0" hangingPunct="1">
              <a:defRPr sz="16600" b="1">
                <a:ln>
                  <a:solidFill>
                    <a:schemeClr val="tx1"/>
                  </a:solidFill>
                </a:ln>
                <a:gradFill>
                  <a:gsLst>
                    <a:gs pos="31000">
                      <a:schemeClr val="accent1">
                        <a:lumMod val="5000"/>
                        <a:lumOff val="95000"/>
                      </a:schemeClr>
                    </a:gs>
                    <a:gs pos="73000">
                      <a:srgbClr val="FFC000"/>
                    </a:gs>
                    <a:gs pos="100000">
                      <a:srgbClr val="FFFF00"/>
                    </a:gs>
                  </a:gsLst>
                  <a:lin ang="5400000" scaled="1"/>
                </a:gradFill>
                <a:effectLst>
                  <a:outerShdw blurRad="50800" dist="38100" dir="2700000" algn="tl" rotWithShape="0">
                    <a:prstClr val="black">
                      <a:alpha val="40000"/>
                    </a:prstClr>
                  </a:outerShdw>
                </a:effectLst>
                <a:latin typeface="+mn-lt"/>
              </a:defRPr>
            </a:lvl1pPr>
            <a:lvl2pPr defTabSz="914400" eaLnBrk="1" latinLnBrk="0" hangingPunct="1">
              <a:defRPr sz="1800">
                <a:latin typeface="+mn-lt"/>
              </a:defRPr>
            </a:lvl2pPr>
            <a:lvl3pPr defTabSz="914400" eaLnBrk="1" latinLnBrk="0" hangingPunct="1">
              <a:defRPr sz="1800">
                <a:latin typeface="+mn-lt"/>
              </a:defRPr>
            </a:lvl3pPr>
            <a:lvl4pPr defTabSz="914400" eaLnBrk="1" latinLnBrk="0" hangingPunct="1">
              <a:defRPr sz="1800">
                <a:latin typeface="+mn-lt"/>
              </a:defRPr>
            </a:lvl4pPr>
            <a:lvl5pPr defTabSz="914400" eaLnBrk="1" latinLnBrk="0" hangingPunct="1">
              <a:defRPr sz="1800">
                <a:latin typeface="+mn-lt"/>
              </a:defRPr>
            </a:lvl5pPr>
            <a:lvl6pPr>
              <a:defRPr sz="1800">
                <a:latin typeface="+mn-lt"/>
              </a:defRPr>
            </a:lvl6pPr>
            <a:lvl7pPr>
              <a:defRPr sz="1800">
                <a:latin typeface="+mn-lt"/>
              </a:defRPr>
            </a:lvl7pPr>
            <a:lvl8pPr>
              <a:defRPr sz="1800">
                <a:latin typeface="+mn-lt"/>
              </a:defRPr>
            </a:lvl8pPr>
            <a:lvl9pPr>
              <a:defRPr sz="1800">
                <a:latin typeface="+mn-lt"/>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300" normalizeH="0" baseline="0" noProof="0">
                <a:ln w="12700">
                  <a:solidFill>
                    <a:srgbClr val="000000"/>
                  </a:solidFill>
                </a:ln>
                <a:gradFill>
                  <a:gsLst>
                    <a:gs pos="29000">
                      <a:srgbClr val="BBE0E3">
                        <a:lumMod val="5000"/>
                        <a:lumOff val="95000"/>
                      </a:srgbClr>
                    </a:gs>
                    <a:gs pos="82000">
                      <a:srgbClr val="FFC000"/>
                    </a:gs>
                    <a:gs pos="67000">
                      <a:srgbClr val="FFFF00"/>
                    </a:gs>
                  </a:gsLst>
                  <a:lin ang="5400000" scaled="1"/>
                </a:gradFill>
                <a:effectLst>
                  <a:outerShdw blurRad="50800" dist="38100" dir="2700000" algn="tl" rotWithShape="0">
                    <a:prstClr val="black">
                      <a:alpha val="40000"/>
                    </a:prstClr>
                  </a:outerShdw>
                </a:effectLst>
                <a:uLnTx/>
                <a:uFillTx/>
                <a:latin typeface="Arial Black" panose="020B0A04020102020204" pitchFamily="34" charset="0"/>
                <a:ea typeface="+mn-ea"/>
                <a:cs typeface="+mn-cs"/>
              </a:rPr>
              <a:t>00</a:t>
            </a:r>
            <a:endParaRPr kumimoji="0" lang="en-US" sz="8000" b="1" i="0" u="none" strike="noStrike" kern="1200" cap="none" spc="-300" normalizeH="0" baseline="0" noProof="0" dirty="0">
              <a:ln w="12700">
                <a:solidFill>
                  <a:srgbClr val="000000"/>
                </a:solidFill>
              </a:ln>
              <a:gradFill>
                <a:gsLst>
                  <a:gs pos="29000">
                    <a:srgbClr val="BBE0E3">
                      <a:lumMod val="5000"/>
                      <a:lumOff val="95000"/>
                    </a:srgbClr>
                  </a:gs>
                  <a:gs pos="82000">
                    <a:srgbClr val="FFC000"/>
                  </a:gs>
                  <a:gs pos="67000">
                    <a:srgbClr val="FFFF00"/>
                  </a:gs>
                </a:gsLst>
                <a:lin ang="5400000" scaled="1"/>
              </a:gradFill>
              <a:effectLst>
                <a:outerShdw blurRad="50800" dist="38100" dir="2700000" algn="tl" rotWithShape="0">
                  <a:prstClr val="black">
                    <a:alpha val="40000"/>
                  </a:prstClr>
                </a:outerShdw>
              </a:effectLst>
              <a:uLnTx/>
              <a:uFillTx/>
              <a:latin typeface="Arial Black" panose="020B0A04020102020204" pitchFamily="34" charset="0"/>
              <a:ea typeface="+mn-ea"/>
              <a:cs typeface="+mn-cs"/>
            </a:endParaRPr>
          </a:p>
        </p:txBody>
      </p:sp>
      <p:sp>
        <p:nvSpPr>
          <p:cNvPr id="130" name="Rectangle 36"/>
          <p:cNvSpPr>
            <a:spLocks noChangeArrowheads="1"/>
          </p:cNvSpPr>
          <p:nvPr/>
        </p:nvSpPr>
        <p:spPr bwMode="auto">
          <a:xfrm>
            <a:off x="-10395" y="10955"/>
            <a:ext cx="2904997" cy="6858000"/>
          </a:xfrm>
          <a:prstGeom prst="rect">
            <a:avLst/>
          </a:prstGeom>
          <a:gradFill rotWithShape="1">
            <a:gsLst>
              <a:gs pos="0">
                <a:schemeClr val="tx1"/>
              </a:gs>
              <a:gs pos="35000">
                <a:schemeClr val="tx1">
                  <a:alpha val="0"/>
                </a:schemeClr>
              </a:gs>
            </a:gsLst>
            <a:lin ang="0" scaled="1"/>
          </a:gra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05" name="Continue" hidden="1">
            <a:hlinkClick r:id="" action="ppaction://macro?name=NextQuestion"/>
          </p:cNvPr>
          <p:cNvSpPr>
            <a:spLocks noChangeArrowheads="1"/>
          </p:cNvSpPr>
          <p:nvPr/>
        </p:nvSpPr>
        <p:spPr bwMode="auto">
          <a:xfrm>
            <a:off x="3960612" y="6462995"/>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srgbClr val="FFFFFF"/>
                </a:solidFill>
                <a:effectLst/>
                <a:uLnTx/>
                <a:uFillTx/>
                <a:latin typeface="Calibri" panose="020F0502020204030204"/>
                <a:ea typeface="+mn-ea"/>
                <a:cs typeface="+mn-cs"/>
              </a:rPr>
              <a:t>CONTINUE</a:t>
            </a:r>
          </a:p>
        </p:txBody>
      </p:sp>
      <p:graphicFrame>
        <p:nvGraphicFramePr>
          <p:cNvPr id="16" name="AskAudienceChart" hidden="1"/>
          <p:cNvGraphicFramePr/>
          <p:nvPr/>
        </p:nvGraphicFramePr>
        <p:xfrm>
          <a:off x="2346325" y="1756601"/>
          <a:ext cx="6096000" cy="2488694"/>
        </p:xfrm>
        <a:graphic>
          <a:graphicData uri="http://schemas.openxmlformats.org/drawingml/2006/chart">
            <c:chart xmlns:c="http://schemas.openxmlformats.org/drawingml/2006/chart" xmlns:r="http://schemas.openxmlformats.org/officeDocument/2006/relationships" r:id="rId13"/>
          </a:graphicData>
        </a:graphic>
      </p:graphicFrame>
      <p:sp>
        <p:nvSpPr>
          <p:cNvPr id="77902" name="QuestionText">
            <a:hlinkClick r:id="" action="ppaction://macro?name=ShowAnswers"/>
          </p:cNvPr>
          <p:cNvSpPr>
            <a:spLocks noChangeArrowheads="1"/>
          </p:cNvSpPr>
          <p:nvPr/>
        </p:nvSpPr>
        <p:spPr bwMode="auto">
          <a:xfrm>
            <a:off x="485776" y="177406"/>
            <a:ext cx="9061272" cy="1416050"/>
          </a:xfrm>
          <a:prstGeom prst="hexagon">
            <a:avLst>
              <a:gd name="adj" fmla="val 34128"/>
              <a:gd name="vf" fmla="val 115470"/>
            </a:avLst>
          </a:prstGeom>
          <a:gradFill flip="none" rotWithShape="1">
            <a:gsLst>
              <a:gs pos="35000">
                <a:srgbClr val="0D0D0D"/>
              </a:gs>
              <a:gs pos="100000">
                <a:srgbClr val="161645"/>
              </a:gs>
            </a:gsLst>
            <a:lin ang="5400000" scaled="1"/>
            <a:tileRect/>
          </a:gradFill>
          <a:ln w="76200">
            <a:gradFill>
              <a:gsLst>
                <a:gs pos="50000">
                  <a:schemeClr val="accent5">
                    <a:lumMod val="50000"/>
                  </a:schemeClr>
                </a:gs>
                <a:gs pos="100000">
                  <a:schemeClr val="accent2"/>
                </a:gs>
                <a:gs pos="0">
                  <a:schemeClr val="accent2"/>
                </a:gs>
              </a:gsLst>
              <a:lin ang="10800000" scaled="0"/>
            </a:gradFill>
          </a:ln>
          <a:effectLst/>
        </p:spPr>
        <p:txBody>
          <a:bodyPr wrap="none" anchor="ct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Calibri" panose="020F0502020204030204" pitchFamily="34" charset="0"/>
                <a:ea typeface="+mn-ea"/>
                <a:cs typeface="+mn-cs"/>
              </a:rPr>
              <a:t>Câu hỏi 5. </a:t>
            </a:r>
            <a:r>
              <a:rPr kumimoji="0" lang="en-US" sz="2400" b="0" i="0" u="none" strike="noStrike" kern="1200" cap="none" spc="0" normalizeH="0" baseline="0" noProof="0">
                <a:ln>
                  <a:noFill/>
                </a:ln>
                <a:solidFill>
                  <a:prstClr val="white"/>
                </a:solidFill>
                <a:effectLst/>
                <a:uLnTx/>
                <a:uFillTx/>
                <a:latin typeface="Calibri" panose="020F0502020204030204"/>
                <a:ea typeface="+mn-ea"/>
                <a:cs typeface="+mn-cs"/>
              </a:rPr>
              <a:t>Một tế bào mô phân sinh ở thực vật tiến hành phân chia </a:t>
            </a:r>
          </a:p>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libri" panose="020F0502020204030204"/>
                <a:ea typeface="+mn-ea"/>
                <a:cs typeface="+mn-cs"/>
              </a:rPr>
              <a:t>liên tiếp 4 lần. Hỏi sau quá trình này, số tế bào con </a:t>
            </a:r>
          </a:p>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libri" panose="020F0502020204030204"/>
                <a:ea typeface="+mn-ea"/>
                <a:cs typeface="+mn-cs"/>
              </a:rPr>
              <a:t>được tạo thành là bao nhiêu ?</a:t>
            </a:r>
            <a:endParaRPr kumimoji="0" lang="en-US" sz="2400" b="1" i="0" u="none" strike="noStrike" kern="1200" cap="none" spc="0" normalizeH="0" baseline="0" noProof="0" dirty="0">
              <a:ln>
                <a:noFill/>
              </a:ln>
              <a:solidFill>
                <a:prstClr val="white"/>
              </a:solidFill>
              <a:effectLst/>
              <a:uLnTx/>
              <a:uFillTx/>
              <a:latin typeface="Calibri" panose="020F0502020204030204" pitchFamily="34" charset="0"/>
              <a:ea typeface="+mn-ea"/>
              <a:cs typeface="Times New Roman" panose="02020603050405020304" pitchFamily="18" charset="0"/>
            </a:endParaRPr>
          </a:p>
        </p:txBody>
      </p:sp>
      <p:sp>
        <p:nvSpPr>
          <p:cNvPr id="77904" name="AutoShape 80"/>
          <p:cNvSpPr>
            <a:spLocks noChangeArrowheads="1"/>
          </p:cNvSpPr>
          <p:nvPr/>
        </p:nvSpPr>
        <p:spPr bwMode="auto">
          <a:xfrm>
            <a:off x="834515" y="838200"/>
            <a:ext cx="166787" cy="152400"/>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905" name="AutoShape 81"/>
          <p:cNvSpPr>
            <a:spLocks noChangeArrowheads="1"/>
          </p:cNvSpPr>
          <p:nvPr/>
        </p:nvSpPr>
        <p:spPr bwMode="auto">
          <a:xfrm>
            <a:off x="9424068" y="838200"/>
            <a:ext cx="166787" cy="152400"/>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862" name="AnswerD"/>
          <p:cNvSpPr>
            <a:spLocks noChangeArrowheads="1"/>
          </p:cNvSpPr>
          <p:nvPr/>
        </p:nvSpPr>
        <p:spPr bwMode="auto">
          <a:xfrm>
            <a:off x="5248225" y="4269414"/>
            <a:ext cx="4434840" cy="722313"/>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0" scaled="0"/>
            </a:gra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a:solidFill>
                  <a:srgbClr val="FFFFFF"/>
                </a:solidFill>
                <a:latin typeface="Calibri" panose="020F0502020204030204" pitchFamily="34" charset="0"/>
              </a:rPr>
              <a:t>8 tế bào</a:t>
            </a:r>
            <a:endParaRPr kumimoji="0" lang="en-US" sz="2400" b="0" i="0" u="none" strike="noStrike" kern="1200" cap="none" spc="0" normalizeH="0" baseline="0" noProof="0">
              <a:ln>
                <a:noFill/>
              </a:ln>
              <a:solidFill>
                <a:srgbClr val="FFFFFF"/>
              </a:solidFill>
              <a:effectLst/>
              <a:uLnTx/>
              <a:uFillTx/>
              <a:latin typeface="Calibri" panose="020F0502020204030204" pitchFamily="34" charset="0"/>
            </a:endParaRPr>
          </a:p>
        </p:txBody>
      </p:sp>
      <p:sp>
        <p:nvSpPr>
          <p:cNvPr id="77861" name="AnswerC"/>
          <p:cNvSpPr>
            <a:spLocks noChangeArrowheads="1"/>
          </p:cNvSpPr>
          <p:nvPr/>
        </p:nvSpPr>
        <p:spPr bwMode="auto">
          <a:xfrm>
            <a:off x="5262110" y="5039658"/>
            <a:ext cx="4437413" cy="722313"/>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10800000" scaled="0"/>
            </a:gra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a:solidFill>
                  <a:srgbClr val="FFFFFF"/>
                </a:solidFill>
                <a:latin typeface="Calibri" panose="020F0502020204030204" pitchFamily="34" charset="0"/>
              </a:rPr>
              <a:t>32 tế bào</a:t>
            </a:r>
            <a:endParaRPr kumimoji="0" lang="en-US" sz="2400" b="0" i="0" u="none" strike="noStrike" kern="1200" cap="none" spc="0" normalizeH="0" baseline="0" noProof="0">
              <a:ln>
                <a:noFill/>
              </a:ln>
              <a:solidFill>
                <a:srgbClr val="FFFFFF"/>
              </a:solidFill>
              <a:effectLst/>
              <a:uLnTx/>
              <a:uFillTx/>
              <a:latin typeface="Calibri" panose="020F0502020204030204" pitchFamily="34" charset="0"/>
            </a:endParaRPr>
          </a:p>
        </p:txBody>
      </p:sp>
      <p:sp>
        <p:nvSpPr>
          <p:cNvPr id="77864" name="AnswerB"/>
          <p:cNvSpPr>
            <a:spLocks noChangeArrowheads="1"/>
          </p:cNvSpPr>
          <p:nvPr/>
        </p:nvSpPr>
        <p:spPr bwMode="auto">
          <a:xfrm>
            <a:off x="745849" y="5057250"/>
            <a:ext cx="4437414" cy="722313"/>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0" scaled="0"/>
            </a:gradFill>
          </a:ln>
          <a:effectLst/>
        </p:spPr>
        <p:txBody>
          <a:bodyPr wrap="none" anchor="ctr"/>
          <a:lstStyle/>
          <a:p>
            <a:pPr lvl="0" algn="ctr" defTabSz="914126">
              <a:defRPr/>
            </a:pPr>
            <a:r>
              <a:rPr lang="en-US" sz="2400">
                <a:solidFill>
                  <a:prstClr val="white"/>
                </a:solidFill>
              </a:rPr>
              <a:t>  16 tế bào     </a:t>
            </a:r>
            <a:endParaRPr lang="en-US" sz="2400" b="1" dirty="0">
              <a:solidFill>
                <a:prstClr val="white"/>
              </a:solidFill>
              <a:cs typeface="Times New Roman" panose="02020603050405020304" pitchFamily="18" charset="0"/>
            </a:endParaRPr>
          </a:p>
        </p:txBody>
      </p:sp>
      <p:sp>
        <p:nvSpPr>
          <p:cNvPr id="77863" name="AnswerA"/>
          <p:cNvSpPr>
            <a:spLocks noChangeArrowheads="1"/>
          </p:cNvSpPr>
          <p:nvPr/>
        </p:nvSpPr>
        <p:spPr bwMode="auto">
          <a:xfrm>
            <a:off x="722461" y="4343403"/>
            <a:ext cx="4437413" cy="722313"/>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10800000" scaled="0"/>
            </a:gra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a:solidFill>
                  <a:srgbClr val="FFFFFF"/>
                </a:solidFill>
                <a:latin typeface="Calibri" panose="020F0502020204030204" pitchFamily="34" charset="0"/>
              </a:rPr>
              <a:t>4 tế bào</a:t>
            </a:r>
            <a:endParaRPr kumimoji="0" lang="en-US" sz="2400" b="0" i="0" u="none" strike="noStrike" kern="1200" cap="none" spc="0" normalizeH="0" baseline="0" noProof="0">
              <a:ln>
                <a:noFill/>
              </a:ln>
              <a:solidFill>
                <a:srgbClr val="FFFFFF"/>
              </a:solidFill>
              <a:effectLst/>
              <a:uLnTx/>
              <a:uFillTx/>
              <a:latin typeface="Calibri" panose="020F0502020204030204" pitchFamily="34" charset="0"/>
            </a:endParaRPr>
          </a:p>
        </p:txBody>
      </p:sp>
      <p:sp>
        <p:nvSpPr>
          <p:cNvPr id="77877" name="AutoShape 53"/>
          <p:cNvSpPr>
            <a:spLocks noChangeArrowheads="1"/>
          </p:cNvSpPr>
          <p:nvPr/>
        </p:nvSpPr>
        <p:spPr bwMode="auto">
          <a:xfrm>
            <a:off x="5378575" y="4656740"/>
            <a:ext cx="117475" cy="117475"/>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B</a:t>
            </a:r>
          </a:p>
        </p:txBody>
      </p:sp>
      <p:sp>
        <p:nvSpPr>
          <p:cNvPr id="77878" name="AutoShape 54"/>
          <p:cNvSpPr>
            <a:spLocks noChangeArrowheads="1"/>
          </p:cNvSpPr>
          <p:nvPr/>
        </p:nvSpPr>
        <p:spPr bwMode="auto">
          <a:xfrm>
            <a:off x="5395295" y="5432157"/>
            <a:ext cx="117475" cy="117475"/>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D</a:t>
            </a:r>
          </a:p>
        </p:txBody>
      </p:sp>
      <p:sp>
        <p:nvSpPr>
          <p:cNvPr id="77879" name="AutoShape 55"/>
          <p:cNvSpPr>
            <a:spLocks noChangeArrowheads="1"/>
          </p:cNvSpPr>
          <p:nvPr/>
        </p:nvSpPr>
        <p:spPr bwMode="auto">
          <a:xfrm>
            <a:off x="917908" y="4634532"/>
            <a:ext cx="117475" cy="117475"/>
          </a:xfrm>
          <a:prstGeom prst="diamond">
            <a:avLst/>
          </a:prstGeom>
          <a:solidFill>
            <a:schemeClr val="bg1"/>
          </a:solidFill>
          <a:ln>
            <a:noFill/>
          </a:ln>
          <a:effectLst/>
        </p:spPr>
        <p:txBody>
          <a:bodyPr wrap="none" lIns="27432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A</a:t>
            </a:r>
            <a:endParaRPr kumimoji="0" lang="en-US" sz="12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77880" name="AutoShape 56"/>
          <p:cNvSpPr>
            <a:spLocks noChangeArrowheads="1"/>
          </p:cNvSpPr>
          <p:nvPr/>
        </p:nvSpPr>
        <p:spPr bwMode="auto">
          <a:xfrm>
            <a:off x="834515" y="5432157"/>
            <a:ext cx="117475" cy="117475"/>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C</a:t>
            </a:r>
          </a:p>
        </p:txBody>
      </p:sp>
      <p:sp>
        <p:nvSpPr>
          <p:cNvPr id="5" name="StartTimerButton" hidden="1">
            <a:hlinkClick r:id="" action="ppaction://macro?name=StartPhoneTimer">
              <a:snd r:embed="rId14" name="66 Phone-A-Friend-pt2.wav"/>
            </a:hlinkClick>
          </p:cNvPr>
          <p:cNvSpPr/>
          <p:nvPr/>
        </p:nvSpPr>
        <p:spPr>
          <a:xfrm>
            <a:off x="4751825" y="2556852"/>
            <a:ext cx="914400" cy="914400"/>
          </a:xfrm>
          <a:prstGeom prst="ellipse">
            <a:avLst/>
          </a:prstGeom>
          <a:solidFill>
            <a:schemeClr val="accent6"/>
          </a:solidFill>
          <a:ln w="38100">
            <a:solidFill>
              <a:srgbClr val="FFFF00"/>
            </a:solidFill>
          </a:ln>
          <a:effectLst>
            <a:outerShdw blurRad="762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BBE0E3">
                    <a:lumMod val="60000"/>
                    <a:lumOff val="40000"/>
                  </a:srgbClr>
                </a:solidFill>
                <a:effectLst>
                  <a:outerShdw blurRad="38100" dist="38100" dir="2700000" algn="tl">
                    <a:srgbClr val="000000">
                      <a:alpha val="43137"/>
                    </a:srgbClr>
                  </a:outerShdw>
                </a:effectLst>
                <a:uLnTx/>
                <a:uFillTx/>
                <a:latin typeface="Arial Black" panose="020B0A04020102020204" pitchFamily="34" charset="0"/>
                <a:ea typeface="+mn-ea"/>
                <a:cs typeface="+mn-cs"/>
              </a:rPr>
              <a:t>START</a:t>
            </a:r>
          </a:p>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BBE0E3">
                    <a:lumMod val="60000"/>
                    <a:lumOff val="40000"/>
                  </a:srgbClr>
                </a:solidFill>
                <a:effectLst>
                  <a:outerShdw blurRad="38100" dist="38100" dir="2700000" algn="tl">
                    <a:srgbClr val="000000">
                      <a:alpha val="43137"/>
                    </a:srgbClr>
                  </a:outerShdw>
                </a:effectLst>
                <a:uLnTx/>
                <a:uFillTx/>
                <a:latin typeface="Arial Black" panose="020B0A04020102020204" pitchFamily="34" charset="0"/>
                <a:ea typeface="+mn-ea"/>
                <a:cs typeface="+mn-cs"/>
              </a:rPr>
              <a:t>TIMER</a:t>
            </a:r>
          </a:p>
        </p:txBody>
      </p:sp>
      <p:sp>
        <p:nvSpPr>
          <p:cNvPr id="123" name="CloseAskPoll" hidden="1">
            <a:hlinkClick r:id="" action="ppaction://macro?name=EndLifeline"/>
          </p:cNvPr>
          <p:cNvSpPr/>
          <p:nvPr/>
        </p:nvSpPr>
        <p:spPr>
          <a:xfrm>
            <a:off x="7747415" y="1687446"/>
            <a:ext cx="822960" cy="243759"/>
          </a:xfrm>
          <a:prstGeom prst="rect">
            <a:avLst/>
          </a:prstGeom>
          <a:ln w="19050">
            <a:solidFill>
              <a:schemeClr val="accent6">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rPr>
              <a:t>CLOSE</a:t>
            </a:r>
          </a:p>
        </p:txBody>
      </p:sp>
      <p:sp>
        <p:nvSpPr>
          <p:cNvPr id="124" name="StopPhoneTimer" hidden="1">
            <a:hlinkClick r:id="" action="ppaction://macro?name=EndLifeline"/>
          </p:cNvPr>
          <p:cNvSpPr/>
          <p:nvPr/>
        </p:nvSpPr>
        <p:spPr>
          <a:xfrm>
            <a:off x="4848172" y="3429000"/>
            <a:ext cx="731520" cy="243759"/>
          </a:xfrm>
          <a:prstGeom prst="hexagon">
            <a:avLst/>
          </a:prstGeom>
          <a:ln w="19050">
            <a:solidFill>
              <a:schemeClr val="accent6">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rPr>
              <a:t>END</a:t>
            </a:r>
          </a:p>
        </p:txBody>
      </p:sp>
      <p:grpSp>
        <p:nvGrpSpPr>
          <p:cNvPr id="128" name="FiftyFifty" hidden="1"/>
          <p:cNvGrpSpPr/>
          <p:nvPr/>
        </p:nvGrpSpPr>
        <p:grpSpPr>
          <a:xfrm>
            <a:off x="3903533" y="5958887"/>
            <a:ext cx="832002" cy="415673"/>
            <a:chOff x="-1855955" y="3274526"/>
            <a:chExt cx="1575210" cy="786985"/>
          </a:xfrm>
        </p:grpSpPr>
        <p:sp>
          <p:nvSpPr>
            <p:cNvPr id="129" name="Lifeline" hidden="1">
              <a:hlinkClick r:id="" action="ppaction://macro?name=FiftyFifty"/>
            </p:cNvPr>
            <p:cNvSpPr/>
            <p:nvPr/>
          </p:nvSpPr>
          <p:spPr>
            <a:xfrm>
              <a:off x="-1855955" y="3274526"/>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300" normalizeH="0" baseline="0" noProof="0" dirty="0">
                <a:ln>
                  <a:noFill/>
                </a:ln>
                <a:solidFill>
                  <a:prstClr val="white"/>
                </a:solidFill>
                <a:effectLst/>
                <a:uLnTx/>
                <a:uFillTx/>
                <a:latin typeface="Calibri" panose="020F0502020204030204"/>
                <a:ea typeface="+mn-ea"/>
                <a:cs typeface="+mn-cs"/>
              </a:endParaRPr>
            </a:p>
          </p:txBody>
        </p:sp>
        <p:pic>
          <p:nvPicPr>
            <p:cNvPr id="132" name="Picture 131" hidden="1">
              <a:hlinkClick r:id="" action="ppaction://macro?name=FiftyFifty"/>
            </p:cNvPr>
            <p:cNvPicPr>
              <a:picLocks noChangeAspect="1"/>
            </p:cNvPicPr>
            <p:nvPr/>
          </p:nvPicPr>
          <p:blipFill rotWithShape="1">
            <a:blip r:embed="rId15" cstate="print">
              <a:extLst>
                <a:ext uri="{28A0092B-C50C-407E-A947-70E740481C1C}">
                  <a14:useLocalDpi xmlns:a14="http://schemas.microsoft.com/office/drawing/2010/main" val="0"/>
                </a:ext>
              </a:extLst>
            </a:blip>
            <a:srcRect l="18104" t="24368" r="16082" b="32681"/>
            <a:stretch/>
          </p:blipFill>
          <p:spPr>
            <a:xfrm>
              <a:off x="-1670217" y="3446042"/>
              <a:ext cx="1203735" cy="460860"/>
            </a:xfrm>
            <a:prstGeom prst="rect">
              <a:avLst/>
            </a:prstGeom>
          </p:spPr>
        </p:pic>
      </p:grpSp>
      <p:grpSp>
        <p:nvGrpSpPr>
          <p:cNvPr id="133" name="AskAudience" hidden="1"/>
          <p:cNvGrpSpPr/>
          <p:nvPr/>
        </p:nvGrpSpPr>
        <p:grpSpPr>
          <a:xfrm>
            <a:off x="4805497" y="5958887"/>
            <a:ext cx="832002" cy="415673"/>
            <a:chOff x="-1855955" y="260905"/>
            <a:chExt cx="1575210" cy="786985"/>
          </a:xfrm>
        </p:grpSpPr>
        <p:sp>
          <p:nvSpPr>
            <p:cNvPr id="134" name="Lifeline" hidden="1">
              <a:hlinkClick r:id="" action="ppaction://macro?name=AskAudience"/>
            </p:cNvPr>
            <p:cNvSpPr/>
            <p:nvPr/>
          </p:nvSpPr>
          <p:spPr>
            <a:xfrm>
              <a:off x="-1855955" y="260905"/>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300" normalizeH="0" baseline="0" noProof="0" dirty="0">
                <a:ln>
                  <a:noFill/>
                </a:ln>
                <a:solidFill>
                  <a:prstClr val="white"/>
                </a:solidFill>
                <a:effectLst/>
                <a:uLnTx/>
                <a:uFillTx/>
                <a:latin typeface="Calibri" panose="020F0502020204030204"/>
                <a:ea typeface="+mn-ea"/>
                <a:cs typeface="+mn-cs"/>
              </a:endParaRPr>
            </a:p>
          </p:txBody>
        </p:sp>
        <p:pic>
          <p:nvPicPr>
            <p:cNvPr id="135" name="Picture 134" hidden="1">
              <a:hlinkClick r:id="" action="ppaction://macro?name=AskAudience"/>
            </p:cNvPr>
            <p:cNvPicPr>
              <a:picLocks noChangeAspect="1"/>
            </p:cNvPicPr>
            <p:nvPr/>
          </p:nvPicPr>
          <p:blipFill rotWithShape="1">
            <a:blip r:embed="rId16" cstate="print">
              <a:extLst>
                <a:ext uri="{28A0092B-C50C-407E-A947-70E740481C1C}">
                  <a14:useLocalDpi xmlns:a14="http://schemas.microsoft.com/office/drawing/2010/main" val="0"/>
                </a:ext>
              </a:extLst>
            </a:blip>
            <a:srcRect l="17092" t="15136" r="19425" b="32640"/>
            <a:stretch/>
          </p:blipFill>
          <p:spPr>
            <a:xfrm>
              <a:off x="-1567615" y="347158"/>
              <a:ext cx="998530" cy="614479"/>
            </a:xfrm>
            <a:prstGeom prst="rect">
              <a:avLst/>
            </a:prstGeom>
          </p:spPr>
        </p:pic>
      </p:grpSp>
      <p:grpSp>
        <p:nvGrpSpPr>
          <p:cNvPr id="147" name="PlusOne" hidden="1"/>
          <p:cNvGrpSpPr/>
          <p:nvPr/>
        </p:nvGrpSpPr>
        <p:grpSpPr>
          <a:xfrm>
            <a:off x="5704435" y="5958887"/>
            <a:ext cx="832002" cy="415673"/>
            <a:chOff x="-1855955" y="4257568"/>
            <a:chExt cx="1575210" cy="786985"/>
          </a:xfrm>
        </p:grpSpPr>
        <p:sp>
          <p:nvSpPr>
            <p:cNvPr id="148" name="Lifeline" hidden="1">
              <a:hlinkClick r:id="" action="ppaction://macro?name=PlusOne"/>
            </p:cNvPr>
            <p:cNvSpPr/>
            <p:nvPr/>
          </p:nvSpPr>
          <p:spPr>
            <a:xfrm>
              <a:off x="-1855955" y="4257568"/>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300" normalizeH="0" baseline="0" noProof="0" dirty="0">
                <a:ln>
                  <a:noFill/>
                </a:ln>
                <a:solidFill>
                  <a:prstClr val="white"/>
                </a:solidFill>
                <a:effectLst/>
                <a:uLnTx/>
                <a:uFillTx/>
                <a:latin typeface="Calibri" panose="020F0502020204030204"/>
                <a:ea typeface="+mn-ea"/>
                <a:cs typeface="+mn-cs"/>
              </a:endParaRPr>
            </a:p>
          </p:txBody>
        </p:sp>
        <p:pic>
          <p:nvPicPr>
            <p:cNvPr id="149" name="Picture 148" hidden="1">
              <a:hlinkClick r:id="" action="ppaction://macro?name=PlusOne"/>
            </p:cNvPr>
            <p:cNvPicPr>
              <a:picLocks noChangeAspect="1"/>
            </p:cNvPicPr>
            <p:nvPr/>
          </p:nvPicPr>
          <p:blipFill rotWithShape="1">
            <a:blip r:embed="rId17" cstate="print">
              <a:extLst>
                <a:ext uri="{28A0092B-C50C-407E-A947-70E740481C1C}">
                  <a14:useLocalDpi xmlns:a14="http://schemas.microsoft.com/office/drawing/2010/main" val="0"/>
                </a:ext>
              </a:extLst>
            </a:blip>
            <a:srcRect l="24933" t="28170" r="25335" b="40810"/>
            <a:stretch/>
          </p:blipFill>
          <p:spPr>
            <a:xfrm>
              <a:off x="-1471602" y="4401428"/>
              <a:ext cx="806505" cy="499265"/>
            </a:xfrm>
            <a:prstGeom prst="rect">
              <a:avLst/>
            </a:prstGeom>
          </p:spPr>
        </p:pic>
      </p:grpSp>
      <p:grpSp>
        <p:nvGrpSpPr>
          <p:cNvPr id="150" name="LL1X" hidden="1"/>
          <p:cNvGrpSpPr/>
          <p:nvPr/>
        </p:nvGrpSpPr>
        <p:grpSpPr>
          <a:xfrm>
            <a:off x="3862334" y="5805934"/>
            <a:ext cx="914400" cy="721578"/>
            <a:chOff x="3862334" y="5805934"/>
            <a:chExt cx="914400" cy="721578"/>
          </a:xfrm>
        </p:grpSpPr>
        <p:sp>
          <p:nvSpPr>
            <p:cNvPr id="151" name="shape" hidden="1"/>
            <p:cNvSpPr/>
            <p:nvPr/>
          </p:nvSpPr>
          <p:spPr>
            <a:xfrm>
              <a:off x="3862334" y="593659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52" name="Fifty" hidden="1"/>
            <p:cNvSpPr/>
            <p:nvPr/>
          </p:nvSpPr>
          <p:spPr>
            <a:xfrm rot="18900000">
              <a:off x="3967135"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nvGrpSpPr>
          <p:cNvPr id="153" name="LL2X" hidden="1"/>
          <p:cNvGrpSpPr/>
          <p:nvPr/>
        </p:nvGrpSpPr>
        <p:grpSpPr>
          <a:xfrm>
            <a:off x="4764298" y="5805934"/>
            <a:ext cx="914400" cy="721578"/>
            <a:chOff x="4764298" y="5805934"/>
            <a:chExt cx="914400" cy="721578"/>
          </a:xfrm>
        </p:grpSpPr>
        <p:sp>
          <p:nvSpPr>
            <p:cNvPr id="154" name="shape" hidden="1"/>
            <p:cNvSpPr/>
            <p:nvPr/>
          </p:nvSpPr>
          <p:spPr>
            <a:xfrm>
              <a:off x="4764298" y="593659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55" name="Audience" hidden="1"/>
            <p:cNvSpPr/>
            <p:nvPr/>
          </p:nvSpPr>
          <p:spPr>
            <a:xfrm rot="18900000">
              <a:off x="4871242"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nvGrpSpPr>
          <p:cNvPr id="156" name="LL3X" hidden="1"/>
          <p:cNvGrpSpPr/>
          <p:nvPr/>
        </p:nvGrpSpPr>
        <p:grpSpPr>
          <a:xfrm>
            <a:off x="5663236" y="5805934"/>
            <a:ext cx="914400" cy="721578"/>
            <a:chOff x="5663236" y="5805934"/>
            <a:chExt cx="914400" cy="721578"/>
          </a:xfrm>
        </p:grpSpPr>
        <p:sp>
          <p:nvSpPr>
            <p:cNvPr id="157" name="shape" hidden="1"/>
            <p:cNvSpPr/>
            <p:nvPr/>
          </p:nvSpPr>
          <p:spPr>
            <a:xfrm>
              <a:off x="5663236" y="591540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58" name="Phone" hidden="1"/>
            <p:cNvSpPr/>
            <p:nvPr/>
          </p:nvSpPr>
          <p:spPr>
            <a:xfrm rot="18900000">
              <a:off x="5762648"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160" name="PlusOneText" hidden="1"/>
          <p:cNvSpPr txBox="1"/>
          <p:nvPr/>
        </p:nvSpPr>
        <p:spPr>
          <a:xfrm>
            <a:off x="4683789" y="4795876"/>
            <a:ext cx="1049419" cy="594185"/>
          </a:xfrm>
          <a:prstGeom prst="ellipse">
            <a:avLst/>
          </a:prstGeom>
          <a:solidFill>
            <a:schemeClr val="tx1"/>
          </a:solidFill>
          <a:ln w="4445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defPPr>
              <a:defRPr lang="en-US"/>
            </a:defPPr>
            <a:lvl1pPr algn="ctr">
              <a:defRPr sz="4000" b="1" spc="-300">
                <a:solidFill>
                  <a:prstClr val="white"/>
                </a:solidFill>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300" normalizeH="0" baseline="0" noProof="0" dirty="0">
                <a:ln>
                  <a:noFill/>
                </a:ln>
                <a:solidFill>
                  <a:prstClr val="white"/>
                </a:solidFill>
                <a:effectLst/>
                <a:uLnTx/>
                <a:uFillTx/>
                <a:latin typeface="Calibri" panose="020F0502020204030204"/>
                <a:ea typeface="+mn-ea"/>
                <a:cs typeface="+mn-cs"/>
                <a:sym typeface="Wingdings 2" panose="05020102010507070707" pitchFamily="18" charset="2"/>
              </a:rPr>
              <a:t></a:t>
            </a:r>
            <a:r>
              <a:rPr kumimoji="0" lang="en-US" sz="4000" b="1" i="0" u="none" strike="noStrike" kern="1200" cap="none" spc="-300" normalizeH="0" baseline="0" noProof="0" dirty="0">
                <a:ln>
                  <a:noFill/>
                </a:ln>
                <a:solidFill>
                  <a:prstClr val="white"/>
                </a:solidFill>
                <a:effectLst/>
                <a:uLnTx/>
                <a:uFillTx/>
                <a:latin typeface="Calibri" panose="020F0502020204030204"/>
                <a:ea typeface="+mn-ea"/>
                <a:cs typeface="+mn-cs"/>
              </a:rPr>
              <a:t>1</a:t>
            </a:r>
          </a:p>
        </p:txBody>
      </p:sp>
      <p:sp>
        <p:nvSpPr>
          <p:cNvPr id="161" name="DoubleDipText" hidden="1"/>
          <p:cNvSpPr txBox="1"/>
          <p:nvPr/>
        </p:nvSpPr>
        <p:spPr>
          <a:xfrm>
            <a:off x="4683789" y="4795876"/>
            <a:ext cx="1049419" cy="594185"/>
          </a:xfrm>
          <a:prstGeom prst="ellipse">
            <a:avLst/>
          </a:prstGeom>
          <a:solidFill>
            <a:schemeClr val="tx1"/>
          </a:solidFill>
          <a:ln w="4445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defPPr>
              <a:defRPr lang="en-US"/>
            </a:defPPr>
            <a:lvl1pPr algn="ctr">
              <a:defRPr sz="4000" b="1" spc="-300">
                <a:solidFill>
                  <a:prstClr val="white"/>
                </a:solidFill>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300" normalizeH="0" baseline="0" noProof="0" dirty="0">
                <a:ln>
                  <a:noFill/>
                </a:ln>
                <a:solidFill>
                  <a:prstClr val="white"/>
                </a:solidFill>
                <a:effectLst/>
                <a:uLnTx/>
                <a:uFillTx/>
                <a:latin typeface="Calibri" panose="020F0502020204030204"/>
                <a:ea typeface="+mn-ea"/>
                <a:cs typeface="+mn-cs"/>
                <a:sym typeface="Wingdings 2" panose="05020102010507070707" pitchFamily="18" charset="2"/>
              </a:rPr>
              <a:t></a:t>
            </a:r>
            <a:r>
              <a:rPr kumimoji="0" lang="en-US" sz="4000" b="1" i="0" u="none" strike="noStrike" kern="1200" cap="none" spc="-300" normalizeH="0" baseline="0" noProof="0" dirty="0">
                <a:ln>
                  <a:noFill/>
                </a:ln>
                <a:solidFill>
                  <a:prstClr val="white"/>
                </a:solidFill>
                <a:effectLst/>
                <a:uLnTx/>
                <a:uFillTx/>
                <a:latin typeface="Calibri" panose="020F0502020204030204"/>
                <a:ea typeface="+mn-ea"/>
                <a:cs typeface="+mn-cs"/>
              </a:rPr>
              <a:t>2</a:t>
            </a:r>
          </a:p>
        </p:txBody>
      </p:sp>
      <p:grpSp>
        <p:nvGrpSpPr>
          <p:cNvPr id="138" name="ContinueWon" hidden="1"/>
          <p:cNvGrpSpPr/>
          <p:nvPr/>
        </p:nvGrpSpPr>
        <p:grpSpPr>
          <a:xfrm>
            <a:off x="3263583" y="3588431"/>
            <a:ext cx="3907757" cy="615965"/>
            <a:chOff x="920627" y="206375"/>
            <a:chExt cx="8983609" cy="1416050"/>
          </a:xfrm>
        </p:grpSpPr>
        <p:sp>
          <p:nvSpPr>
            <p:cNvPr id="139" name="WonValue" hidden="1">
              <a:hlinkClick r:id="" action="ppaction://macro?name=NextQuestion"/>
            </p:cNvPr>
            <p:cNvSpPr>
              <a:spLocks noChangeArrowheads="1"/>
            </p:cNvSpPr>
            <p:nvPr/>
          </p:nvSpPr>
          <p:spPr bwMode="auto">
            <a:xfrm>
              <a:off x="920627" y="206375"/>
              <a:ext cx="8983609" cy="1416050"/>
            </a:xfrm>
            <a:prstGeom prst="hexagon">
              <a:avLst>
                <a:gd name="adj" fmla="val 34128"/>
                <a:gd name="vf" fmla="val 115470"/>
              </a:avLst>
            </a:prstGeom>
            <a:gradFill flip="none" rotWithShape="1">
              <a:gsLst>
                <a:gs pos="35000">
                  <a:srgbClr val="0D0D0D"/>
                </a:gs>
                <a:gs pos="100000">
                  <a:srgbClr val="161645"/>
                </a:gs>
              </a:gsLst>
              <a:lin ang="5400000" scaled="1"/>
              <a:tileRect/>
            </a:gradFill>
            <a:ln w="50800" cap="sq">
              <a:gradFill>
                <a:gsLst>
                  <a:gs pos="50000">
                    <a:schemeClr val="accent5">
                      <a:lumMod val="50000"/>
                    </a:schemeClr>
                  </a:gs>
                  <a:gs pos="100000">
                    <a:schemeClr val="accent2"/>
                  </a:gs>
                  <a:gs pos="0">
                    <a:schemeClr val="accent2"/>
                  </a:gs>
                </a:gsLst>
                <a:lin ang="10800000" scaled="0"/>
              </a:gradFill>
              <a:miter lim="800000"/>
            </a:ln>
            <a:effectLst/>
          </p:spPr>
          <p:txBody>
            <a:bodyPr wrap="none" t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FFFF"/>
                  </a:solidFill>
                  <a:effectLst/>
                  <a:uLnTx/>
                  <a:uFillTx/>
                  <a:latin typeface="Calibri" panose="020F0502020204030204" pitchFamily="34" charset="0"/>
                  <a:ea typeface="+mn-ea"/>
                  <a:cs typeface="+mn-cs"/>
                </a:rPr>
                <a:t>$200</a:t>
              </a:r>
              <a:endParaRPr kumimoji="0" lang="en-US" sz="44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140" name="AutoShape 80" hidden="1"/>
            <p:cNvSpPr>
              <a:spLocks noChangeAspect="1" noChangeArrowheads="1"/>
            </p:cNvSpPr>
            <p:nvPr/>
          </p:nvSpPr>
          <p:spPr bwMode="auto">
            <a:xfrm>
              <a:off x="1096655" y="811067"/>
              <a:ext cx="243460" cy="235912"/>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1" name="AutoShape 81" hidden="1"/>
            <p:cNvSpPr>
              <a:spLocks noChangeAspect="1" noChangeArrowheads="1"/>
            </p:cNvSpPr>
            <p:nvPr/>
          </p:nvSpPr>
          <p:spPr bwMode="auto">
            <a:xfrm>
              <a:off x="9462786" y="811067"/>
              <a:ext cx="243460" cy="235912"/>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grpSp>
        <p:nvGrpSpPr>
          <p:cNvPr id="118" name="FinalAnswer" hidden="1"/>
          <p:cNvGrpSpPr/>
          <p:nvPr/>
        </p:nvGrpSpPr>
        <p:grpSpPr>
          <a:xfrm>
            <a:off x="2448982" y="3199770"/>
            <a:ext cx="5567268" cy="1060523"/>
            <a:chOff x="2448982" y="3199770"/>
            <a:chExt cx="5567268" cy="1060523"/>
          </a:xfrm>
        </p:grpSpPr>
        <p:sp>
          <p:nvSpPr>
            <p:cNvPr id="119" name="Hexagon 118" hidden="1"/>
            <p:cNvSpPr/>
            <p:nvPr/>
          </p:nvSpPr>
          <p:spPr>
            <a:xfrm>
              <a:off x="2448982" y="3199770"/>
              <a:ext cx="5567268" cy="1060523"/>
            </a:xfrm>
            <a:prstGeom prst="hexagon">
              <a:avLst/>
            </a:prstGeom>
            <a:gradFill flip="none" rotWithShape="1">
              <a:gsLst>
                <a:gs pos="35000">
                  <a:srgbClr val="002060"/>
                </a:gs>
                <a:gs pos="100000">
                  <a:schemeClr val="accent2"/>
                </a:gs>
              </a:gsLst>
              <a:lin ang="5400000" scaled="1"/>
              <a:tileRect/>
            </a:gradFill>
            <a:ln w="50800">
              <a:solidFill>
                <a:schemeClr val="tx1"/>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120" name="Freeform 119" hidden="1"/>
            <p:cNvSpPr/>
            <p:nvPr/>
          </p:nvSpPr>
          <p:spPr>
            <a:xfrm>
              <a:off x="2513697" y="3199770"/>
              <a:ext cx="5437838" cy="400832"/>
            </a:xfrm>
            <a:custGeom>
              <a:avLst/>
              <a:gdLst>
                <a:gd name="connsiteX0" fmla="*/ 200416 w 5437838"/>
                <a:gd name="connsiteY0" fmla="*/ 0 h 400832"/>
                <a:gd name="connsiteX1" fmla="*/ 5237422 w 5437838"/>
                <a:gd name="connsiteY1" fmla="*/ 0 h 400832"/>
                <a:gd name="connsiteX2" fmla="*/ 5437838 w 5437838"/>
                <a:gd name="connsiteY2" fmla="*/ 400832 h 400832"/>
                <a:gd name="connsiteX3" fmla="*/ 0 w 5437838"/>
                <a:gd name="connsiteY3" fmla="*/ 400832 h 400832"/>
              </a:gdLst>
              <a:ahLst/>
              <a:cxnLst>
                <a:cxn ang="0">
                  <a:pos x="connsiteX0" y="connsiteY0"/>
                </a:cxn>
                <a:cxn ang="0">
                  <a:pos x="connsiteX1" y="connsiteY1"/>
                </a:cxn>
                <a:cxn ang="0">
                  <a:pos x="connsiteX2" y="connsiteY2"/>
                </a:cxn>
                <a:cxn ang="0">
                  <a:pos x="connsiteX3" y="connsiteY3"/>
                </a:cxn>
              </a:cxnLst>
              <a:rect l="l" t="t" r="r" b="b"/>
              <a:pathLst>
                <a:path w="5437838" h="400832">
                  <a:moveTo>
                    <a:pt x="200416" y="0"/>
                  </a:moveTo>
                  <a:lnTo>
                    <a:pt x="5237422" y="0"/>
                  </a:lnTo>
                  <a:lnTo>
                    <a:pt x="5437838" y="400832"/>
                  </a:lnTo>
                  <a:lnTo>
                    <a:pt x="0" y="400832"/>
                  </a:lnTo>
                  <a:close/>
                </a:path>
              </a:pathLst>
            </a:custGeom>
            <a:solidFill>
              <a:schemeClr val="tx1"/>
            </a:solidFill>
            <a:ln w="76200">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rPr>
                <a:t>IS THAT YOUR FINAL ANSWER?</a:t>
              </a:r>
            </a:p>
          </p:txBody>
        </p:sp>
        <p:sp>
          <p:nvSpPr>
            <p:cNvPr id="121" name="FinalNo" hidden="1">
              <a:hlinkClick r:id="" action="ppaction://macro?name=FinalAnswer"/>
            </p:cNvPr>
            <p:cNvSpPr>
              <a:spLocks noChangeArrowheads="1"/>
            </p:cNvSpPr>
            <p:nvPr/>
          </p:nvSpPr>
          <p:spPr bwMode="auto">
            <a:xfrm>
              <a:off x="5384605" y="3701495"/>
              <a:ext cx="2286000" cy="457200"/>
            </a:xfrm>
            <a:prstGeom prst="hexagon">
              <a:avLst/>
            </a:prstGeom>
            <a:noFill/>
            <a:ln w="19050">
              <a:solidFill>
                <a:srgbClr val="3366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dirty="0">
                  <a:ln>
                    <a:noFill/>
                  </a:ln>
                  <a:solidFill>
                    <a:srgbClr val="FFFFFF"/>
                  </a:solidFill>
                  <a:effectLst/>
                  <a:uLnTx/>
                  <a:uFillTx/>
                  <a:latin typeface="Calibri" panose="020F0502020204030204"/>
                  <a:ea typeface="+mn-ea"/>
                  <a:cs typeface="+mn-cs"/>
                </a:rPr>
                <a:t>NO</a:t>
              </a:r>
            </a:p>
          </p:txBody>
        </p:sp>
        <p:sp>
          <p:nvSpPr>
            <p:cNvPr id="122" name="FinalYes" hidden="1">
              <a:hlinkClick r:id="" action="ppaction://macro?name=FinalAnswer"/>
            </p:cNvPr>
            <p:cNvSpPr>
              <a:spLocks noChangeArrowheads="1"/>
            </p:cNvSpPr>
            <p:nvPr/>
          </p:nvSpPr>
          <p:spPr bwMode="auto">
            <a:xfrm>
              <a:off x="2793170" y="3701495"/>
              <a:ext cx="2286000" cy="457200"/>
            </a:xfrm>
            <a:prstGeom prst="hexagon">
              <a:avLst/>
            </a:prstGeom>
            <a:noFill/>
            <a:ln w="19050">
              <a:solidFill>
                <a:srgbClr val="3366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dirty="0">
                  <a:ln>
                    <a:noFill/>
                  </a:ln>
                  <a:solidFill>
                    <a:srgbClr val="FFFFFF"/>
                  </a:solidFill>
                  <a:effectLst/>
                  <a:uLnTx/>
                  <a:uFillTx/>
                  <a:latin typeface="Calibri" panose="020F0502020204030204"/>
                  <a:ea typeface="+mn-ea"/>
                  <a:cs typeface="+mn-cs"/>
                </a:rPr>
                <a:t>YES</a:t>
              </a:r>
            </a:p>
          </p:txBody>
        </p:sp>
      </p:grpSp>
      <p:sp>
        <p:nvSpPr>
          <p:cNvPr id="131" name="Start">
            <a:hlinkClick r:id="" action="ppaction://macro?name=StartFastestFinger"/>
            <a:extLst>
              <a:ext uri="{FF2B5EF4-FFF2-40B4-BE49-F238E27FC236}">
                <a16:creationId xmlns:a16="http://schemas.microsoft.com/office/drawing/2014/main" id="{3A3F7E8E-943E-490B-8169-69FB17E7FF14}"/>
              </a:ext>
            </a:extLst>
          </p:cNvPr>
          <p:cNvSpPr>
            <a:spLocks noChangeArrowheads="1"/>
          </p:cNvSpPr>
          <p:nvPr/>
        </p:nvSpPr>
        <p:spPr bwMode="auto">
          <a:xfrm>
            <a:off x="4057407" y="6579136"/>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a:ln>
                  <a:noFill/>
                </a:ln>
                <a:solidFill>
                  <a:srgbClr val="FFFFFF"/>
                </a:solidFill>
                <a:effectLst/>
                <a:uLnTx/>
                <a:uFillTx/>
                <a:latin typeface="Calibri" panose="020F0502020204030204"/>
                <a:ea typeface="+mn-ea"/>
                <a:cs typeface="+mn-cs"/>
              </a:rPr>
              <a:t>Bắt đầu </a:t>
            </a:r>
            <a:endParaRPr kumimoji="0" lang="en-US" altLang="en-US" sz="18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159" name="Countdown Timer 60 seconds ( v 263 ) circle clock with sound effects 4k">
            <a:hlinkClick r:id="" action="ppaction://media"/>
            <a:extLst>
              <a:ext uri="{FF2B5EF4-FFF2-40B4-BE49-F238E27FC236}">
                <a16:creationId xmlns:a16="http://schemas.microsoft.com/office/drawing/2014/main" id="{F8747D55-8924-4EED-975F-A33AA844AEDA}"/>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18"/>
          <a:srcRect l="21738" r="21801"/>
          <a:stretch/>
        </p:blipFill>
        <p:spPr>
          <a:xfrm>
            <a:off x="10506309" y="5549988"/>
            <a:ext cx="1385454" cy="1293362"/>
          </a:xfrm>
          <a:prstGeom prst="flowChartConnector">
            <a:avLst/>
          </a:prstGeom>
        </p:spPr>
      </p:pic>
      <p:pic>
        <p:nvPicPr>
          <p:cNvPr id="162" name="Kbc (1)">
            <a:hlinkClick r:id="" action="ppaction://media"/>
            <a:extLst>
              <a:ext uri="{FF2B5EF4-FFF2-40B4-BE49-F238E27FC236}">
                <a16:creationId xmlns:a16="http://schemas.microsoft.com/office/drawing/2014/main" id="{17A62169-2105-4848-8BB4-D7F7BF9BF5D9}"/>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11729227" y="7167868"/>
            <a:ext cx="372410" cy="372410"/>
          </a:xfrm>
          <a:prstGeom prst="rect">
            <a:avLst/>
          </a:prstGeom>
          <a:effectLst>
            <a:outerShdw blurRad="50800" dist="50800" dir="5400000" algn="ctr" rotWithShape="0">
              <a:schemeClr val="tx1"/>
            </a:outerShdw>
          </a:effectLst>
        </p:spPr>
      </p:pic>
      <p:sp>
        <p:nvSpPr>
          <p:cNvPr id="107" name="50/50">
            <a:hlinkClick r:id="" action="ppaction://macro?name=DoubleDip"/>
            <a:extLst>
              <a:ext uri="{FF2B5EF4-FFF2-40B4-BE49-F238E27FC236}">
                <a16:creationId xmlns:a16="http://schemas.microsoft.com/office/drawing/2014/main" id="{DCC6FF4D-1686-46E4-8D79-8410492AA2F7}"/>
              </a:ext>
            </a:extLst>
          </p:cNvPr>
          <p:cNvSpPr/>
          <p:nvPr/>
        </p:nvSpPr>
        <p:spPr>
          <a:xfrm>
            <a:off x="4031790" y="5863089"/>
            <a:ext cx="1018320" cy="567723"/>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300" normalizeH="0" baseline="0" noProof="0">
                <a:ln>
                  <a:noFill/>
                </a:ln>
                <a:solidFill>
                  <a:prstClr val="white"/>
                </a:solidFill>
                <a:effectLst/>
                <a:uLnTx/>
                <a:uFillTx/>
                <a:latin typeface="Calibri" panose="020F0502020204030204"/>
                <a:ea typeface="+mn-ea"/>
                <a:cs typeface="+mn-cs"/>
              </a:rPr>
              <a:t>50/50</a:t>
            </a:r>
            <a:endParaRPr kumimoji="0" lang="en-US" sz="2000" b="1" i="0" u="none" strike="noStrike" kern="1200" cap="none" spc="-300" normalizeH="0" baseline="0" noProof="0" dirty="0">
              <a:ln>
                <a:noFill/>
              </a:ln>
              <a:solidFill>
                <a:prstClr val="white"/>
              </a:solidFill>
              <a:effectLst/>
              <a:uLnTx/>
              <a:uFillTx/>
              <a:latin typeface="Calibri" panose="020F0502020204030204"/>
              <a:ea typeface="+mn-ea"/>
              <a:cs typeface="+mn-cs"/>
            </a:endParaRPr>
          </a:p>
        </p:txBody>
      </p:sp>
      <p:grpSp>
        <p:nvGrpSpPr>
          <p:cNvPr id="4" name="ykienkhangia">
            <a:extLst>
              <a:ext uri="{FF2B5EF4-FFF2-40B4-BE49-F238E27FC236}">
                <a16:creationId xmlns:a16="http://schemas.microsoft.com/office/drawing/2014/main" id="{CF49E567-959B-4B7E-A312-4BAFFB27103F}"/>
              </a:ext>
            </a:extLst>
          </p:cNvPr>
          <p:cNvGrpSpPr/>
          <p:nvPr/>
        </p:nvGrpSpPr>
        <p:grpSpPr>
          <a:xfrm>
            <a:off x="5605406" y="5918808"/>
            <a:ext cx="925226" cy="545219"/>
            <a:chOff x="5605406" y="5918808"/>
            <a:chExt cx="925226" cy="545219"/>
          </a:xfrm>
        </p:grpSpPr>
        <p:sp>
          <p:nvSpPr>
            <p:cNvPr id="112" name="Lifeline">
              <a:hlinkClick r:id="" action="ppaction://macro?name=PhoneFriend"/>
              <a:extLst>
                <a:ext uri="{FF2B5EF4-FFF2-40B4-BE49-F238E27FC236}">
                  <a16:creationId xmlns:a16="http://schemas.microsoft.com/office/drawing/2014/main" id="{2492EEE5-B5A8-49DE-AC79-4D0F1DDE8D8F}"/>
                </a:ext>
              </a:extLst>
            </p:cNvPr>
            <p:cNvSpPr/>
            <p:nvPr/>
          </p:nvSpPr>
          <p:spPr>
            <a:xfrm>
              <a:off x="5605406" y="5918808"/>
              <a:ext cx="925226" cy="481491"/>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300" normalizeH="0" baseline="0" noProof="0" dirty="0">
                <a:ln>
                  <a:noFill/>
                </a:ln>
                <a:solidFill>
                  <a:prstClr val="white"/>
                </a:solidFill>
                <a:effectLst/>
                <a:uLnTx/>
                <a:uFillTx/>
                <a:latin typeface="Calibri" panose="020F0502020204030204"/>
                <a:ea typeface="+mn-ea"/>
                <a:cs typeface="+mn-cs"/>
              </a:endParaRPr>
            </a:p>
          </p:txBody>
        </p:sp>
        <p:pic>
          <p:nvPicPr>
            <p:cNvPr id="3" name="Graphic 2" descr="Group">
              <a:extLst>
                <a:ext uri="{FF2B5EF4-FFF2-40B4-BE49-F238E27FC236}">
                  <a16:creationId xmlns:a16="http://schemas.microsoft.com/office/drawing/2014/main" id="{16236276-A128-4E9F-AAE4-141A8E42F309}"/>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5833296" y="5923838"/>
              <a:ext cx="540189" cy="540189"/>
            </a:xfrm>
            <a:prstGeom prst="rect">
              <a:avLst/>
            </a:prstGeom>
          </p:spPr>
        </p:pic>
      </p:grpSp>
    </p:spTree>
    <p:extLst>
      <p:ext uri="{BB962C8B-B14F-4D97-AF65-F5344CB8AC3E}">
        <p14:creationId xmlns:p14="http://schemas.microsoft.com/office/powerpoint/2010/main" val="3075700870"/>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162"/>
                                        </p:tgtEl>
                                      </p:cBhvr>
                                    </p:cmd>
                                  </p:childTnLst>
                                </p:cTn>
                              </p:par>
                              <p:par>
                                <p:cTn id="7" presetID="19" presetClass="emph" presetSubtype="0" repeatCount="indefinite" fill="hold" grpId="0" nodeType="withEffect">
                                  <p:stCondLst>
                                    <p:cond delay="0"/>
                                  </p:stCondLst>
                                  <p:childTnLst>
                                    <p:animClr clrSpc="rgb" dir="cw">
                                      <p:cBhvr override="childStyle">
                                        <p:cTn id="8" dur="500" fill="hold"/>
                                        <p:tgtEl>
                                          <p:spTgt spid="77887"/>
                                        </p:tgtEl>
                                        <p:attrNameLst>
                                          <p:attrName>style.color</p:attrName>
                                        </p:attrNameLst>
                                      </p:cBhvr>
                                      <p:to>
                                        <a:srgbClr val="FFC000"/>
                                      </p:to>
                                    </p:animClr>
                                    <p:animClr clrSpc="rgb" dir="cw">
                                      <p:cBhvr>
                                        <p:cTn id="9" dur="500" fill="hold"/>
                                        <p:tgtEl>
                                          <p:spTgt spid="77887"/>
                                        </p:tgtEl>
                                        <p:attrNameLst>
                                          <p:attrName>fillcolor</p:attrName>
                                        </p:attrNameLst>
                                      </p:cBhvr>
                                      <p:to>
                                        <a:srgbClr val="FFC000"/>
                                      </p:to>
                                    </p:animClr>
                                    <p:set>
                                      <p:cBhvr>
                                        <p:cTn id="10" dur="500" fill="hold"/>
                                        <p:tgtEl>
                                          <p:spTgt spid="77887"/>
                                        </p:tgtEl>
                                        <p:attrNameLst>
                                          <p:attrName>fill.type</p:attrName>
                                        </p:attrNameLst>
                                      </p:cBhvr>
                                      <p:to>
                                        <p:strVal val="solid"/>
                                      </p:to>
                                    </p:set>
                                    <p:set>
                                      <p:cBhvr>
                                        <p:cTn id="11" dur="500" fill="hold"/>
                                        <p:tgtEl>
                                          <p:spTgt spid="77887"/>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131"/>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59"/>
                                        </p:tgtEl>
                                      </p:cBhvr>
                                    </p:cmd>
                                  </p:childTnLst>
                                </p:cTn>
                              </p:par>
                            </p:childTnLst>
                          </p:cTn>
                        </p:par>
                      </p:childTnLst>
                    </p:cTn>
                  </p:par>
                </p:childTnLst>
              </p:cTn>
              <p:nextCondLst>
                <p:cond evt="onClick" delay="0">
                  <p:tgtEl>
                    <p:spTgt spid="131"/>
                  </p:tgtEl>
                </p:cond>
              </p:nextCondLst>
            </p:seq>
            <p:video>
              <p:cMediaNode vol="80000">
                <p:cTn id="17" fill="hold" display="0">
                  <p:stCondLst>
                    <p:cond delay="indefinite"/>
                  </p:stCondLst>
                </p:cTn>
                <p:tgtEl>
                  <p:spTgt spid="159"/>
                </p:tgtEl>
              </p:cMediaNode>
            </p:video>
            <p:audio>
              <p:cMediaNode vol="57576" numSld="999" showWhenStopped="0">
                <p:cTn id="18" fill="hold" display="0">
                  <p:stCondLst>
                    <p:cond delay="indefinite"/>
                  </p:stCondLst>
                  <p:endCondLst>
                    <p:cond evt="onStopAudio" delay="0">
                      <p:tgtEl>
                        <p:sldTgt/>
                      </p:tgtEl>
                    </p:cond>
                  </p:endCondLst>
                </p:cTn>
                <p:tgtEl>
                  <p:spTgt spid="162"/>
                </p:tgtEl>
              </p:cMediaNode>
            </p:audio>
            <p:seq concurrent="1" nextAc="seek">
              <p:cTn id="19" restart="whenNotActive" fill="hold" evtFilter="cancelBubble" nodeType="interactiveSeq">
                <p:stCondLst>
                  <p:cond evt="onClick" delay="0">
                    <p:tgtEl>
                      <p:spTgt spid="77864"/>
                    </p:tgtEl>
                  </p:cond>
                </p:stCondLst>
                <p:endSync evt="end" delay="0">
                  <p:rtn val="all"/>
                </p:endSync>
                <p:childTnLst>
                  <p:par>
                    <p:cTn id="20" fill="hold">
                      <p:stCondLst>
                        <p:cond delay="0"/>
                      </p:stCondLst>
                      <p:childTnLst>
                        <p:par>
                          <p:cTn id="21" fill="hold">
                            <p:stCondLst>
                              <p:cond delay="0"/>
                            </p:stCondLst>
                            <p:childTnLst>
                              <p:par>
                                <p:cTn id="22" presetID="19" presetClass="emph" presetSubtype="0" repeatCount="indefinite" fill="hold" grpId="0" nodeType="clickEffect">
                                  <p:stCondLst>
                                    <p:cond delay="0"/>
                                  </p:stCondLst>
                                  <p:childTnLst>
                                    <p:animClr clrSpc="rgb" dir="cw">
                                      <p:cBhvr override="childStyle">
                                        <p:cTn id="23" dur="500" fill="hold"/>
                                        <p:tgtEl>
                                          <p:spTgt spid="77864"/>
                                        </p:tgtEl>
                                        <p:attrNameLst>
                                          <p:attrName>style.color</p:attrName>
                                        </p:attrNameLst>
                                      </p:cBhvr>
                                      <p:to>
                                        <a:srgbClr val="00B050"/>
                                      </p:to>
                                    </p:animClr>
                                    <p:animClr clrSpc="rgb" dir="cw">
                                      <p:cBhvr>
                                        <p:cTn id="24" dur="500" fill="hold"/>
                                        <p:tgtEl>
                                          <p:spTgt spid="77864"/>
                                        </p:tgtEl>
                                        <p:attrNameLst>
                                          <p:attrName>fillcolor</p:attrName>
                                        </p:attrNameLst>
                                      </p:cBhvr>
                                      <p:to>
                                        <a:srgbClr val="00B050"/>
                                      </p:to>
                                    </p:animClr>
                                    <p:set>
                                      <p:cBhvr>
                                        <p:cTn id="25" dur="500" fill="hold"/>
                                        <p:tgtEl>
                                          <p:spTgt spid="77864"/>
                                        </p:tgtEl>
                                        <p:attrNameLst>
                                          <p:attrName>fill.type</p:attrName>
                                        </p:attrNameLst>
                                      </p:cBhvr>
                                      <p:to>
                                        <p:strVal val="solid"/>
                                      </p:to>
                                    </p:set>
                                    <p:set>
                                      <p:cBhvr>
                                        <p:cTn id="26" dur="500" fill="hold"/>
                                        <p:tgtEl>
                                          <p:spTgt spid="77864"/>
                                        </p:tgtEl>
                                        <p:attrNameLst>
                                          <p:attrName>fill.on</p:attrName>
                                        </p:attrNameLst>
                                      </p:cBhvr>
                                      <p:to>
                                        <p:strVal val="true"/>
                                      </p:to>
                                    </p:set>
                                  </p:childTnLst>
                                  <p:subTnLst>
                                    <p:audio>
                                      <p:cMediaNode>
                                        <p:cTn display="0" masterRel="sameClick">
                                          <p:stCondLst>
                                            <p:cond evt="begin" delay="0">
                                              <p:tn val="22"/>
                                            </p:cond>
                                          </p:stCondLst>
                                          <p:endCondLst>
                                            <p:cond evt="onStopAudio" delay="0">
                                              <p:tgtEl>
                                                <p:sldTgt/>
                                              </p:tgtEl>
                                            </p:cond>
                                          </p:endCondLst>
                                        </p:cTn>
                                        <p:tgtEl>
                                          <p:sndTgt r:embed="rId7" name="09 Who's Was Correct_.wav"/>
                                        </p:tgtEl>
                                      </p:cMediaNode>
                                    </p:audio>
                                  </p:subTnLst>
                                </p:cTn>
                              </p:par>
                            </p:childTnLst>
                          </p:cTn>
                        </p:par>
                      </p:childTnLst>
                    </p:cTn>
                  </p:par>
                </p:childTnLst>
              </p:cTn>
              <p:nextCondLst>
                <p:cond evt="onClick" delay="0">
                  <p:tgtEl>
                    <p:spTgt spid="77864"/>
                  </p:tgtEl>
                </p:cond>
              </p:nextCondLst>
            </p:seq>
            <p:seq concurrent="1" nextAc="seek">
              <p:cTn id="27" restart="whenNotActive" fill="hold" evtFilter="cancelBubble" nodeType="interactiveSeq">
                <p:stCondLst>
                  <p:cond evt="onClick" delay="0">
                    <p:tgtEl>
                      <p:spTgt spid="77863"/>
                    </p:tgtEl>
                  </p:cond>
                </p:stCondLst>
                <p:endSync evt="end" delay="0">
                  <p:rtn val="all"/>
                </p:endSync>
                <p:childTnLst>
                  <p:par>
                    <p:cTn id="28" fill="hold">
                      <p:stCondLst>
                        <p:cond delay="0"/>
                      </p:stCondLst>
                      <p:childTnLst>
                        <p:par>
                          <p:cTn id="29" fill="hold">
                            <p:stCondLst>
                              <p:cond delay="0"/>
                            </p:stCondLst>
                            <p:childTnLst>
                              <p:par>
                                <p:cTn id="30" presetID="19" presetClass="emph" presetSubtype="0" fill="hold" grpId="0" nodeType="clickEffect">
                                  <p:stCondLst>
                                    <p:cond delay="0"/>
                                  </p:stCondLst>
                                  <p:childTnLst>
                                    <p:animClr clrSpc="rgb" dir="cw">
                                      <p:cBhvr override="childStyle">
                                        <p:cTn id="31" dur="500" fill="hold"/>
                                        <p:tgtEl>
                                          <p:spTgt spid="77863"/>
                                        </p:tgtEl>
                                        <p:attrNameLst>
                                          <p:attrName>style.color</p:attrName>
                                        </p:attrNameLst>
                                      </p:cBhvr>
                                      <p:to>
                                        <a:srgbClr val="C00000"/>
                                      </p:to>
                                    </p:animClr>
                                    <p:animClr clrSpc="rgb" dir="cw">
                                      <p:cBhvr>
                                        <p:cTn id="32" dur="500" fill="hold"/>
                                        <p:tgtEl>
                                          <p:spTgt spid="77863"/>
                                        </p:tgtEl>
                                        <p:attrNameLst>
                                          <p:attrName>fillcolor</p:attrName>
                                        </p:attrNameLst>
                                      </p:cBhvr>
                                      <p:to>
                                        <a:srgbClr val="C00000"/>
                                      </p:to>
                                    </p:animClr>
                                    <p:set>
                                      <p:cBhvr>
                                        <p:cTn id="33" dur="500" fill="hold"/>
                                        <p:tgtEl>
                                          <p:spTgt spid="77863"/>
                                        </p:tgtEl>
                                        <p:attrNameLst>
                                          <p:attrName>fill.type</p:attrName>
                                        </p:attrNameLst>
                                      </p:cBhvr>
                                      <p:to>
                                        <p:strVal val="solid"/>
                                      </p:to>
                                    </p:set>
                                    <p:set>
                                      <p:cBhvr>
                                        <p:cTn id="34" dur="500" fill="hold"/>
                                        <p:tgtEl>
                                          <p:spTgt spid="77863"/>
                                        </p:tgtEl>
                                        <p:attrNameLst>
                                          <p:attrName>fill.on</p:attrName>
                                        </p:attrNameLst>
                                      </p:cBhvr>
                                      <p:to>
                                        <p:strVal val="true"/>
                                      </p:to>
                                    </p:set>
                                  </p:childTnLst>
                                  <p:subTnLst>
                                    <p:audio>
                                      <p:cMediaNode>
                                        <p:cTn display="0" masterRel="sameClick">
                                          <p:stCondLst>
                                            <p:cond evt="begin" delay="0">
                                              <p:tn val="30"/>
                                            </p:cond>
                                          </p:stCondLst>
                                          <p:endCondLst>
                                            <p:cond evt="onStopAudio" delay="0">
                                              <p:tgtEl>
                                                <p:sldTgt/>
                                              </p:tgtEl>
                                            </p:cond>
                                          </p:endCondLst>
                                        </p:cTn>
                                        <p:tgtEl>
                                          <p:sndTgt r:embed="rId8" name="61 $1,000,000 Lose.wav"/>
                                        </p:tgtEl>
                                      </p:cMediaNode>
                                    </p:audio>
                                  </p:subTnLst>
                                </p:cTn>
                              </p:par>
                            </p:childTnLst>
                          </p:cTn>
                        </p:par>
                      </p:childTnLst>
                    </p:cTn>
                  </p:par>
                </p:childTnLst>
              </p:cTn>
              <p:nextCondLst>
                <p:cond evt="onClick" delay="0">
                  <p:tgtEl>
                    <p:spTgt spid="77863"/>
                  </p:tgtEl>
                </p:cond>
              </p:nextCondLst>
            </p:seq>
            <p:seq concurrent="1" nextAc="seek">
              <p:cTn id="35" restart="whenNotActive" fill="hold" evtFilter="cancelBubble" nodeType="interactiveSeq">
                <p:stCondLst>
                  <p:cond evt="onClick" delay="0">
                    <p:tgtEl>
                      <p:spTgt spid="77861"/>
                    </p:tgtEl>
                  </p:cond>
                </p:stCondLst>
                <p:endSync evt="end" delay="0">
                  <p:rtn val="all"/>
                </p:endSync>
                <p:childTnLst>
                  <p:par>
                    <p:cTn id="36" fill="hold">
                      <p:stCondLst>
                        <p:cond delay="0"/>
                      </p:stCondLst>
                      <p:childTnLst>
                        <p:par>
                          <p:cTn id="37" fill="hold">
                            <p:stCondLst>
                              <p:cond delay="0"/>
                            </p:stCondLst>
                            <p:childTnLst>
                              <p:par>
                                <p:cTn id="38" presetID="19" presetClass="emph" presetSubtype="0" fill="hold" grpId="0" nodeType="clickEffect">
                                  <p:stCondLst>
                                    <p:cond delay="0"/>
                                  </p:stCondLst>
                                  <p:childTnLst>
                                    <p:animClr clrSpc="rgb" dir="cw">
                                      <p:cBhvr override="childStyle">
                                        <p:cTn id="39" dur="500" fill="hold"/>
                                        <p:tgtEl>
                                          <p:spTgt spid="77861"/>
                                        </p:tgtEl>
                                        <p:attrNameLst>
                                          <p:attrName>style.color</p:attrName>
                                        </p:attrNameLst>
                                      </p:cBhvr>
                                      <p:to>
                                        <a:srgbClr val="C00000"/>
                                      </p:to>
                                    </p:animClr>
                                    <p:animClr clrSpc="rgb" dir="cw">
                                      <p:cBhvr>
                                        <p:cTn id="40" dur="500" fill="hold"/>
                                        <p:tgtEl>
                                          <p:spTgt spid="77861"/>
                                        </p:tgtEl>
                                        <p:attrNameLst>
                                          <p:attrName>fillcolor</p:attrName>
                                        </p:attrNameLst>
                                      </p:cBhvr>
                                      <p:to>
                                        <a:srgbClr val="C00000"/>
                                      </p:to>
                                    </p:animClr>
                                    <p:set>
                                      <p:cBhvr>
                                        <p:cTn id="41" dur="500" fill="hold"/>
                                        <p:tgtEl>
                                          <p:spTgt spid="77861"/>
                                        </p:tgtEl>
                                        <p:attrNameLst>
                                          <p:attrName>fill.type</p:attrName>
                                        </p:attrNameLst>
                                      </p:cBhvr>
                                      <p:to>
                                        <p:strVal val="solid"/>
                                      </p:to>
                                    </p:set>
                                    <p:set>
                                      <p:cBhvr>
                                        <p:cTn id="42" dur="500" fill="hold"/>
                                        <p:tgtEl>
                                          <p:spTgt spid="77861"/>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8" name="61 $1,000,000 Lose.wav"/>
                                        </p:tgtEl>
                                      </p:cMediaNode>
                                    </p:audio>
                                  </p:subTnLst>
                                </p:cTn>
                              </p:par>
                            </p:childTnLst>
                          </p:cTn>
                        </p:par>
                      </p:childTnLst>
                    </p:cTn>
                  </p:par>
                </p:childTnLst>
              </p:cTn>
              <p:nextCondLst>
                <p:cond evt="onClick" delay="0">
                  <p:tgtEl>
                    <p:spTgt spid="77861"/>
                  </p:tgtEl>
                </p:cond>
              </p:nextCondLst>
            </p:seq>
            <p:seq concurrent="1" nextAc="seek">
              <p:cTn id="43" restart="whenNotActive" fill="hold" evtFilter="cancelBubble" nodeType="interactiveSeq">
                <p:stCondLst>
                  <p:cond evt="onClick" delay="0">
                    <p:tgtEl>
                      <p:spTgt spid="77862"/>
                    </p:tgtEl>
                  </p:cond>
                </p:stCondLst>
                <p:endSync evt="end" delay="0">
                  <p:rtn val="all"/>
                </p:endSync>
                <p:childTnLst>
                  <p:par>
                    <p:cTn id="44" fill="hold">
                      <p:stCondLst>
                        <p:cond delay="0"/>
                      </p:stCondLst>
                      <p:childTnLst>
                        <p:par>
                          <p:cTn id="45" fill="hold">
                            <p:stCondLst>
                              <p:cond delay="0"/>
                            </p:stCondLst>
                            <p:childTnLst>
                              <p:par>
                                <p:cTn id="46" presetID="19" presetClass="emph" presetSubtype="0" fill="hold" grpId="0" nodeType="clickEffect">
                                  <p:stCondLst>
                                    <p:cond delay="0"/>
                                  </p:stCondLst>
                                  <p:childTnLst>
                                    <p:animClr clrSpc="rgb" dir="cw">
                                      <p:cBhvr override="childStyle">
                                        <p:cTn id="47" dur="500" fill="hold"/>
                                        <p:tgtEl>
                                          <p:spTgt spid="77862"/>
                                        </p:tgtEl>
                                        <p:attrNameLst>
                                          <p:attrName>style.color</p:attrName>
                                        </p:attrNameLst>
                                      </p:cBhvr>
                                      <p:to>
                                        <a:srgbClr val="C00000"/>
                                      </p:to>
                                    </p:animClr>
                                    <p:animClr clrSpc="rgb" dir="cw">
                                      <p:cBhvr>
                                        <p:cTn id="48" dur="500" fill="hold"/>
                                        <p:tgtEl>
                                          <p:spTgt spid="77862"/>
                                        </p:tgtEl>
                                        <p:attrNameLst>
                                          <p:attrName>fillcolor</p:attrName>
                                        </p:attrNameLst>
                                      </p:cBhvr>
                                      <p:to>
                                        <a:srgbClr val="C00000"/>
                                      </p:to>
                                    </p:animClr>
                                    <p:set>
                                      <p:cBhvr>
                                        <p:cTn id="49" dur="500" fill="hold"/>
                                        <p:tgtEl>
                                          <p:spTgt spid="77862"/>
                                        </p:tgtEl>
                                        <p:attrNameLst>
                                          <p:attrName>fill.type</p:attrName>
                                        </p:attrNameLst>
                                      </p:cBhvr>
                                      <p:to>
                                        <p:strVal val="solid"/>
                                      </p:to>
                                    </p:set>
                                    <p:set>
                                      <p:cBhvr>
                                        <p:cTn id="50" dur="500" fill="hold"/>
                                        <p:tgtEl>
                                          <p:spTgt spid="77862"/>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8" name="61 $1,000,000 Lose.wav"/>
                                        </p:tgtEl>
                                      </p:cMediaNode>
                                    </p:audio>
                                  </p:subTnLst>
                                </p:cTn>
                              </p:par>
                            </p:childTnLst>
                          </p:cTn>
                        </p:par>
                      </p:childTnLst>
                    </p:cTn>
                  </p:par>
                </p:childTnLst>
              </p:cTn>
              <p:nextCondLst>
                <p:cond evt="onClick" delay="0">
                  <p:tgtEl>
                    <p:spTgt spid="77862"/>
                  </p:tgtEl>
                </p:cond>
              </p:nextCondLst>
            </p:seq>
            <p:seq concurrent="1" nextAc="seek">
              <p:cTn id="51" restart="whenNotActive" fill="hold" evtFilter="cancelBubble" nodeType="interactiveSeq">
                <p:stCondLst>
                  <p:cond evt="onClick" delay="0">
                    <p:tgtEl>
                      <p:spTgt spid="107"/>
                    </p:tgtEl>
                  </p:cond>
                </p:stCondLst>
                <p:endSync evt="end" delay="0">
                  <p:rtn val="all"/>
                </p:endSync>
                <p:childTnLst>
                  <p:par>
                    <p:cTn id="52" fill="hold">
                      <p:stCondLst>
                        <p:cond delay="0"/>
                      </p:stCondLst>
                      <p:childTnLst>
                        <p:par>
                          <p:cTn id="53" fill="hold">
                            <p:stCondLst>
                              <p:cond delay="0"/>
                            </p:stCondLst>
                            <p:childTnLst>
                              <p:par>
                                <p:cTn id="54" presetID="16" presetClass="exit" presetSubtype="21" fill="hold" grpId="1" nodeType="clickEffect">
                                  <p:stCondLst>
                                    <p:cond delay="0"/>
                                  </p:stCondLst>
                                  <p:childTnLst>
                                    <p:animEffect transition="out" filter="barn(inVertical)">
                                      <p:cBhvr>
                                        <p:cTn id="55" dur="500"/>
                                        <p:tgtEl>
                                          <p:spTgt spid="77863"/>
                                        </p:tgtEl>
                                      </p:cBhvr>
                                    </p:animEffect>
                                    <p:set>
                                      <p:cBhvr>
                                        <p:cTn id="56" dur="1" fill="hold">
                                          <p:stCondLst>
                                            <p:cond delay="499"/>
                                          </p:stCondLst>
                                        </p:cTn>
                                        <p:tgtEl>
                                          <p:spTgt spid="77863"/>
                                        </p:tgtEl>
                                        <p:attrNameLst>
                                          <p:attrName>style.visibility</p:attrName>
                                        </p:attrNameLst>
                                      </p:cBhvr>
                                      <p:to>
                                        <p:strVal val="hidden"/>
                                      </p:to>
                                    </p:set>
                                  </p:childTnLst>
                                  <p:subTnLst>
                                    <p:audio>
                                      <p:cMediaNode>
                                        <p:cTn display="0" masterRel="sameClick">
                                          <p:stCondLst>
                                            <p:cond evt="begin" delay="0">
                                              <p:tn val="54"/>
                                            </p:cond>
                                          </p:stCondLst>
                                          <p:endCondLst>
                                            <p:cond evt="onStopAudio" delay="0">
                                              <p:tgtEl>
                                                <p:sldTgt/>
                                              </p:tgtEl>
                                            </p:cond>
                                          </p:endCondLst>
                                        </p:cTn>
                                        <p:tgtEl>
                                          <p:sndTgt r:embed="rId9" name="bomb.wav"/>
                                        </p:tgtEl>
                                      </p:cMediaNode>
                                    </p:audio>
                                  </p:subTnLst>
                                </p:cTn>
                              </p:par>
                              <p:par>
                                <p:cTn id="57" presetID="16" presetClass="exit" presetSubtype="21" fill="hold" grpId="0" nodeType="withEffect">
                                  <p:stCondLst>
                                    <p:cond delay="0"/>
                                  </p:stCondLst>
                                  <p:childTnLst>
                                    <p:animEffect transition="out" filter="barn(inVertical)">
                                      <p:cBhvr>
                                        <p:cTn id="58" dur="500"/>
                                        <p:tgtEl>
                                          <p:spTgt spid="77877"/>
                                        </p:tgtEl>
                                      </p:cBhvr>
                                    </p:animEffect>
                                    <p:set>
                                      <p:cBhvr>
                                        <p:cTn id="59" dur="1" fill="hold">
                                          <p:stCondLst>
                                            <p:cond delay="499"/>
                                          </p:stCondLst>
                                        </p:cTn>
                                        <p:tgtEl>
                                          <p:spTgt spid="77877"/>
                                        </p:tgtEl>
                                        <p:attrNameLst>
                                          <p:attrName>style.visibility</p:attrName>
                                        </p:attrNameLst>
                                      </p:cBhvr>
                                      <p:to>
                                        <p:strVal val="hidden"/>
                                      </p:to>
                                    </p:set>
                                  </p:childTnLst>
                                </p:cTn>
                              </p:par>
                              <p:par>
                                <p:cTn id="60" presetID="16" presetClass="exit" presetSubtype="21" fill="hold" grpId="1" nodeType="withEffect">
                                  <p:stCondLst>
                                    <p:cond delay="0"/>
                                  </p:stCondLst>
                                  <p:childTnLst>
                                    <p:animEffect transition="out" filter="barn(inVertical)">
                                      <p:cBhvr>
                                        <p:cTn id="61" dur="500"/>
                                        <p:tgtEl>
                                          <p:spTgt spid="77862"/>
                                        </p:tgtEl>
                                      </p:cBhvr>
                                    </p:animEffect>
                                    <p:set>
                                      <p:cBhvr>
                                        <p:cTn id="62" dur="1" fill="hold">
                                          <p:stCondLst>
                                            <p:cond delay="499"/>
                                          </p:stCondLst>
                                        </p:cTn>
                                        <p:tgtEl>
                                          <p:spTgt spid="77862"/>
                                        </p:tgtEl>
                                        <p:attrNameLst>
                                          <p:attrName>style.visibility</p:attrName>
                                        </p:attrNameLst>
                                      </p:cBhvr>
                                      <p:to>
                                        <p:strVal val="hidden"/>
                                      </p:to>
                                    </p:set>
                                  </p:childTnLst>
                                  <p:subTnLst>
                                    <p:audio>
                                      <p:cMediaNode>
                                        <p:cTn display="0" masterRel="sameClick">
                                          <p:stCondLst>
                                            <p:cond evt="begin" delay="0">
                                              <p:tn val="60"/>
                                            </p:cond>
                                          </p:stCondLst>
                                          <p:endCondLst>
                                            <p:cond evt="onStopAudio" delay="0">
                                              <p:tgtEl>
                                                <p:sldTgt/>
                                              </p:tgtEl>
                                            </p:cond>
                                          </p:endCondLst>
                                        </p:cTn>
                                        <p:tgtEl>
                                          <p:sndTgt r:embed="rId9" name="bomb.wav"/>
                                        </p:tgtEl>
                                      </p:cMediaNode>
                                    </p:audio>
                                  </p:subTnLst>
                                </p:cTn>
                              </p:par>
                              <p:par>
                                <p:cTn id="63" presetID="16" presetClass="exit" presetSubtype="21" fill="hold" grpId="0" nodeType="withEffect">
                                  <p:stCondLst>
                                    <p:cond delay="0"/>
                                  </p:stCondLst>
                                  <p:childTnLst>
                                    <p:animEffect transition="out" filter="barn(inVertical)">
                                      <p:cBhvr>
                                        <p:cTn id="64" dur="500"/>
                                        <p:tgtEl>
                                          <p:spTgt spid="77879"/>
                                        </p:tgtEl>
                                      </p:cBhvr>
                                    </p:animEffect>
                                    <p:set>
                                      <p:cBhvr>
                                        <p:cTn id="65" dur="1" fill="hold">
                                          <p:stCondLst>
                                            <p:cond delay="499"/>
                                          </p:stCondLst>
                                        </p:cTn>
                                        <p:tgtEl>
                                          <p:spTgt spid="77879"/>
                                        </p:tgtEl>
                                        <p:attrNameLst>
                                          <p:attrName>style.visibility</p:attrName>
                                        </p:attrNameLst>
                                      </p:cBhvr>
                                      <p:to>
                                        <p:strVal val="hidden"/>
                                      </p:to>
                                    </p:set>
                                  </p:childTnLst>
                                  <p:subTnLst>
                                    <p:audio>
                                      <p:cMediaNode>
                                        <p:cTn display="0" masterRel="sameClick">
                                          <p:stCondLst>
                                            <p:cond evt="begin" delay="0">
                                              <p:tn val="63"/>
                                            </p:cond>
                                          </p:stCondLst>
                                          <p:endCondLst>
                                            <p:cond evt="onStopAudio" delay="0">
                                              <p:tgtEl>
                                                <p:sldTgt/>
                                              </p:tgtEl>
                                            </p:cond>
                                          </p:endCondLst>
                                        </p:cTn>
                                        <p:tgtEl>
                                          <p:sndTgt r:embed="rId9" name="bomb.wav"/>
                                        </p:tgtEl>
                                      </p:cMediaNode>
                                    </p:audio>
                                  </p:subTnLst>
                                </p:cTn>
                              </p:par>
                            </p:childTnLst>
                          </p:cTn>
                        </p:par>
                      </p:childTnLst>
                    </p:cTn>
                  </p:par>
                </p:childTnLst>
              </p:cTn>
              <p:nextCondLst>
                <p:cond evt="onClick" delay="0">
                  <p:tgtEl>
                    <p:spTgt spid="107"/>
                  </p:tgtEl>
                </p:cond>
              </p:nextCondLst>
            </p:seq>
          </p:childTnLst>
        </p:cTn>
      </p:par>
    </p:tnLst>
    <p:bldLst>
      <p:bldP spid="77887" grpId="0" animBg="1"/>
      <p:bldP spid="77862" grpId="0" animBg="1"/>
      <p:bldP spid="77862" grpId="1" animBg="1"/>
      <p:bldP spid="77861" grpId="0" animBg="1"/>
      <p:bldP spid="77864" grpId="0" animBg="1"/>
      <p:bldP spid="77863" grpId="0" animBg="1"/>
      <p:bldP spid="77863" grpId="1" animBg="1"/>
      <p:bldP spid="77877" grpId="0" animBg="1"/>
      <p:bldP spid="7787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557;p38">
            <a:extLst>
              <a:ext uri="{FF2B5EF4-FFF2-40B4-BE49-F238E27FC236}">
                <a16:creationId xmlns:a16="http://schemas.microsoft.com/office/drawing/2014/main" id="{42FEA4BD-6861-5AF8-F566-A084EFA3F996}"/>
              </a:ext>
            </a:extLst>
          </p:cNvPr>
          <p:cNvGrpSpPr/>
          <p:nvPr/>
        </p:nvGrpSpPr>
        <p:grpSpPr>
          <a:xfrm>
            <a:off x="614951" y="519130"/>
            <a:ext cx="1626332" cy="2042310"/>
            <a:chOff x="3955900" y="2984500"/>
            <a:chExt cx="414000" cy="422525"/>
          </a:xfrm>
        </p:grpSpPr>
        <p:sp>
          <p:nvSpPr>
            <p:cNvPr id="3" name="Google Shape;558;p38">
              <a:extLst>
                <a:ext uri="{FF2B5EF4-FFF2-40B4-BE49-F238E27FC236}">
                  <a16:creationId xmlns:a16="http://schemas.microsoft.com/office/drawing/2014/main" id="{F1593C19-6226-D598-804A-797F150E2E3D}"/>
                </a:ext>
              </a:extLst>
            </p:cNvPr>
            <p:cNvSpPr/>
            <p:nvPr/>
          </p:nvSpPr>
          <p:spPr>
            <a:xfrm>
              <a:off x="3955900" y="2984500"/>
              <a:ext cx="315700" cy="315675"/>
            </a:xfrm>
            <a:custGeom>
              <a:avLst/>
              <a:gdLst/>
              <a:ahLst/>
              <a:cxnLst/>
              <a:rect l="l" t="t" r="r" b="b"/>
              <a:pathLst>
                <a:path w="12628" h="12627" extrusionOk="0">
                  <a:moveTo>
                    <a:pt x="6302" y="977"/>
                  </a:moveTo>
                  <a:lnTo>
                    <a:pt x="6863" y="1026"/>
                  </a:lnTo>
                  <a:lnTo>
                    <a:pt x="7376" y="1099"/>
                  </a:lnTo>
                  <a:lnTo>
                    <a:pt x="7889" y="1221"/>
                  </a:lnTo>
                  <a:lnTo>
                    <a:pt x="8378" y="1417"/>
                  </a:lnTo>
                  <a:lnTo>
                    <a:pt x="8842" y="1636"/>
                  </a:lnTo>
                  <a:lnTo>
                    <a:pt x="9281" y="1905"/>
                  </a:lnTo>
                  <a:lnTo>
                    <a:pt x="9697" y="2198"/>
                  </a:lnTo>
                  <a:lnTo>
                    <a:pt x="10087" y="2540"/>
                  </a:lnTo>
                  <a:lnTo>
                    <a:pt x="10429" y="2931"/>
                  </a:lnTo>
                  <a:lnTo>
                    <a:pt x="10722" y="3346"/>
                  </a:lnTo>
                  <a:lnTo>
                    <a:pt x="10991" y="3786"/>
                  </a:lnTo>
                  <a:lnTo>
                    <a:pt x="11211" y="4250"/>
                  </a:lnTo>
                  <a:lnTo>
                    <a:pt x="11406" y="4738"/>
                  </a:lnTo>
                  <a:lnTo>
                    <a:pt x="11528" y="5251"/>
                  </a:lnTo>
                  <a:lnTo>
                    <a:pt x="11626" y="5764"/>
                  </a:lnTo>
                  <a:lnTo>
                    <a:pt x="11650" y="6326"/>
                  </a:lnTo>
                  <a:lnTo>
                    <a:pt x="11626" y="6863"/>
                  </a:lnTo>
                  <a:lnTo>
                    <a:pt x="11528" y="7400"/>
                  </a:lnTo>
                  <a:lnTo>
                    <a:pt x="11406" y="7913"/>
                  </a:lnTo>
                  <a:lnTo>
                    <a:pt x="11211" y="8402"/>
                  </a:lnTo>
                  <a:lnTo>
                    <a:pt x="10991" y="8866"/>
                  </a:lnTo>
                  <a:lnTo>
                    <a:pt x="10722" y="9305"/>
                  </a:lnTo>
                  <a:lnTo>
                    <a:pt x="10429" y="9696"/>
                  </a:lnTo>
                  <a:lnTo>
                    <a:pt x="10087" y="10087"/>
                  </a:lnTo>
                  <a:lnTo>
                    <a:pt x="9697" y="10429"/>
                  </a:lnTo>
                  <a:lnTo>
                    <a:pt x="9281" y="10746"/>
                  </a:lnTo>
                  <a:lnTo>
                    <a:pt x="8842" y="11015"/>
                  </a:lnTo>
                  <a:lnTo>
                    <a:pt x="8378" y="11235"/>
                  </a:lnTo>
                  <a:lnTo>
                    <a:pt x="7889" y="11406"/>
                  </a:lnTo>
                  <a:lnTo>
                    <a:pt x="7376" y="11552"/>
                  </a:lnTo>
                  <a:lnTo>
                    <a:pt x="6863" y="11625"/>
                  </a:lnTo>
                  <a:lnTo>
                    <a:pt x="6302" y="11650"/>
                  </a:lnTo>
                  <a:lnTo>
                    <a:pt x="5764" y="11625"/>
                  </a:lnTo>
                  <a:lnTo>
                    <a:pt x="5227" y="11552"/>
                  </a:lnTo>
                  <a:lnTo>
                    <a:pt x="4714" y="11406"/>
                  </a:lnTo>
                  <a:lnTo>
                    <a:pt x="4226" y="11235"/>
                  </a:lnTo>
                  <a:lnTo>
                    <a:pt x="3762" y="11015"/>
                  </a:lnTo>
                  <a:lnTo>
                    <a:pt x="3322" y="10746"/>
                  </a:lnTo>
                  <a:lnTo>
                    <a:pt x="2931" y="10429"/>
                  </a:lnTo>
                  <a:lnTo>
                    <a:pt x="2541" y="10087"/>
                  </a:lnTo>
                  <a:lnTo>
                    <a:pt x="2199" y="9696"/>
                  </a:lnTo>
                  <a:lnTo>
                    <a:pt x="1881" y="9305"/>
                  </a:lnTo>
                  <a:lnTo>
                    <a:pt x="1613" y="8866"/>
                  </a:lnTo>
                  <a:lnTo>
                    <a:pt x="1393" y="8402"/>
                  </a:lnTo>
                  <a:lnTo>
                    <a:pt x="1222" y="7913"/>
                  </a:lnTo>
                  <a:lnTo>
                    <a:pt x="1075" y="7400"/>
                  </a:lnTo>
                  <a:lnTo>
                    <a:pt x="1002" y="6863"/>
                  </a:lnTo>
                  <a:lnTo>
                    <a:pt x="978" y="6326"/>
                  </a:lnTo>
                  <a:lnTo>
                    <a:pt x="1002" y="5764"/>
                  </a:lnTo>
                  <a:lnTo>
                    <a:pt x="1075" y="5251"/>
                  </a:lnTo>
                  <a:lnTo>
                    <a:pt x="1222" y="4738"/>
                  </a:lnTo>
                  <a:lnTo>
                    <a:pt x="1393" y="4250"/>
                  </a:lnTo>
                  <a:lnTo>
                    <a:pt x="1613" y="3786"/>
                  </a:lnTo>
                  <a:lnTo>
                    <a:pt x="1881" y="3346"/>
                  </a:lnTo>
                  <a:lnTo>
                    <a:pt x="2199" y="2931"/>
                  </a:lnTo>
                  <a:lnTo>
                    <a:pt x="2541" y="2540"/>
                  </a:lnTo>
                  <a:lnTo>
                    <a:pt x="2931" y="2198"/>
                  </a:lnTo>
                  <a:lnTo>
                    <a:pt x="3322" y="1905"/>
                  </a:lnTo>
                  <a:lnTo>
                    <a:pt x="3762" y="1636"/>
                  </a:lnTo>
                  <a:lnTo>
                    <a:pt x="4226" y="1417"/>
                  </a:lnTo>
                  <a:lnTo>
                    <a:pt x="4714" y="1221"/>
                  </a:lnTo>
                  <a:lnTo>
                    <a:pt x="5227" y="1099"/>
                  </a:lnTo>
                  <a:lnTo>
                    <a:pt x="5764" y="1026"/>
                  </a:lnTo>
                  <a:lnTo>
                    <a:pt x="6302" y="977"/>
                  </a:lnTo>
                  <a:close/>
                  <a:moveTo>
                    <a:pt x="6302" y="0"/>
                  </a:moveTo>
                  <a:lnTo>
                    <a:pt x="5984" y="24"/>
                  </a:lnTo>
                  <a:lnTo>
                    <a:pt x="5667" y="49"/>
                  </a:lnTo>
                  <a:lnTo>
                    <a:pt x="5349" y="73"/>
                  </a:lnTo>
                  <a:lnTo>
                    <a:pt x="5032" y="147"/>
                  </a:lnTo>
                  <a:lnTo>
                    <a:pt x="4739" y="220"/>
                  </a:lnTo>
                  <a:lnTo>
                    <a:pt x="4446" y="293"/>
                  </a:lnTo>
                  <a:lnTo>
                    <a:pt x="4153" y="391"/>
                  </a:lnTo>
                  <a:lnTo>
                    <a:pt x="3859" y="513"/>
                  </a:lnTo>
                  <a:lnTo>
                    <a:pt x="3566" y="635"/>
                  </a:lnTo>
                  <a:lnTo>
                    <a:pt x="3298" y="782"/>
                  </a:lnTo>
                  <a:lnTo>
                    <a:pt x="3029" y="928"/>
                  </a:lnTo>
                  <a:lnTo>
                    <a:pt x="2785" y="1075"/>
                  </a:lnTo>
                  <a:lnTo>
                    <a:pt x="2296" y="1441"/>
                  </a:lnTo>
                  <a:lnTo>
                    <a:pt x="1857" y="1856"/>
                  </a:lnTo>
                  <a:lnTo>
                    <a:pt x="1442" y="2296"/>
                  </a:lnTo>
                  <a:lnTo>
                    <a:pt x="1075" y="2784"/>
                  </a:lnTo>
                  <a:lnTo>
                    <a:pt x="904" y="3053"/>
                  </a:lnTo>
                  <a:lnTo>
                    <a:pt x="758" y="3322"/>
                  </a:lnTo>
                  <a:lnTo>
                    <a:pt x="611" y="3590"/>
                  </a:lnTo>
                  <a:lnTo>
                    <a:pt x="489" y="3859"/>
                  </a:lnTo>
                  <a:lnTo>
                    <a:pt x="391" y="4152"/>
                  </a:lnTo>
                  <a:lnTo>
                    <a:pt x="294" y="4445"/>
                  </a:lnTo>
                  <a:lnTo>
                    <a:pt x="196" y="4738"/>
                  </a:lnTo>
                  <a:lnTo>
                    <a:pt x="123" y="5056"/>
                  </a:lnTo>
                  <a:lnTo>
                    <a:pt x="74" y="5349"/>
                  </a:lnTo>
                  <a:lnTo>
                    <a:pt x="25" y="5666"/>
                  </a:lnTo>
                  <a:lnTo>
                    <a:pt x="1" y="5984"/>
                  </a:lnTo>
                  <a:lnTo>
                    <a:pt x="1" y="6326"/>
                  </a:lnTo>
                  <a:lnTo>
                    <a:pt x="1" y="6643"/>
                  </a:lnTo>
                  <a:lnTo>
                    <a:pt x="25" y="6961"/>
                  </a:lnTo>
                  <a:lnTo>
                    <a:pt x="74" y="7278"/>
                  </a:lnTo>
                  <a:lnTo>
                    <a:pt x="123" y="7596"/>
                  </a:lnTo>
                  <a:lnTo>
                    <a:pt x="196" y="7889"/>
                  </a:lnTo>
                  <a:lnTo>
                    <a:pt x="294" y="8206"/>
                  </a:lnTo>
                  <a:lnTo>
                    <a:pt x="391" y="8499"/>
                  </a:lnTo>
                  <a:lnTo>
                    <a:pt x="489" y="8768"/>
                  </a:lnTo>
                  <a:lnTo>
                    <a:pt x="611" y="9061"/>
                  </a:lnTo>
                  <a:lnTo>
                    <a:pt x="758" y="9330"/>
                  </a:lnTo>
                  <a:lnTo>
                    <a:pt x="904" y="9598"/>
                  </a:lnTo>
                  <a:lnTo>
                    <a:pt x="1075" y="9843"/>
                  </a:lnTo>
                  <a:lnTo>
                    <a:pt x="1442" y="10331"/>
                  </a:lnTo>
                  <a:lnTo>
                    <a:pt x="1857" y="10771"/>
                  </a:lnTo>
                  <a:lnTo>
                    <a:pt x="2296" y="11186"/>
                  </a:lnTo>
                  <a:lnTo>
                    <a:pt x="2785" y="11552"/>
                  </a:lnTo>
                  <a:lnTo>
                    <a:pt x="3029" y="11723"/>
                  </a:lnTo>
                  <a:lnTo>
                    <a:pt x="3298" y="11870"/>
                  </a:lnTo>
                  <a:lnTo>
                    <a:pt x="3566" y="12016"/>
                  </a:lnTo>
                  <a:lnTo>
                    <a:pt x="3859" y="12138"/>
                  </a:lnTo>
                  <a:lnTo>
                    <a:pt x="4153" y="12236"/>
                  </a:lnTo>
                  <a:lnTo>
                    <a:pt x="4446" y="12334"/>
                  </a:lnTo>
                  <a:lnTo>
                    <a:pt x="4739" y="12431"/>
                  </a:lnTo>
                  <a:lnTo>
                    <a:pt x="5032" y="12505"/>
                  </a:lnTo>
                  <a:lnTo>
                    <a:pt x="5349" y="12553"/>
                  </a:lnTo>
                  <a:lnTo>
                    <a:pt x="5667" y="12602"/>
                  </a:lnTo>
                  <a:lnTo>
                    <a:pt x="5984" y="12627"/>
                  </a:lnTo>
                  <a:lnTo>
                    <a:pt x="6644" y="12627"/>
                  </a:lnTo>
                  <a:lnTo>
                    <a:pt x="6961" y="12602"/>
                  </a:lnTo>
                  <a:lnTo>
                    <a:pt x="7279" y="12553"/>
                  </a:lnTo>
                  <a:lnTo>
                    <a:pt x="7572" y="12505"/>
                  </a:lnTo>
                  <a:lnTo>
                    <a:pt x="7889" y="12431"/>
                  </a:lnTo>
                  <a:lnTo>
                    <a:pt x="8182" y="12334"/>
                  </a:lnTo>
                  <a:lnTo>
                    <a:pt x="8475" y="12236"/>
                  </a:lnTo>
                  <a:lnTo>
                    <a:pt x="8768" y="12138"/>
                  </a:lnTo>
                  <a:lnTo>
                    <a:pt x="9037" y="12016"/>
                  </a:lnTo>
                  <a:lnTo>
                    <a:pt x="9306" y="11870"/>
                  </a:lnTo>
                  <a:lnTo>
                    <a:pt x="9574" y="11723"/>
                  </a:lnTo>
                  <a:lnTo>
                    <a:pt x="9843" y="11552"/>
                  </a:lnTo>
                  <a:lnTo>
                    <a:pt x="10332" y="11186"/>
                  </a:lnTo>
                  <a:lnTo>
                    <a:pt x="10771" y="10771"/>
                  </a:lnTo>
                  <a:lnTo>
                    <a:pt x="11186" y="10331"/>
                  </a:lnTo>
                  <a:lnTo>
                    <a:pt x="11553" y="9843"/>
                  </a:lnTo>
                  <a:lnTo>
                    <a:pt x="11699" y="9598"/>
                  </a:lnTo>
                  <a:lnTo>
                    <a:pt x="11846" y="9330"/>
                  </a:lnTo>
                  <a:lnTo>
                    <a:pt x="11992" y="9061"/>
                  </a:lnTo>
                  <a:lnTo>
                    <a:pt x="12114" y="8768"/>
                  </a:lnTo>
                  <a:lnTo>
                    <a:pt x="12237" y="8499"/>
                  </a:lnTo>
                  <a:lnTo>
                    <a:pt x="12334" y="8206"/>
                  </a:lnTo>
                  <a:lnTo>
                    <a:pt x="12432" y="7889"/>
                  </a:lnTo>
                  <a:lnTo>
                    <a:pt x="12481" y="7596"/>
                  </a:lnTo>
                  <a:lnTo>
                    <a:pt x="12554" y="7278"/>
                  </a:lnTo>
                  <a:lnTo>
                    <a:pt x="12578" y="6961"/>
                  </a:lnTo>
                  <a:lnTo>
                    <a:pt x="12603" y="6643"/>
                  </a:lnTo>
                  <a:lnTo>
                    <a:pt x="12627" y="6326"/>
                  </a:lnTo>
                  <a:lnTo>
                    <a:pt x="12603" y="5984"/>
                  </a:lnTo>
                  <a:lnTo>
                    <a:pt x="12578" y="5666"/>
                  </a:lnTo>
                  <a:lnTo>
                    <a:pt x="12554" y="5349"/>
                  </a:lnTo>
                  <a:lnTo>
                    <a:pt x="12481" y="5056"/>
                  </a:lnTo>
                  <a:lnTo>
                    <a:pt x="12432" y="4738"/>
                  </a:lnTo>
                  <a:lnTo>
                    <a:pt x="12334" y="4445"/>
                  </a:lnTo>
                  <a:lnTo>
                    <a:pt x="12237" y="4152"/>
                  </a:lnTo>
                  <a:lnTo>
                    <a:pt x="12114" y="3859"/>
                  </a:lnTo>
                  <a:lnTo>
                    <a:pt x="11992" y="3590"/>
                  </a:lnTo>
                  <a:lnTo>
                    <a:pt x="11846" y="3322"/>
                  </a:lnTo>
                  <a:lnTo>
                    <a:pt x="11699" y="3053"/>
                  </a:lnTo>
                  <a:lnTo>
                    <a:pt x="11553" y="2784"/>
                  </a:lnTo>
                  <a:lnTo>
                    <a:pt x="11186" y="2296"/>
                  </a:lnTo>
                  <a:lnTo>
                    <a:pt x="10771" y="1856"/>
                  </a:lnTo>
                  <a:lnTo>
                    <a:pt x="10332" y="1441"/>
                  </a:lnTo>
                  <a:lnTo>
                    <a:pt x="9843" y="1075"/>
                  </a:lnTo>
                  <a:lnTo>
                    <a:pt x="9574" y="928"/>
                  </a:lnTo>
                  <a:lnTo>
                    <a:pt x="9306" y="782"/>
                  </a:lnTo>
                  <a:lnTo>
                    <a:pt x="9037" y="635"/>
                  </a:lnTo>
                  <a:lnTo>
                    <a:pt x="8768" y="513"/>
                  </a:lnTo>
                  <a:lnTo>
                    <a:pt x="8475" y="391"/>
                  </a:lnTo>
                  <a:lnTo>
                    <a:pt x="8182" y="293"/>
                  </a:lnTo>
                  <a:lnTo>
                    <a:pt x="7889" y="220"/>
                  </a:lnTo>
                  <a:lnTo>
                    <a:pt x="7572" y="147"/>
                  </a:lnTo>
                  <a:lnTo>
                    <a:pt x="7279" y="73"/>
                  </a:lnTo>
                  <a:lnTo>
                    <a:pt x="6961" y="49"/>
                  </a:lnTo>
                  <a:lnTo>
                    <a:pt x="6644" y="24"/>
                  </a:lnTo>
                  <a:lnTo>
                    <a:pt x="6302" y="0"/>
                  </a:ln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4" name="Google Shape;559;p38">
              <a:extLst>
                <a:ext uri="{FF2B5EF4-FFF2-40B4-BE49-F238E27FC236}">
                  <a16:creationId xmlns:a16="http://schemas.microsoft.com/office/drawing/2014/main" id="{87A9D460-04FC-7A3D-07DB-2487A14CCA73}"/>
                </a:ext>
              </a:extLst>
            </p:cNvPr>
            <p:cNvSpPr/>
            <p:nvPr/>
          </p:nvSpPr>
          <p:spPr>
            <a:xfrm>
              <a:off x="3992525" y="3021125"/>
              <a:ext cx="242425" cy="242425"/>
            </a:xfrm>
            <a:custGeom>
              <a:avLst/>
              <a:gdLst/>
              <a:ahLst/>
              <a:cxnLst/>
              <a:rect l="l" t="t" r="r" b="b"/>
              <a:pathLst>
                <a:path w="9697" h="9697" extrusionOk="0">
                  <a:moveTo>
                    <a:pt x="4934" y="1466"/>
                  </a:moveTo>
                  <a:lnTo>
                    <a:pt x="5008" y="1490"/>
                  </a:lnTo>
                  <a:lnTo>
                    <a:pt x="5081" y="1539"/>
                  </a:lnTo>
                  <a:lnTo>
                    <a:pt x="5154" y="1588"/>
                  </a:lnTo>
                  <a:lnTo>
                    <a:pt x="5203" y="1637"/>
                  </a:lnTo>
                  <a:lnTo>
                    <a:pt x="5252" y="1734"/>
                  </a:lnTo>
                  <a:lnTo>
                    <a:pt x="5276" y="1808"/>
                  </a:lnTo>
                  <a:lnTo>
                    <a:pt x="5276" y="1905"/>
                  </a:lnTo>
                  <a:lnTo>
                    <a:pt x="5276" y="1979"/>
                  </a:lnTo>
                  <a:lnTo>
                    <a:pt x="5252" y="2076"/>
                  </a:lnTo>
                  <a:lnTo>
                    <a:pt x="5203" y="2150"/>
                  </a:lnTo>
                  <a:lnTo>
                    <a:pt x="5154" y="2198"/>
                  </a:lnTo>
                  <a:lnTo>
                    <a:pt x="5081" y="2247"/>
                  </a:lnTo>
                  <a:lnTo>
                    <a:pt x="5008" y="2296"/>
                  </a:lnTo>
                  <a:lnTo>
                    <a:pt x="4934" y="2321"/>
                  </a:lnTo>
                  <a:lnTo>
                    <a:pt x="4837" y="2345"/>
                  </a:lnTo>
                  <a:lnTo>
                    <a:pt x="4593" y="2345"/>
                  </a:lnTo>
                  <a:lnTo>
                    <a:pt x="4348" y="2394"/>
                  </a:lnTo>
                  <a:lnTo>
                    <a:pt x="4104" y="2443"/>
                  </a:lnTo>
                  <a:lnTo>
                    <a:pt x="3860" y="2540"/>
                  </a:lnTo>
                  <a:lnTo>
                    <a:pt x="3640" y="2638"/>
                  </a:lnTo>
                  <a:lnTo>
                    <a:pt x="3445" y="2760"/>
                  </a:lnTo>
                  <a:lnTo>
                    <a:pt x="3249" y="2907"/>
                  </a:lnTo>
                  <a:lnTo>
                    <a:pt x="3054" y="3078"/>
                  </a:lnTo>
                  <a:lnTo>
                    <a:pt x="2907" y="3249"/>
                  </a:lnTo>
                  <a:lnTo>
                    <a:pt x="2761" y="3444"/>
                  </a:lnTo>
                  <a:lnTo>
                    <a:pt x="2639" y="3664"/>
                  </a:lnTo>
                  <a:lnTo>
                    <a:pt x="2517" y="3884"/>
                  </a:lnTo>
                  <a:lnTo>
                    <a:pt x="2443" y="4103"/>
                  </a:lnTo>
                  <a:lnTo>
                    <a:pt x="2370" y="4348"/>
                  </a:lnTo>
                  <a:lnTo>
                    <a:pt x="2346" y="4592"/>
                  </a:lnTo>
                  <a:lnTo>
                    <a:pt x="2321" y="4861"/>
                  </a:lnTo>
                  <a:lnTo>
                    <a:pt x="2321" y="4934"/>
                  </a:lnTo>
                  <a:lnTo>
                    <a:pt x="2297" y="5032"/>
                  </a:lnTo>
                  <a:lnTo>
                    <a:pt x="2248" y="5105"/>
                  </a:lnTo>
                  <a:lnTo>
                    <a:pt x="2199" y="5154"/>
                  </a:lnTo>
                  <a:lnTo>
                    <a:pt x="2126" y="5227"/>
                  </a:lnTo>
                  <a:lnTo>
                    <a:pt x="2053" y="5251"/>
                  </a:lnTo>
                  <a:lnTo>
                    <a:pt x="1979" y="5276"/>
                  </a:lnTo>
                  <a:lnTo>
                    <a:pt x="1882" y="5300"/>
                  </a:lnTo>
                  <a:lnTo>
                    <a:pt x="1808" y="5276"/>
                  </a:lnTo>
                  <a:lnTo>
                    <a:pt x="1711" y="5251"/>
                  </a:lnTo>
                  <a:lnTo>
                    <a:pt x="1637" y="5227"/>
                  </a:lnTo>
                  <a:lnTo>
                    <a:pt x="1564" y="5154"/>
                  </a:lnTo>
                  <a:lnTo>
                    <a:pt x="1515" y="5105"/>
                  </a:lnTo>
                  <a:lnTo>
                    <a:pt x="1491" y="5032"/>
                  </a:lnTo>
                  <a:lnTo>
                    <a:pt x="1466" y="4934"/>
                  </a:lnTo>
                  <a:lnTo>
                    <a:pt x="1442" y="4861"/>
                  </a:lnTo>
                  <a:lnTo>
                    <a:pt x="1466" y="4494"/>
                  </a:lnTo>
                  <a:lnTo>
                    <a:pt x="1515" y="4177"/>
                  </a:lnTo>
                  <a:lnTo>
                    <a:pt x="1588" y="3835"/>
                  </a:lnTo>
                  <a:lnTo>
                    <a:pt x="1711" y="3542"/>
                  </a:lnTo>
                  <a:lnTo>
                    <a:pt x="1857" y="3224"/>
                  </a:lnTo>
                  <a:lnTo>
                    <a:pt x="2028" y="2956"/>
                  </a:lnTo>
                  <a:lnTo>
                    <a:pt x="2223" y="2687"/>
                  </a:lnTo>
                  <a:lnTo>
                    <a:pt x="2443" y="2443"/>
                  </a:lnTo>
                  <a:lnTo>
                    <a:pt x="2688" y="2223"/>
                  </a:lnTo>
                  <a:lnTo>
                    <a:pt x="2956" y="2028"/>
                  </a:lnTo>
                  <a:lnTo>
                    <a:pt x="3225" y="1857"/>
                  </a:lnTo>
                  <a:lnTo>
                    <a:pt x="3518" y="1710"/>
                  </a:lnTo>
                  <a:lnTo>
                    <a:pt x="3835" y="1612"/>
                  </a:lnTo>
                  <a:lnTo>
                    <a:pt x="4153" y="1515"/>
                  </a:lnTo>
                  <a:lnTo>
                    <a:pt x="4495" y="1466"/>
                  </a:lnTo>
                  <a:close/>
                  <a:moveTo>
                    <a:pt x="4837" y="0"/>
                  </a:moveTo>
                  <a:lnTo>
                    <a:pt x="4348" y="25"/>
                  </a:lnTo>
                  <a:lnTo>
                    <a:pt x="3860" y="98"/>
                  </a:lnTo>
                  <a:lnTo>
                    <a:pt x="3396" y="220"/>
                  </a:lnTo>
                  <a:lnTo>
                    <a:pt x="2956" y="391"/>
                  </a:lnTo>
                  <a:lnTo>
                    <a:pt x="2541" y="587"/>
                  </a:lnTo>
                  <a:lnTo>
                    <a:pt x="2150" y="831"/>
                  </a:lnTo>
                  <a:lnTo>
                    <a:pt x="1759" y="1124"/>
                  </a:lnTo>
                  <a:lnTo>
                    <a:pt x="1418" y="1441"/>
                  </a:lnTo>
                  <a:lnTo>
                    <a:pt x="1100" y="1783"/>
                  </a:lnTo>
                  <a:lnTo>
                    <a:pt x="831" y="2150"/>
                  </a:lnTo>
                  <a:lnTo>
                    <a:pt x="587" y="2540"/>
                  </a:lnTo>
                  <a:lnTo>
                    <a:pt x="392" y="2980"/>
                  </a:lnTo>
                  <a:lnTo>
                    <a:pt x="221" y="3420"/>
                  </a:lnTo>
                  <a:lnTo>
                    <a:pt x="99" y="3884"/>
                  </a:lnTo>
                  <a:lnTo>
                    <a:pt x="25" y="4348"/>
                  </a:lnTo>
                  <a:lnTo>
                    <a:pt x="1" y="4861"/>
                  </a:lnTo>
                  <a:lnTo>
                    <a:pt x="25" y="5349"/>
                  </a:lnTo>
                  <a:lnTo>
                    <a:pt x="99" y="5838"/>
                  </a:lnTo>
                  <a:lnTo>
                    <a:pt x="221" y="6302"/>
                  </a:lnTo>
                  <a:lnTo>
                    <a:pt x="392" y="6741"/>
                  </a:lnTo>
                  <a:lnTo>
                    <a:pt x="587" y="7156"/>
                  </a:lnTo>
                  <a:lnTo>
                    <a:pt x="831" y="7547"/>
                  </a:lnTo>
                  <a:lnTo>
                    <a:pt x="1100" y="7938"/>
                  </a:lnTo>
                  <a:lnTo>
                    <a:pt x="1418" y="8280"/>
                  </a:lnTo>
                  <a:lnTo>
                    <a:pt x="1759" y="8597"/>
                  </a:lnTo>
                  <a:lnTo>
                    <a:pt x="2150" y="8866"/>
                  </a:lnTo>
                  <a:lnTo>
                    <a:pt x="2541" y="9110"/>
                  </a:lnTo>
                  <a:lnTo>
                    <a:pt x="2956" y="9306"/>
                  </a:lnTo>
                  <a:lnTo>
                    <a:pt x="3396" y="9477"/>
                  </a:lnTo>
                  <a:lnTo>
                    <a:pt x="3860" y="9599"/>
                  </a:lnTo>
                  <a:lnTo>
                    <a:pt x="4348" y="9672"/>
                  </a:lnTo>
                  <a:lnTo>
                    <a:pt x="4837" y="9696"/>
                  </a:lnTo>
                  <a:lnTo>
                    <a:pt x="5350" y="9672"/>
                  </a:lnTo>
                  <a:lnTo>
                    <a:pt x="5814" y="9599"/>
                  </a:lnTo>
                  <a:lnTo>
                    <a:pt x="6278" y="9477"/>
                  </a:lnTo>
                  <a:lnTo>
                    <a:pt x="6717" y="9306"/>
                  </a:lnTo>
                  <a:lnTo>
                    <a:pt x="7157" y="9110"/>
                  </a:lnTo>
                  <a:lnTo>
                    <a:pt x="7548" y="8866"/>
                  </a:lnTo>
                  <a:lnTo>
                    <a:pt x="7914" y="8597"/>
                  </a:lnTo>
                  <a:lnTo>
                    <a:pt x="8256" y="8280"/>
                  </a:lnTo>
                  <a:lnTo>
                    <a:pt x="8573" y="7938"/>
                  </a:lnTo>
                  <a:lnTo>
                    <a:pt x="8867" y="7547"/>
                  </a:lnTo>
                  <a:lnTo>
                    <a:pt x="9111" y="7156"/>
                  </a:lnTo>
                  <a:lnTo>
                    <a:pt x="9306" y="6741"/>
                  </a:lnTo>
                  <a:lnTo>
                    <a:pt x="9477" y="6302"/>
                  </a:lnTo>
                  <a:lnTo>
                    <a:pt x="9599" y="5838"/>
                  </a:lnTo>
                  <a:lnTo>
                    <a:pt x="9673" y="5349"/>
                  </a:lnTo>
                  <a:lnTo>
                    <a:pt x="9697" y="4861"/>
                  </a:lnTo>
                  <a:lnTo>
                    <a:pt x="9673" y="4348"/>
                  </a:lnTo>
                  <a:lnTo>
                    <a:pt x="9599" y="3884"/>
                  </a:lnTo>
                  <a:lnTo>
                    <a:pt x="9477" y="3420"/>
                  </a:lnTo>
                  <a:lnTo>
                    <a:pt x="9306" y="2980"/>
                  </a:lnTo>
                  <a:lnTo>
                    <a:pt x="9111" y="2540"/>
                  </a:lnTo>
                  <a:lnTo>
                    <a:pt x="8867" y="2150"/>
                  </a:lnTo>
                  <a:lnTo>
                    <a:pt x="8573" y="1783"/>
                  </a:lnTo>
                  <a:lnTo>
                    <a:pt x="8256" y="1441"/>
                  </a:lnTo>
                  <a:lnTo>
                    <a:pt x="7914" y="1124"/>
                  </a:lnTo>
                  <a:lnTo>
                    <a:pt x="7548" y="831"/>
                  </a:lnTo>
                  <a:lnTo>
                    <a:pt x="7157" y="587"/>
                  </a:lnTo>
                  <a:lnTo>
                    <a:pt x="6717" y="391"/>
                  </a:lnTo>
                  <a:lnTo>
                    <a:pt x="6278" y="220"/>
                  </a:lnTo>
                  <a:lnTo>
                    <a:pt x="5814" y="98"/>
                  </a:lnTo>
                  <a:lnTo>
                    <a:pt x="5350" y="25"/>
                  </a:lnTo>
                  <a:lnTo>
                    <a:pt x="4837" y="0"/>
                  </a:ln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5" name="Google Shape;560;p38">
              <a:extLst>
                <a:ext uri="{FF2B5EF4-FFF2-40B4-BE49-F238E27FC236}">
                  <a16:creationId xmlns:a16="http://schemas.microsoft.com/office/drawing/2014/main" id="{CCED5B3A-ECB6-48E8-89A3-09C329D21992}"/>
                </a:ext>
              </a:extLst>
            </p:cNvPr>
            <p:cNvSpPr/>
            <p:nvPr/>
          </p:nvSpPr>
          <p:spPr>
            <a:xfrm>
              <a:off x="4215400" y="3253150"/>
              <a:ext cx="154500" cy="153875"/>
            </a:xfrm>
            <a:custGeom>
              <a:avLst/>
              <a:gdLst/>
              <a:ahLst/>
              <a:cxnLst/>
              <a:rect l="l" t="t" r="r" b="b"/>
              <a:pathLst>
                <a:path w="6180" h="6155" extrusionOk="0">
                  <a:moveTo>
                    <a:pt x="1075" y="0"/>
                  </a:moveTo>
                  <a:lnTo>
                    <a:pt x="831" y="269"/>
                  </a:lnTo>
                  <a:lnTo>
                    <a:pt x="562" y="537"/>
                  </a:lnTo>
                  <a:lnTo>
                    <a:pt x="293" y="782"/>
                  </a:lnTo>
                  <a:lnTo>
                    <a:pt x="0" y="1026"/>
                  </a:lnTo>
                  <a:lnTo>
                    <a:pt x="4983" y="6008"/>
                  </a:lnTo>
                  <a:lnTo>
                    <a:pt x="5056" y="6057"/>
                  </a:lnTo>
                  <a:lnTo>
                    <a:pt x="5129" y="6106"/>
                  </a:lnTo>
                  <a:lnTo>
                    <a:pt x="5227" y="6130"/>
                  </a:lnTo>
                  <a:lnTo>
                    <a:pt x="5325" y="6155"/>
                  </a:lnTo>
                  <a:lnTo>
                    <a:pt x="5422" y="6130"/>
                  </a:lnTo>
                  <a:lnTo>
                    <a:pt x="5496" y="6106"/>
                  </a:lnTo>
                  <a:lnTo>
                    <a:pt x="5593" y="6057"/>
                  </a:lnTo>
                  <a:lnTo>
                    <a:pt x="5667" y="6008"/>
                  </a:lnTo>
                  <a:lnTo>
                    <a:pt x="6033" y="5642"/>
                  </a:lnTo>
                  <a:lnTo>
                    <a:pt x="6106" y="5569"/>
                  </a:lnTo>
                  <a:lnTo>
                    <a:pt x="6155" y="5471"/>
                  </a:lnTo>
                  <a:lnTo>
                    <a:pt x="6179" y="5373"/>
                  </a:lnTo>
                  <a:lnTo>
                    <a:pt x="6179" y="5300"/>
                  </a:lnTo>
                  <a:lnTo>
                    <a:pt x="6179" y="5202"/>
                  </a:lnTo>
                  <a:lnTo>
                    <a:pt x="6155" y="5105"/>
                  </a:lnTo>
                  <a:lnTo>
                    <a:pt x="6106" y="5031"/>
                  </a:lnTo>
                  <a:lnTo>
                    <a:pt x="6033" y="4934"/>
                  </a:lnTo>
                  <a:lnTo>
                    <a:pt x="1075" y="0"/>
                  </a:ln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grpSp>
      <p:sp>
        <p:nvSpPr>
          <p:cNvPr id="6" name="TextBox 5">
            <a:extLst>
              <a:ext uri="{FF2B5EF4-FFF2-40B4-BE49-F238E27FC236}">
                <a16:creationId xmlns:a16="http://schemas.microsoft.com/office/drawing/2014/main" id="{829620BC-C3FE-D705-5953-862675D2BBB0}"/>
              </a:ext>
            </a:extLst>
          </p:cNvPr>
          <p:cNvSpPr txBox="1"/>
          <p:nvPr/>
        </p:nvSpPr>
        <p:spPr>
          <a:xfrm>
            <a:off x="0" y="519130"/>
            <a:ext cx="12192000" cy="646331"/>
          </a:xfrm>
          <a:prstGeom prst="rect">
            <a:avLst/>
          </a:prstGeom>
          <a:noFill/>
        </p:spPr>
        <p:txBody>
          <a:bodyPr wrap="square" rtlCol="0">
            <a:spAutoFit/>
          </a:bodyPr>
          <a:lstStyle/>
          <a:p>
            <a:pPr algn="ctr"/>
            <a:r>
              <a:rPr lang="en-US" sz="3600" b="1">
                <a:solidFill>
                  <a:srgbClr val="FF0000"/>
                </a:solidFill>
                <a:latin typeface="A3.BoosterNextFYBlackRegular-Sa" panose="02000A03000000020004" pitchFamily="2" charset="0"/>
              </a:rPr>
              <a:t>VẬN DỤNG</a:t>
            </a:r>
            <a:endParaRPr lang="en-US" sz="3600" b="1" dirty="0">
              <a:solidFill>
                <a:srgbClr val="FF0000"/>
              </a:solidFill>
              <a:latin typeface="A3.BoosterNextFYBlackRegular-Sa" panose="02000A03000000020004" pitchFamily="2" charset="0"/>
            </a:endParaRPr>
          </a:p>
        </p:txBody>
      </p:sp>
      <p:pic>
        <p:nvPicPr>
          <p:cNvPr id="13" name="Content Placeholder 4">
            <a:extLst>
              <a:ext uri="{FF2B5EF4-FFF2-40B4-BE49-F238E27FC236}">
                <a16:creationId xmlns:a16="http://schemas.microsoft.com/office/drawing/2014/main" id="{45ACE794-5537-48C5-B11C-598F16B70FC3}"/>
              </a:ext>
            </a:extLst>
          </p:cNvPr>
          <p:cNvPicPr>
            <a:picLocks noChangeAspect="1"/>
          </p:cNvPicPr>
          <p:nvPr/>
        </p:nvPicPr>
        <p:blipFill>
          <a:blip r:embed="rId2"/>
          <a:stretch>
            <a:fillRect/>
          </a:stretch>
        </p:blipFill>
        <p:spPr>
          <a:xfrm>
            <a:off x="3353868" y="1204491"/>
            <a:ext cx="5484263" cy="2767434"/>
          </a:xfrm>
          <a:prstGeom prst="rect">
            <a:avLst/>
          </a:prstGeom>
        </p:spPr>
      </p:pic>
      <p:sp>
        <p:nvSpPr>
          <p:cNvPr id="10" name="TextBox 9">
            <a:extLst>
              <a:ext uri="{FF2B5EF4-FFF2-40B4-BE49-F238E27FC236}">
                <a16:creationId xmlns:a16="http://schemas.microsoft.com/office/drawing/2014/main" id="{CFF64154-3160-EF2F-98CE-F60D46460A4C}"/>
              </a:ext>
            </a:extLst>
          </p:cNvPr>
          <p:cNvSpPr txBox="1"/>
          <p:nvPr/>
        </p:nvSpPr>
        <p:spPr>
          <a:xfrm>
            <a:off x="3704156" y="4453180"/>
            <a:ext cx="5133975" cy="1200329"/>
          </a:xfrm>
          <a:prstGeom prst="rect">
            <a:avLst/>
          </a:prstGeom>
          <a:noFill/>
        </p:spPr>
        <p:txBody>
          <a:bodyPr wrap="square" rtlCol="0">
            <a:spAutoFit/>
          </a:bodyPr>
          <a:lstStyle/>
          <a:p>
            <a:pPr algn="ctr"/>
            <a:r>
              <a:rPr lang="en-US" sz="3600">
                <a:latin typeface="A3.BoosterNextFYBlackRegular-Sa" panose="02000A03000000020004" pitchFamily="2" charset="0"/>
              </a:rPr>
              <a:t>Giải thích hiện tượng mọc lại đuôi ở thằn lằn</a:t>
            </a:r>
            <a:endParaRPr lang="en-US" sz="3600" dirty="0">
              <a:latin typeface="A3.BoosterNextFYBlackRegular-Sa" panose="02000A03000000020004" pitchFamily="2" charset="0"/>
            </a:endParaRPr>
          </a:p>
        </p:txBody>
      </p:sp>
    </p:spTree>
    <p:extLst>
      <p:ext uri="{BB962C8B-B14F-4D97-AF65-F5344CB8AC3E}">
        <p14:creationId xmlns:p14="http://schemas.microsoft.com/office/powerpoint/2010/main" val="2564235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BA3EE-5BD5-5CBA-3A91-74F5EC16B1EC}"/>
              </a:ext>
            </a:extLst>
          </p:cNvPr>
          <p:cNvSpPr>
            <a:spLocks noGrp="1"/>
          </p:cNvSpPr>
          <p:nvPr>
            <p:ph type="title"/>
          </p:nvPr>
        </p:nvSpPr>
        <p:spPr/>
        <p:txBody>
          <a:bodyPr/>
          <a:lstStyle/>
          <a:p>
            <a:endParaRPr lang="en-US"/>
          </a:p>
        </p:txBody>
      </p:sp>
      <p:pic>
        <p:nvPicPr>
          <p:cNvPr id="4" name="Life Cycle Of Sunflower Time Lapse 75 Days - Seed to Seeds">
            <a:hlinkClick r:id="" action="ppaction://media"/>
            <a:extLst>
              <a:ext uri="{FF2B5EF4-FFF2-40B4-BE49-F238E27FC236}">
                <a16:creationId xmlns:a16="http://schemas.microsoft.com/office/drawing/2014/main" id="{7F295610-5769-770D-5449-CAD6E8F05EFF}"/>
              </a:ext>
            </a:extLst>
          </p:cNvPr>
          <p:cNvPicPr>
            <a:picLocks noGrp="1" noChangeAspect="1"/>
          </p:cNvPicPr>
          <p:nvPr>
            <p:ph idx="1"/>
            <a:videoFile r:link="rId1"/>
            <p:extLst>
              <p:ext uri="{DAA4B4D4-6D71-4841-9C94-3DE7FCFB9230}">
                <p14:media xmlns:p14="http://schemas.microsoft.com/office/powerpoint/2010/main" r:embed="rId2">
                  <p14:trim st="30868" end="42406.8333"/>
                </p14:media>
              </p:ext>
            </p:extLst>
          </p:nvPr>
        </p:nvPicPr>
        <p:blipFill>
          <a:blip r:embed="rId4"/>
          <a:stretch>
            <a:fillRect/>
          </a:stretch>
        </p:blipFill>
        <p:spPr>
          <a:xfrm>
            <a:off x="838200" y="365125"/>
            <a:ext cx="10691813" cy="5721350"/>
          </a:xfrm>
        </p:spPr>
      </p:pic>
    </p:spTree>
    <p:extLst>
      <p:ext uri="{BB962C8B-B14F-4D97-AF65-F5344CB8AC3E}">
        <p14:creationId xmlns:p14="http://schemas.microsoft.com/office/powerpoint/2010/main" val="1177457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59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A960E70-2223-4760-9747-1E2FCE0FFE01}"/>
              </a:ext>
            </a:extLst>
          </p:cNvPr>
          <p:cNvSpPr txBox="1">
            <a:spLocks/>
          </p:cNvSpPr>
          <p:nvPr/>
        </p:nvSpPr>
        <p:spPr>
          <a:xfrm>
            <a:off x="1927208" y="1455320"/>
            <a:ext cx="7847859" cy="541537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20000"/>
              </a:lnSpc>
              <a:spcBef>
                <a:spcPts val="0"/>
              </a:spcBef>
              <a:buNone/>
            </a:pPr>
            <a:r>
              <a:rPr lang="en-US" sz="320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Học bài cũ, đọc tiếp phần 3</a:t>
            </a:r>
            <a:endPar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endParaRPr>
          </a:p>
          <a:p>
            <a:pPr marL="0" indent="0" algn="just">
              <a:lnSpc>
                <a:spcPct val="120000"/>
              </a:lnSpc>
              <a:spcBef>
                <a:spcPts val="0"/>
              </a:spcBef>
              <a:buFont typeface="Arial" panose="020B0604020202020204" pitchFamily="34" charset="0"/>
              <a:buNone/>
            </a:pPr>
            <a:r>
              <a:rPr lang="en-US" sz="320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Quan </a:t>
            </a:r>
            <a:r>
              <a:rPr lang="en-US" sz="32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sát</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và</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ghi</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lại</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các</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hiện</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tượng</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xung</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quanh</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em</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có</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thể</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giải</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thích</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bằng</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sự</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lớn</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lên</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và</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phân</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chia </a:t>
            </a:r>
            <a:r>
              <a:rPr lang="en-US" sz="32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của</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tế</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bào</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a:t>
            </a:r>
            <a:endParaRPr lang="en-US" sz="3200" b="1"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endParaRPr>
          </a:p>
        </p:txBody>
      </p:sp>
      <p:sp>
        <p:nvSpPr>
          <p:cNvPr id="4" name="Rectangle: Rounded Corners 3">
            <a:extLst>
              <a:ext uri="{FF2B5EF4-FFF2-40B4-BE49-F238E27FC236}">
                <a16:creationId xmlns:a16="http://schemas.microsoft.com/office/drawing/2014/main" id="{FDFC2FAA-2F76-48C5-990A-302169CF4AE6}"/>
              </a:ext>
            </a:extLst>
          </p:cNvPr>
          <p:cNvSpPr/>
          <p:nvPr/>
        </p:nvSpPr>
        <p:spPr>
          <a:xfrm rot="1860000">
            <a:off x="-293515" y="-416264"/>
            <a:ext cx="911806" cy="83252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98A77945-1461-4BB8-9035-F0F89E64C0B8}"/>
              </a:ext>
            </a:extLst>
          </p:cNvPr>
          <p:cNvSpPr/>
          <p:nvPr/>
        </p:nvSpPr>
        <p:spPr>
          <a:xfrm rot="3480000">
            <a:off x="11116231" y="5883843"/>
            <a:ext cx="2481740" cy="19737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6BC3923-ED53-45CE-986F-CD894839CA68}"/>
              </a:ext>
            </a:extLst>
          </p:cNvPr>
          <p:cNvSpPr txBox="1"/>
          <p:nvPr/>
        </p:nvSpPr>
        <p:spPr>
          <a:xfrm>
            <a:off x="0" y="591616"/>
            <a:ext cx="12192000" cy="646331"/>
          </a:xfrm>
          <a:prstGeom prst="rect">
            <a:avLst/>
          </a:prstGeom>
          <a:noFill/>
        </p:spPr>
        <p:txBody>
          <a:bodyPr wrap="square" rtlCol="0">
            <a:spAutoFit/>
          </a:bodyPr>
          <a:lstStyle/>
          <a:p>
            <a:pPr algn="ctr"/>
            <a:r>
              <a:rPr lang="en-US" sz="3600" dirty="0">
                <a:latin typeface="A3.BoosterNextFYBlackRegular-Sa" panose="02000A03000000020004" pitchFamily="2" charset="0"/>
              </a:rPr>
              <a:t>NHIỆM VỤ VỀ NHÀ</a:t>
            </a:r>
          </a:p>
        </p:txBody>
      </p:sp>
    </p:spTree>
    <p:extLst>
      <p:ext uri="{BB962C8B-B14F-4D97-AF65-F5344CB8AC3E}">
        <p14:creationId xmlns:p14="http://schemas.microsoft.com/office/powerpoint/2010/main" val="2718098577"/>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725D941-607B-CFAE-3562-5EAFC7EE7000}"/>
              </a:ext>
            </a:extLst>
          </p:cNvPr>
          <p:cNvPicPr>
            <a:picLocks noChangeAspect="1"/>
          </p:cNvPicPr>
          <p:nvPr/>
        </p:nvPicPr>
        <p:blipFill>
          <a:blip r:embed="rId2">
            <a:extLst>
              <a:ext uri="{28A0092B-C50C-407E-A947-70E740481C1C}">
                <a14:useLocalDpi xmlns:a14="http://schemas.microsoft.com/office/drawing/2010/main" val="0"/>
              </a:ext>
            </a:extLst>
          </a:blip>
          <a:srcRect b="7877"/>
          <a:stretch/>
        </p:blipFill>
        <p:spPr>
          <a:xfrm>
            <a:off x="6586538" y="337797"/>
            <a:ext cx="5295898" cy="3282059"/>
          </a:xfrm>
          <a:prstGeom prst="rect">
            <a:avLst/>
          </a:prstGeom>
        </p:spPr>
      </p:pic>
      <p:pic>
        <p:nvPicPr>
          <p:cNvPr id="7" name="Picture 6">
            <a:extLst>
              <a:ext uri="{FF2B5EF4-FFF2-40B4-BE49-F238E27FC236}">
                <a16:creationId xmlns:a16="http://schemas.microsoft.com/office/drawing/2014/main" id="{223BF145-84D3-7133-CB4C-3D6441B35F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8638" y="4329112"/>
            <a:ext cx="2762250" cy="1657350"/>
          </a:xfrm>
          <a:prstGeom prst="rect">
            <a:avLst/>
          </a:prstGeom>
        </p:spPr>
      </p:pic>
      <p:sp>
        <p:nvSpPr>
          <p:cNvPr id="8" name="文本框 12">
            <a:extLst>
              <a:ext uri="{FF2B5EF4-FFF2-40B4-BE49-F238E27FC236}">
                <a16:creationId xmlns:a16="http://schemas.microsoft.com/office/drawing/2014/main" id="{F159A8CE-FC54-61F6-3000-7EF8655E219F}"/>
              </a:ext>
            </a:extLst>
          </p:cNvPr>
          <p:cNvSpPr txBox="1"/>
          <p:nvPr/>
        </p:nvSpPr>
        <p:spPr>
          <a:xfrm>
            <a:off x="6838950" y="1505244"/>
            <a:ext cx="140017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50 cm</a:t>
            </a:r>
            <a:endParaRPr kumimoji="0" lang="zh-CN" alt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9" name="文本框 12">
            <a:extLst>
              <a:ext uri="{FF2B5EF4-FFF2-40B4-BE49-F238E27FC236}">
                <a16:creationId xmlns:a16="http://schemas.microsoft.com/office/drawing/2014/main" id="{D152A5B2-8E39-3521-28C0-ADD72D4D4570}"/>
              </a:ext>
            </a:extLst>
          </p:cNvPr>
          <p:cNvSpPr txBox="1"/>
          <p:nvPr/>
        </p:nvSpPr>
        <p:spPr>
          <a:xfrm>
            <a:off x="10791825" y="204786"/>
            <a:ext cx="140017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2000" b="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170 </a:t>
            </a:r>
            <a:r>
              <a:rPr kumimoji="0" lang="en-US" altLang="zh-CN" sz="2000" b="1" i="0" u="none" strike="noStrike" kern="1200" cap="none" spc="0" normalizeH="0" baseline="0" noProof="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cm</a:t>
            </a:r>
            <a:endParaRPr kumimoji="0" lang="zh-CN" alt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0" name="文本框 12">
            <a:extLst>
              <a:ext uri="{FF2B5EF4-FFF2-40B4-BE49-F238E27FC236}">
                <a16:creationId xmlns:a16="http://schemas.microsoft.com/office/drawing/2014/main" id="{C9FD5B15-128C-6D74-9E49-BEF854797E36}"/>
              </a:ext>
            </a:extLst>
          </p:cNvPr>
          <p:cNvSpPr txBox="1"/>
          <p:nvPr/>
        </p:nvSpPr>
        <p:spPr>
          <a:xfrm>
            <a:off x="6710362" y="3210517"/>
            <a:ext cx="1081088" cy="40011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2000" b="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3 kg</a:t>
            </a:r>
            <a:endParaRPr kumimoji="0" lang="zh-CN" alt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1" name="文本框 12">
            <a:extLst>
              <a:ext uri="{FF2B5EF4-FFF2-40B4-BE49-F238E27FC236}">
                <a16:creationId xmlns:a16="http://schemas.microsoft.com/office/drawing/2014/main" id="{F90AE3B5-6167-3D48-F5E8-7F8A605001F8}"/>
              </a:ext>
            </a:extLst>
          </p:cNvPr>
          <p:cNvSpPr txBox="1"/>
          <p:nvPr/>
        </p:nvSpPr>
        <p:spPr>
          <a:xfrm>
            <a:off x="10970417" y="3219746"/>
            <a:ext cx="912019" cy="40011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2000" b="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50 kg</a:t>
            </a:r>
            <a:endParaRPr kumimoji="0" lang="zh-CN" alt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 name="Title 1">
            <a:extLst>
              <a:ext uri="{FF2B5EF4-FFF2-40B4-BE49-F238E27FC236}">
                <a16:creationId xmlns:a16="http://schemas.microsoft.com/office/drawing/2014/main" id="{BEC10A66-7145-A4EA-D84B-0EE4CC342BB3}"/>
              </a:ext>
            </a:extLst>
          </p:cNvPr>
          <p:cNvSpPr txBox="1">
            <a:spLocks/>
          </p:cNvSpPr>
          <p:nvPr/>
        </p:nvSpPr>
        <p:spPr>
          <a:xfrm>
            <a:off x="2800353" y="4125492"/>
            <a:ext cx="6100761" cy="130516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a:solidFill>
                  <a:srgbClr val="0000FF"/>
                </a:solidFill>
                <a:latin typeface="Times New Roman" panose="02020603050405020304" pitchFamily="18" charset="0"/>
                <a:cs typeface="Times New Roman" panose="02020603050405020304" pitchFamily="18" charset="0"/>
              </a:rPr>
              <a:t>Tại sao cơ thể con người, </a:t>
            </a:r>
            <a:r>
              <a:rPr kumimoji="0" lang="en-US" sz="2800" b="0" i="0" u="none" strike="noStrike" kern="1200" cap="none" spc="0" normalizeH="0" baseline="0" noProof="0">
                <a:ln>
                  <a:noFill/>
                </a:ln>
                <a:solidFill>
                  <a:srgbClr val="0000FF"/>
                </a:solidFill>
                <a:effectLst/>
                <a:uLnTx/>
                <a:uFillTx/>
                <a:latin typeface="Times New Roman" panose="02020603050405020304" pitchFamily="18" charset="0"/>
                <a:ea typeface="+mn-ea"/>
                <a:cs typeface="Times New Roman" panose="02020603050405020304" pitchFamily="18" charset="0"/>
              </a:rPr>
              <a:t>thực vật </a:t>
            </a:r>
            <a:r>
              <a:rPr lang="en-US" sz="2800">
                <a:solidFill>
                  <a:srgbClr val="0000FF"/>
                </a:solidFill>
                <a:latin typeface="Times New Roman" panose="02020603050405020304" pitchFamily="18" charset="0"/>
                <a:cs typeface="Times New Roman" panose="02020603050405020304" pitchFamily="18" charset="0"/>
              </a:rPr>
              <a:t>và các sinh vật khác lại lớn lên được như vậy?</a:t>
            </a:r>
          </a:p>
        </p:txBody>
      </p:sp>
      <p:pic>
        <p:nvPicPr>
          <p:cNvPr id="6" name="Picture 5">
            <a:extLst>
              <a:ext uri="{FF2B5EF4-FFF2-40B4-BE49-F238E27FC236}">
                <a16:creationId xmlns:a16="http://schemas.microsoft.com/office/drawing/2014/main" id="{6D792FD4-707C-04AD-ABDF-55E0099B116F}"/>
              </a:ext>
            </a:extLst>
          </p:cNvPr>
          <p:cNvPicPr>
            <a:picLocks noChangeAspect="1"/>
          </p:cNvPicPr>
          <p:nvPr/>
        </p:nvPicPr>
        <p:blipFill>
          <a:blip r:embed="rId4">
            <a:extLst>
              <a:ext uri="{28A0092B-C50C-407E-A947-70E740481C1C}">
                <a14:useLocalDpi xmlns:a14="http://schemas.microsoft.com/office/drawing/2010/main" val="0"/>
              </a:ext>
            </a:extLst>
          </a:blip>
          <a:srcRect b="5751"/>
          <a:stretch/>
        </p:blipFill>
        <p:spPr>
          <a:xfrm>
            <a:off x="528638" y="895646"/>
            <a:ext cx="5076825" cy="2533354"/>
          </a:xfrm>
          <a:prstGeom prst="rect">
            <a:avLst/>
          </a:prstGeom>
        </p:spPr>
      </p:pic>
    </p:spTree>
    <p:extLst>
      <p:ext uri="{BB962C8B-B14F-4D97-AF65-F5344CB8AC3E}">
        <p14:creationId xmlns:p14="http://schemas.microsoft.com/office/powerpoint/2010/main" val="4100603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FB9ECE-1C43-49CB-B57F-604EF91176BD}"/>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0" b="94667" l="0" r="98800">
                        <a14:foregroundMark x1="68300" y1="25667" x2="80500" y2="51667"/>
                        <a14:foregroundMark x1="86600" y1="29000" x2="98400" y2="31000"/>
                        <a14:backgroundMark x1="77000" y1="36667" x2="77000" y2="36667"/>
                        <a14:backgroundMark x1="2300" y1="91000" x2="17600" y2="40333"/>
                      </a14:backgroundRemoval>
                    </a14:imgEffect>
                  </a14:imgLayer>
                </a14:imgProps>
              </a:ext>
              <a:ext uri="{28A0092B-C50C-407E-A947-70E740481C1C}">
                <a14:useLocalDpi xmlns:a14="http://schemas.microsoft.com/office/drawing/2010/main" val="0"/>
              </a:ext>
            </a:extLst>
          </a:blip>
          <a:stretch>
            <a:fillRect/>
          </a:stretch>
        </p:blipFill>
        <p:spPr>
          <a:xfrm>
            <a:off x="750017" y="152024"/>
            <a:ext cx="11109949" cy="1776790"/>
          </a:xfrm>
          <a:prstGeom prst="rect">
            <a:avLst/>
          </a:prstGeom>
        </p:spPr>
      </p:pic>
      <p:sp>
        <p:nvSpPr>
          <p:cNvPr id="9" name="TextBox 8">
            <a:extLst>
              <a:ext uri="{FF2B5EF4-FFF2-40B4-BE49-F238E27FC236}">
                <a16:creationId xmlns:a16="http://schemas.microsoft.com/office/drawing/2014/main" id="{CFAAB9F8-C917-4A7C-8DE3-97529209408A}"/>
              </a:ext>
            </a:extLst>
          </p:cNvPr>
          <p:cNvSpPr txBox="1"/>
          <p:nvPr/>
        </p:nvSpPr>
        <p:spPr>
          <a:xfrm>
            <a:off x="332035" y="1312029"/>
            <a:ext cx="11109948" cy="2400657"/>
          </a:xfrm>
          <a:prstGeom prst="rect">
            <a:avLst/>
          </a:prstGeom>
          <a:noFill/>
        </p:spPr>
        <p:txBody>
          <a:bodyPr wrap="square" rtlCol="0">
            <a:spAutoFit/>
          </a:bodyPr>
          <a:lstStyle/>
          <a:p>
            <a:pPr algn="ctr"/>
            <a:r>
              <a:rPr lang="en-US" sz="5000" err="1">
                <a:latin typeface="Cambria" panose="02040503050406030204" pitchFamily="18" charset="0"/>
                <a:ea typeface="Cambria" panose="02040503050406030204" pitchFamily="18" charset="0"/>
              </a:rPr>
              <a:t>Bài</a:t>
            </a:r>
            <a:r>
              <a:rPr lang="en-US" sz="5000">
                <a:latin typeface="Cambria" panose="02040503050406030204" pitchFamily="18" charset="0"/>
                <a:ea typeface="Cambria" panose="02040503050406030204" pitchFamily="18" charset="0"/>
              </a:rPr>
              <a:t> 20</a:t>
            </a:r>
            <a:endParaRPr lang="en-US" sz="5000" dirty="0">
              <a:latin typeface="Cambria" panose="02040503050406030204" pitchFamily="18" charset="0"/>
              <a:ea typeface="Cambria" panose="02040503050406030204" pitchFamily="18" charset="0"/>
            </a:endParaRPr>
          </a:p>
          <a:p>
            <a:pPr algn="ctr"/>
            <a:r>
              <a:rPr lang="en-US" sz="5000" b="1" dirty="0">
                <a:latin typeface="Cambria" panose="02040503050406030204" pitchFamily="18" charset="0"/>
                <a:ea typeface="Cambria" panose="02040503050406030204" pitchFamily="18" charset="0"/>
              </a:rPr>
              <a:t>SỰ LỚN LÊN VÀ SINH SẢN CỦA </a:t>
            </a:r>
            <a:r>
              <a:rPr lang="en-US" sz="5000" b="1">
                <a:latin typeface="Cambria" panose="02040503050406030204" pitchFamily="18" charset="0"/>
                <a:ea typeface="Cambria" panose="02040503050406030204" pitchFamily="18" charset="0"/>
              </a:rPr>
              <a:t>TẾ BÀO (TIẾT 1)</a:t>
            </a:r>
            <a:endParaRPr lang="en-US" sz="5000" b="1" dirty="0">
              <a:latin typeface="Cambria" panose="02040503050406030204" pitchFamily="18" charset="0"/>
              <a:ea typeface="Cambria" panose="02040503050406030204" pitchFamily="18" charset="0"/>
            </a:endParaRPr>
          </a:p>
        </p:txBody>
      </p:sp>
      <p:sp>
        <p:nvSpPr>
          <p:cNvPr id="2" name="Title 1">
            <a:extLst>
              <a:ext uri="{FF2B5EF4-FFF2-40B4-BE49-F238E27FC236}">
                <a16:creationId xmlns:a16="http://schemas.microsoft.com/office/drawing/2014/main" id="{D4C7DBBA-CD2F-FE2B-4521-8721BC930123}"/>
              </a:ext>
            </a:extLst>
          </p:cNvPr>
          <p:cNvSpPr txBox="1">
            <a:spLocks/>
          </p:cNvSpPr>
          <p:nvPr/>
        </p:nvSpPr>
        <p:spPr>
          <a:xfrm>
            <a:off x="750017" y="4082677"/>
            <a:ext cx="5807946" cy="40457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a:solidFill>
                  <a:srgbClr val="0000FF"/>
                </a:solidFill>
                <a:latin typeface="Times New Roman" panose="02020603050405020304" pitchFamily="18" charset="0"/>
                <a:cs typeface="Times New Roman" panose="02020603050405020304" pitchFamily="18" charset="0"/>
              </a:rPr>
              <a:t>I. </a:t>
            </a:r>
            <a:r>
              <a:rPr lang="en-US" sz="4000" u="sng">
                <a:solidFill>
                  <a:srgbClr val="0000FF"/>
                </a:solidFill>
                <a:latin typeface="Times New Roman" panose="02020603050405020304" pitchFamily="18" charset="0"/>
                <a:cs typeface="Times New Roman" panose="02020603050405020304" pitchFamily="18" charset="0"/>
              </a:rPr>
              <a:t>Sự lớn lên của tế bào</a:t>
            </a:r>
          </a:p>
        </p:txBody>
      </p:sp>
      <p:sp>
        <p:nvSpPr>
          <p:cNvPr id="4" name="Title 1">
            <a:extLst>
              <a:ext uri="{FF2B5EF4-FFF2-40B4-BE49-F238E27FC236}">
                <a16:creationId xmlns:a16="http://schemas.microsoft.com/office/drawing/2014/main" id="{78AC2CEF-057D-BE0E-6107-E0C104D5AF16}"/>
              </a:ext>
            </a:extLst>
          </p:cNvPr>
          <p:cNvSpPr txBox="1">
            <a:spLocks/>
          </p:cNvSpPr>
          <p:nvPr/>
        </p:nvSpPr>
        <p:spPr>
          <a:xfrm>
            <a:off x="-247650" y="3824472"/>
            <a:ext cx="105156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a:solidFill>
                  <a:srgbClr val="0000FF"/>
                </a:solidFill>
                <a:latin typeface="Times New Roman" panose="02020603050405020304" pitchFamily="18" charset="0"/>
                <a:cs typeface="Times New Roman" panose="02020603050405020304" pitchFamily="18" charset="0"/>
              </a:rPr>
              <a:t>II. </a:t>
            </a:r>
            <a:r>
              <a:rPr lang="en-US" sz="4000" u="sng">
                <a:solidFill>
                  <a:srgbClr val="0000FF"/>
                </a:solidFill>
                <a:latin typeface="Times New Roman" panose="02020603050405020304" pitchFamily="18" charset="0"/>
                <a:cs typeface="Times New Roman" panose="02020603050405020304" pitchFamily="18" charset="0"/>
              </a:rPr>
              <a:t>Sự sinh sản (phân chia) của tế bào</a:t>
            </a:r>
          </a:p>
        </p:txBody>
      </p:sp>
      <p:sp>
        <p:nvSpPr>
          <p:cNvPr id="5" name="Title 1">
            <a:extLst>
              <a:ext uri="{FF2B5EF4-FFF2-40B4-BE49-F238E27FC236}">
                <a16:creationId xmlns:a16="http://schemas.microsoft.com/office/drawing/2014/main" id="{817C99C2-7406-AB2E-B25C-225C41B187A2}"/>
              </a:ext>
            </a:extLst>
          </p:cNvPr>
          <p:cNvSpPr txBox="1">
            <a:spLocks/>
          </p:cNvSpPr>
          <p:nvPr/>
        </p:nvSpPr>
        <p:spPr>
          <a:xfrm>
            <a:off x="500621" y="5270473"/>
            <a:ext cx="10515600" cy="550995"/>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a:solidFill>
                  <a:srgbClr val="0000FF"/>
                </a:solidFill>
                <a:latin typeface="Times New Roman" panose="02020603050405020304" pitchFamily="18" charset="0"/>
                <a:cs typeface="Times New Roman" panose="02020603050405020304" pitchFamily="18" charset="0"/>
              </a:rPr>
              <a:t>III. </a:t>
            </a:r>
            <a:r>
              <a:rPr lang="en-US" sz="4000" u="sng">
                <a:solidFill>
                  <a:srgbClr val="0000FF"/>
                </a:solidFill>
                <a:latin typeface="Times New Roman" panose="02020603050405020304" pitchFamily="18" charset="0"/>
                <a:cs typeface="Times New Roman" panose="02020603050405020304" pitchFamily="18" charset="0"/>
              </a:rPr>
              <a:t>Ý nghĩa của sự lớn lên và sinh sản của tế bào</a:t>
            </a:r>
          </a:p>
        </p:txBody>
      </p:sp>
    </p:spTree>
    <p:extLst>
      <p:ext uri="{BB962C8B-B14F-4D97-AF65-F5344CB8AC3E}">
        <p14:creationId xmlns:p14="http://schemas.microsoft.com/office/powerpoint/2010/main" val="1731883382"/>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5BA3857-BAB4-49A4-BDDC-9E34236B9C21}"/>
              </a:ext>
            </a:extLst>
          </p:cNvPr>
          <p:cNvPicPr>
            <a:picLocks noChangeAspect="1"/>
          </p:cNvPicPr>
          <p:nvPr/>
        </p:nvPicPr>
        <p:blipFill>
          <a:blip r:embed="rId4"/>
          <a:stretch>
            <a:fillRect/>
          </a:stretch>
        </p:blipFill>
        <p:spPr>
          <a:xfrm>
            <a:off x="5815013" y="1258224"/>
            <a:ext cx="6181043" cy="2399375"/>
          </a:xfrm>
          <a:prstGeom prst="rect">
            <a:avLst/>
          </a:prstGeom>
        </p:spPr>
      </p:pic>
      <p:sp>
        <p:nvSpPr>
          <p:cNvPr id="14" name="TextBox 13">
            <a:extLst>
              <a:ext uri="{FF2B5EF4-FFF2-40B4-BE49-F238E27FC236}">
                <a16:creationId xmlns:a16="http://schemas.microsoft.com/office/drawing/2014/main" id="{1B337C50-B75F-42F3-B585-786CEB8D7644}"/>
              </a:ext>
            </a:extLst>
          </p:cNvPr>
          <p:cNvSpPr txBox="1"/>
          <p:nvPr/>
        </p:nvSpPr>
        <p:spPr>
          <a:xfrm>
            <a:off x="278265" y="1349578"/>
            <a:ext cx="5356283" cy="2893100"/>
          </a:xfrm>
          <a:prstGeom prst="rect">
            <a:avLst/>
          </a:prstGeom>
          <a:solidFill>
            <a:schemeClr val="bg1"/>
          </a:solidFill>
        </p:spPr>
        <p:txBody>
          <a:bodyPr wrap="square">
            <a:spAutoFit/>
          </a:bodyPr>
          <a:lstStyle/>
          <a:p>
            <a:r>
              <a:rPr lang="en-US" sz="2600" b="1">
                <a:latin typeface="Times New Roman" panose="02020603050405020304" pitchFamily="18" charset="0"/>
                <a:cs typeface="Times New Roman" panose="02020603050405020304" pitchFamily="18" charset="0"/>
              </a:rPr>
              <a:t>Nhiệm </a:t>
            </a:r>
            <a:r>
              <a:rPr lang="en-US" sz="2600" b="1" dirty="0" err="1">
                <a:latin typeface="Times New Roman" panose="02020603050405020304" pitchFamily="18" charset="0"/>
                <a:cs typeface="Times New Roman" panose="02020603050405020304" pitchFamily="18" charset="0"/>
              </a:rPr>
              <a:t>vụ</a:t>
            </a:r>
            <a:r>
              <a:rPr lang="en-US" sz="2600" b="1" dirty="0">
                <a:latin typeface="Times New Roman" panose="02020603050405020304" pitchFamily="18" charset="0"/>
                <a:cs typeface="Times New Roman" panose="02020603050405020304" pitchFamily="18" charset="0"/>
              </a:rPr>
              <a:t>: </a:t>
            </a:r>
            <a:r>
              <a:rPr lang="en-US" sz="2600" b="1" dirty="0">
                <a:solidFill>
                  <a:srgbClr val="C00000"/>
                </a:solidFill>
                <a:effectLst/>
                <a:latin typeface="Times New Roman" panose="02020603050405020304" pitchFamily="18" charset="0"/>
                <a:cs typeface="Times New Roman" panose="02020603050405020304" pitchFamily="18" charset="0"/>
              </a:rPr>
              <a:t>Quan </a:t>
            </a:r>
            <a:r>
              <a:rPr lang="en-US" sz="2600" b="1" dirty="0" err="1">
                <a:solidFill>
                  <a:srgbClr val="C00000"/>
                </a:solidFill>
                <a:effectLst/>
                <a:latin typeface="Times New Roman" panose="02020603050405020304" pitchFamily="18" charset="0"/>
                <a:cs typeface="Times New Roman" panose="02020603050405020304" pitchFamily="18" charset="0"/>
              </a:rPr>
              <a:t>sát</a:t>
            </a:r>
            <a:r>
              <a:rPr lang="en-US" sz="2600" b="1" dirty="0">
                <a:solidFill>
                  <a:srgbClr val="C00000"/>
                </a:solidFill>
                <a:effectLst/>
                <a:latin typeface="Times New Roman" panose="02020603050405020304" pitchFamily="18" charset="0"/>
                <a:cs typeface="Times New Roman" panose="02020603050405020304" pitchFamily="18" charset="0"/>
              </a:rPr>
              <a:t> </a:t>
            </a:r>
            <a:r>
              <a:rPr lang="en-US" sz="2600" b="1" err="1">
                <a:solidFill>
                  <a:srgbClr val="C00000"/>
                </a:solidFill>
                <a:effectLst/>
                <a:latin typeface="Times New Roman" panose="02020603050405020304" pitchFamily="18" charset="0"/>
                <a:cs typeface="Times New Roman" panose="02020603050405020304" pitchFamily="18" charset="0"/>
              </a:rPr>
              <a:t>hình</a:t>
            </a:r>
            <a:r>
              <a:rPr lang="en-US" sz="2600" b="1">
                <a:solidFill>
                  <a:srgbClr val="C00000"/>
                </a:solidFill>
                <a:effectLst/>
                <a:latin typeface="Times New Roman" panose="02020603050405020304" pitchFamily="18" charset="0"/>
                <a:cs typeface="Times New Roman" panose="02020603050405020304" pitchFamily="18" charset="0"/>
              </a:rPr>
              <a:t> 20.1 và </a:t>
            </a:r>
            <a:r>
              <a:rPr lang="en-US" sz="2600" b="1">
                <a:solidFill>
                  <a:srgbClr val="C00000"/>
                </a:solidFill>
                <a:latin typeface="Times New Roman" panose="02020603050405020304" pitchFamily="18" charset="0"/>
                <a:cs typeface="Times New Roman" panose="02020603050405020304" pitchFamily="18" charset="0"/>
              </a:rPr>
              <a:t>thảo luận nhóm cặp đôi </a:t>
            </a:r>
            <a:r>
              <a:rPr lang="en-US" sz="2600" b="1">
                <a:solidFill>
                  <a:srgbClr val="C00000"/>
                </a:solidFill>
                <a:effectLst/>
                <a:latin typeface="Times New Roman" panose="02020603050405020304" pitchFamily="18" charset="0"/>
                <a:cs typeface="Times New Roman" panose="02020603050405020304" pitchFamily="18" charset="0"/>
              </a:rPr>
              <a:t>trả lời các câu hỏi: </a:t>
            </a:r>
          </a:p>
          <a:p>
            <a:r>
              <a:rPr lang="en-US" sz="2600">
                <a:solidFill>
                  <a:srgbClr val="C00000"/>
                </a:solidFill>
                <a:latin typeface="Times New Roman" panose="02020603050405020304" pitchFamily="18" charset="0"/>
                <a:cs typeface="Times New Roman" panose="02020603050405020304" pitchFamily="18" charset="0"/>
              </a:rPr>
              <a:t>1. </a:t>
            </a:r>
            <a:r>
              <a:rPr lang="en-US" sz="2600">
                <a:latin typeface="Times New Roman" panose="02020603050405020304" pitchFamily="18" charset="0"/>
                <a:cs typeface="Times New Roman" panose="02020603050405020304" pitchFamily="18" charset="0"/>
              </a:rPr>
              <a:t>Kích thước tế bào chất và nhân thay đổi như thế nào khi tế bào lớn lên?</a:t>
            </a:r>
          </a:p>
          <a:p>
            <a:r>
              <a:rPr lang="en-SG" sz="2600">
                <a:solidFill>
                  <a:srgbClr val="C00000"/>
                </a:solidFill>
                <a:latin typeface="Times New Roman" panose="02020603050405020304" pitchFamily="18" charset="0"/>
                <a:cs typeface="Times New Roman" panose="02020603050405020304" pitchFamily="18" charset="0"/>
              </a:rPr>
              <a:t>2. </a:t>
            </a:r>
            <a:r>
              <a:rPr lang="en-SG" sz="2600">
                <a:latin typeface="Times New Roman" panose="02020603050405020304" pitchFamily="18" charset="0"/>
                <a:cs typeface="Times New Roman" panose="02020603050405020304" pitchFamily="18" charset="0"/>
              </a:rPr>
              <a:t>Tế bào có lớn lên mãi được không? Tại sao?</a:t>
            </a:r>
            <a:endParaRPr lang="en-SG" sz="2600" dirty="0">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5D8F6DBB-7C04-F41E-28C0-FE4ED936269F}"/>
              </a:ext>
            </a:extLst>
          </p:cNvPr>
          <p:cNvPicPr>
            <a:picLocks noChangeAspect="1"/>
          </p:cNvPicPr>
          <p:nvPr/>
        </p:nvPicPr>
        <p:blipFill>
          <a:blip r:embed="rId5"/>
          <a:stretch>
            <a:fillRect/>
          </a:stretch>
        </p:blipFill>
        <p:spPr>
          <a:xfrm>
            <a:off x="7648575" y="4458425"/>
            <a:ext cx="1495425" cy="1586409"/>
          </a:xfrm>
          <a:prstGeom prst="rect">
            <a:avLst/>
          </a:prstGeom>
        </p:spPr>
      </p:pic>
      <p:sp>
        <p:nvSpPr>
          <p:cNvPr id="4" name="Arrow: Right 3">
            <a:extLst>
              <a:ext uri="{FF2B5EF4-FFF2-40B4-BE49-F238E27FC236}">
                <a16:creationId xmlns:a16="http://schemas.microsoft.com/office/drawing/2014/main" id="{DBF810B1-775C-D4EB-746A-D05DB879190A}"/>
              </a:ext>
            </a:extLst>
          </p:cNvPr>
          <p:cNvSpPr/>
          <p:nvPr/>
        </p:nvSpPr>
        <p:spPr>
          <a:xfrm>
            <a:off x="5596618" y="4489629"/>
            <a:ext cx="2257425" cy="1524000"/>
          </a:xfrm>
          <a:prstGeom prst="rightArrow">
            <a:avLst/>
          </a:prstGeom>
          <a:solidFill>
            <a:srgbClr val="00B0F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dirty="0" err="1"/>
              <a:t>Chất</a:t>
            </a:r>
            <a:r>
              <a:rPr lang="en-US" sz="2400" dirty="0"/>
              <a:t> </a:t>
            </a:r>
            <a:r>
              <a:rPr lang="en-US" sz="2400" dirty="0" err="1"/>
              <a:t>cần</a:t>
            </a:r>
            <a:r>
              <a:rPr lang="en-US" sz="2400" dirty="0"/>
              <a:t> </a:t>
            </a:r>
            <a:r>
              <a:rPr lang="en-US" sz="2400" dirty="0" err="1"/>
              <a:t>thiết</a:t>
            </a:r>
            <a:endParaRPr lang="en-SG" sz="2400" dirty="0"/>
          </a:p>
        </p:txBody>
      </p:sp>
      <p:sp>
        <p:nvSpPr>
          <p:cNvPr id="5" name="Arrow: Right 4">
            <a:extLst>
              <a:ext uri="{FF2B5EF4-FFF2-40B4-BE49-F238E27FC236}">
                <a16:creationId xmlns:a16="http://schemas.microsoft.com/office/drawing/2014/main" id="{C56A5CEC-50A9-D35B-1C54-2CCC9618ADA0}"/>
              </a:ext>
            </a:extLst>
          </p:cNvPr>
          <p:cNvSpPr/>
          <p:nvPr/>
        </p:nvSpPr>
        <p:spPr>
          <a:xfrm>
            <a:off x="8938532" y="4461779"/>
            <a:ext cx="2257425" cy="1524000"/>
          </a:xfrm>
          <a:prstGeom prst="rightArrow">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dirty="0" err="1"/>
              <a:t>Chất</a:t>
            </a:r>
            <a:r>
              <a:rPr lang="en-US" sz="2400" dirty="0"/>
              <a:t> </a:t>
            </a:r>
            <a:r>
              <a:rPr lang="en-US" sz="2400" dirty="0" err="1"/>
              <a:t>không</a:t>
            </a:r>
            <a:r>
              <a:rPr lang="en-US" sz="2400" dirty="0"/>
              <a:t> </a:t>
            </a:r>
            <a:r>
              <a:rPr lang="en-US" sz="2400" dirty="0" err="1"/>
              <a:t>cần</a:t>
            </a:r>
            <a:r>
              <a:rPr lang="en-US" sz="2400" dirty="0"/>
              <a:t> </a:t>
            </a:r>
            <a:r>
              <a:rPr lang="en-US" sz="2400" dirty="0" err="1"/>
              <a:t>thiết</a:t>
            </a:r>
            <a:endParaRPr lang="en-SG" sz="2400" dirty="0"/>
          </a:p>
        </p:txBody>
      </p:sp>
      <p:sp>
        <p:nvSpPr>
          <p:cNvPr id="9" name="文本框 12">
            <a:extLst>
              <a:ext uri="{FF2B5EF4-FFF2-40B4-BE49-F238E27FC236}">
                <a16:creationId xmlns:a16="http://schemas.microsoft.com/office/drawing/2014/main" id="{99FE0BB8-40CB-81D2-8823-5FE409446477}"/>
              </a:ext>
            </a:extLst>
          </p:cNvPr>
          <p:cNvSpPr txBox="1"/>
          <p:nvPr/>
        </p:nvSpPr>
        <p:spPr>
          <a:xfrm>
            <a:off x="5815013" y="2957453"/>
            <a:ext cx="1400175" cy="58477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600" b="1">
                <a:latin typeface="Times New Roman" panose="02020603050405020304" pitchFamily="18" charset="0"/>
                <a:ea typeface="微软雅黑" panose="020B0503020204020204" pitchFamily="34" charset="-122"/>
                <a:cs typeface="Times New Roman" panose="02020603050405020304" pitchFamily="18" charset="0"/>
              </a:rPr>
              <a:t>Tế bào mới hình thành</a:t>
            </a:r>
            <a:endParaRPr kumimoji="0" lang="zh-CN" altLang="en-US" sz="1600" b="1" i="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1" name="文本框 12">
            <a:extLst>
              <a:ext uri="{FF2B5EF4-FFF2-40B4-BE49-F238E27FC236}">
                <a16:creationId xmlns:a16="http://schemas.microsoft.com/office/drawing/2014/main" id="{D597ACCB-5D32-4169-74B9-173032997AEC}"/>
              </a:ext>
            </a:extLst>
          </p:cNvPr>
          <p:cNvSpPr txBox="1"/>
          <p:nvPr/>
        </p:nvSpPr>
        <p:spPr>
          <a:xfrm>
            <a:off x="7354319" y="3196451"/>
            <a:ext cx="1400175" cy="58477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600" b="1">
                <a:latin typeface="Times New Roman" panose="02020603050405020304" pitchFamily="18" charset="0"/>
                <a:ea typeface="微软雅黑" panose="020B0503020204020204" pitchFamily="34" charset="-122"/>
                <a:cs typeface="Times New Roman" panose="02020603050405020304" pitchFamily="18" charset="0"/>
              </a:rPr>
              <a:t>Tế bào đang lớn lên</a:t>
            </a:r>
            <a:endParaRPr kumimoji="0" lang="zh-CN" altLang="en-US" sz="1600" b="1" i="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2" name="文本框 12">
            <a:extLst>
              <a:ext uri="{FF2B5EF4-FFF2-40B4-BE49-F238E27FC236}">
                <a16:creationId xmlns:a16="http://schemas.microsoft.com/office/drawing/2014/main" id="{96DA334C-B3DF-CC2E-7C6C-ED444F81F8A1}"/>
              </a:ext>
            </a:extLst>
          </p:cNvPr>
          <p:cNvSpPr txBox="1"/>
          <p:nvPr/>
        </p:nvSpPr>
        <p:spPr>
          <a:xfrm>
            <a:off x="9115424" y="3442672"/>
            <a:ext cx="2257425" cy="338554"/>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600" b="1">
                <a:latin typeface="Times New Roman" panose="02020603050405020304" pitchFamily="18" charset="0"/>
                <a:ea typeface="微软雅黑" panose="020B0503020204020204" pitchFamily="34" charset="-122"/>
                <a:cs typeface="Times New Roman" panose="02020603050405020304" pitchFamily="18" charset="0"/>
              </a:rPr>
              <a:t>Tế bào trưởng thành </a:t>
            </a:r>
            <a:endParaRPr kumimoji="0" lang="zh-CN" altLang="en-US" sz="1600" b="1" i="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3" name="文本框 12">
            <a:extLst>
              <a:ext uri="{FF2B5EF4-FFF2-40B4-BE49-F238E27FC236}">
                <a16:creationId xmlns:a16="http://schemas.microsoft.com/office/drawing/2014/main" id="{139854B8-E23A-C311-71C2-22538CB6B4CC}"/>
              </a:ext>
            </a:extLst>
          </p:cNvPr>
          <p:cNvSpPr txBox="1"/>
          <p:nvPr/>
        </p:nvSpPr>
        <p:spPr>
          <a:xfrm>
            <a:off x="7110581" y="3873346"/>
            <a:ext cx="3589906"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1">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Hình 20.1. Sự lớn lên của tế bào </a:t>
            </a:r>
            <a:endParaRPr kumimoji="0" lang="zh-CN" altLang="en-US" b="1" i="0" u="none" strike="noStrike" kern="1200" cap="none" spc="0" normalizeH="0" baseline="0" noProof="0" dirty="0">
              <a:ln>
                <a:noFill/>
              </a:ln>
              <a:solidFill>
                <a:srgbClr val="C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6" name="Title 1">
            <a:extLst>
              <a:ext uri="{FF2B5EF4-FFF2-40B4-BE49-F238E27FC236}">
                <a16:creationId xmlns:a16="http://schemas.microsoft.com/office/drawing/2014/main" id="{83DA24D6-E380-E741-66CB-A8341D3FFD0D}"/>
              </a:ext>
            </a:extLst>
          </p:cNvPr>
          <p:cNvSpPr>
            <a:spLocks noGrp="1"/>
          </p:cNvSpPr>
          <p:nvPr>
            <p:ph type="title"/>
          </p:nvPr>
        </p:nvSpPr>
        <p:spPr>
          <a:xfrm>
            <a:off x="738187" y="423397"/>
            <a:ext cx="5476875" cy="404577"/>
          </a:xfrm>
        </p:spPr>
        <p:txBody>
          <a:bodyPr>
            <a:noAutofit/>
          </a:bodyPr>
          <a:lstStyle/>
          <a:p>
            <a:r>
              <a:rPr lang="en-US" sz="4000">
                <a:solidFill>
                  <a:srgbClr val="0000FF"/>
                </a:solidFill>
                <a:latin typeface="Times New Roman" panose="02020603050405020304" pitchFamily="18" charset="0"/>
                <a:cs typeface="Times New Roman" panose="02020603050405020304" pitchFamily="18" charset="0"/>
              </a:rPr>
              <a:t>I. </a:t>
            </a:r>
            <a:r>
              <a:rPr lang="en-US" sz="4000" u="sng">
                <a:solidFill>
                  <a:srgbClr val="0000FF"/>
                </a:solidFill>
                <a:latin typeface="Times New Roman" panose="02020603050405020304" pitchFamily="18" charset="0"/>
                <a:cs typeface="Times New Roman" panose="02020603050405020304" pitchFamily="18" charset="0"/>
              </a:rPr>
              <a:t>Sự lớn lên của tế bào</a:t>
            </a:r>
          </a:p>
        </p:txBody>
      </p:sp>
      <p:pic>
        <p:nvPicPr>
          <p:cNvPr id="10" name="Đồng hồ đếm ngược 2 phút - 2 Minutes countdown">
            <a:hlinkClick r:id="" action="ppaction://media"/>
            <a:extLst>
              <a:ext uri="{FF2B5EF4-FFF2-40B4-BE49-F238E27FC236}">
                <a16:creationId xmlns:a16="http://schemas.microsoft.com/office/drawing/2014/main" id="{651A9AAF-CAC3-768F-45FC-30D121CC76BD}"/>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0943770" y="210388"/>
            <a:ext cx="1052286" cy="591912"/>
          </a:xfrm>
          <a:prstGeom prst="rect">
            <a:avLst/>
          </a:prstGeom>
        </p:spPr>
      </p:pic>
    </p:spTree>
    <p:extLst>
      <p:ext uri="{BB962C8B-B14F-4D97-AF65-F5344CB8AC3E}">
        <p14:creationId xmlns:p14="http://schemas.microsoft.com/office/powerpoint/2010/main" val="12590108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12613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10"/>
                    </p:tgtEl>
                  </p:cond>
                </p:stCondLst>
                <p:endSync evt="end" delay="0">
                  <p:rtn val="all"/>
                </p:endSync>
                <p:childTnLst>
                  <p:par>
                    <p:cTn id="28" fill="hold">
                      <p:stCondLst>
                        <p:cond delay="0"/>
                      </p:stCondLst>
                      <p:childTnLst>
                        <p:par>
                          <p:cTn id="29" fill="hold">
                            <p:stCondLst>
                              <p:cond delay="0"/>
                            </p:stCondLst>
                            <p:childTnLst>
                              <p:par>
                                <p:cTn id="30" presetID="2" presetClass="mediacall" presetSubtype="0" fill="hold" nodeType="clickEffect">
                                  <p:stCondLst>
                                    <p:cond delay="0"/>
                                  </p:stCondLst>
                                  <p:childTnLst>
                                    <p:cmd type="call" cmd="togglePause">
                                      <p:cBhvr>
                                        <p:cTn id="31" dur="1" fill="hold"/>
                                        <p:tgtEl>
                                          <p:spTgt spid="10"/>
                                        </p:tgtEl>
                                      </p:cBhvr>
                                    </p:cmd>
                                  </p:childTnLst>
                                </p:cTn>
                              </p:par>
                            </p:childTnLst>
                          </p:cTn>
                        </p:par>
                      </p:childTnLst>
                    </p:cTn>
                  </p:par>
                </p:childTnLst>
              </p:cTn>
              <p:nextCondLst>
                <p:cond evt="onClick" delay="0">
                  <p:tgtEl>
                    <p:spTgt spid="10"/>
                  </p:tgtEl>
                </p:cond>
              </p:nextCondLst>
            </p:seq>
            <p:video>
              <p:cMediaNode vol="80000">
                <p:cTn id="32" fill="hold" display="0">
                  <p:stCondLst>
                    <p:cond delay="indefinite"/>
                  </p:stCondLst>
                </p:cTn>
                <p:tgtEl>
                  <p:spTgt spid="10"/>
                </p:tgtEl>
              </p:cMediaNode>
            </p:video>
          </p:childTnLst>
        </p:cTn>
      </p:par>
    </p:tnLst>
    <p:bldLst>
      <p:bldP spid="14" grpId="0" animBg="1"/>
      <p:bldP spid="4" grpId="0" animBg="1"/>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A77B728B-FF72-C8D5-CB0C-22A35DB9ABF6}"/>
              </a:ext>
            </a:extLst>
          </p:cNvPr>
          <p:cNvSpPr>
            <a:spLocks noGrp="1"/>
          </p:cNvSpPr>
          <p:nvPr>
            <p:ph type="title"/>
          </p:nvPr>
        </p:nvSpPr>
        <p:spPr>
          <a:xfrm>
            <a:off x="666750" y="236538"/>
            <a:ext cx="10515600" cy="1325563"/>
          </a:xfrm>
        </p:spPr>
        <p:txBody>
          <a:bodyPr>
            <a:normAutofit/>
          </a:bodyPr>
          <a:lstStyle/>
          <a:p>
            <a:r>
              <a:rPr lang="en-US" sz="4000">
                <a:solidFill>
                  <a:srgbClr val="0000FF"/>
                </a:solidFill>
                <a:latin typeface="Times New Roman" panose="02020603050405020304" pitchFamily="18" charset="0"/>
                <a:cs typeface="Times New Roman" panose="02020603050405020304" pitchFamily="18" charset="0"/>
              </a:rPr>
              <a:t>II. </a:t>
            </a:r>
            <a:r>
              <a:rPr lang="en-US" sz="4000" u="sng">
                <a:solidFill>
                  <a:srgbClr val="0000FF"/>
                </a:solidFill>
                <a:latin typeface="Times New Roman" panose="02020603050405020304" pitchFamily="18" charset="0"/>
                <a:cs typeface="Times New Roman" panose="02020603050405020304" pitchFamily="18" charset="0"/>
              </a:rPr>
              <a:t>Sự sinh sản (phân chia) của tế bào</a:t>
            </a:r>
          </a:p>
        </p:txBody>
      </p:sp>
      <p:pic>
        <p:nvPicPr>
          <p:cNvPr id="8" name="Content Placeholder 3">
            <a:extLst>
              <a:ext uri="{FF2B5EF4-FFF2-40B4-BE49-F238E27FC236}">
                <a16:creationId xmlns:a16="http://schemas.microsoft.com/office/drawing/2014/main" id="{2D3F6CA8-637A-A2ED-984F-8592C561F6FA}"/>
              </a:ext>
            </a:extLst>
          </p:cNvPr>
          <p:cNvPicPr>
            <a:picLocks noChangeAspect="1"/>
          </p:cNvPicPr>
          <p:nvPr/>
        </p:nvPicPr>
        <p:blipFill>
          <a:blip r:embed="rId2"/>
          <a:stretch>
            <a:fillRect/>
          </a:stretch>
        </p:blipFill>
        <p:spPr>
          <a:xfrm>
            <a:off x="407988" y="1548962"/>
            <a:ext cx="10774362" cy="2689692"/>
          </a:xfrm>
          <a:prstGeom prst="rect">
            <a:avLst/>
          </a:prstGeom>
        </p:spPr>
      </p:pic>
      <p:sp>
        <p:nvSpPr>
          <p:cNvPr id="10" name="文本框 12">
            <a:extLst>
              <a:ext uri="{FF2B5EF4-FFF2-40B4-BE49-F238E27FC236}">
                <a16:creationId xmlns:a16="http://schemas.microsoft.com/office/drawing/2014/main" id="{CA31FEDD-D835-69E6-BA80-E597B298C838}"/>
              </a:ext>
            </a:extLst>
          </p:cNvPr>
          <p:cNvSpPr txBox="1"/>
          <p:nvPr/>
        </p:nvSpPr>
        <p:spPr>
          <a:xfrm>
            <a:off x="2200276" y="3735592"/>
            <a:ext cx="1600199" cy="400110"/>
          </a:xfrm>
          <a:prstGeom prst="rect">
            <a:avLst/>
          </a:prstGeom>
          <a:solidFill>
            <a:srgbClr val="92D05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000" b="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Hình 20.2 </a:t>
            </a:r>
            <a:endParaRPr kumimoji="0" lang="zh-CN" altLang="en-US" sz="2000" b="1"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21498679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377C009A-87B1-4049-91BD-BC5AF71FC2B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51890" y="3673572"/>
            <a:ext cx="2134135" cy="2134135"/>
          </a:xfrm>
          <a:prstGeom prst="rect">
            <a:avLst/>
          </a:prstGeom>
        </p:spPr>
      </p:pic>
      <p:sp>
        <p:nvSpPr>
          <p:cNvPr id="4" name="TextBox 3">
            <a:extLst>
              <a:ext uri="{FF2B5EF4-FFF2-40B4-BE49-F238E27FC236}">
                <a16:creationId xmlns:a16="http://schemas.microsoft.com/office/drawing/2014/main" id="{84F965D6-7DF7-472D-8DD8-F323E79419CA}"/>
              </a:ext>
            </a:extLst>
          </p:cNvPr>
          <p:cNvSpPr txBox="1"/>
          <p:nvPr/>
        </p:nvSpPr>
        <p:spPr>
          <a:xfrm>
            <a:off x="0" y="214385"/>
            <a:ext cx="12192000" cy="584775"/>
          </a:xfrm>
          <a:prstGeom prst="rect">
            <a:avLst/>
          </a:prstGeom>
          <a:noFill/>
        </p:spPr>
        <p:txBody>
          <a:bodyPr wrap="square" rtlCol="0">
            <a:spAutoFit/>
          </a:bodyPr>
          <a:lstStyle/>
          <a:p>
            <a:pPr algn="ctr"/>
            <a:r>
              <a:rPr lang="en-US" sz="3200" dirty="0">
                <a:latin typeface="Cambria" panose="02040503050406030204" pitchFamily="18" charset="0"/>
                <a:ea typeface="Cambria" panose="02040503050406030204" pitchFamily="18" charset="0"/>
              </a:rPr>
              <a:t>TẾ BÀO PHÂN CHIA NHƯ THẾ NÀO?</a:t>
            </a:r>
          </a:p>
        </p:txBody>
      </p:sp>
      <p:sp>
        <p:nvSpPr>
          <p:cNvPr id="6" name="TextBox 5">
            <a:extLst>
              <a:ext uri="{FF2B5EF4-FFF2-40B4-BE49-F238E27FC236}">
                <a16:creationId xmlns:a16="http://schemas.microsoft.com/office/drawing/2014/main" id="{9EE9A14C-890E-4EA7-9785-DA60F38BF751}"/>
              </a:ext>
            </a:extLst>
          </p:cNvPr>
          <p:cNvSpPr txBox="1"/>
          <p:nvPr/>
        </p:nvSpPr>
        <p:spPr>
          <a:xfrm>
            <a:off x="-725169" y="5867785"/>
            <a:ext cx="4495800" cy="523220"/>
          </a:xfrm>
          <a:prstGeom prst="rect">
            <a:avLst/>
          </a:prstGeom>
          <a:noFill/>
        </p:spPr>
        <p:txBody>
          <a:bodyPr wrap="square" rtlCol="0">
            <a:spAutoFit/>
          </a:bodyPr>
          <a:lstStyle/>
          <a:p>
            <a:pPr algn="ctr"/>
            <a:r>
              <a:rPr lang="en-US" sz="2800" b="1" dirty="0" err="1"/>
              <a:t>Thảo</a:t>
            </a:r>
            <a:r>
              <a:rPr lang="en-US" sz="2800" b="1" dirty="0"/>
              <a:t> </a:t>
            </a:r>
            <a:r>
              <a:rPr lang="en-US" sz="2800" b="1" dirty="0" err="1"/>
              <a:t>luận</a:t>
            </a:r>
            <a:r>
              <a:rPr lang="en-US" sz="2800" b="1" dirty="0"/>
              <a:t> </a:t>
            </a:r>
            <a:r>
              <a:rPr lang="en-US" sz="2800" b="1" dirty="0" err="1"/>
              <a:t>nhóm</a:t>
            </a:r>
            <a:endParaRPr lang="en-US" sz="2800" b="1" dirty="0"/>
          </a:p>
        </p:txBody>
      </p:sp>
      <p:sp>
        <p:nvSpPr>
          <p:cNvPr id="8" name="TextBox 7">
            <a:extLst>
              <a:ext uri="{FF2B5EF4-FFF2-40B4-BE49-F238E27FC236}">
                <a16:creationId xmlns:a16="http://schemas.microsoft.com/office/drawing/2014/main" id="{393D66D1-B58A-4B98-A2F7-1860360CE885}"/>
              </a:ext>
            </a:extLst>
          </p:cNvPr>
          <p:cNvSpPr txBox="1"/>
          <p:nvPr/>
        </p:nvSpPr>
        <p:spPr>
          <a:xfrm>
            <a:off x="3109143" y="3613494"/>
            <a:ext cx="8730967" cy="2492990"/>
          </a:xfrm>
          <a:prstGeom prst="rect">
            <a:avLst/>
          </a:prstGeom>
          <a:noFill/>
        </p:spPr>
        <p:txBody>
          <a:bodyPr wrap="square" rtlCol="0">
            <a:spAutoFit/>
          </a:bodyPr>
          <a:lstStyle/>
          <a:p>
            <a:r>
              <a:rPr lang="en-US" sz="2600" b="1"/>
              <a:t>Nhiệm </a:t>
            </a:r>
            <a:r>
              <a:rPr lang="en-US" sz="2600" b="1" dirty="0" err="1"/>
              <a:t>vụ</a:t>
            </a:r>
            <a:r>
              <a:rPr lang="en-US" sz="2600" b="1"/>
              <a:t>: </a:t>
            </a:r>
            <a:r>
              <a:rPr lang="en-US" sz="2600" b="1">
                <a:solidFill>
                  <a:srgbClr val="FF0000"/>
                </a:solidFill>
              </a:rPr>
              <a:t>Quan sát hình 20.2 và thảo luận nhóm trả lời các câu hỏi trong Phiếu học tập:</a:t>
            </a:r>
          </a:p>
          <a:p>
            <a:r>
              <a:rPr lang="en-US" sz="2600">
                <a:solidFill>
                  <a:srgbClr val="FF0000"/>
                </a:solidFill>
              </a:rPr>
              <a:t>1. </a:t>
            </a:r>
            <a:r>
              <a:rPr lang="en-US" sz="2600"/>
              <a:t>Khi nào tế bào phân chia?</a:t>
            </a:r>
          </a:p>
          <a:p>
            <a:r>
              <a:rPr lang="en-SG" sz="2600">
                <a:solidFill>
                  <a:srgbClr val="FF0000"/>
                </a:solidFill>
              </a:rPr>
              <a:t>2. </a:t>
            </a:r>
            <a:r>
              <a:rPr lang="en-SG" sz="2600"/>
              <a:t>Quá trình phân chia tế bào diễn ra như thế nào?</a:t>
            </a:r>
          </a:p>
          <a:p>
            <a:r>
              <a:rPr lang="en-SG" sz="2600">
                <a:solidFill>
                  <a:srgbClr val="FF0000"/>
                </a:solidFill>
              </a:rPr>
              <a:t>3. </a:t>
            </a:r>
            <a:r>
              <a:rPr lang="en-SG" sz="2600"/>
              <a:t>Cơ thể chúng ta gồm hàng tỉ tế bào được hình thành nhờ quá trình nào?</a:t>
            </a:r>
            <a:endParaRPr lang="en-SG" sz="2600" dirty="0"/>
          </a:p>
        </p:txBody>
      </p:sp>
      <p:pic>
        <p:nvPicPr>
          <p:cNvPr id="9" name="Content Placeholder 3">
            <a:extLst>
              <a:ext uri="{FF2B5EF4-FFF2-40B4-BE49-F238E27FC236}">
                <a16:creationId xmlns:a16="http://schemas.microsoft.com/office/drawing/2014/main" id="{D0753509-CB45-C714-08BE-6723C08EE49F}"/>
              </a:ext>
            </a:extLst>
          </p:cNvPr>
          <p:cNvPicPr>
            <a:picLocks noChangeAspect="1"/>
          </p:cNvPicPr>
          <p:nvPr/>
        </p:nvPicPr>
        <p:blipFill>
          <a:blip r:embed="rId6"/>
          <a:srcRect l="2773"/>
          <a:stretch/>
        </p:blipFill>
        <p:spPr>
          <a:xfrm>
            <a:off x="1143000" y="751345"/>
            <a:ext cx="9882455" cy="2677655"/>
          </a:xfrm>
          <a:prstGeom prst="rect">
            <a:avLst/>
          </a:prstGeom>
        </p:spPr>
      </p:pic>
      <p:sp>
        <p:nvSpPr>
          <p:cNvPr id="10" name="文本框 12">
            <a:extLst>
              <a:ext uri="{FF2B5EF4-FFF2-40B4-BE49-F238E27FC236}">
                <a16:creationId xmlns:a16="http://schemas.microsoft.com/office/drawing/2014/main" id="{5BD46331-0CB0-2CAD-93B6-56891EB470D2}"/>
              </a:ext>
            </a:extLst>
          </p:cNvPr>
          <p:cNvSpPr txBox="1"/>
          <p:nvPr/>
        </p:nvSpPr>
        <p:spPr>
          <a:xfrm>
            <a:off x="2486025" y="2956603"/>
            <a:ext cx="1600199" cy="400110"/>
          </a:xfrm>
          <a:prstGeom prst="rect">
            <a:avLst/>
          </a:prstGeom>
          <a:solidFill>
            <a:srgbClr val="92D05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000" b="1">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Hình 20.2 </a:t>
            </a:r>
            <a:endParaRPr kumimoji="0" lang="zh-CN" altLang="en-US" sz="2000" b="1" i="0" u="none" strike="noStrike" kern="1200" cap="none" spc="0" normalizeH="0" baseline="0" noProof="0" dirty="0">
              <a:ln>
                <a:noFill/>
              </a:ln>
              <a:solidFill>
                <a:srgbClr val="C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11" name="Đồng hồ đếm ngược 5 phút - 5 Minutes">
            <a:hlinkClick r:id="" action="ppaction://media"/>
            <a:extLst>
              <a:ext uri="{FF2B5EF4-FFF2-40B4-BE49-F238E27FC236}">
                <a16:creationId xmlns:a16="http://schemas.microsoft.com/office/drawing/2014/main" id="{B9C92CBC-0CD2-A2CD-A23C-3CC6D182CF12}"/>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9913374" y="5807707"/>
            <a:ext cx="2224162" cy="879231"/>
          </a:xfrm>
          <a:prstGeom prst="rect">
            <a:avLst/>
          </a:prstGeom>
        </p:spPr>
      </p:pic>
    </p:spTree>
    <p:extLst>
      <p:ext uri="{BB962C8B-B14F-4D97-AF65-F5344CB8AC3E}">
        <p14:creationId xmlns:p14="http://schemas.microsoft.com/office/powerpoint/2010/main" val="18114684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8" fill="hold" display="0">
                  <p:stCondLst>
                    <p:cond delay="indefinite"/>
                  </p:stCondLst>
                </p:cTn>
                <p:tgtEl>
                  <p:spTgt spid="11"/>
                </p:tgtEl>
              </p:cMediaNode>
            </p:video>
          </p:childTnLst>
        </p:cTn>
      </p:par>
    </p:tnLst>
    <p:bldLst>
      <p:bldP spid="6"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3720F85-3D8D-8B49-111C-C71F3EF923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7213" y="2471736"/>
            <a:ext cx="2762250" cy="1657350"/>
          </a:xfrm>
          <a:prstGeom prst="rect">
            <a:avLst/>
          </a:prstGeom>
        </p:spPr>
      </p:pic>
      <p:sp>
        <p:nvSpPr>
          <p:cNvPr id="3" name="Title 1">
            <a:extLst>
              <a:ext uri="{FF2B5EF4-FFF2-40B4-BE49-F238E27FC236}">
                <a16:creationId xmlns:a16="http://schemas.microsoft.com/office/drawing/2014/main" id="{D68D70C1-3020-1D05-7BC2-404A18D6F021}"/>
              </a:ext>
            </a:extLst>
          </p:cNvPr>
          <p:cNvSpPr txBox="1">
            <a:spLocks/>
          </p:cNvSpPr>
          <p:nvPr/>
        </p:nvSpPr>
        <p:spPr>
          <a:xfrm>
            <a:off x="3176588" y="1251742"/>
            <a:ext cx="9205912"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a:solidFill>
                  <a:srgbClr val="FF0000"/>
                </a:solidFill>
                <a:latin typeface="Times New Roman" panose="02020603050405020304" pitchFamily="18" charset="0"/>
                <a:cs typeface="Times New Roman" panose="02020603050405020304" pitchFamily="18" charset="0"/>
              </a:rPr>
              <a:t>Em có biết</a:t>
            </a:r>
          </a:p>
          <a:p>
            <a:pPr>
              <a:lnSpc>
                <a:spcPct val="100000"/>
              </a:lnSpc>
            </a:pPr>
            <a:r>
              <a:rPr lang="en-US" sz="3200">
                <a:solidFill>
                  <a:srgbClr val="0000FF"/>
                </a:solidFill>
                <a:latin typeface="Times New Roman" panose="02020603050405020304" pitchFamily="18" charset="0"/>
                <a:cs typeface="Times New Roman" panose="02020603050405020304" pitchFamily="18" charset="0"/>
              </a:rPr>
              <a:t>Có phải tất cả tế bào đều có khả năng sinh sản?</a:t>
            </a:r>
          </a:p>
        </p:txBody>
      </p:sp>
    </p:spTree>
    <p:extLst>
      <p:ext uri="{BB962C8B-B14F-4D97-AF65-F5344CB8AC3E}">
        <p14:creationId xmlns:p14="http://schemas.microsoft.com/office/powerpoint/2010/main" val="39402824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02C106E-E719-F9CD-BF90-1BD2C882A5AE}"/>
              </a:ext>
            </a:extLst>
          </p:cNvPr>
          <p:cNvPicPr>
            <a:picLocks noChangeAspect="1"/>
          </p:cNvPicPr>
          <p:nvPr/>
        </p:nvPicPr>
        <p:blipFill>
          <a:blip r:embed="rId2">
            <a:extLst>
              <a:ext uri="{28A0092B-C50C-407E-A947-70E740481C1C}">
                <a14:useLocalDpi xmlns:a14="http://schemas.microsoft.com/office/drawing/2010/main" val="0"/>
              </a:ext>
            </a:extLst>
          </a:blip>
          <a:srcRect b="9167"/>
          <a:stretch/>
        </p:blipFill>
        <p:spPr>
          <a:xfrm>
            <a:off x="5815011" y="457200"/>
            <a:ext cx="5072063" cy="4672013"/>
          </a:xfrm>
          <a:prstGeom prst="rect">
            <a:avLst/>
          </a:prstGeom>
        </p:spPr>
      </p:pic>
      <p:sp>
        <p:nvSpPr>
          <p:cNvPr id="10" name="TextBox 9">
            <a:extLst>
              <a:ext uri="{FF2B5EF4-FFF2-40B4-BE49-F238E27FC236}">
                <a16:creationId xmlns:a16="http://schemas.microsoft.com/office/drawing/2014/main" id="{3A29E477-CFCD-DB5F-00B1-8164330E60CF}"/>
              </a:ext>
            </a:extLst>
          </p:cNvPr>
          <p:cNvSpPr txBox="1"/>
          <p:nvPr/>
        </p:nvSpPr>
        <p:spPr>
          <a:xfrm>
            <a:off x="446485" y="762567"/>
            <a:ext cx="6093618" cy="2246769"/>
          </a:xfrm>
          <a:prstGeom prst="rect">
            <a:avLst/>
          </a:prstGeom>
          <a:noFill/>
        </p:spPr>
        <p:txBody>
          <a:bodyPr wrap="square">
            <a:spAutoFit/>
          </a:bodyPr>
          <a:lstStyle/>
          <a:p>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Ở cơ thể thực vật, các tế bào đã sinh sản và </a:t>
            </a:r>
            <a:r>
              <a:rPr kumimoji="0" lang="en-US" sz="2800" b="1" i="0" u="sng"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phân hóa </a:t>
            </a: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thì không sinh sản được nữa, chỉ có tế bào ở mô phân sinh ( đầu chóp rễ, chồi,…) mới có khả năng sinh sản. </a:t>
            </a:r>
            <a:endParaRPr lang="en-US"/>
          </a:p>
        </p:txBody>
      </p:sp>
    </p:spTree>
    <p:extLst>
      <p:ext uri="{BB962C8B-B14F-4D97-AF65-F5344CB8AC3E}">
        <p14:creationId xmlns:p14="http://schemas.microsoft.com/office/powerpoint/2010/main" val="124887570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1033</TotalTime>
  <Words>995</Words>
  <Application>Microsoft Office PowerPoint</Application>
  <PresentationFormat>Widescreen</PresentationFormat>
  <Paragraphs>239</Paragraphs>
  <Slides>20</Slides>
  <Notes>7</Notes>
  <HiddenSlides>0</HiddenSlides>
  <MMClips>14</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20</vt:i4>
      </vt:variant>
    </vt:vector>
  </HeadingPairs>
  <TitlesOfParts>
    <vt:vector size="31" baseType="lpstr">
      <vt:lpstr>A3.BoosterNextFYBlackRegular-Sa</vt:lpstr>
      <vt:lpstr>A3.NotoSans-San</vt:lpstr>
      <vt:lpstr>Arial</vt:lpstr>
      <vt:lpstr>Arial Black</vt:lpstr>
      <vt:lpstr>Calibri</vt:lpstr>
      <vt:lpstr>Calibri Light</vt:lpstr>
      <vt:lpstr>Cambria</vt:lpstr>
      <vt:lpstr>Times New Roman</vt:lpstr>
      <vt:lpstr>Office Theme</vt:lpstr>
      <vt:lpstr>1_Office Theme</vt:lpstr>
      <vt:lpstr>3_Office Theme</vt:lpstr>
      <vt:lpstr>PowerPoint Presentation</vt:lpstr>
      <vt:lpstr>PowerPoint Presentation</vt:lpstr>
      <vt:lpstr>PowerPoint Presentation</vt:lpstr>
      <vt:lpstr>PowerPoint Presentation</vt:lpstr>
      <vt:lpstr>I. Sự lớn lên của tế bào</vt:lpstr>
      <vt:lpstr>II. Sự sinh sản (phân chia) của tế bào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DELL</dc:creator>
  <dc:description>9Slide.vn</dc:description>
  <cp:lastModifiedBy>LUONG-TUOI</cp:lastModifiedBy>
  <cp:revision>117</cp:revision>
  <dcterms:created xsi:type="dcterms:W3CDTF">2020-12-29T17:49:09Z</dcterms:created>
  <dcterms:modified xsi:type="dcterms:W3CDTF">2025-03-02T14:26:10Z</dcterms:modified>
  <cp:category>9Slide.vn</cp:category>
</cp:coreProperties>
</file>