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orsiva" panose="020B060402020202020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39" y="243891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96782" y="2245078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2370933" y="4095296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712964" y="2190769"/>
            <a:ext cx="2418338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0" y="132929"/>
            <a:ext cx="21807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4435146" y="379976"/>
            <a:ext cx="47352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15580" y="2232538"/>
            <a:ext cx="1835914" cy="61760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9161" y="3487517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99233" y="5090339"/>
            <a:ext cx="1835914" cy="601447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appropriate leisure activities.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complete sentences from the given cues.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Fill in each blank with the correct form(s) of the verb in brackets.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passage. use the correct form(s) of the verbs in brackets and the pictures. add more words if necessary.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some students from your class or from other classes.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group’s findings to your class based on the following guiding questions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6" idx="3"/>
            <a:endCxn id="117" idx="0"/>
          </p:cNvCxnSpPr>
          <p:nvPr/>
        </p:nvCxnSpPr>
        <p:spPr>
          <a:xfrm>
            <a:off x="2505075" y="1409153"/>
            <a:ext cx="728400" cy="8235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3"/>
          <p:cNvCxnSpPr>
            <a:stCxn id="117" idx="1"/>
            <a:endCxn id="118" idx="0"/>
          </p:cNvCxnSpPr>
          <p:nvPr/>
        </p:nvCxnSpPr>
        <p:spPr>
          <a:xfrm flipH="1">
            <a:off x="1587180" y="2541342"/>
            <a:ext cx="728400" cy="946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3"/>
          <p:cNvCxnSpPr>
            <a:stCxn id="118" idx="3"/>
            <a:endCxn id="119" idx="0"/>
          </p:cNvCxnSpPr>
          <p:nvPr/>
        </p:nvCxnSpPr>
        <p:spPr>
          <a:xfrm>
            <a:off x="2505075" y="3788241"/>
            <a:ext cx="1012200" cy="13020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3"/>
          <p:cNvSpPr txBox="1"/>
          <p:nvPr/>
        </p:nvSpPr>
        <p:spPr>
          <a:xfrm>
            <a:off x="4787234" y="518493"/>
            <a:ext cx="44710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69161" y="5926304"/>
            <a:ext cx="1835914" cy="604154"/>
          </a:xfrm>
          <a:prstGeom prst="roundRect">
            <a:avLst>
              <a:gd name="adj" fmla="val 16667"/>
            </a:avLst>
          </a:prstGeom>
          <a:solidFill>
            <a:srgbClr val="F37D91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3"/>
          <p:cNvCxnSpPr>
            <a:stCxn id="119" idx="1"/>
            <a:endCxn id="128" idx="0"/>
          </p:cNvCxnSpPr>
          <p:nvPr/>
        </p:nvCxnSpPr>
        <p:spPr>
          <a:xfrm flipH="1">
            <a:off x="1587033" y="5391063"/>
            <a:ext cx="1012200" cy="535200"/>
          </a:xfrm>
          <a:prstGeom prst="curvedConnector2">
            <a:avLst/>
          </a:prstGeom>
          <a:noFill/>
          <a:ln w="57150" cap="flat" cmpd="sng">
            <a:solidFill>
              <a:srgbClr val="7192A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3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Widescreen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Corsiva</vt:lpstr>
      <vt:lpstr>Open Sans</vt:lpstr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1</cp:revision>
  <dcterms:created xsi:type="dcterms:W3CDTF">2020-12-09T02:04:09Z</dcterms:created>
  <dcterms:modified xsi:type="dcterms:W3CDTF">2024-09-23T03:42:56Z</dcterms:modified>
</cp:coreProperties>
</file>