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0"/>
  </p:notesMasterIdLst>
  <p:sldIdLst>
    <p:sldId id="386" r:id="rId2"/>
    <p:sldId id="388" r:id="rId3"/>
    <p:sldId id="398" r:id="rId4"/>
    <p:sldId id="400" r:id="rId5"/>
    <p:sldId id="401" r:id="rId6"/>
    <p:sldId id="402" r:id="rId7"/>
    <p:sldId id="396" r:id="rId8"/>
    <p:sldId id="39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1C4"/>
    <a:srgbClr val="F9B439"/>
    <a:srgbClr val="FF9900"/>
    <a:srgbClr val="FF00FF"/>
    <a:srgbClr val="FF99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9" autoAdjust="0"/>
    <p:restoredTop sz="95253" autoAdjust="0"/>
  </p:normalViewPr>
  <p:slideViewPr>
    <p:cSldViewPr snapToGrid="0">
      <p:cViewPr varScale="1">
        <p:scale>
          <a:sx n="68" d="100"/>
          <a:sy n="68" d="100"/>
        </p:scale>
        <p:origin x="5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CF5F0-E1F5-4B3C-8736-7F23A709EA71}" type="datetimeFigureOut">
              <a:rPr lang="en-US" smtClean="0"/>
              <a:t>8/27/2024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1D02C1-1F3F-4CFE-8BEC-31F3A1E57F15}" type="slidenum">
              <a:rPr lang="en-US" smtClean="0"/>
              <a:t>‹#›</a:t>
            </a:fld>
            <a:endParaRPr lang="en-US"/>
          </a:p>
        </p:txBody>
      </p:sp>
    </p:spTree>
    <p:extLst>
      <p:ext uri="{BB962C8B-B14F-4D97-AF65-F5344CB8AC3E}">
        <p14:creationId xmlns:p14="http://schemas.microsoft.com/office/powerpoint/2010/main" val="2311064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73769-C0F1-86A9-27B2-4A4A0490FF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D236BF-5683-E486-CED2-A67EADAC5A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922568-AA58-1D0C-A955-C161D5CD759D}"/>
              </a:ext>
            </a:extLst>
          </p:cNvPr>
          <p:cNvSpPr>
            <a:spLocks noGrp="1"/>
          </p:cNvSpPr>
          <p:nvPr>
            <p:ph type="dt" sz="half" idx="10"/>
          </p:nvPr>
        </p:nvSpPr>
        <p:spPr/>
        <p:txBody>
          <a:bodyPr/>
          <a:lstStyle/>
          <a:p>
            <a:fld id="{210ED726-C818-499D-97DB-BC765DDBA4E8}" type="datetimeFigureOut">
              <a:rPr lang="en-US" smtClean="0"/>
              <a:t>8/27/2024</a:t>
            </a:fld>
            <a:endParaRPr lang="en-US"/>
          </a:p>
        </p:txBody>
      </p:sp>
      <p:sp>
        <p:nvSpPr>
          <p:cNvPr id="5" name="Footer Placeholder 4">
            <a:extLst>
              <a:ext uri="{FF2B5EF4-FFF2-40B4-BE49-F238E27FC236}">
                <a16:creationId xmlns:a16="http://schemas.microsoft.com/office/drawing/2014/main" id="{D41EE7FF-46D9-0E06-A81C-1887CB20A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ED4C2C-72EC-1137-CF01-4E738D4AF3ED}"/>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430167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38D5-1C17-8B76-6335-C97A6D0896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F5BED5-47B2-A5B7-2E49-6B424D2EC4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61480E-7AD1-E58A-ED41-858713836B94}"/>
              </a:ext>
            </a:extLst>
          </p:cNvPr>
          <p:cNvSpPr>
            <a:spLocks noGrp="1"/>
          </p:cNvSpPr>
          <p:nvPr>
            <p:ph type="dt" sz="half" idx="10"/>
          </p:nvPr>
        </p:nvSpPr>
        <p:spPr/>
        <p:txBody>
          <a:bodyPr/>
          <a:lstStyle/>
          <a:p>
            <a:fld id="{210ED726-C818-499D-97DB-BC765DDBA4E8}" type="datetimeFigureOut">
              <a:rPr lang="en-US" smtClean="0"/>
              <a:t>8/27/2024</a:t>
            </a:fld>
            <a:endParaRPr lang="en-US"/>
          </a:p>
        </p:txBody>
      </p:sp>
      <p:sp>
        <p:nvSpPr>
          <p:cNvPr id="5" name="Footer Placeholder 4">
            <a:extLst>
              <a:ext uri="{FF2B5EF4-FFF2-40B4-BE49-F238E27FC236}">
                <a16:creationId xmlns:a16="http://schemas.microsoft.com/office/drawing/2014/main" id="{5D65B9EE-24AF-392A-79F1-572AA2A322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488E06-B240-4032-A086-EA46674E197A}"/>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384171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992333-81FD-6B29-DC9E-362AA1440C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B13DE5-56E4-D1C7-DAF7-EB4FA75039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FB10D-5BEC-65E0-A35C-973534B387B4}"/>
              </a:ext>
            </a:extLst>
          </p:cNvPr>
          <p:cNvSpPr>
            <a:spLocks noGrp="1"/>
          </p:cNvSpPr>
          <p:nvPr>
            <p:ph type="dt" sz="half" idx="10"/>
          </p:nvPr>
        </p:nvSpPr>
        <p:spPr/>
        <p:txBody>
          <a:bodyPr/>
          <a:lstStyle/>
          <a:p>
            <a:fld id="{210ED726-C818-499D-97DB-BC765DDBA4E8}" type="datetimeFigureOut">
              <a:rPr lang="en-US" smtClean="0"/>
              <a:t>8/27/2024</a:t>
            </a:fld>
            <a:endParaRPr lang="en-US"/>
          </a:p>
        </p:txBody>
      </p:sp>
      <p:sp>
        <p:nvSpPr>
          <p:cNvPr id="5" name="Footer Placeholder 4">
            <a:extLst>
              <a:ext uri="{FF2B5EF4-FFF2-40B4-BE49-F238E27FC236}">
                <a16:creationId xmlns:a16="http://schemas.microsoft.com/office/drawing/2014/main" id="{420DB7D9-85C2-2398-2CE8-DABD0C968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4660A2-3247-FA0D-AA3F-EC44C39813C5}"/>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408168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0B35-CE4A-9638-29C2-5AE85942FA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0FCC2-222D-B2FF-0282-9F6F72D6F5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21926-409A-46D5-5343-059C12D1AAF5}"/>
              </a:ext>
            </a:extLst>
          </p:cNvPr>
          <p:cNvSpPr>
            <a:spLocks noGrp="1"/>
          </p:cNvSpPr>
          <p:nvPr>
            <p:ph type="dt" sz="half" idx="10"/>
          </p:nvPr>
        </p:nvSpPr>
        <p:spPr/>
        <p:txBody>
          <a:bodyPr/>
          <a:lstStyle/>
          <a:p>
            <a:fld id="{210ED726-C818-499D-97DB-BC765DDBA4E8}" type="datetimeFigureOut">
              <a:rPr lang="en-US" smtClean="0"/>
              <a:t>8/27/2024</a:t>
            </a:fld>
            <a:endParaRPr lang="en-US"/>
          </a:p>
        </p:txBody>
      </p:sp>
      <p:sp>
        <p:nvSpPr>
          <p:cNvPr id="5" name="Footer Placeholder 4">
            <a:extLst>
              <a:ext uri="{FF2B5EF4-FFF2-40B4-BE49-F238E27FC236}">
                <a16:creationId xmlns:a16="http://schemas.microsoft.com/office/drawing/2014/main" id="{09718F22-F2BC-AEB0-BC1E-B97C8E5499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86AAC-C766-CABF-722F-60536160FDD4}"/>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230739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D9A9-9E18-ACE5-F90D-86BA769434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7A3D1E-754C-5956-64B4-D03611985F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6FEAF3-5001-D717-697C-ED3D26771AE0}"/>
              </a:ext>
            </a:extLst>
          </p:cNvPr>
          <p:cNvSpPr>
            <a:spLocks noGrp="1"/>
          </p:cNvSpPr>
          <p:nvPr>
            <p:ph type="dt" sz="half" idx="10"/>
          </p:nvPr>
        </p:nvSpPr>
        <p:spPr/>
        <p:txBody>
          <a:bodyPr/>
          <a:lstStyle/>
          <a:p>
            <a:fld id="{210ED726-C818-499D-97DB-BC765DDBA4E8}" type="datetimeFigureOut">
              <a:rPr lang="en-US" smtClean="0"/>
              <a:t>8/27/2024</a:t>
            </a:fld>
            <a:endParaRPr lang="en-US"/>
          </a:p>
        </p:txBody>
      </p:sp>
      <p:sp>
        <p:nvSpPr>
          <p:cNvPr id="5" name="Footer Placeholder 4">
            <a:extLst>
              <a:ext uri="{FF2B5EF4-FFF2-40B4-BE49-F238E27FC236}">
                <a16:creationId xmlns:a16="http://schemas.microsoft.com/office/drawing/2014/main" id="{37F4A436-76D9-C18B-142C-A4FDAE02F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0EFA2-D7F6-22DE-3A2D-49FC9ECE6656}"/>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906071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B34F5-17B5-11FB-4379-69557B748F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AD777F-2E0C-CF5B-035D-1A034F00EB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65E000-E4E0-054F-5E7A-2C4F675AD6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A1A47B-EF8F-958C-1F6A-F0EDF599BEB4}"/>
              </a:ext>
            </a:extLst>
          </p:cNvPr>
          <p:cNvSpPr>
            <a:spLocks noGrp="1"/>
          </p:cNvSpPr>
          <p:nvPr>
            <p:ph type="dt" sz="half" idx="10"/>
          </p:nvPr>
        </p:nvSpPr>
        <p:spPr/>
        <p:txBody>
          <a:bodyPr/>
          <a:lstStyle/>
          <a:p>
            <a:fld id="{210ED726-C818-499D-97DB-BC765DDBA4E8}" type="datetimeFigureOut">
              <a:rPr lang="en-US" smtClean="0"/>
              <a:t>8/27/2024</a:t>
            </a:fld>
            <a:endParaRPr lang="en-US"/>
          </a:p>
        </p:txBody>
      </p:sp>
      <p:sp>
        <p:nvSpPr>
          <p:cNvPr id="6" name="Footer Placeholder 5">
            <a:extLst>
              <a:ext uri="{FF2B5EF4-FFF2-40B4-BE49-F238E27FC236}">
                <a16:creationId xmlns:a16="http://schemas.microsoft.com/office/drawing/2014/main" id="{33CA4EBC-C384-8C51-4D23-BB2FA7C422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BE4A00-48C2-12AD-81D1-A0F85E7EC34D}"/>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2227606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4934-09DB-B3CF-9DB7-FE624E3744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D923E4-A236-34FC-E99A-654F27CCE2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C1C5B4-C003-6982-C763-80829F2BA8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BBEAE3-8155-58F3-F1BB-F6AD95A3EC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9A3F7A-D731-5198-6442-C1AD48790C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108433-8BCF-A40D-B605-8F2CFC14528C}"/>
              </a:ext>
            </a:extLst>
          </p:cNvPr>
          <p:cNvSpPr>
            <a:spLocks noGrp="1"/>
          </p:cNvSpPr>
          <p:nvPr>
            <p:ph type="dt" sz="half" idx="10"/>
          </p:nvPr>
        </p:nvSpPr>
        <p:spPr/>
        <p:txBody>
          <a:bodyPr/>
          <a:lstStyle/>
          <a:p>
            <a:fld id="{210ED726-C818-499D-97DB-BC765DDBA4E8}" type="datetimeFigureOut">
              <a:rPr lang="en-US" smtClean="0"/>
              <a:t>8/27/2024</a:t>
            </a:fld>
            <a:endParaRPr lang="en-US"/>
          </a:p>
        </p:txBody>
      </p:sp>
      <p:sp>
        <p:nvSpPr>
          <p:cNvPr id="8" name="Footer Placeholder 7">
            <a:extLst>
              <a:ext uri="{FF2B5EF4-FFF2-40B4-BE49-F238E27FC236}">
                <a16:creationId xmlns:a16="http://schemas.microsoft.com/office/drawing/2014/main" id="{331BAAC4-3E0E-4302-7D51-ABC0E58C4F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7760A8-2616-E55C-2712-D6DF407B7EC9}"/>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4219147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441E-DFB0-5325-40ED-16F832E7BB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32FFF4-7C45-BAF6-BF66-DF4E180314AE}"/>
              </a:ext>
            </a:extLst>
          </p:cNvPr>
          <p:cNvSpPr>
            <a:spLocks noGrp="1"/>
          </p:cNvSpPr>
          <p:nvPr>
            <p:ph type="dt" sz="half" idx="10"/>
          </p:nvPr>
        </p:nvSpPr>
        <p:spPr/>
        <p:txBody>
          <a:bodyPr/>
          <a:lstStyle/>
          <a:p>
            <a:fld id="{210ED726-C818-499D-97DB-BC765DDBA4E8}" type="datetimeFigureOut">
              <a:rPr lang="en-US" smtClean="0"/>
              <a:t>8/27/2024</a:t>
            </a:fld>
            <a:endParaRPr lang="en-US"/>
          </a:p>
        </p:txBody>
      </p:sp>
      <p:sp>
        <p:nvSpPr>
          <p:cNvPr id="4" name="Footer Placeholder 3">
            <a:extLst>
              <a:ext uri="{FF2B5EF4-FFF2-40B4-BE49-F238E27FC236}">
                <a16:creationId xmlns:a16="http://schemas.microsoft.com/office/drawing/2014/main" id="{8701A84D-9055-8C39-E75F-FE6588A3B9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160396-67AC-6908-D1C2-FB00315716B2}"/>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1622466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CC19E7-C911-A07E-7450-A27FE22B163E}"/>
              </a:ext>
            </a:extLst>
          </p:cNvPr>
          <p:cNvSpPr>
            <a:spLocks noGrp="1"/>
          </p:cNvSpPr>
          <p:nvPr>
            <p:ph type="dt" sz="half" idx="10"/>
          </p:nvPr>
        </p:nvSpPr>
        <p:spPr/>
        <p:txBody>
          <a:bodyPr/>
          <a:lstStyle/>
          <a:p>
            <a:fld id="{210ED726-C818-499D-97DB-BC765DDBA4E8}" type="datetimeFigureOut">
              <a:rPr lang="en-US" smtClean="0"/>
              <a:t>8/27/2024</a:t>
            </a:fld>
            <a:endParaRPr lang="en-US"/>
          </a:p>
        </p:txBody>
      </p:sp>
      <p:sp>
        <p:nvSpPr>
          <p:cNvPr id="3" name="Footer Placeholder 2">
            <a:extLst>
              <a:ext uri="{FF2B5EF4-FFF2-40B4-BE49-F238E27FC236}">
                <a16:creationId xmlns:a16="http://schemas.microsoft.com/office/drawing/2014/main" id="{6E995687-423E-54B2-1182-A11A51F99D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367506-AD1E-43FE-20B3-9C6BD620F1C8}"/>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224569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6AC64-9219-A900-D57F-A091970F9C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875BCD-AEEE-9606-84CD-6051B86950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F263A5-7A09-991C-AD03-BDC5159E59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ECC54D-99B1-87BA-E4C5-63EA902077AC}"/>
              </a:ext>
            </a:extLst>
          </p:cNvPr>
          <p:cNvSpPr>
            <a:spLocks noGrp="1"/>
          </p:cNvSpPr>
          <p:nvPr>
            <p:ph type="dt" sz="half" idx="10"/>
          </p:nvPr>
        </p:nvSpPr>
        <p:spPr/>
        <p:txBody>
          <a:bodyPr/>
          <a:lstStyle/>
          <a:p>
            <a:fld id="{210ED726-C818-499D-97DB-BC765DDBA4E8}" type="datetimeFigureOut">
              <a:rPr lang="en-US" smtClean="0"/>
              <a:t>8/27/2024</a:t>
            </a:fld>
            <a:endParaRPr lang="en-US"/>
          </a:p>
        </p:txBody>
      </p:sp>
      <p:sp>
        <p:nvSpPr>
          <p:cNvPr id="6" name="Footer Placeholder 5">
            <a:extLst>
              <a:ext uri="{FF2B5EF4-FFF2-40B4-BE49-F238E27FC236}">
                <a16:creationId xmlns:a16="http://schemas.microsoft.com/office/drawing/2014/main" id="{8B7CA0C4-16F6-0084-7A74-BD4853205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904B04-60CF-1E08-77DE-3E1CBB593565}"/>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113012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7E791-354E-37F2-088E-55A83AA885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313A9D-746E-2C19-38F4-CA9D390BBB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36396A-7E30-D21B-9AC2-EBC4D4D885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3B779D-2C73-18E5-518E-33E84D26FF4D}"/>
              </a:ext>
            </a:extLst>
          </p:cNvPr>
          <p:cNvSpPr>
            <a:spLocks noGrp="1"/>
          </p:cNvSpPr>
          <p:nvPr>
            <p:ph type="dt" sz="half" idx="10"/>
          </p:nvPr>
        </p:nvSpPr>
        <p:spPr/>
        <p:txBody>
          <a:bodyPr/>
          <a:lstStyle/>
          <a:p>
            <a:fld id="{210ED726-C818-499D-97DB-BC765DDBA4E8}" type="datetimeFigureOut">
              <a:rPr lang="en-US" smtClean="0"/>
              <a:t>8/27/2024</a:t>
            </a:fld>
            <a:endParaRPr lang="en-US"/>
          </a:p>
        </p:txBody>
      </p:sp>
      <p:sp>
        <p:nvSpPr>
          <p:cNvPr id="6" name="Footer Placeholder 5">
            <a:extLst>
              <a:ext uri="{FF2B5EF4-FFF2-40B4-BE49-F238E27FC236}">
                <a16:creationId xmlns:a16="http://schemas.microsoft.com/office/drawing/2014/main" id="{778EF713-02FE-FBF2-D827-88F86149B4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C92F00-BC7C-3447-D63B-12987EFAEDA3}"/>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2658410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B8FDFA-073A-7A33-B5E6-305C7827BC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AB94FC-AD0F-7629-C370-15B5A9E35A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30D80-806B-3498-4B6C-3327A541C1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ED726-C818-499D-97DB-BC765DDBA4E8}" type="datetimeFigureOut">
              <a:rPr lang="en-US" smtClean="0"/>
              <a:t>8/27/2024</a:t>
            </a:fld>
            <a:endParaRPr lang="en-US"/>
          </a:p>
        </p:txBody>
      </p:sp>
      <p:sp>
        <p:nvSpPr>
          <p:cNvPr id="5" name="Footer Placeholder 4">
            <a:extLst>
              <a:ext uri="{FF2B5EF4-FFF2-40B4-BE49-F238E27FC236}">
                <a16:creationId xmlns:a16="http://schemas.microsoft.com/office/drawing/2014/main" id="{7D7721AB-71B0-8699-F375-C83152D4EC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178EC7-E71D-50AF-62E0-F6636E391B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44913E-6550-46F9-BAA7-CDFA554CAAA9}" type="slidenum">
              <a:rPr lang="en-US" smtClean="0"/>
              <a:t>‹#›</a:t>
            </a:fld>
            <a:endParaRPr lang="en-US"/>
          </a:p>
        </p:txBody>
      </p:sp>
    </p:spTree>
    <p:extLst>
      <p:ext uri="{BB962C8B-B14F-4D97-AF65-F5344CB8AC3E}">
        <p14:creationId xmlns:p14="http://schemas.microsoft.com/office/powerpoint/2010/main" val="3118467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7FEA35-1A75-420C-ACD7-B647849685C2}"/>
              </a:ext>
            </a:extLst>
          </p:cNvPr>
          <p:cNvSpPr txBox="1"/>
          <p:nvPr/>
        </p:nvSpPr>
        <p:spPr>
          <a:xfrm>
            <a:off x="476729" y="1183043"/>
            <a:ext cx="4611756" cy="460895"/>
          </a:xfrm>
          <a:prstGeom prst="rect">
            <a:avLst/>
          </a:prstGeom>
          <a:noFill/>
        </p:spPr>
        <p:txBody>
          <a:bodyPr wrap="square">
            <a:spAutoFit/>
          </a:bodyPr>
          <a:lstStyle/>
          <a:p>
            <a:pPr>
              <a:lnSpc>
                <a:spcPct val="107000"/>
              </a:lnSpc>
              <a:spcAft>
                <a:spcPts val="800"/>
              </a:spcAft>
            </a:pPr>
            <a:r>
              <a:rPr lang="en-US" sz="2400" b="1" u="sng" dirty="0" smtClean="0">
                <a:solidFill>
                  <a:srgbClr val="FF0000"/>
                </a:solidFill>
                <a:effectLst/>
                <a:latin typeface="Times New Roman" panose="02020603050405020304" pitchFamily="18" charset="0"/>
                <a:ea typeface="Calibri" panose="020F0502020204030204" pitchFamily="34" charset="0"/>
              </a:rPr>
              <a:t>1</a:t>
            </a:r>
            <a:r>
              <a:rPr lang="en-US" sz="2400" b="1" u="sng" dirty="0">
                <a:solidFill>
                  <a:srgbClr val="FF0000"/>
                </a:solidFill>
                <a:effectLst/>
                <a:latin typeface="Times New Roman" panose="02020603050405020304" pitchFamily="18" charset="0"/>
                <a:ea typeface="Calibri" panose="020F0502020204030204" pitchFamily="34" charset="0"/>
              </a:rPr>
              <a:t>. HOẠT ĐỘNG MỞ ĐẦU</a:t>
            </a:r>
            <a:endParaRPr lang="en-US" sz="2400" dirty="0">
              <a:solidFill>
                <a:srgbClr val="FF0000"/>
              </a:solidFill>
              <a:effectLst/>
              <a:latin typeface="Times New Roman" panose="02020603050405020304" pitchFamily="18" charset="0"/>
              <a:ea typeface="Calibri" panose="020F0502020204030204" pitchFamily="34" charset="0"/>
            </a:endParaRPr>
          </a:p>
        </p:txBody>
      </p:sp>
      <p:sp>
        <p:nvSpPr>
          <p:cNvPr id="9" name="TextBox 8">
            <a:extLst>
              <a:ext uri="{FF2B5EF4-FFF2-40B4-BE49-F238E27FC236}">
                <a16:creationId xmlns:a16="http://schemas.microsoft.com/office/drawing/2014/main" id="{EE57A4A0-DB63-4D85-A94C-F0D2DF0AA590}"/>
              </a:ext>
            </a:extLst>
          </p:cNvPr>
          <p:cNvSpPr txBox="1"/>
          <p:nvPr/>
        </p:nvSpPr>
        <p:spPr>
          <a:xfrm>
            <a:off x="1187944" y="5613318"/>
            <a:ext cx="9770512" cy="95410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2800" dirty="0" err="1"/>
              <a:t>Kể</a:t>
            </a:r>
            <a:r>
              <a:rPr lang="en-US" sz="2800" dirty="0"/>
              <a:t> </a:t>
            </a:r>
            <a:r>
              <a:rPr lang="en-US" sz="2800" dirty="0" err="1"/>
              <a:t>tên</a:t>
            </a:r>
            <a:r>
              <a:rPr lang="en-US" sz="2800" dirty="0"/>
              <a:t> </a:t>
            </a:r>
            <a:r>
              <a:rPr lang="en-US" sz="2800" dirty="0" err="1"/>
              <a:t>một</a:t>
            </a:r>
            <a:r>
              <a:rPr lang="en-US" sz="2800" dirty="0"/>
              <a:t> </a:t>
            </a:r>
            <a:r>
              <a:rPr lang="en-US" sz="2800" dirty="0" err="1"/>
              <a:t>số</a:t>
            </a:r>
            <a:r>
              <a:rPr lang="en-US" sz="2800" dirty="0"/>
              <a:t> </a:t>
            </a:r>
            <a:r>
              <a:rPr lang="en-US" sz="2800" dirty="0" err="1"/>
              <a:t>phong</a:t>
            </a:r>
            <a:r>
              <a:rPr lang="en-US" sz="2800" dirty="0"/>
              <a:t> </a:t>
            </a:r>
            <a:r>
              <a:rPr lang="en-US" sz="2800" dirty="0" err="1"/>
              <a:t>tục</a:t>
            </a:r>
            <a:r>
              <a:rPr lang="en-US" sz="2800" dirty="0"/>
              <a:t> </a:t>
            </a:r>
            <a:r>
              <a:rPr lang="en-US" sz="2800" dirty="0" err="1"/>
              <a:t>của</a:t>
            </a:r>
            <a:r>
              <a:rPr lang="en-US" sz="2800" dirty="0"/>
              <a:t> </a:t>
            </a:r>
            <a:r>
              <a:rPr lang="en-US" sz="2800" dirty="0" err="1"/>
              <a:t>dân</a:t>
            </a:r>
            <a:r>
              <a:rPr lang="en-US" sz="2800" dirty="0"/>
              <a:t> </a:t>
            </a:r>
            <a:r>
              <a:rPr lang="en-US" sz="2800" dirty="0" err="1"/>
              <a:t>tộc</a:t>
            </a:r>
            <a:r>
              <a:rPr lang="en-US" sz="2800" dirty="0"/>
              <a:t> </a:t>
            </a:r>
            <a:r>
              <a:rPr lang="en-US" sz="2800" dirty="0" err="1"/>
              <a:t>em</a:t>
            </a:r>
            <a:r>
              <a:rPr lang="en-US" sz="2800" dirty="0"/>
              <a:t> </a:t>
            </a:r>
            <a:r>
              <a:rPr lang="en-US" sz="2800" dirty="0" err="1"/>
              <a:t>hoặc</a:t>
            </a:r>
            <a:r>
              <a:rPr lang="en-US" sz="2800" dirty="0"/>
              <a:t> </a:t>
            </a:r>
            <a:r>
              <a:rPr lang="en-US" sz="2800" dirty="0" err="1"/>
              <a:t>của</a:t>
            </a:r>
            <a:r>
              <a:rPr lang="en-US" sz="2800" dirty="0"/>
              <a:t> </a:t>
            </a:r>
            <a:r>
              <a:rPr lang="en-US" sz="2800" dirty="0" err="1"/>
              <a:t>dân</a:t>
            </a:r>
            <a:r>
              <a:rPr lang="en-US" sz="2800" dirty="0"/>
              <a:t> </a:t>
            </a:r>
            <a:r>
              <a:rPr lang="en-US" sz="2800" dirty="0" err="1"/>
              <a:t>tộc</a:t>
            </a:r>
            <a:r>
              <a:rPr lang="en-US" sz="2800" dirty="0"/>
              <a:t> </a:t>
            </a:r>
            <a:r>
              <a:rPr lang="en-US" sz="2800" dirty="0" err="1"/>
              <a:t>khác</a:t>
            </a:r>
            <a:r>
              <a:rPr lang="en-US" sz="2800" dirty="0"/>
              <a:t> ở </a:t>
            </a:r>
            <a:r>
              <a:rPr lang="en-US" sz="2800" dirty="0" err="1"/>
              <a:t>Đắk</a:t>
            </a:r>
            <a:r>
              <a:rPr lang="en-US" sz="2800" dirty="0"/>
              <a:t> </a:t>
            </a:r>
            <a:r>
              <a:rPr lang="en-US" sz="2800" dirty="0" err="1" smtClean="0"/>
              <a:t>Lắk</a:t>
            </a:r>
            <a:r>
              <a:rPr lang="en-US" sz="2800" dirty="0" smtClean="0"/>
              <a:t> </a:t>
            </a:r>
            <a:r>
              <a:rPr lang="en-US" sz="2800" dirty="0" err="1" smtClean="0"/>
              <a:t>mà</a:t>
            </a:r>
            <a:r>
              <a:rPr lang="en-US" sz="2800" dirty="0" smtClean="0"/>
              <a:t> </a:t>
            </a:r>
            <a:r>
              <a:rPr lang="en-US" sz="2800" dirty="0" err="1" smtClean="0"/>
              <a:t>em</a:t>
            </a:r>
            <a:r>
              <a:rPr lang="en-US" sz="2800" dirty="0"/>
              <a:t> </a:t>
            </a:r>
            <a:r>
              <a:rPr lang="en-US" sz="2800" dirty="0" err="1" smtClean="0"/>
              <a:t>biết</a:t>
            </a:r>
            <a:r>
              <a:rPr lang="en-US" sz="2800" dirty="0" smtClean="0"/>
              <a:t>?</a:t>
            </a:r>
            <a:endParaRPr lang="en-US" sz="2800" b="1" dirty="0">
              <a:solidFill>
                <a:srgbClr val="0041C4"/>
              </a:solidFill>
            </a:endParaRPr>
          </a:p>
        </p:txBody>
      </p:sp>
      <p:sp>
        <p:nvSpPr>
          <p:cNvPr id="5" name="TextBox 4">
            <a:extLst>
              <a:ext uri="{FF2B5EF4-FFF2-40B4-BE49-F238E27FC236}">
                <a16:creationId xmlns:a16="http://schemas.microsoft.com/office/drawing/2014/main" id="{1D9331B5-2646-4BD0-93B3-0C36157095A7}"/>
              </a:ext>
            </a:extLst>
          </p:cNvPr>
          <p:cNvSpPr txBox="1"/>
          <p:nvPr/>
        </p:nvSpPr>
        <p:spPr>
          <a:xfrm>
            <a:off x="1749286" y="61117"/>
            <a:ext cx="8945218" cy="948529"/>
          </a:xfrm>
          <a:prstGeom prst="rect">
            <a:avLst/>
          </a:prstGeom>
          <a:blipFill>
            <a:blip r:embed="rId2"/>
            <a:tile tx="0" ty="0" sx="100000" sy="100000" flip="none" algn="tl"/>
          </a:blipFill>
          <a:ln>
            <a:solidFill>
              <a:srgbClr val="FF0000"/>
            </a:solidFill>
          </a:ln>
        </p:spPr>
        <p:txBody>
          <a:bodyPr wrap="square">
            <a:spAutoFit/>
          </a:bodyPr>
          <a:lstStyle/>
          <a:p>
            <a:pPr algn="ctr">
              <a:lnSpc>
                <a:spcPct val="107000"/>
              </a:lnSpc>
              <a:spcAft>
                <a:spcPts val="800"/>
              </a:spcAft>
            </a:pPr>
            <a:r>
              <a:rPr lang="en-US" sz="2800" b="1" u="sng" dirty="0" err="1">
                <a:solidFill>
                  <a:srgbClr val="FF0000"/>
                </a:solidFill>
                <a:effectLst/>
                <a:latin typeface="Times New Roman" panose="02020603050405020304" pitchFamily="18" charset="0"/>
                <a:ea typeface="Calibri" panose="020F0502020204030204" pitchFamily="34" charset="0"/>
              </a:rPr>
              <a:t>Bài</a:t>
            </a:r>
            <a:r>
              <a:rPr lang="en-US" sz="2800" b="1" u="sng" dirty="0">
                <a:solidFill>
                  <a:srgbClr val="FF0000"/>
                </a:solidFill>
                <a:effectLst/>
                <a:latin typeface="Times New Roman" panose="02020603050405020304" pitchFamily="18" charset="0"/>
                <a:ea typeface="Calibri" panose="020F0502020204030204" pitchFamily="34" charset="0"/>
              </a:rPr>
              <a:t> </a:t>
            </a:r>
            <a:r>
              <a:rPr lang="en-US" sz="2800" b="1" u="sng" dirty="0" smtClean="0">
                <a:solidFill>
                  <a:srgbClr val="FF0000"/>
                </a:solidFill>
                <a:effectLst/>
                <a:latin typeface="Times New Roman" panose="02020603050405020304" pitchFamily="18" charset="0"/>
                <a:ea typeface="Calibri" panose="020F0502020204030204" pitchFamily="34" charset="0"/>
              </a:rPr>
              <a:t>6:</a:t>
            </a:r>
            <a:r>
              <a:rPr lang="en-US" sz="2800" b="1" dirty="0" smtClean="0">
                <a:solidFill>
                  <a:srgbClr val="FF0000"/>
                </a:solidFill>
                <a:effectLst/>
                <a:latin typeface="Times New Roman" panose="02020603050405020304" pitchFamily="18" charset="0"/>
                <a:ea typeface="Calibri" panose="020F0502020204030204" pitchFamily="34" charset="0"/>
              </a:rPr>
              <a:t> </a:t>
            </a:r>
            <a:r>
              <a:rPr lang="en-US" sz="2400" b="1" dirty="0">
                <a:solidFill>
                  <a:srgbClr val="FF0000"/>
                </a:solidFill>
                <a:latin typeface="Times New Roman" panose="02020603050405020304" pitchFamily="18" charset="0"/>
                <a:ea typeface="Calibri" panose="020F0502020204030204" pitchFamily="34" charset="0"/>
              </a:rPr>
              <a:t>PHONG </a:t>
            </a:r>
            <a:r>
              <a:rPr lang="en-US" sz="2400" b="1" dirty="0" smtClean="0">
                <a:solidFill>
                  <a:srgbClr val="FF0000"/>
                </a:solidFill>
                <a:latin typeface="Times New Roman" panose="02020603050405020304" pitchFamily="18" charset="0"/>
                <a:ea typeface="Calibri" panose="020F0502020204030204" pitchFamily="34" charset="0"/>
              </a:rPr>
              <a:t>TỤC, </a:t>
            </a:r>
            <a:r>
              <a:rPr lang="en-US" sz="2400" b="1" dirty="0">
                <a:solidFill>
                  <a:srgbClr val="FF0000"/>
                </a:solidFill>
                <a:latin typeface="Times New Roman" panose="02020603050405020304" pitchFamily="18" charset="0"/>
                <a:ea typeface="Calibri" panose="020F0502020204030204" pitchFamily="34" charset="0"/>
              </a:rPr>
              <a:t>TẬP QUÁN CỦA MỘT SỐ DÂN TỘC </a:t>
            </a:r>
            <a:r>
              <a:rPr lang="en-US" sz="2400" b="1" dirty="0" smtClean="0">
                <a:solidFill>
                  <a:srgbClr val="FF0000"/>
                </a:solidFill>
                <a:latin typeface="Times New Roman" panose="02020603050405020304" pitchFamily="18" charset="0"/>
                <a:ea typeface="Calibri" panose="020F0502020204030204" pitchFamily="34" charset="0"/>
              </a:rPr>
              <a:t>TỈNH </a:t>
            </a:r>
            <a:r>
              <a:rPr lang="en-US" sz="2400" b="1" dirty="0" smtClean="0">
                <a:solidFill>
                  <a:srgbClr val="FF0000"/>
                </a:solidFill>
                <a:effectLst/>
                <a:latin typeface="Times New Roman" panose="02020603050405020304" pitchFamily="18" charset="0"/>
                <a:ea typeface="Calibri" panose="020F0502020204030204" pitchFamily="34" charset="0"/>
              </a:rPr>
              <a:t>ĐẮK LẮK</a:t>
            </a:r>
            <a:endParaRPr lang="en-US" sz="2400" dirty="0">
              <a:effectLst/>
              <a:latin typeface="Times New Roman" panose="02020603050405020304" pitchFamily="18" charset="0"/>
              <a:ea typeface="Calibri" panose="020F0502020204030204" pitchFamily="34" charset="0"/>
            </a:endParaRPr>
          </a:p>
        </p:txBody>
      </p:sp>
      <p:pic>
        <p:nvPicPr>
          <p:cNvPr id="2" name="Picture 1"/>
          <p:cNvPicPr>
            <a:picLocks noChangeAspect="1"/>
          </p:cNvPicPr>
          <p:nvPr/>
        </p:nvPicPr>
        <p:blipFill>
          <a:blip r:embed="rId3"/>
          <a:stretch>
            <a:fillRect/>
          </a:stretch>
        </p:blipFill>
        <p:spPr>
          <a:xfrm>
            <a:off x="929899" y="1643937"/>
            <a:ext cx="5361817" cy="3833035"/>
          </a:xfrm>
          <a:prstGeom prst="rect">
            <a:avLst/>
          </a:prstGeom>
        </p:spPr>
      </p:pic>
      <p:pic>
        <p:nvPicPr>
          <p:cNvPr id="3" name="Picture 2"/>
          <p:cNvPicPr>
            <a:picLocks noChangeAspect="1"/>
          </p:cNvPicPr>
          <p:nvPr/>
        </p:nvPicPr>
        <p:blipFill>
          <a:blip r:embed="rId4"/>
          <a:stretch>
            <a:fillRect/>
          </a:stretch>
        </p:blipFill>
        <p:spPr>
          <a:xfrm>
            <a:off x="6410227" y="1643937"/>
            <a:ext cx="5008334" cy="3837966"/>
          </a:xfrm>
          <a:prstGeom prst="rect">
            <a:avLst/>
          </a:prstGeom>
        </p:spPr>
      </p:pic>
    </p:spTree>
    <p:extLst>
      <p:ext uri="{BB962C8B-B14F-4D97-AF65-F5344CB8AC3E}">
        <p14:creationId xmlns:p14="http://schemas.microsoft.com/office/powerpoint/2010/main" val="217875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2ABF51C-C695-494D-B1A1-C47C0F130258}"/>
              </a:ext>
            </a:extLst>
          </p:cNvPr>
          <p:cNvSpPr txBox="1"/>
          <p:nvPr/>
        </p:nvSpPr>
        <p:spPr>
          <a:xfrm>
            <a:off x="824602" y="599854"/>
            <a:ext cx="10734261" cy="461665"/>
          </a:xfrm>
          <a:prstGeom prst="rect">
            <a:avLst/>
          </a:prstGeom>
          <a:blipFill>
            <a:blip r:embed="rId2"/>
            <a:tile tx="0" ty="0" sx="100000" sy="100000" flip="none" algn="tl"/>
          </a:blipFill>
        </p:spPr>
        <p:txBody>
          <a:bodyPr wrap="square">
            <a:spAutoFit/>
          </a:bodyPr>
          <a:lstStyle/>
          <a:p>
            <a:r>
              <a:rPr lang="en-US" sz="2400" b="1" dirty="0" smtClean="0">
                <a:solidFill>
                  <a:srgbClr val="FF0000"/>
                </a:solidFill>
                <a:effectLst/>
                <a:latin typeface="Times New Roman" panose="02020603050405020304" pitchFamily="18" charset="0"/>
                <a:ea typeface="Calibri" panose="020F0502020204030204" pitchFamily="34" charset="0"/>
              </a:rPr>
              <a:t> </a:t>
            </a:r>
            <a:r>
              <a:rPr lang="en-US" sz="2400" b="1" dirty="0">
                <a:solidFill>
                  <a:srgbClr val="FF0000"/>
                </a:solidFill>
                <a:latin typeface="Times New Roman" panose="02020603050405020304" pitchFamily="18" charset="0"/>
                <a:ea typeface="Calibri" panose="020F0502020204030204" pitchFamily="34" charset="0"/>
              </a:rPr>
              <a:t>PHONG TỤC TẬP QUÁN </a:t>
            </a:r>
            <a:r>
              <a:rPr lang="en-US" sz="2400" b="1" dirty="0" smtClean="0">
                <a:solidFill>
                  <a:srgbClr val="FF0000"/>
                </a:solidFill>
                <a:latin typeface="Times New Roman" panose="02020603050405020304" pitchFamily="18" charset="0"/>
                <a:ea typeface="Calibri" panose="020F0502020204030204" pitchFamily="34" charset="0"/>
              </a:rPr>
              <a:t>CỦA NG</a:t>
            </a:r>
            <a:r>
              <a:rPr lang="vi-VN" sz="2400" b="1" dirty="0" smtClean="0">
                <a:solidFill>
                  <a:srgbClr val="FF0000"/>
                </a:solidFill>
                <a:latin typeface="Times New Roman" panose="02020603050405020304" pitchFamily="18" charset="0"/>
                <a:ea typeface="Calibri" panose="020F0502020204030204" pitchFamily="34" charset="0"/>
              </a:rPr>
              <a:t>ƯỜI</a:t>
            </a:r>
            <a:r>
              <a:rPr lang="en-US" sz="2400" b="1" dirty="0">
                <a:solidFill>
                  <a:srgbClr val="FF0000"/>
                </a:solidFill>
                <a:latin typeface="Times New Roman" panose="02020603050405020304" pitchFamily="18" charset="0"/>
                <a:ea typeface="Calibri" panose="020F0502020204030204" pitchFamily="34" charset="0"/>
              </a:rPr>
              <a:t> Ê ĐÊ VÀ M </a:t>
            </a:r>
            <a:r>
              <a:rPr lang="en-US" sz="2400" b="1" dirty="0" smtClean="0">
                <a:solidFill>
                  <a:srgbClr val="FF0000"/>
                </a:solidFill>
                <a:latin typeface="Times New Roman" panose="02020603050405020304" pitchFamily="18" charset="0"/>
                <a:ea typeface="Calibri" panose="020F0502020204030204" pitchFamily="34" charset="0"/>
              </a:rPr>
              <a:t>NÔNG</a:t>
            </a:r>
            <a:endParaRPr lang="en-US" sz="2000" dirty="0">
              <a:solidFill>
                <a:srgbClr val="FF0000"/>
              </a:solidFill>
              <a:effectLst/>
              <a:latin typeface="Times New Roman" panose="02020603050405020304" pitchFamily="18" charset="0"/>
              <a:ea typeface="Calibri" panose="020F0502020204030204" pitchFamily="34" charset="0"/>
            </a:endParaRPr>
          </a:p>
        </p:txBody>
      </p:sp>
      <p:sp>
        <p:nvSpPr>
          <p:cNvPr id="10" name="TextBox 9">
            <a:extLst>
              <a:ext uri="{FF2B5EF4-FFF2-40B4-BE49-F238E27FC236}">
                <a16:creationId xmlns:a16="http://schemas.microsoft.com/office/drawing/2014/main" id="{E060153C-E5E9-45BA-AF96-1D55193EC8EC}"/>
              </a:ext>
            </a:extLst>
          </p:cNvPr>
          <p:cNvSpPr txBox="1"/>
          <p:nvPr/>
        </p:nvSpPr>
        <p:spPr>
          <a:xfrm>
            <a:off x="2720812" y="1093105"/>
            <a:ext cx="5458511" cy="830997"/>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2400" dirty="0" err="1" smtClean="0">
                <a:solidFill>
                  <a:srgbClr val="0041C4"/>
                </a:solidFill>
                <a:effectLst/>
                <a:latin typeface="Times New Roman" panose="02020603050405020304" pitchFamily="18" charset="0"/>
                <a:ea typeface="Calibri" panose="020F0502020204030204" pitchFamily="34" charset="0"/>
              </a:rPr>
              <a:t>Yêu</a:t>
            </a:r>
            <a:r>
              <a:rPr lang="en-US" sz="2400" dirty="0" smtClean="0">
                <a:solidFill>
                  <a:srgbClr val="0041C4"/>
                </a:solidFill>
                <a:effectLst/>
                <a:latin typeface="Times New Roman" panose="02020603050405020304" pitchFamily="18" charset="0"/>
                <a:ea typeface="Calibri" panose="020F0502020204030204" pitchFamily="34" charset="0"/>
              </a:rPr>
              <a:t> </a:t>
            </a:r>
            <a:r>
              <a:rPr lang="en-US" sz="2400" dirty="0" err="1">
                <a:solidFill>
                  <a:srgbClr val="0041C4"/>
                </a:solidFill>
                <a:effectLst/>
                <a:latin typeface="Times New Roman" panose="02020603050405020304" pitchFamily="18" charset="0"/>
                <a:ea typeface="Calibri" panose="020F0502020204030204" pitchFamily="34" charset="0"/>
              </a:rPr>
              <a:t>cầu</a:t>
            </a:r>
            <a:r>
              <a:rPr lang="en-US" sz="2400" dirty="0">
                <a:solidFill>
                  <a:srgbClr val="0041C4"/>
                </a:solidFill>
                <a:effectLst/>
                <a:latin typeface="Times New Roman" panose="02020603050405020304" pitchFamily="18" charset="0"/>
                <a:ea typeface="Calibri" panose="020F0502020204030204" pitchFamily="34" charset="0"/>
              </a:rPr>
              <a:t> </a:t>
            </a:r>
            <a:r>
              <a:rPr lang="en-US" sz="2400" dirty="0" err="1">
                <a:solidFill>
                  <a:srgbClr val="0041C4"/>
                </a:solidFill>
                <a:effectLst/>
                <a:latin typeface="Times New Roman" panose="02020603050405020304" pitchFamily="18" charset="0"/>
                <a:ea typeface="Calibri" panose="020F0502020204030204" pitchFamily="34" charset="0"/>
              </a:rPr>
              <a:t>học</a:t>
            </a:r>
            <a:r>
              <a:rPr lang="en-US" sz="2400" dirty="0">
                <a:solidFill>
                  <a:srgbClr val="0041C4"/>
                </a:solidFill>
                <a:effectLst/>
                <a:latin typeface="Times New Roman" panose="02020603050405020304" pitchFamily="18" charset="0"/>
                <a:ea typeface="Calibri" panose="020F0502020204030204" pitchFamily="34" charset="0"/>
              </a:rPr>
              <a:t> </a:t>
            </a:r>
            <a:r>
              <a:rPr lang="en-US" sz="2400" dirty="0" err="1">
                <a:solidFill>
                  <a:srgbClr val="0041C4"/>
                </a:solidFill>
                <a:effectLst/>
                <a:latin typeface="Times New Roman" panose="02020603050405020304" pitchFamily="18" charset="0"/>
                <a:ea typeface="Calibri" panose="020F0502020204030204" pitchFamily="34" charset="0"/>
              </a:rPr>
              <a:t>sinh</a:t>
            </a:r>
            <a:r>
              <a:rPr lang="en-US" sz="2400" dirty="0">
                <a:solidFill>
                  <a:srgbClr val="0041C4"/>
                </a:solidFill>
                <a:effectLst/>
                <a:latin typeface="Times New Roman" panose="02020603050405020304" pitchFamily="18" charset="0"/>
                <a:ea typeface="Calibri" panose="020F0502020204030204" pitchFamily="34" charset="0"/>
              </a:rPr>
              <a:t> </a:t>
            </a:r>
            <a:r>
              <a:rPr lang="en-US" sz="2400" dirty="0" err="1">
                <a:solidFill>
                  <a:srgbClr val="0041C4"/>
                </a:solidFill>
                <a:effectLst/>
                <a:latin typeface="Times New Roman" panose="02020603050405020304" pitchFamily="18" charset="0"/>
                <a:ea typeface="Calibri" panose="020F0502020204030204" pitchFamily="34" charset="0"/>
              </a:rPr>
              <a:t>đọc</a:t>
            </a:r>
            <a:r>
              <a:rPr lang="en-US" sz="2400" dirty="0">
                <a:solidFill>
                  <a:srgbClr val="0041C4"/>
                </a:solidFill>
                <a:effectLst/>
                <a:latin typeface="Times New Roman" panose="02020603050405020304" pitchFamily="18" charset="0"/>
                <a:ea typeface="Calibri" panose="020F0502020204030204" pitchFamily="34" charset="0"/>
              </a:rPr>
              <a:t> </a:t>
            </a:r>
            <a:r>
              <a:rPr lang="en-US" sz="2400" dirty="0" err="1">
                <a:solidFill>
                  <a:srgbClr val="0041C4"/>
                </a:solidFill>
                <a:effectLst/>
                <a:latin typeface="Times New Roman" panose="02020603050405020304" pitchFamily="18" charset="0"/>
                <a:ea typeface="Calibri" panose="020F0502020204030204" pitchFamily="34" charset="0"/>
              </a:rPr>
              <a:t>tài</a:t>
            </a:r>
            <a:r>
              <a:rPr lang="en-US" sz="2400" dirty="0">
                <a:solidFill>
                  <a:srgbClr val="0041C4"/>
                </a:solidFill>
                <a:effectLst/>
                <a:latin typeface="Times New Roman" panose="02020603050405020304" pitchFamily="18" charset="0"/>
                <a:ea typeface="Calibri" panose="020F0502020204030204" pitchFamily="34" charset="0"/>
              </a:rPr>
              <a:t> </a:t>
            </a:r>
            <a:r>
              <a:rPr lang="en-US" sz="2400" dirty="0" err="1">
                <a:solidFill>
                  <a:srgbClr val="0041C4"/>
                </a:solidFill>
                <a:effectLst/>
                <a:latin typeface="Times New Roman" panose="02020603050405020304" pitchFamily="18" charset="0"/>
                <a:ea typeface="Calibri" panose="020F0502020204030204" pitchFamily="34" charset="0"/>
              </a:rPr>
              <a:t>liệu</a:t>
            </a:r>
            <a:r>
              <a:rPr lang="en-US" sz="2400" dirty="0">
                <a:solidFill>
                  <a:srgbClr val="0041C4"/>
                </a:solidFill>
                <a:effectLst/>
                <a:latin typeface="Times New Roman" panose="02020603050405020304" pitchFamily="18" charset="0"/>
                <a:ea typeface="Calibri" panose="020F0502020204030204" pitchFamily="34" charset="0"/>
              </a:rPr>
              <a:t>, </a:t>
            </a:r>
            <a:r>
              <a:rPr lang="en-US" sz="2400" dirty="0" err="1">
                <a:solidFill>
                  <a:srgbClr val="0041C4"/>
                </a:solidFill>
                <a:effectLst/>
                <a:latin typeface="Times New Roman" panose="02020603050405020304" pitchFamily="18" charset="0"/>
                <a:ea typeface="Calibri" panose="020F0502020204030204" pitchFamily="34" charset="0"/>
              </a:rPr>
              <a:t>thảo</a:t>
            </a:r>
            <a:r>
              <a:rPr lang="en-US" sz="2400" dirty="0">
                <a:solidFill>
                  <a:srgbClr val="0041C4"/>
                </a:solidFill>
                <a:effectLst/>
                <a:latin typeface="Times New Roman" panose="02020603050405020304" pitchFamily="18" charset="0"/>
                <a:ea typeface="Calibri" panose="020F0502020204030204" pitchFamily="34" charset="0"/>
              </a:rPr>
              <a:t> </a:t>
            </a:r>
            <a:r>
              <a:rPr lang="en-US" sz="2400" dirty="0" err="1">
                <a:solidFill>
                  <a:srgbClr val="0041C4"/>
                </a:solidFill>
                <a:effectLst/>
                <a:latin typeface="Times New Roman" panose="02020603050405020304" pitchFamily="18" charset="0"/>
                <a:ea typeface="Calibri" panose="020F0502020204030204" pitchFamily="34" charset="0"/>
              </a:rPr>
              <a:t>luận</a:t>
            </a:r>
            <a:r>
              <a:rPr lang="en-US" sz="2400" dirty="0">
                <a:solidFill>
                  <a:srgbClr val="0041C4"/>
                </a:solidFill>
                <a:effectLst/>
                <a:latin typeface="Times New Roman" panose="02020603050405020304" pitchFamily="18" charset="0"/>
                <a:ea typeface="Calibri" panose="020F0502020204030204" pitchFamily="34" charset="0"/>
              </a:rPr>
              <a:t> </a:t>
            </a:r>
            <a:r>
              <a:rPr lang="en-US" sz="2400" dirty="0" err="1">
                <a:solidFill>
                  <a:srgbClr val="0041C4"/>
                </a:solidFill>
                <a:effectLst/>
                <a:latin typeface="Times New Roman" panose="02020603050405020304" pitchFamily="18" charset="0"/>
                <a:ea typeface="Calibri" panose="020F0502020204030204" pitchFamily="34" charset="0"/>
              </a:rPr>
              <a:t>cặp</a:t>
            </a:r>
            <a:r>
              <a:rPr lang="en-US" sz="2400" dirty="0">
                <a:solidFill>
                  <a:srgbClr val="0041C4"/>
                </a:solidFill>
                <a:effectLst/>
                <a:latin typeface="Times New Roman" panose="02020603050405020304" pitchFamily="18" charset="0"/>
                <a:ea typeface="Calibri" panose="020F0502020204030204" pitchFamily="34" charset="0"/>
              </a:rPr>
              <a:t> </a:t>
            </a:r>
            <a:r>
              <a:rPr lang="en-US" sz="2400" dirty="0" err="1">
                <a:solidFill>
                  <a:srgbClr val="0041C4"/>
                </a:solidFill>
                <a:effectLst/>
                <a:latin typeface="Times New Roman" panose="02020603050405020304" pitchFamily="18" charset="0"/>
                <a:ea typeface="Calibri" panose="020F0502020204030204" pitchFamily="34" charset="0"/>
              </a:rPr>
              <a:t>đôi</a:t>
            </a:r>
            <a:r>
              <a:rPr lang="en-US" sz="2400" dirty="0">
                <a:solidFill>
                  <a:srgbClr val="0041C4"/>
                </a:solidFill>
                <a:effectLst/>
                <a:latin typeface="Times New Roman" panose="02020603050405020304" pitchFamily="18" charset="0"/>
                <a:ea typeface="Calibri" panose="020F0502020204030204" pitchFamily="34" charset="0"/>
              </a:rPr>
              <a:t> </a:t>
            </a:r>
            <a:r>
              <a:rPr lang="en-US" sz="2400" dirty="0" err="1">
                <a:solidFill>
                  <a:srgbClr val="0041C4"/>
                </a:solidFill>
                <a:effectLst/>
                <a:latin typeface="Times New Roman" panose="02020603050405020304" pitchFamily="18" charset="0"/>
                <a:ea typeface="Calibri" panose="020F0502020204030204" pitchFamily="34" charset="0"/>
              </a:rPr>
              <a:t>và</a:t>
            </a:r>
            <a:r>
              <a:rPr lang="en-US" sz="2400" dirty="0">
                <a:solidFill>
                  <a:srgbClr val="0041C4"/>
                </a:solidFill>
                <a:effectLst/>
                <a:latin typeface="Times New Roman" panose="02020603050405020304" pitchFamily="18" charset="0"/>
                <a:ea typeface="Calibri" panose="020F0502020204030204" pitchFamily="34" charset="0"/>
              </a:rPr>
              <a:t> </a:t>
            </a:r>
            <a:r>
              <a:rPr lang="en-US" sz="2400" i="1" dirty="0" err="1" smtClean="0">
                <a:solidFill>
                  <a:srgbClr val="0041C4"/>
                </a:solidFill>
                <a:latin typeface="Times New Roman" panose="02020603050405020304" pitchFamily="18" charset="0"/>
                <a:ea typeface="Calibri" panose="020F0502020204030204" pitchFamily="34" charset="0"/>
              </a:rPr>
              <a:t>hoàn</a:t>
            </a:r>
            <a:r>
              <a:rPr lang="en-US" sz="2400" i="1" dirty="0">
                <a:solidFill>
                  <a:srgbClr val="0041C4"/>
                </a:solidFill>
                <a:latin typeface="Times New Roman" panose="02020603050405020304" pitchFamily="18" charset="0"/>
                <a:ea typeface="Calibri" panose="020F0502020204030204" pitchFamily="34" charset="0"/>
              </a:rPr>
              <a:t> </a:t>
            </a:r>
            <a:r>
              <a:rPr lang="en-US" sz="2400" i="1" dirty="0" err="1" smtClean="0">
                <a:solidFill>
                  <a:srgbClr val="0041C4"/>
                </a:solidFill>
                <a:latin typeface="Times New Roman" panose="02020603050405020304" pitchFamily="18" charset="0"/>
                <a:ea typeface="Calibri" panose="020F0502020204030204" pitchFamily="34" charset="0"/>
              </a:rPr>
              <a:t>thành</a:t>
            </a:r>
            <a:r>
              <a:rPr lang="en-US" sz="2400" i="1" dirty="0">
                <a:solidFill>
                  <a:srgbClr val="0041C4"/>
                </a:solidFill>
                <a:latin typeface="Times New Roman" panose="02020603050405020304" pitchFamily="18" charset="0"/>
                <a:ea typeface="Calibri" panose="020F0502020204030204" pitchFamily="34" charset="0"/>
              </a:rPr>
              <a:t> </a:t>
            </a:r>
            <a:r>
              <a:rPr lang="en-US" sz="2400" i="1" dirty="0" err="1" smtClean="0">
                <a:solidFill>
                  <a:srgbClr val="0041C4"/>
                </a:solidFill>
                <a:latin typeface="Times New Roman" panose="02020603050405020304" pitchFamily="18" charset="0"/>
                <a:ea typeface="Calibri" panose="020F0502020204030204" pitchFamily="34" charset="0"/>
              </a:rPr>
              <a:t>nội</a:t>
            </a:r>
            <a:r>
              <a:rPr lang="en-US" sz="2400" i="1" dirty="0" smtClean="0">
                <a:solidFill>
                  <a:srgbClr val="0041C4"/>
                </a:solidFill>
                <a:latin typeface="Times New Roman" panose="02020603050405020304" pitchFamily="18" charset="0"/>
                <a:ea typeface="Calibri" panose="020F0502020204030204" pitchFamily="34" charset="0"/>
              </a:rPr>
              <a:t> dung </a:t>
            </a:r>
            <a:r>
              <a:rPr lang="en-US" sz="2400" i="1" dirty="0" err="1" smtClean="0">
                <a:solidFill>
                  <a:srgbClr val="0041C4"/>
                </a:solidFill>
                <a:latin typeface="Times New Roman" panose="02020603050405020304" pitchFamily="18" charset="0"/>
                <a:ea typeface="Calibri" panose="020F0502020204030204" pitchFamily="34" charset="0"/>
              </a:rPr>
              <a:t>sau</a:t>
            </a:r>
            <a:endParaRPr lang="en-US" sz="2400" dirty="0">
              <a:solidFill>
                <a:srgbClr val="0041C4"/>
              </a:solidFill>
            </a:endParaRPr>
          </a:p>
        </p:txBody>
      </p:sp>
      <p:pic>
        <p:nvPicPr>
          <p:cNvPr id="5" name="Picture 4"/>
          <p:cNvPicPr>
            <a:picLocks noChangeAspect="1"/>
          </p:cNvPicPr>
          <p:nvPr/>
        </p:nvPicPr>
        <p:blipFill>
          <a:blip r:embed="rId3"/>
          <a:stretch>
            <a:fillRect/>
          </a:stretch>
        </p:blipFill>
        <p:spPr>
          <a:xfrm>
            <a:off x="1309395" y="1956092"/>
            <a:ext cx="9195948" cy="4359867"/>
          </a:xfrm>
          <a:prstGeom prst="rect">
            <a:avLst/>
          </a:prstGeom>
        </p:spPr>
      </p:pic>
    </p:spTree>
    <p:extLst>
      <p:ext uri="{BB962C8B-B14F-4D97-AF65-F5344CB8AC3E}">
        <p14:creationId xmlns:p14="http://schemas.microsoft.com/office/powerpoint/2010/main" val="577558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2ABF51C-C695-494D-B1A1-C47C0F130258}"/>
              </a:ext>
            </a:extLst>
          </p:cNvPr>
          <p:cNvSpPr txBox="1"/>
          <p:nvPr/>
        </p:nvSpPr>
        <p:spPr>
          <a:xfrm>
            <a:off x="824602" y="599854"/>
            <a:ext cx="10734261" cy="461665"/>
          </a:xfrm>
          <a:prstGeom prst="rect">
            <a:avLst/>
          </a:prstGeom>
          <a:blipFill>
            <a:blip r:embed="rId2"/>
            <a:tile tx="0" ty="0" sx="100000" sy="100000" flip="none" algn="tl"/>
          </a:blip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1.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PHONG TỤC TẬP QUÁN </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CỦA NG</a:t>
            </a:r>
            <a:r>
              <a:rPr kumimoji="0" lang="vi-VN"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ƯỜI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Ê ĐÊ</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pic>
        <p:nvPicPr>
          <p:cNvPr id="8" name="Picture 7"/>
          <p:cNvPicPr>
            <a:picLocks noChangeAspect="1"/>
          </p:cNvPicPr>
          <p:nvPr/>
        </p:nvPicPr>
        <p:blipFill>
          <a:blip r:embed="rId3"/>
          <a:stretch>
            <a:fillRect/>
          </a:stretch>
        </p:blipFill>
        <p:spPr>
          <a:xfrm>
            <a:off x="6689676" y="1637822"/>
            <a:ext cx="5361817" cy="3833035"/>
          </a:xfrm>
          <a:prstGeom prst="rect">
            <a:avLst/>
          </a:prstGeom>
        </p:spPr>
      </p:pic>
      <p:sp>
        <p:nvSpPr>
          <p:cNvPr id="2" name="Rectangle 1"/>
          <p:cNvSpPr/>
          <p:nvPr/>
        </p:nvSpPr>
        <p:spPr>
          <a:xfrm>
            <a:off x="383144" y="1175707"/>
            <a:ext cx="6400800" cy="5262979"/>
          </a:xfrm>
          <a:prstGeom prst="rect">
            <a:avLst/>
          </a:prstGeom>
        </p:spPr>
        <p:txBody>
          <a:bodyPr wrap="square">
            <a:spAutoFit/>
          </a:bodyPr>
          <a:lstStyle/>
          <a:p>
            <a:r>
              <a:rPr lang="vi-VN" sz="2400" dirty="0"/>
              <a:t>Người Êđê có một số phong tục tập quán rất đặc biệt: Tục đi rừng (gắn liền với việc cầu khấn thần linh và kiêng cữ sao cho công việc được may mắn, suôn sẻ). Tục uống rượu (quy định người cao tuổi uống trước 6 Bài Hình 6.1. Lễ cưới của người Êđê 34 và trao cần tận tay cho người uống sau). Tục tiếp khách (khách đến nhà dù quen hay lạ đều được làm cơm thết đãi, khách qua đêm sẽ được mời rượu cần). Tục thả diều (từ tháng 10 đến tháng 12 âm lịch, trai tráng trong buôn làng thi nhau thả diều). Tục nối dây (nếu vợ hoặc chồng chết thì gia đình người quá cố phải tìm người thay thế</a:t>
            </a:r>
            <a:r>
              <a:rPr lang="vi-VN" sz="2400" dirty="0" smtClean="0"/>
              <a:t>),</a:t>
            </a:r>
            <a:r>
              <a:rPr lang="en-US" sz="2400" dirty="0" smtClean="0"/>
              <a:t>…</a:t>
            </a:r>
            <a:endParaRPr lang="en-US" sz="2400" dirty="0"/>
          </a:p>
        </p:txBody>
      </p:sp>
    </p:spTree>
    <p:extLst>
      <p:ext uri="{BB962C8B-B14F-4D97-AF65-F5344CB8AC3E}">
        <p14:creationId xmlns:p14="http://schemas.microsoft.com/office/powerpoint/2010/main" val="153342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2ABF51C-C695-494D-B1A1-C47C0F130258}"/>
              </a:ext>
            </a:extLst>
          </p:cNvPr>
          <p:cNvSpPr txBox="1"/>
          <p:nvPr/>
        </p:nvSpPr>
        <p:spPr>
          <a:xfrm>
            <a:off x="824602" y="599854"/>
            <a:ext cx="10734261" cy="461665"/>
          </a:xfrm>
          <a:prstGeom prst="rect">
            <a:avLst/>
          </a:prstGeom>
          <a:blipFill>
            <a:blip r:embed="rId2"/>
            <a:tile tx="0" ty="0" sx="100000" sy="100000" flip="none" algn="tl"/>
          </a:blip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latin typeface="Times New Roman" panose="02020603050405020304" pitchFamily="18" charset="0"/>
                <a:ea typeface="Calibri" panose="020F0502020204030204" pitchFamily="34" charset="0"/>
              </a:rPr>
              <a:t>2</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PHONG TỤC TẬP QUÁN </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CỦA NG</a:t>
            </a:r>
            <a:r>
              <a:rPr kumimoji="0" lang="vi-VN"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ƯỜI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M </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NÔNG</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pic>
        <p:nvPicPr>
          <p:cNvPr id="9" name="Picture 8"/>
          <p:cNvPicPr>
            <a:picLocks noChangeAspect="1"/>
          </p:cNvPicPr>
          <p:nvPr/>
        </p:nvPicPr>
        <p:blipFill>
          <a:blip r:embed="rId3"/>
          <a:stretch>
            <a:fillRect/>
          </a:stretch>
        </p:blipFill>
        <p:spPr>
          <a:xfrm>
            <a:off x="6410227" y="1643937"/>
            <a:ext cx="5008334" cy="3837966"/>
          </a:xfrm>
          <a:prstGeom prst="rect">
            <a:avLst/>
          </a:prstGeom>
        </p:spPr>
      </p:pic>
      <p:sp>
        <p:nvSpPr>
          <p:cNvPr id="2" name="Rectangle 1"/>
          <p:cNvSpPr/>
          <p:nvPr/>
        </p:nvSpPr>
        <p:spPr>
          <a:xfrm>
            <a:off x="417921" y="1388719"/>
            <a:ext cx="6096000" cy="3416320"/>
          </a:xfrm>
          <a:prstGeom prst="rect">
            <a:avLst/>
          </a:prstGeom>
        </p:spPr>
        <p:txBody>
          <a:bodyPr>
            <a:spAutoFit/>
          </a:bodyPr>
          <a:lstStyle/>
          <a:p>
            <a:r>
              <a:rPr lang="vi-VN" sz="2400" dirty="0"/>
              <a:t>Người Mnông gắn liền phong tục tập quán với các hình thức nghi lễ phong phú: nghi lễ nông nghiệp (trừ sâu bệnh, tuốt lúa, đưa lúa vào kho, cúng lúa mới,…), nghi lễ vòng đời người (trưởng thành, mừng sức khoẻ, cưới, tang ma). Cùng với các nghi lễ theo phong tục tập quán là các điều kiêng cũng được mọi người tuân thủ hết sức nghiêm ngặt, mọi vi phạm đều bị phạt theo luật tục. </a:t>
            </a:r>
            <a:endParaRPr lang="en-US" sz="2400" dirty="0"/>
          </a:p>
        </p:txBody>
      </p:sp>
    </p:spTree>
    <p:extLst>
      <p:ext uri="{BB962C8B-B14F-4D97-AF65-F5344CB8AC3E}">
        <p14:creationId xmlns:p14="http://schemas.microsoft.com/office/powerpoint/2010/main" val="1967525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2ABF51C-C695-494D-B1A1-C47C0F130258}"/>
              </a:ext>
            </a:extLst>
          </p:cNvPr>
          <p:cNvSpPr txBox="1"/>
          <p:nvPr/>
        </p:nvSpPr>
        <p:spPr>
          <a:xfrm>
            <a:off x="824602" y="599854"/>
            <a:ext cx="10734261" cy="461665"/>
          </a:xfrm>
          <a:prstGeom prst="rect">
            <a:avLst/>
          </a:prstGeom>
          <a:blipFill>
            <a:blip r:embed="rId2"/>
            <a:tile tx="0" ty="0" sx="100000" sy="100000" flip="none" algn="tl"/>
          </a:blipFill>
        </p:spPr>
        <p:txBody>
          <a:bodyPr wrap="square">
            <a:spAutoFit/>
          </a:bodyPr>
          <a:lstStyle/>
          <a:p>
            <a:pPr lvl="0"/>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3.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PHONG </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TỤC,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TẬP QUÁN </a:t>
            </a:r>
            <a:r>
              <a:rPr lang="en-US" sz="2400" b="1" dirty="0">
                <a:solidFill>
                  <a:srgbClr val="FF0000"/>
                </a:solidFill>
                <a:latin typeface="Times New Roman" panose="02020603050405020304" pitchFamily="18" charset="0"/>
                <a:ea typeface="Calibri" panose="020F0502020204030204" pitchFamily="34" charset="0"/>
              </a:rPr>
              <a:t>CỦA MỘT SỐ DÂN TỘC KHÁC</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E060153C-E5E9-45BA-AF96-1D55193EC8EC}"/>
              </a:ext>
            </a:extLst>
          </p:cNvPr>
          <p:cNvSpPr txBox="1"/>
          <p:nvPr/>
        </p:nvSpPr>
        <p:spPr>
          <a:xfrm>
            <a:off x="733221" y="1454687"/>
            <a:ext cx="9551422" cy="1077218"/>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lvl="0" algn="ctr"/>
            <a:r>
              <a:rPr kumimoji="0" lang="en-US" sz="3200" b="0" i="0" u="none" strike="noStrike" kern="1200" cap="none" spc="0" normalizeH="0" baseline="0" noProof="0" dirty="0" err="1" smtClean="0">
                <a:ln>
                  <a:noFill/>
                </a:ln>
                <a:solidFill>
                  <a:srgbClr val="0041C4"/>
                </a:solidFill>
                <a:effectLst/>
                <a:uLnTx/>
                <a:uFillTx/>
                <a:latin typeface="Times New Roman" panose="02020603050405020304" pitchFamily="18" charset="0"/>
                <a:ea typeface="Calibri" panose="020F0502020204030204" pitchFamily="34" charset="0"/>
                <a:cs typeface="+mn-cs"/>
              </a:rPr>
              <a:t>Yêu</a:t>
            </a:r>
            <a:r>
              <a:rPr kumimoji="0" lang="en-US" sz="3200" b="0" i="0" u="none" strike="noStrike" kern="1200" cap="none" spc="0" normalizeH="0" baseline="0" noProof="0" dirty="0" smtClean="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smtClean="0">
                <a:ln>
                  <a:noFill/>
                </a:ln>
                <a:solidFill>
                  <a:srgbClr val="0041C4"/>
                </a:solidFill>
                <a:effectLst/>
                <a:uLnTx/>
                <a:uFillTx/>
                <a:latin typeface="Times New Roman" panose="02020603050405020304" pitchFamily="18" charset="0"/>
                <a:ea typeface="Calibri" panose="020F0502020204030204" pitchFamily="34" charset="0"/>
                <a:cs typeface="+mn-cs"/>
              </a:rPr>
              <a:t>cầu</a:t>
            </a:r>
            <a:r>
              <a:rPr kumimoji="0" lang="en-US" sz="3200" b="0" i="0" u="none" strike="noStrike" kern="1200" cap="none" spc="0" normalizeH="0" baseline="0" noProof="0" dirty="0" smtClean="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smtClean="0">
                <a:ln>
                  <a:noFill/>
                </a:ln>
                <a:solidFill>
                  <a:srgbClr val="0041C4"/>
                </a:solidFill>
                <a:effectLst/>
                <a:uLnTx/>
                <a:uFillTx/>
                <a:latin typeface="Times New Roman" panose="02020603050405020304" pitchFamily="18" charset="0"/>
                <a:ea typeface="Calibri" panose="020F0502020204030204" pitchFamily="34" charset="0"/>
                <a:cs typeface="+mn-cs"/>
              </a:rPr>
              <a:t>học</a:t>
            </a:r>
            <a:r>
              <a:rPr kumimoji="0" lang="en-US" sz="3200" b="0" i="0" u="none" strike="noStrike" kern="1200" cap="none" spc="0" normalizeH="0" baseline="0" noProof="0" dirty="0" smtClean="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smtClean="0">
                <a:ln>
                  <a:noFill/>
                </a:ln>
                <a:solidFill>
                  <a:srgbClr val="0041C4"/>
                </a:solidFill>
                <a:effectLst/>
                <a:uLnTx/>
                <a:uFillTx/>
                <a:latin typeface="Times New Roman" panose="02020603050405020304" pitchFamily="18" charset="0"/>
                <a:ea typeface="Calibri" panose="020F0502020204030204" pitchFamily="34" charset="0"/>
                <a:cs typeface="+mn-cs"/>
              </a:rPr>
              <a:t>sinh</a:t>
            </a:r>
            <a:r>
              <a:rPr kumimoji="0" lang="en-US" sz="3200" b="0" i="0" u="none" strike="noStrike" kern="1200" cap="none" spc="0" normalizeH="0" baseline="0" noProof="0" dirty="0" smtClean="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smtClean="0">
                <a:ln>
                  <a:noFill/>
                </a:ln>
                <a:solidFill>
                  <a:srgbClr val="0041C4"/>
                </a:solidFill>
                <a:effectLst/>
                <a:uLnTx/>
                <a:uFillTx/>
                <a:latin typeface="Times New Roman" panose="02020603050405020304" pitchFamily="18" charset="0"/>
                <a:ea typeface="Calibri" panose="020F0502020204030204" pitchFamily="34" charset="0"/>
                <a:cs typeface="+mn-cs"/>
              </a:rPr>
              <a:t>đọc</a:t>
            </a:r>
            <a:r>
              <a:rPr kumimoji="0" lang="en-US" sz="3200" b="0" i="0" u="none" strike="noStrike" kern="1200" cap="none" spc="0" normalizeH="0" baseline="0" noProof="0" dirty="0" smtClean="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smtClean="0">
                <a:ln>
                  <a:noFill/>
                </a:ln>
                <a:solidFill>
                  <a:srgbClr val="0041C4"/>
                </a:solidFill>
                <a:effectLst/>
                <a:uLnTx/>
                <a:uFillTx/>
                <a:latin typeface="Times New Roman" panose="02020603050405020304" pitchFamily="18" charset="0"/>
                <a:ea typeface="Calibri" panose="020F0502020204030204" pitchFamily="34" charset="0"/>
                <a:cs typeface="+mn-cs"/>
              </a:rPr>
              <a:t>tài</a:t>
            </a:r>
            <a:r>
              <a:rPr kumimoji="0" lang="en-US" sz="3200" b="0" i="0" u="none" strike="noStrike" kern="1200" cap="none" spc="0" normalizeH="0" baseline="0" noProof="0" dirty="0" smtClean="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smtClean="0">
                <a:ln>
                  <a:noFill/>
                </a:ln>
                <a:solidFill>
                  <a:srgbClr val="0041C4"/>
                </a:solidFill>
                <a:effectLst/>
                <a:uLnTx/>
                <a:uFillTx/>
                <a:latin typeface="Times New Roman" panose="02020603050405020304" pitchFamily="18" charset="0"/>
                <a:ea typeface="Calibri" panose="020F0502020204030204" pitchFamily="34" charset="0"/>
                <a:cs typeface="+mn-cs"/>
              </a:rPr>
              <a:t>liệu</a:t>
            </a:r>
            <a:r>
              <a:rPr kumimoji="0" lang="en-US" sz="3200" b="0" i="0" u="none" strike="noStrike" kern="1200" cap="none" spc="0" normalizeH="0" baseline="0" noProof="0" dirty="0" smtClean="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smtClean="0">
                <a:ln>
                  <a:noFill/>
                </a:ln>
                <a:solidFill>
                  <a:srgbClr val="0041C4"/>
                </a:solidFill>
                <a:effectLst/>
                <a:uLnTx/>
                <a:uFillTx/>
                <a:latin typeface="Times New Roman" panose="02020603050405020304" pitchFamily="18" charset="0"/>
                <a:ea typeface="Calibri" panose="020F0502020204030204" pitchFamily="34" charset="0"/>
                <a:cs typeface="+mn-cs"/>
              </a:rPr>
              <a:t>thảo</a:t>
            </a:r>
            <a:r>
              <a:rPr kumimoji="0" lang="en-US" sz="3200" b="0" i="0" u="none" strike="noStrike" kern="1200" cap="none" spc="0" normalizeH="0" baseline="0" noProof="0" dirty="0" smtClean="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smtClean="0">
                <a:ln>
                  <a:noFill/>
                </a:ln>
                <a:solidFill>
                  <a:srgbClr val="0041C4"/>
                </a:solidFill>
                <a:effectLst/>
                <a:uLnTx/>
                <a:uFillTx/>
                <a:latin typeface="Times New Roman" panose="02020603050405020304" pitchFamily="18" charset="0"/>
                <a:ea typeface="Calibri" panose="020F0502020204030204" pitchFamily="34" charset="0"/>
                <a:cs typeface="+mn-cs"/>
              </a:rPr>
              <a:t>luận</a:t>
            </a:r>
            <a:r>
              <a:rPr kumimoji="0" lang="en-US" sz="3200" b="0" i="0" u="none" strike="noStrike" kern="1200" cap="none" spc="0" normalizeH="0" baseline="0" noProof="0" dirty="0" smtClean="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smtClean="0">
                <a:ln>
                  <a:noFill/>
                </a:ln>
                <a:solidFill>
                  <a:srgbClr val="0041C4"/>
                </a:solidFill>
                <a:effectLst/>
                <a:uLnTx/>
                <a:uFillTx/>
                <a:latin typeface="Times New Roman" panose="02020603050405020304" pitchFamily="18" charset="0"/>
                <a:ea typeface="Calibri" panose="020F0502020204030204" pitchFamily="34" charset="0"/>
                <a:cs typeface="+mn-cs"/>
              </a:rPr>
              <a:t>cặp</a:t>
            </a:r>
            <a:r>
              <a:rPr kumimoji="0" lang="en-US" sz="3200" b="0" i="0" u="none" strike="noStrike" kern="1200" cap="none" spc="0" normalizeH="0" baseline="0" noProof="0" dirty="0" smtClean="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smtClean="0">
                <a:ln>
                  <a:noFill/>
                </a:ln>
                <a:solidFill>
                  <a:srgbClr val="0041C4"/>
                </a:solidFill>
                <a:effectLst/>
                <a:uLnTx/>
                <a:uFillTx/>
                <a:latin typeface="Times New Roman" panose="02020603050405020304" pitchFamily="18" charset="0"/>
                <a:ea typeface="Calibri" panose="020F0502020204030204" pitchFamily="34" charset="0"/>
                <a:cs typeface="+mn-cs"/>
              </a:rPr>
              <a:t>đôi</a:t>
            </a:r>
            <a:r>
              <a:rPr kumimoji="0" lang="en-US" sz="3200" b="0" i="0" u="none" strike="noStrike" kern="1200" cap="none" spc="0" normalizeH="0" baseline="0" noProof="0" dirty="0" smtClean="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smtClean="0">
                <a:ln>
                  <a:noFill/>
                </a:ln>
                <a:solidFill>
                  <a:srgbClr val="0041C4"/>
                </a:solidFill>
                <a:effectLst/>
                <a:uLnTx/>
                <a:uFillTx/>
                <a:latin typeface="Times New Roman" panose="02020603050405020304" pitchFamily="18" charset="0"/>
                <a:ea typeface="Calibri" panose="020F0502020204030204" pitchFamily="34" charset="0"/>
                <a:cs typeface="+mn-cs"/>
              </a:rPr>
              <a:t>và</a:t>
            </a:r>
            <a:r>
              <a:rPr kumimoji="0" lang="en-US" sz="3200" b="0" i="0" u="none" strike="noStrike" kern="1200" cap="none" spc="0" normalizeH="0" baseline="0" noProof="0" dirty="0" smtClean="0">
                <a:ln>
                  <a:noFill/>
                </a:ln>
                <a:solidFill>
                  <a:srgbClr val="0041C4"/>
                </a:solidFill>
                <a:effectLst/>
                <a:uLnTx/>
                <a:uFillTx/>
                <a:latin typeface="Times New Roman" panose="02020603050405020304" pitchFamily="18" charset="0"/>
                <a:ea typeface="Calibri" panose="020F0502020204030204" pitchFamily="34" charset="0"/>
                <a:cs typeface="+mn-cs"/>
              </a:rPr>
              <a:t> </a:t>
            </a:r>
            <a:r>
              <a:rPr lang="en-US" sz="3200" i="1" dirty="0" err="1" smtClean="0">
                <a:solidFill>
                  <a:srgbClr val="0041C4"/>
                </a:solidFill>
                <a:latin typeface="Times New Roman" panose="02020603050405020304" pitchFamily="18" charset="0"/>
                <a:ea typeface="Calibri" panose="020F0502020204030204" pitchFamily="34" charset="0"/>
              </a:rPr>
              <a:t>hoàn</a:t>
            </a:r>
            <a:r>
              <a:rPr lang="en-US" sz="3200" i="1" dirty="0">
                <a:solidFill>
                  <a:srgbClr val="0041C4"/>
                </a:solidFill>
                <a:latin typeface="Times New Roman" panose="02020603050405020304" pitchFamily="18" charset="0"/>
                <a:ea typeface="Calibri" panose="020F0502020204030204" pitchFamily="34" charset="0"/>
              </a:rPr>
              <a:t> </a:t>
            </a:r>
            <a:r>
              <a:rPr lang="en-US" sz="3200" i="1" dirty="0" err="1" smtClean="0">
                <a:solidFill>
                  <a:srgbClr val="0041C4"/>
                </a:solidFill>
                <a:latin typeface="Times New Roman" panose="02020603050405020304" pitchFamily="18" charset="0"/>
                <a:ea typeface="Calibri" panose="020F0502020204030204" pitchFamily="34" charset="0"/>
              </a:rPr>
              <a:t>thành</a:t>
            </a:r>
            <a:r>
              <a:rPr lang="en-US" sz="3200" i="1" dirty="0">
                <a:solidFill>
                  <a:srgbClr val="0041C4"/>
                </a:solidFill>
                <a:latin typeface="Times New Roman" panose="02020603050405020304" pitchFamily="18" charset="0"/>
                <a:ea typeface="Calibri" panose="020F0502020204030204" pitchFamily="34" charset="0"/>
              </a:rPr>
              <a:t> </a:t>
            </a:r>
            <a:r>
              <a:rPr lang="en-US" sz="3200" i="1" dirty="0" err="1" smtClean="0">
                <a:solidFill>
                  <a:srgbClr val="0041C4"/>
                </a:solidFill>
                <a:latin typeface="Times New Roman" panose="02020603050405020304" pitchFamily="18" charset="0"/>
                <a:ea typeface="Calibri" panose="020F0502020204030204" pitchFamily="34" charset="0"/>
              </a:rPr>
              <a:t>bài</a:t>
            </a:r>
            <a:r>
              <a:rPr lang="en-US" sz="3200" i="1" dirty="0">
                <a:solidFill>
                  <a:srgbClr val="0041C4"/>
                </a:solidFill>
                <a:latin typeface="Times New Roman" panose="02020603050405020304" pitchFamily="18" charset="0"/>
                <a:ea typeface="Calibri" panose="020F0502020204030204" pitchFamily="34" charset="0"/>
              </a:rPr>
              <a:t> </a:t>
            </a:r>
            <a:r>
              <a:rPr lang="en-US" sz="3200" i="1" dirty="0" err="1" smtClean="0">
                <a:solidFill>
                  <a:srgbClr val="0041C4"/>
                </a:solidFill>
                <a:latin typeface="Times New Roman" panose="02020603050405020304" pitchFamily="18" charset="0"/>
                <a:ea typeface="Calibri" panose="020F0502020204030204" pitchFamily="34" charset="0"/>
              </a:rPr>
              <a:t>tập</a:t>
            </a:r>
            <a:r>
              <a:rPr lang="en-US" sz="3200" i="1" dirty="0" smtClean="0">
                <a:solidFill>
                  <a:srgbClr val="0041C4"/>
                </a:solidFill>
                <a:latin typeface="Times New Roman" panose="02020603050405020304" pitchFamily="18" charset="0"/>
                <a:ea typeface="Calibri" panose="020F0502020204030204" pitchFamily="34" charset="0"/>
              </a:rPr>
              <a:t> </a:t>
            </a:r>
            <a:r>
              <a:rPr lang="en-US" sz="3200" i="1" dirty="0" err="1" smtClean="0">
                <a:solidFill>
                  <a:srgbClr val="0041C4"/>
                </a:solidFill>
                <a:latin typeface="Times New Roman" panose="02020603050405020304" pitchFamily="18" charset="0"/>
                <a:ea typeface="Calibri" panose="020F0502020204030204" pitchFamily="34" charset="0"/>
              </a:rPr>
              <a:t>sau</a:t>
            </a:r>
            <a:endParaRPr kumimoji="0" lang="en-US" sz="3200" b="0" i="0" u="none" strike="noStrike" kern="1200" cap="none" spc="0" normalizeH="0" baseline="0" noProof="0" dirty="0">
              <a:ln>
                <a:noFill/>
              </a:ln>
              <a:solidFill>
                <a:srgbClr val="0041C4"/>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1728391" y="2648932"/>
            <a:ext cx="8556252" cy="3761294"/>
          </a:xfrm>
          <a:prstGeom prst="rect">
            <a:avLst/>
          </a:prstGeom>
        </p:spPr>
      </p:pic>
    </p:spTree>
    <p:extLst>
      <p:ext uri="{BB962C8B-B14F-4D97-AF65-F5344CB8AC3E}">
        <p14:creationId xmlns:p14="http://schemas.microsoft.com/office/powerpoint/2010/main" val="2687139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2ABF51C-C695-494D-B1A1-C47C0F130258}"/>
              </a:ext>
            </a:extLst>
          </p:cNvPr>
          <p:cNvSpPr txBox="1"/>
          <p:nvPr/>
        </p:nvSpPr>
        <p:spPr>
          <a:xfrm>
            <a:off x="824602" y="599854"/>
            <a:ext cx="10734261" cy="461665"/>
          </a:xfrm>
          <a:prstGeom prst="rect">
            <a:avLst/>
          </a:prstGeom>
          <a:blipFill>
            <a:blip r:embed="rId2"/>
            <a:tile tx="0" ty="0" sx="100000" sy="100000" flip="none" algn="tl"/>
          </a:blip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3.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PHONG </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TỤC,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TẬP QUÁN CỦA MỘT SỐ DÂN TỘC KHÁC</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sp>
        <p:nvSpPr>
          <p:cNvPr id="2" name="Rectangle 1"/>
          <p:cNvSpPr/>
          <p:nvPr/>
        </p:nvSpPr>
        <p:spPr>
          <a:xfrm>
            <a:off x="824602" y="1506181"/>
            <a:ext cx="10496990" cy="830997"/>
          </a:xfrm>
          <a:prstGeom prst="rect">
            <a:avLst/>
          </a:prstGeom>
        </p:spPr>
        <p:txBody>
          <a:bodyPr wrap="square">
            <a:spAutoFit/>
          </a:bodyPr>
          <a:lstStyle/>
          <a:p>
            <a:r>
              <a:rPr lang="vi-VN" sz="2400" dirty="0"/>
              <a:t>Người Dao từ các tỉnh phía Bắc vào Đắk Lắk vẫn duy trì phong tục cưới hỏi với 3 lễ chính là: Lễ so tuổi, thách cưới và lễ cưới. </a:t>
            </a:r>
            <a:endParaRPr lang="en-US" sz="2400" dirty="0"/>
          </a:p>
        </p:txBody>
      </p:sp>
      <p:sp>
        <p:nvSpPr>
          <p:cNvPr id="3" name="Rectangle 2"/>
          <p:cNvSpPr/>
          <p:nvPr/>
        </p:nvSpPr>
        <p:spPr>
          <a:xfrm>
            <a:off x="824601" y="2593166"/>
            <a:ext cx="10299027" cy="1200329"/>
          </a:xfrm>
          <a:prstGeom prst="rect">
            <a:avLst/>
          </a:prstGeom>
        </p:spPr>
        <p:txBody>
          <a:bodyPr wrap="square">
            <a:spAutoFit/>
          </a:bodyPr>
          <a:lstStyle/>
          <a:p>
            <a:r>
              <a:rPr lang="vi-VN" sz="2400" dirty="0"/>
              <a:t>Người Mông mang nét độc đáo trong ma chay thể hiện qua tiếng khèn, tiếng trống. Đám ma của người Mông không buồn thảm, khi tiếng trống tiếng khèn cất lên thì mọi người đến dự đám ma cùng nhảy múa hát theo</a:t>
            </a:r>
            <a:endParaRPr lang="en-US" sz="2400" dirty="0"/>
          </a:p>
        </p:txBody>
      </p:sp>
      <p:sp>
        <p:nvSpPr>
          <p:cNvPr id="4" name="Rectangle 3"/>
          <p:cNvSpPr/>
          <p:nvPr/>
        </p:nvSpPr>
        <p:spPr>
          <a:xfrm>
            <a:off x="947151" y="4296514"/>
            <a:ext cx="9516602" cy="1200329"/>
          </a:xfrm>
          <a:prstGeom prst="rect">
            <a:avLst/>
          </a:prstGeom>
        </p:spPr>
        <p:txBody>
          <a:bodyPr wrap="square">
            <a:spAutoFit/>
          </a:bodyPr>
          <a:lstStyle/>
          <a:p>
            <a:r>
              <a:rPr lang="vi-VN" sz="2400" dirty="0"/>
              <a:t>Người Tày vẫn giữ được nhiều phong tục độc đáo của dân tộc mình, trong đó có cách thể hiện tình cảm với người đã khuất qua cây hoa báo hiếu</a:t>
            </a:r>
            <a:endParaRPr lang="en-US" sz="2400" dirty="0"/>
          </a:p>
        </p:txBody>
      </p:sp>
    </p:spTree>
    <p:extLst>
      <p:ext uri="{BB962C8B-B14F-4D97-AF65-F5344CB8AC3E}">
        <p14:creationId xmlns:p14="http://schemas.microsoft.com/office/powerpoint/2010/main" val="1975347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8AA0A9C-8F31-4CDD-AD61-EC5396AAABFC}"/>
              </a:ext>
            </a:extLst>
          </p:cNvPr>
          <p:cNvSpPr txBox="1"/>
          <p:nvPr/>
        </p:nvSpPr>
        <p:spPr>
          <a:xfrm>
            <a:off x="1391477" y="316797"/>
            <a:ext cx="9356035" cy="460895"/>
          </a:xfrm>
          <a:prstGeom prst="rect">
            <a:avLst/>
          </a:prstGeom>
          <a:blipFill>
            <a:blip r:embed="rId2"/>
            <a:tile tx="0" ty="0" sx="100000" sy="100000" flip="none" algn="tl"/>
          </a:blipFill>
        </p:spPr>
        <p:txBody>
          <a:bodyPr wrap="square">
            <a:spAutoFit/>
          </a:bodyPr>
          <a:lstStyle/>
          <a:p>
            <a:pPr lvl="0" algn="ctr">
              <a:lnSpc>
                <a:spcPct val="107000"/>
              </a:lnSpc>
              <a:spcAft>
                <a:spcPts val="800"/>
              </a:spcAft>
            </a:pPr>
            <a:r>
              <a:rPr lang="en-US" sz="2400" b="1" dirty="0">
                <a:solidFill>
                  <a:srgbClr val="FF0000"/>
                </a:solidFill>
                <a:latin typeface="Times New Roman" panose="02020603050405020304" pitchFamily="18" charset="0"/>
                <a:ea typeface="Calibri" panose="020F0502020204030204" pitchFamily="34" charset="0"/>
              </a:rPr>
              <a:t>LUYỆN TẬP</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grpSp>
        <p:nvGrpSpPr>
          <p:cNvPr id="7" name="Group 6">
            <a:extLst>
              <a:ext uri="{FF2B5EF4-FFF2-40B4-BE49-F238E27FC236}">
                <a16:creationId xmlns:a16="http://schemas.microsoft.com/office/drawing/2014/main" id="{AF91D3BC-A3B8-4170-96E0-811CD901E12D}"/>
              </a:ext>
            </a:extLst>
          </p:cNvPr>
          <p:cNvGrpSpPr/>
          <p:nvPr/>
        </p:nvGrpSpPr>
        <p:grpSpPr>
          <a:xfrm>
            <a:off x="7230358" y="1050148"/>
            <a:ext cx="4385171" cy="5262979"/>
            <a:chOff x="7575688" y="1050148"/>
            <a:chExt cx="4039842" cy="5262979"/>
          </a:xfrm>
        </p:grpSpPr>
        <p:pic>
          <p:nvPicPr>
            <p:cNvPr id="8" name="Picture 7">
              <a:extLst>
                <a:ext uri="{FF2B5EF4-FFF2-40B4-BE49-F238E27FC236}">
                  <a16:creationId xmlns:a16="http://schemas.microsoft.com/office/drawing/2014/main" id="{7092EC24-93E4-42B7-AA18-F2A080EF6CCC}"/>
                </a:ext>
              </a:extLst>
            </p:cNvPr>
            <p:cNvPicPr>
              <a:picLocks noChangeAspect="1"/>
            </p:cNvPicPr>
            <p:nvPr/>
          </p:nvPicPr>
          <p:blipFill>
            <a:blip r:embed="rId3"/>
            <a:stretch>
              <a:fillRect/>
            </a:stretch>
          </p:blipFill>
          <p:spPr>
            <a:xfrm>
              <a:off x="7575688" y="1050148"/>
              <a:ext cx="3905250" cy="2438400"/>
            </a:xfrm>
            <a:prstGeom prst="rect">
              <a:avLst/>
            </a:prstGeom>
          </p:spPr>
        </p:pic>
        <p:pic>
          <p:nvPicPr>
            <p:cNvPr id="9" name="Picture 8">
              <a:extLst>
                <a:ext uri="{FF2B5EF4-FFF2-40B4-BE49-F238E27FC236}">
                  <a16:creationId xmlns:a16="http://schemas.microsoft.com/office/drawing/2014/main" id="{FD195597-85AB-4121-99DD-1549253B78D5}"/>
                </a:ext>
              </a:extLst>
            </p:cNvPr>
            <p:cNvPicPr>
              <a:picLocks noChangeAspect="1"/>
            </p:cNvPicPr>
            <p:nvPr/>
          </p:nvPicPr>
          <p:blipFill>
            <a:blip r:embed="rId4"/>
            <a:stretch>
              <a:fillRect/>
            </a:stretch>
          </p:blipFill>
          <p:spPr>
            <a:xfrm>
              <a:off x="7710280" y="3671611"/>
              <a:ext cx="3905250" cy="2641516"/>
            </a:xfrm>
            <a:prstGeom prst="rect">
              <a:avLst/>
            </a:prstGeom>
          </p:spPr>
        </p:pic>
      </p:grpSp>
      <p:pic>
        <p:nvPicPr>
          <p:cNvPr id="2" name="Picture 1"/>
          <p:cNvPicPr>
            <a:picLocks noChangeAspect="1"/>
          </p:cNvPicPr>
          <p:nvPr/>
        </p:nvPicPr>
        <p:blipFill>
          <a:blip r:embed="rId5"/>
          <a:stretch>
            <a:fillRect/>
          </a:stretch>
        </p:blipFill>
        <p:spPr>
          <a:xfrm>
            <a:off x="339883" y="1226115"/>
            <a:ext cx="6890475" cy="4524866"/>
          </a:xfrm>
          <a:prstGeom prst="rect">
            <a:avLst/>
          </a:prstGeom>
        </p:spPr>
      </p:pic>
    </p:spTree>
    <p:extLst>
      <p:ext uri="{BB962C8B-B14F-4D97-AF65-F5344CB8AC3E}">
        <p14:creationId xmlns:p14="http://schemas.microsoft.com/office/powerpoint/2010/main" val="22364874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8AA0A9C-8F31-4CDD-AD61-EC5396AAABFC}"/>
              </a:ext>
            </a:extLst>
          </p:cNvPr>
          <p:cNvSpPr txBox="1"/>
          <p:nvPr/>
        </p:nvSpPr>
        <p:spPr>
          <a:xfrm>
            <a:off x="1391477" y="316797"/>
            <a:ext cx="9356035" cy="460895"/>
          </a:xfrm>
          <a:prstGeom prst="rect">
            <a:avLst/>
          </a:prstGeom>
          <a:blipFill>
            <a:blip r:embed="rId2"/>
            <a:tile tx="0" ty="0" sx="100000" sy="100000" flip="none" algn="tl"/>
          </a:blipFill>
        </p:spPr>
        <p:txBody>
          <a:bodyPr wrap="square">
            <a:spAutoFit/>
          </a:bodyPr>
          <a:lstStyle/>
          <a:p>
            <a:pPr lvl="0" algn="ctr">
              <a:lnSpc>
                <a:spcPct val="107000"/>
              </a:lnSpc>
              <a:spcAft>
                <a:spcPts val="800"/>
              </a:spcAft>
            </a:pPr>
            <a:r>
              <a:rPr lang="en-US" sz="2400" b="1" dirty="0">
                <a:solidFill>
                  <a:srgbClr val="FF0000"/>
                </a:solidFill>
                <a:latin typeface="Times New Roman" panose="02020603050405020304" pitchFamily="18" charset="0"/>
                <a:ea typeface="Calibri" panose="020F0502020204030204" pitchFamily="34" charset="0"/>
              </a:rPr>
              <a:t>VẬN DỤNG</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grpSp>
        <p:nvGrpSpPr>
          <p:cNvPr id="7" name="Group 6">
            <a:extLst>
              <a:ext uri="{FF2B5EF4-FFF2-40B4-BE49-F238E27FC236}">
                <a16:creationId xmlns:a16="http://schemas.microsoft.com/office/drawing/2014/main" id="{AF91D3BC-A3B8-4170-96E0-811CD901E12D}"/>
              </a:ext>
            </a:extLst>
          </p:cNvPr>
          <p:cNvGrpSpPr/>
          <p:nvPr/>
        </p:nvGrpSpPr>
        <p:grpSpPr>
          <a:xfrm>
            <a:off x="7230358" y="1050148"/>
            <a:ext cx="4385171" cy="5262979"/>
            <a:chOff x="7575688" y="1050148"/>
            <a:chExt cx="4039842" cy="5262979"/>
          </a:xfrm>
        </p:grpSpPr>
        <p:pic>
          <p:nvPicPr>
            <p:cNvPr id="8" name="Picture 7">
              <a:extLst>
                <a:ext uri="{FF2B5EF4-FFF2-40B4-BE49-F238E27FC236}">
                  <a16:creationId xmlns:a16="http://schemas.microsoft.com/office/drawing/2014/main" id="{7092EC24-93E4-42B7-AA18-F2A080EF6CCC}"/>
                </a:ext>
              </a:extLst>
            </p:cNvPr>
            <p:cNvPicPr>
              <a:picLocks noChangeAspect="1"/>
            </p:cNvPicPr>
            <p:nvPr/>
          </p:nvPicPr>
          <p:blipFill>
            <a:blip r:embed="rId3"/>
            <a:stretch>
              <a:fillRect/>
            </a:stretch>
          </p:blipFill>
          <p:spPr>
            <a:xfrm>
              <a:off x="7575688" y="1050148"/>
              <a:ext cx="3905250" cy="2438400"/>
            </a:xfrm>
            <a:prstGeom prst="rect">
              <a:avLst/>
            </a:prstGeom>
          </p:spPr>
        </p:pic>
        <p:pic>
          <p:nvPicPr>
            <p:cNvPr id="9" name="Picture 8">
              <a:extLst>
                <a:ext uri="{FF2B5EF4-FFF2-40B4-BE49-F238E27FC236}">
                  <a16:creationId xmlns:a16="http://schemas.microsoft.com/office/drawing/2014/main" id="{FD195597-85AB-4121-99DD-1549253B78D5}"/>
                </a:ext>
              </a:extLst>
            </p:cNvPr>
            <p:cNvPicPr>
              <a:picLocks noChangeAspect="1"/>
            </p:cNvPicPr>
            <p:nvPr/>
          </p:nvPicPr>
          <p:blipFill>
            <a:blip r:embed="rId4"/>
            <a:stretch>
              <a:fillRect/>
            </a:stretch>
          </p:blipFill>
          <p:spPr>
            <a:xfrm>
              <a:off x="7710280" y="3671611"/>
              <a:ext cx="3905250" cy="2641516"/>
            </a:xfrm>
            <a:prstGeom prst="rect">
              <a:avLst/>
            </a:prstGeom>
          </p:spPr>
        </p:pic>
      </p:grpSp>
      <p:pic>
        <p:nvPicPr>
          <p:cNvPr id="3" name="Picture 2"/>
          <p:cNvPicPr>
            <a:picLocks noChangeAspect="1"/>
          </p:cNvPicPr>
          <p:nvPr/>
        </p:nvPicPr>
        <p:blipFill>
          <a:blip r:embed="rId5"/>
          <a:stretch>
            <a:fillRect/>
          </a:stretch>
        </p:blipFill>
        <p:spPr>
          <a:xfrm>
            <a:off x="429236" y="1385740"/>
            <a:ext cx="6801121" cy="3497344"/>
          </a:xfrm>
          <a:prstGeom prst="rect">
            <a:avLst/>
          </a:prstGeom>
        </p:spPr>
      </p:pic>
    </p:spTree>
    <p:extLst>
      <p:ext uri="{BB962C8B-B14F-4D97-AF65-F5344CB8AC3E}">
        <p14:creationId xmlns:p14="http://schemas.microsoft.com/office/powerpoint/2010/main" val="14075858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1955</TotalTime>
  <Words>490</Words>
  <Application>Microsoft Office PowerPoint</Application>
  <PresentationFormat>Widescreen</PresentationFormat>
  <Paragraphs>17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nguyenhue71bmt@outlook.com</dc:creator>
  <cp:lastModifiedBy>admin</cp:lastModifiedBy>
  <cp:revision>202</cp:revision>
  <dcterms:created xsi:type="dcterms:W3CDTF">2022-11-06T10:19:49Z</dcterms:created>
  <dcterms:modified xsi:type="dcterms:W3CDTF">2024-08-27T06:43:05Z</dcterms:modified>
</cp:coreProperties>
</file>