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9"/>
  </p:notesMasterIdLst>
  <p:sldIdLst>
    <p:sldId id="381" r:id="rId2"/>
    <p:sldId id="387" r:id="rId3"/>
    <p:sldId id="382" r:id="rId4"/>
    <p:sldId id="398" r:id="rId5"/>
    <p:sldId id="397" r:id="rId6"/>
    <p:sldId id="399" r:id="rId7"/>
    <p:sldId id="383" r:id="rId8"/>
    <p:sldId id="400" r:id="rId9"/>
    <p:sldId id="385" r:id="rId10"/>
    <p:sldId id="402" r:id="rId11"/>
    <p:sldId id="396" r:id="rId12"/>
    <p:sldId id="403" r:id="rId13"/>
    <p:sldId id="404" r:id="rId14"/>
    <p:sldId id="405" r:id="rId15"/>
    <p:sldId id="406" r:id="rId16"/>
    <p:sldId id="408" r:id="rId17"/>
    <p:sldId id="40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1C4"/>
    <a:srgbClr val="F9B439"/>
    <a:srgbClr val="FF9900"/>
    <a:srgbClr val="FF00FF"/>
    <a:srgbClr val="FF99FF"/>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38" autoAdjust="0"/>
    <p:restoredTop sz="95253" autoAdjust="0"/>
  </p:normalViewPr>
  <p:slideViewPr>
    <p:cSldViewPr snapToGrid="0">
      <p:cViewPr varScale="1">
        <p:scale>
          <a:sx n="68" d="100"/>
          <a:sy n="68" d="100"/>
        </p:scale>
        <p:origin x="64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5CF5F0-E1F5-4B3C-8736-7F23A709EA71}" type="datetimeFigureOut">
              <a:rPr lang="en-US" smtClean="0"/>
              <a:t>8/25/2024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1D02C1-1F3F-4CFE-8BEC-31F3A1E57F15}" type="slidenum">
              <a:rPr lang="en-US" smtClean="0"/>
              <a:t>‹#›</a:t>
            </a:fld>
            <a:endParaRPr lang="en-US"/>
          </a:p>
        </p:txBody>
      </p:sp>
    </p:spTree>
    <p:extLst>
      <p:ext uri="{BB962C8B-B14F-4D97-AF65-F5344CB8AC3E}">
        <p14:creationId xmlns:p14="http://schemas.microsoft.com/office/powerpoint/2010/main" val="2311064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73769-C0F1-86A9-27B2-4A4A0490FF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D236BF-5683-E486-CED2-A67EADAC5A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2922568-AA58-1D0C-A955-C161D5CD759D}"/>
              </a:ext>
            </a:extLst>
          </p:cNvPr>
          <p:cNvSpPr>
            <a:spLocks noGrp="1"/>
          </p:cNvSpPr>
          <p:nvPr>
            <p:ph type="dt" sz="half" idx="10"/>
          </p:nvPr>
        </p:nvSpPr>
        <p:spPr/>
        <p:txBody>
          <a:bodyPr/>
          <a:lstStyle/>
          <a:p>
            <a:fld id="{210ED726-C818-499D-97DB-BC765DDBA4E8}" type="datetimeFigureOut">
              <a:rPr lang="en-US" smtClean="0"/>
              <a:t>8/25/2024</a:t>
            </a:fld>
            <a:endParaRPr lang="en-US"/>
          </a:p>
        </p:txBody>
      </p:sp>
      <p:sp>
        <p:nvSpPr>
          <p:cNvPr id="5" name="Footer Placeholder 4">
            <a:extLst>
              <a:ext uri="{FF2B5EF4-FFF2-40B4-BE49-F238E27FC236}">
                <a16:creationId xmlns:a16="http://schemas.microsoft.com/office/drawing/2014/main" id="{D41EE7FF-46D9-0E06-A81C-1887CB20A9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ED4C2C-72EC-1137-CF01-4E738D4AF3ED}"/>
              </a:ext>
            </a:extLst>
          </p:cNvPr>
          <p:cNvSpPr>
            <a:spLocks noGrp="1"/>
          </p:cNvSpPr>
          <p:nvPr>
            <p:ph type="sldNum" sz="quarter" idx="12"/>
          </p:nvPr>
        </p:nvSpPr>
        <p:spPr/>
        <p:txBody>
          <a:bodyPr/>
          <a:lstStyle/>
          <a:p>
            <a:fld id="{D044913E-6550-46F9-BAA7-CDFA554CAAA9}" type="slidenum">
              <a:rPr lang="en-US" smtClean="0"/>
              <a:t>‹#›</a:t>
            </a:fld>
            <a:endParaRPr lang="en-US"/>
          </a:p>
        </p:txBody>
      </p:sp>
    </p:spTree>
    <p:extLst>
      <p:ext uri="{BB962C8B-B14F-4D97-AF65-F5344CB8AC3E}">
        <p14:creationId xmlns:p14="http://schemas.microsoft.com/office/powerpoint/2010/main" val="430167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C38D5-1C17-8B76-6335-C97A6D08967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F5BED5-47B2-A5B7-2E49-6B424D2EC4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61480E-7AD1-E58A-ED41-858713836B94}"/>
              </a:ext>
            </a:extLst>
          </p:cNvPr>
          <p:cNvSpPr>
            <a:spLocks noGrp="1"/>
          </p:cNvSpPr>
          <p:nvPr>
            <p:ph type="dt" sz="half" idx="10"/>
          </p:nvPr>
        </p:nvSpPr>
        <p:spPr/>
        <p:txBody>
          <a:bodyPr/>
          <a:lstStyle/>
          <a:p>
            <a:fld id="{210ED726-C818-499D-97DB-BC765DDBA4E8}" type="datetimeFigureOut">
              <a:rPr lang="en-US" smtClean="0"/>
              <a:t>8/25/2024</a:t>
            </a:fld>
            <a:endParaRPr lang="en-US"/>
          </a:p>
        </p:txBody>
      </p:sp>
      <p:sp>
        <p:nvSpPr>
          <p:cNvPr id="5" name="Footer Placeholder 4">
            <a:extLst>
              <a:ext uri="{FF2B5EF4-FFF2-40B4-BE49-F238E27FC236}">
                <a16:creationId xmlns:a16="http://schemas.microsoft.com/office/drawing/2014/main" id="{5D65B9EE-24AF-392A-79F1-572AA2A322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488E06-B240-4032-A086-EA46674E197A}"/>
              </a:ext>
            </a:extLst>
          </p:cNvPr>
          <p:cNvSpPr>
            <a:spLocks noGrp="1"/>
          </p:cNvSpPr>
          <p:nvPr>
            <p:ph type="sldNum" sz="quarter" idx="12"/>
          </p:nvPr>
        </p:nvSpPr>
        <p:spPr/>
        <p:txBody>
          <a:bodyPr/>
          <a:lstStyle/>
          <a:p>
            <a:fld id="{D044913E-6550-46F9-BAA7-CDFA554CAAA9}" type="slidenum">
              <a:rPr lang="en-US" smtClean="0"/>
              <a:t>‹#›</a:t>
            </a:fld>
            <a:endParaRPr lang="en-US"/>
          </a:p>
        </p:txBody>
      </p:sp>
    </p:spTree>
    <p:extLst>
      <p:ext uri="{BB962C8B-B14F-4D97-AF65-F5344CB8AC3E}">
        <p14:creationId xmlns:p14="http://schemas.microsoft.com/office/powerpoint/2010/main" val="3841712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992333-81FD-6B29-DC9E-362AA1440CA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4B13DE5-56E4-D1C7-DAF7-EB4FA75039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4FB10D-5BEC-65E0-A35C-973534B387B4}"/>
              </a:ext>
            </a:extLst>
          </p:cNvPr>
          <p:cNvSpPr>
            <a:spLocks noGrp="1"/>
          </p:cNvSpPr>
          <p:nvPr>
            <p:ph type="dt" sz="half" idx="10"/>
          </p:nvPr>
        </p:nvSpPr>
        <p:spPr/>
        <p:txBody>
          <a:bodyPr/>
          <a:lstStyle/>
          <a:p>
            <a:fld id="{210ED726-C818-499D-97DB-BC765DDBA4E8}" type="datetimeFigureOut">
              <a:rPr lang="en-US" smtClean="0"/>
              <a:t>8/25/2024</a:t>
            </a:fld>
            <a:endParaRPr lang="en-US"/>
          </a:p>
        </p:txBody>
      </p:sp>
      <p:sp>
        <p:nvSpPr>
          <p:cNvPr id="5" name="Footer Placeholder 4">
            <a:extLst>
              <a:ext uri="{FF2B5EF4-FFF2-40B4-BE49-F238E27FC236}">
                <a16:creationId xmlns:a16="http://schemas.microsoft.com/office/drawing/2014/main" id="{420DB7D9-85C2-2398-2CE8-DABD0C968C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4660A2-3247-FA0D-AA3F-EC44C39813C5}"/>
              </a:ext>
            </a:extLst>
          </p:cNvPr>
          <p:cNvSpPr>
            <a:spLocks noGrp="1"/>
          </p:cNvSpPr>
          <p:nvPr>
            <p:ph type="sldNum" sz="quarter" idx="12"/>
          </p:nvPr>
        </p:nvSpPr>
        <p:spPr/>
        <p:txBody>
          <a:bodyPr/>
          <a:lstStyle/>
          <a:p>
            <a:fld id="{D044913E-6550-46F9-BAA7-CDFA554CAAA9}" type="slidenum">
              <a:rPr lang="en-US" smtClean="0"/>
              <a:t>‹#›</a:t>
            </a:fld>
            <a:endParaRPr lang="en-US"/>
          </a:p>
        </p:txBody>
      </p:sp>
    </p:spTree>
    <p:extLst>
      <p:ext uri="{BB962C8B-B14F-4D97-AF65-F5344CB8AC3E}">
        <p14:creationId xmlns:p14="http://schemas.microsoft.com/office/powerpoint/2010/main" val="4081683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E0B35-CE4A-9638-29C2-5AE85942FA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C0FCC2-222D-B2FF-0282-9F6F72D6F5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A21926-409A-46D5-5343-059C12D1AAF5}"/>
              </a:ext>
            </a:extLst>
          </p:cNvPr>
          <p:cNvSpPr>
            <a:spLocks noGrp="1"/>
          </p:cNvSpPr>
          <p:nvPr>
            <p:ph type="dt" sz="half" idx="10"/>
          </p:nvPr>
        </p:nvSpPr>
        <p:spPr/>
        <p:txBody>
          <a:bodyPr/>
          <a:lstStyle/>
          <a:p>
            <a:fld id="{210ED726-C818-499D-97DB-BC765DDBA4E8}" type="datetimeFigureOut">
              <a:rPr lang="en-US" smtClean="0"/>
              <a:t>8/25/2024</a:t>
            </a:fld>
            <a:endParaRPr lang="en-US"/>
          </a:p>
        </p:txBody>
      </p:sp>
      <p:sp>
        <p:nvSpPr>
          <p:cNvPr id="5" name="Footer Placeholder 4">
            <a:extLst>
              <a:ext uri="{FF2B5EF4-FFF2-40B4-BE49-F238E27FC236}">
                <a16:creationId xmlns:a16="http://schemas.microsoft.com/office/drawing/2014/main" id="{09718F22-F2BC-AEB0-BC1E-B97C8E5499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086AAC-C766-CABF-722F-60536160FDD4}"/>
              </a:ext>
            </a:extLst>
          </p:cNvPr>
          <p:cNvSpPr>
            <a:spLocks noGrp="1"/>
          </p:cNvSpPr>
          <p:nvPr>
            <p:ph type="sldNum" sz="quarter" idx="12"/>
          </p:nvPr>
        </p:nvSpPr>
        <p:spPr/>
        <p:txBody>
          <a:bodyPr/>
          <a:lstStyle/>
          <a:p>
            <a:fld id="{D044913E-6550-46F9-BAA7-CDFA554CAAA9}" type="slidenum">
              <a:rPr lang="en-US" smtClean="0"/>
              <a:t>‹#›</a:t>
            </a:fld>
            <a:endParaRPr lang="en-US"/>
          </a:p>
        </p:txBody>
      </p:sp>
    </p:spTree>
    <p:extLst>
      <p:ext uri="{BB962C8B-B14F-4D97-AF65-F5344CB8AC3E}">
        <p14:creationId xmlns:p14="http://schemas.microsoft.com/office/powerpoint/2010/main" val="2307397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9D9A9-9E18-ACE5-F90D-86BA769434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17A3D1E-754C-5956-64B4-D03611985F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6FEAF3-5001-D717-697C-ED3D26771AE0}"/>
              </a:ext>
            </a:extLst>
          </p:cNvPr>
          <p:cNvSpPr>
            <a:spLocks noGrp="1"/>
          </p:cNvSpPr>
          <p:nvPr>
            <p:ph type="dt" sz="half" idx="10"/>
          </p:nvPr>
        </p:nvSpPr>
        <p:spPr/>
        <p:txBody>
          <a:bodyPr/>
          <a:lstStyle/>
          <a:p>
            <a:fld id="{210ED726-C818-499D-97DB-BC765DDBA4E8}" type="datetimeFigureOut">
              <a:rPr lang="en-US" smtClean="0"/>
              <a:t>8/25/2024</a:t>
            </a:fld>
            <a:endParaRPr lang="en-US"/>
          </a:p>
        </p:txBody>
      </p:sp>
      <p:sp>
        <p:nvSpPr>
          <p:cNvPr id="5" name="Footer Placeholder 4">
            <a:extLst>
              <a:ext uri="{FF2B5EF4-FFF2-40B4-BE49-F238E27FC236}">
                <a16:creationId xmlns:a16="http://schemas.microsoft.com/office/drawing/2014/main" id="{37F4A436-76D9-C18B-142C-A4FDAE02F0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00EFA2-D7F6-22DE-3A2D-49FC9ECE6656}"/>
              </a:ext>
            </a:extLst>
          </p:cNvPr>
          <p:cNvSpPr>
            <a:spLocks noGrp="1"/>
          </p:cNvSpPr>
          <p:nvPr>
            <p:ph type="sldNum" sz="quarter" idx="12"/>
          </p:nvPr>
        </p:nvSpPr>
        <p:spPr/>
        <p:txBody>
          <a:bodyPr/>
          <a:lstStyle/>
          <a:p>
            <a:fld id="{D044913E-6550-46F9-BAA7-CDFA554CAAA9}" type="slidenum">
              <a:rPr lang="en-US" smtClean="0"/>
              <a:t>‹#›</a:t>
            </a:fld>
            <a:endParaRPr lang="en-US"/>
          </a:p>
        </p:txBody>
      </p:sp>
    </p:spTree>
    <p:extLst>
      <p:ext uri="{BB962C8B-B14F-4D97-AF65-F5344CB8AC3E}">
        <p14:creationId xmlns:p14="http://schemas.microsoft.com/office/powerpoint/2010/main" val="906071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B34F5-17B5-11FB-4379-69557B748F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AD777F-2E0C-CF5B-035D-1A034F00EB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65E000-E4E0-054F-5E7A-2C4F675AD6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A1A47B-EF8F-958C-1F6A-F0EDF599BEB4}"/>
              </a:ext>
            </a:extLst>
          </p:cNvPr>
          <p:cNvSpPr>
            <a:spLocks noGrp="1"/>
          </p:cNvSpPr>
          <p:nvPr>
            <p:ph type="dt" sz="half" idx="10"/>
          </p:nvPr>
        </p:nvSpPr>
        <p:spPr/>
        <p:txBody>
          <a:bodyPr/>
          <a:lstStyle/>
          <a:p>
            <a:fld id="{210ED726-C818-499D-97DB-BC765DDBA4E8}" type="datetimeFigureOut">
              <a:rPr lang="en-US" smtClean="0"/>
              <a:t>8/25/2024</a:t>
            </a:fld>
            <a:endParaRPr lang="en-US"/>
          </a:p>
        </p:txBody>
      </p:sp>
      <p:sp>
        <p:nvSpPr>
          <p:cNvPr id="6" name="Footer Placeholder 5">
            <a:extLst>
              <a:ext uri="{FF2B5EF4-FFF2-40B4-BE49-F238E27FC236}">
                <a16:creationId xmlns:a16="http://schemas.microsoft.com/office/drawing/2014/main" id="{33CA4EBC-C384-8C51-4D23-BB2FA7C422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BE4A00-48C2-12AD-81D1-A0F85E7EC34D}"/>
              </a:ext>
            </a:extLst>
          </p:cNvPr>
          <p:cNvSpPr>
            <a:spLocks noGrp="1"/>
          </p:cNvSpPr>
          <p:nvPr>
            <p:ph type="sldNum" sz="quarter" idx="12"/>
          </p:nvPr>
        </p:nvSpPr>
        <p:spPr/>
        <p:txBody>
          <a:bodyPr/>
          <a:lstStyle/>
          <a:p>
            <a:fld id="{D044913E-6550-46F9-BAA7-CDFA554CAAA9}" type="slidenum">
              <a:rPr lang="en-US" smtClean="0"/>
              <a:t>‹#›</a:t>
            </a:fld>
            <a:endParaRPr lang="en-US"/>
          </a:p>
        </p:txBody>
      </p:sp>
    </p:spTree>
    <p:extLst>
      <p:ext uri="{BB962C8B-B14F-4D97-AF65-F5344CB8AC3E}">
        <p14:creationId xmlns:p14="http://schemas.microsoft.com/office/powerpoint/2010/main" val="2227606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D4934-09DB-B3CF-9DB7-FE624E3744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5D923E4-A236-34FC-E99A-654F27CCE2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C1C5B4-C003-6982-C763-80829F2BA8F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BBEAE3-8155-58F3-F1BB-F6AD95A3EC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9A3F7A-D731-5198-6442-C1AD48790CF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108433-8BCF-A40D-B605-8F2CFC14528C}"/>
              </a:ext>
            </a:extLst>
          </p:cNvPr>
          <p:cNvSpPr>
            <a:spLocks noGrp="1"/>
          </p:cNvSpPr>
          <p:nvPr>
            <p:ph type="dt" sz="half" idx="10"/>
          </p:nvPr>
        </p:nvSpPr>
        <p:spPr/>
        <p:txBody>
          <a:bodyPr/>
          <a:lstStyle/>
          <a:p>
            <a:fld id="{210ED726-C818-499D-97DB-BC765DDBA4E8}" type="datetimeFigureOut">
              <a:rPr lang="en-US" smtClean="0"/>
              <a:t>8/25/2024</a:t>
            </a:fld>
            <a:endParaRPr lang="en-US"/>
          </a:p>
        </p:txBody>
      </p:sp>
      <p:sp>
        <p:nvSpPr>
          <p:cNvPr id="8" name="Footer Placeholder 7">
            <a:extLst>
              <a:ext uri="{FF2B5EF4-FFF2-40B4-BE49-F238E27FC236}">
                <a16:creationId xmlns:a16="http://schemas.microsoft.com/office/drawing/2014/main" id="{331BAAC4-3E0E-4302-7D51-ABC0E58C4F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97760A8-2616-E55C-2712-D6DF407B7EC9}"/>
              </a:ext>
            </a:extLst>
          </p:cNvPr>
          <p:cNvSpPr>
            <a:spLocks noGrp="1"/>
          </p:cNvSpPr>
          <p:nvPr>
            <p:ph type="sldNum" sz="quarter" idx="12"/>
          </p:nvPr>
        </p:nvSpPr>
        <p:spPr/>
        <p:txBody>
          <a:bodyPr/>
          <a:lstStyle/>
          <a:p>
            <a:fld id="{D044913E-6550-46F9-BAA7-CDFA554CAAA9}" type="slidenum">
              <a:rPr lang="en-US" smtClean="0"/>
              <a:t>‹#›</a:t>
            </a:fld>
            <a:endParaRPr lang="en-US"/>
          </a:p>
        </p:txBody>
      </p:sp>
    </p:spTree>
    <p:extLst>
      <p:ext uri="{BB962C8B-B14F-4D97-AF65-F5344CB8AC3E}">
        <p14:creationId xmlns:p14="http://schemas.microsoft.com/office/powerpoint/2010/main" val="4219147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5441E-DFB0-5325-40ED-16F832E7BB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232FFF4-7C45-BAF6-BF66-DF4E180314AE}"/>
              </a:ext>
            </a:extLst>
          </p:cNvPr>
          <p:cNvSpPr>
            <a:spLocks noGrp="1"/>
          </p:cNvSpPr>
          <p:nvPr>
            <p:ph type="dt" sz="half" idx="10"/>
          </p:nvPr>
        </p:nvSpPr>
        <p:spPr/>
        <p:txBody>
          <a:bodyPr/>
          <a:lstStyle/>
          <a:p>
            <a:fld id="{210ED726-C818-499D-97DB-BC765DDBA4E8}" type="datetimeFigureOut">
              <a:rPr lang="en-US" smtClean="0"/>
              <a:t>8/25/2024</a:t>
            </a:fld>
            <a:endParaRPr lang="en-US"/>
          </a:p>
        </p:txBody>
      </p:sp>
      <p:sp>
        <p:nvSpPr>
          <p:cNvPr id="4" name="Footer Placeholder 3">
            <a:extLst>
              <a:ext uri="{FF2B5EF4-FFF2-40B4-BE49-F238E27FC236}">
                <a16:creationId xmlns:a16="http://schemas.microsoft.com/office/drawing/2014/main" id="{8701A84D-9055-8C39-E75F-FE6588A3B9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160396-67AC-6908-D1C2-FB00315716B2}"/>
              </a:ext>
            </a:extLst>
          </p:cNvPr>
          <p:cNvSpPr>
            <a:spLocks noGrp="1"/>
          </p:cNvSpPr>
          <p:nvPr>
            <p:ph type="sldNum" sz="quarter" idx="12"/>
          </p:nvPr>
        </p:nvSpPr>
        <p:spPr/>
        <p:txBody>
          <a:bodyPr/>
          <a:lstStyle/>
          <a:p>
            <a:fld id="{D044913E-6550-46F9-BAA7-CDFA554CAAA9}" type="slidenum">
              <a:rPr lang="en-US" smtClean="0"/>
              <a:t>‹#›</a:t>
            </a:fld>
            <a:endParaRPr lang="en-US"/>
          </a:p>
        </p:txBody>
      </p:sp>
    </p:spTree>
    <p:extLst>
      <p:ext uri="{BB962C8B-B14F-4D97-AF65-F5344CB8AC3E}">
        <p14:creationId xmlns:p14="http://schemas.microsoft.com/office/powerpoint/2010/main" val="1622466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CC19E7-C911-A07E-7450-A27FE22B163E}"/>
              </a:ext>
            </a:extLst>
          </p:cNvPr>
          <p:cNvSpPr>
            <a:spLocks noGrp="1"/>
          </p:cNvSpPr>
          <p:nvPr>
            <p:ph type="dt" sz="half" idx="10"/>
          </p:nvPr>
        </p:nvSpPr>
        <p:spPr/>
        <p:txBody>
          <a:bodyPr/>
          <a:lstStyle/>
          <a:p>
            <a:fld id="{210ED726-C818-499D-97DB-BC765DDBA4E8}" type="datetimeFigureOut">
              <a:rPr lang="en-US" smtClean="0"/>
              <a:t>8/25/2024</a:t>
            </a:fld>
            <a:endParaRPr lang="en-US"/>
          </a:p>
        </p:txBody>
      </p:sp>
      <p:sp>
        <p:nvSpPr>
          <p:cNvPr id="3" name="Footer Placeholder 2">
            <a:extLst>
              <a:ext uri="{FF2B5EF4-FFF2-40B4-BE49-F238E27FC236}">
                <a16:creationId xmlns:a16="http://schemas.microsoft.com/office/drawing/2014/main" id="{6E995687-423E-54B2-1182-A11A51F99D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8367506-AD1E-43FE-20B3-9C6BD620F1C8}"/>
              </a:ext>
            </a:extLst>
          </p:cNvPr>
          <p:cNvSpPr>
            <a:spLocks noGrp="1"/>
          </p:cNvSpPr>
          <p:nvPr>
            <p:ph type="sldNum" sz="quarter" idx="12"/>
          </p:nvPr>
        </p:nvSpPr>
        <p:spPr/>
        <p:txBody>
          <a:bodyPr/>
          <a:lstStyle/>
          <a:p>
            <a:fld id="{D044913E-6550-46F9-BAA7-CDFA554CAAA9}" type="slidenum">
              <a:rPr lang="en-US" smtClean="0"/>
              <a:t>‹#›</a:t>
            </a:fld>
            <a:endParaRPr lang="en-US"/>
          </a:p>
        </p:txBody>
      </p:sp>
    </p:spTree>
    <p:extLst>
      <p:ext uri="{BB962C8B-B14F-4D97-AF65-F5344CB8AC3E}">
        <p14:creationId xmlns:p14="http://schemas.microsoft.com/office/powerpoint/2010/main" val="224569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6AC64-9219-A900-D57F-A091970F9C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875BCD-AEEE-9606-84CD-6051B86950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1F263A5-7A09-991C-AD03-BDC5159E59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ECC54D-99B1-87BA-E4C5-63EA902077AC}"/>
              </a:ext>
            </a:extLst>
          </p:cNvPr>
          <p:cNvSpPr>
            <a:spLocks noGrp="1"/>
          </p:cNvSpPr>
          <p:nvPr>
            <p:ph type="dt" sz="half" idx="10"/>
          </p:nvPr>
        </p:nvSpPr>
        <p:spPr/>
        <p:txBody>
          <a:bodyPr/>
          <a:lstStyle/>
          <a:p>
            <a:fld id="{210ED726-C818-499D-97DB-BC765DDBA4E8}" type="datetimeFigureOut">
              <a:rPr lang="en-US" smtClean="0"/>
              <a:t>8/25/2024</a:t>
            </a:fld>
            <a:endParaRPr lang="en-US"/>
          </a:p>
        </p:txBody>
      </p:sp>
      <p:sp>
        <p:nvSpPr>
          <p:cNvPr id="6" name="Footer Placeholder 5">
            <a:extLst>
              <a:ext uri="{FF2B5EF4-FFF2-40B4-BE49-F238E27FC236}">
                <a16:creationId xmlns:a16="http://schemas.microsoft.com/office/drawing/2014/main" id="{8B7CA0C4-16F6-0084-7A74-BD4853205E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904B04-60CF-1E08-77DE-3E1CBB593565}"/>
              </a:ext>
            </a:extLst>
          </p:cNvPr>
          <p:cNvSpPr>
            <a:spLocks noGrp="1"/>
          </p:cNvSpPr>
          <p:nvPr>
            <p:ph type="sldNum" sz="quarter" idx="12"/>
          </p:nvPr>
        </p:nvSpPr>
        <p:spPr/>
        <p:txBody>
          <a:bodyPr/>
          <a:lstStyle/>
          <a:p>
            <a:fld id="{D044913E-6550-46F9-BAA7-CDFA554CAAA9}" type="slidenum">
              <a:rPr lang="en-US" smtClean="0"/>
              <a:t>‹#›</a:t>
            </a:fld>
            <a:endParaRPr lang="en-US"/>
          </a:p>
        </p:txBody>
      </p:sp>
    </p:spTree>
    <p:extLst>
      <p:ext uri="{BB962C8B-B14F-4D97-AF65-F5344CB8AC3E}">
        <p14:creationId xmlns:p14="http://schemas.microsoft.com/office/powerpoint/2010/main" val="1130126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7E791-354E-37F2-088E-55A83AA885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313A9D-746E-2C19-38F4-CA9D390BBB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B36396A-7E30-D21B-9AC2-EBC4D4D885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3B779D-2C73-18E5-518E-33E84D26FF4D}"/>
              </a:ext>
            </a:extLst>
          </p:cNvPr>
          <p:cNvSpPr>
            <a:spLocks noGrp="1"/>
          </p:cNvSpPr>
          <p:nvPr>
            <p:ph type="dt" sz="half" idx="10"/>
          </p:nvPr>
        </p:nvSpPr>
        <p:spPr/>
        <p:txBody>
          <a:bodyPr/>
          <a:lstStyle/>
          <a:p>
            <a:fld id="{210ED726-C818-499D-97DB-BC765DDBA4E8}" type="datetimeFigureOut">
              <a:rPr lang="en-US" smtClean="0"/>
              <a:t>8/25/2024</a:t>
            </a:fld>
            <a:endParaRPr lang="en-US"/>
          </a:p>
        </p:txBody>
      </p:sp>
      <p:sp>
        <p:nvSpPr>
          <p:cNvPr id="6" name="Footer Placeholder 5">
            <a:extLst>
              <a:ext uri="{FF2B5EF4-FFF2-40B4-BE49-F238E27FC236}">
                <a16:creationId xmlns:a16="http://schemas.microsoft.com/office/drawing/2014/main" id="{778EF713-02FE-FBF2-D827-88F86149B4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C92F00-BC7C-3447-D63B-12987EFAEDA3}"/>
              </a:ext>
            </a:extLst>
          </p:cNvPr>
          <p:cNvSpPr>
            <a:spLocks noGrp="1"/>
          </p:cNvSpPr>
          <p:nvPr>
            <p:ph type="sldNum" sz="quarter" idx="12"/>
          </p:nvPr>
        </p:nvSpPr>
        <p:spPr/>
        <p:txBody>
          <a:bodyPr/>
          <a:lstStyle/>
          <a:p>
            <a:fld id="{D044913E-6550-46F9-BAA7-CDFA554CAAA9}" type="slidenum">
              <a:rPr lang="en-US" smtClean="0"/>
              <a:t>‹#›</a:t>
            </a:fld>
            <a:endParaRPr lang="en-US"/>
          </a:p>
        </p:txBody>
      </p:sp>
    </p:spTree>
    <p:extLst>
      <p:ext uri="{BB962C8B-B14F-4D97-AF65-F5344CB8AC3E}">
        <p14:creationId xmlns:p14="http://schemas.microsoft.com/office/powerpoint/2010/main" val="2658410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B8FDFA-073A-7A33-B5E6-305C7827BC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AB94FC-AD0F-7629-C370-15B5A9E35A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130D80-806B-3498-4B6C-3327A541C1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0ED726-C818-499D-97DB-BC765DDBA4E8}" type="datetimeFigureOut">
              <a:rPr lang="en-US" smtClean="0"/>
              <a:t>8/25/2024</a:t>
            </a:fld>
            <a:endParaRPr lang="en-US"/>
          </a:p>
        </p:txBody>
      </p:sp>
      <p:sp>
        <p:nvSpPr>
          <p:cNvPr id="5" name="Footer Placeholder 4">
            <a:extLst>
              <a:ext uri="{FF2B5EF4-FFF2-40B4-BE49-F238E27FC236}">
                <a16:creationId xmlns:a16="http://schemas.microsoft.com/office/drawing/2014/main" id="{7D7721AB-71B0-8699-F375-C83152D4EC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3178EC7-E71D-50AF-62E0-F6636E391B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44913E-6550-46F9-BAA7-CDFA554CAAA9}" type="slidenum">
              <a:rPr lang="en-US" smtClean="0"/>
              <a:t>‹#›</a:t>
            </a:fld>
            <a:endParaRPr lang="en-US"/>
          </a:p>
        </p:txBody>
      </p:sp>
    </p:spTree>
    <p:extLst>
      <p:ext uri="{BB962C8B-B14F-4D97-AF65-F5344CB8AC3E}">
        <p14:creationId xmlns:p14="http://schemas.microsoft.com/office/powerpoint/2010/main" val="31184678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504F72B-E045-42A4-8B02-0047585ECF47}"/>
              </a:ext>
            </a:extLst>
          </p:cNvPr>
          <p:cNvSpPr txBox="1"/>
          <p:nvPr/>
        </p:nvSpPr>
        <p:spPr>
          <a:xfrm>
            <a:off x="821635" y="183103"/>
            <a:ext cx="10495721" cy="492443"/>
          </a:xfrm>
          <a:prstGeom prst="rect">
            <a:avLst/>
          </a:prstGeom>
          <a:blipFill>
            <a:blip r:embed="rId2"/>
            <a:tile tx="0" ty="0" sx="100000" sy="100000" flip="none" algn="tl"/>
          </a:blipFill>
          <a:ln>
            <a:solidFill>
              <a:srgbClr val="FF0000"/>
            </a:solidFill>
          </a:ln>
        </p:spPr>
        <p:txBody>
          <a:bodyPr wrap="square">
            <a:spAutoFit/>
          </a:bodyPr>
          <a:lstStyle/>
          <a:p>
            <a:pPr algn="ctr"/>
            <a:r>
              <a:rPr lang="en-US" sz="2600" b="1" u="sng" dirty="0" err="1">
                <a:solidFill>
                  <a:srgbClr val="FF0000"/>
                </a:solidFill>
                <a:effectLst/>
                <a:latin typeface="Times New Roman" panose="02020603050405020304" pitchFamily="18" charset="0"/>
                <a:ea typeface="Calibri" panose="020F0502020204030204" pitchFamily="34" charset="0"/>
              </a:rPr>
              <a:t>Bài</a:t>
            </a:r>
            <a:r>
              <a:rPr lang="en-US" sz="2600" b="1" u="sng" dirty="0">
                <a:solidFill>
                  <a:srgbClr val="FF0000"/>
                </a:solidFill>
                <a:effectLst/>
                <a:latin typeface="Times New Roman" panose="02020603050405020304" pitchFamily="18" charset="0"/>
                <a:ea typeface="Calibri" panose="020F0502020204030204" pitchFamily="34" charset="0"/>
              </a:rPr>
              <a:t> 2:</a:t>
            </a:r>
            <a:r>
              <a:rPr lang="en-US" sz="2600" b="1" dirty="0">
                <a:solidFill>
                  <a:srgbClr val="FF0000"/>
                </a:solidFill>
                <a:effectLst/>
                <a:latin typeface="Times New Roman" panose="02020603050405020304" pitchFamily="18" charset="0"/>
                <a:ea typeface="Calibri" panose="020F0502020204030204" pitchFamily="34" charset="0"/>
              </a:rPr>
              <a:t> ĐẮK LẮK T</a:t>
            </a:r>
            <a:r>
              <a:rPr lang="vi-VN" sz="2600" b="1" dirty="0">
                <a:solidFill>
                  <a:srgbClr val="FF0000"/>
                </a:solidFill>
                <a:effectLst/>
                <a:latin typeface="Times New Roman" panose="02020603050405020304" pitchFamily="18" charset="0"/>
                <a:ea typeface="Calibri" panose="020F0502020204030204" pitchFamily="34" charset="0"/>
              </a:rPr>
              <a:t>Ừ </a:t>
            </a:r>
            <a:r>
              <a:rPr lang="en-US" sz="2600" b="1" dirty="0">
                <a:solidFill>
                  <a:srgbClr val="FF0000"/>
                </a:solidFill>
                <a:effectLst/>
                <a:latin typeface="Times New Roman" panose="02020603050405020304" pitchFamily="18" charset="0"/>
                <a:ea typeface="Calibri" panose="020F0502020204030204" pitchFamily="34" charset="0"/>
              </a:rPr>
              <a:t>NĂM 1945 ĐẾN NĂM 1975 </a:t>
            </a:r>
            <a:r>
              <a:rPr lang="en-US" sz="2600" dirty="0">
                <a:effectLst/>
                <a:latin typeface="Times New Roman" panose="02020603050405020304" pitchFamily="18" charset="0"/>
                <a:ea typeface="Calibri" panose="020F0502020204030204" pitchFamily="34" charset="0"/>
              </a:rPr>
              <a:t>  </a:t>
            </a:r>
            <a:r>
              <a:rPr lang="en-US" sz="2600" i="1" dirty="0">
                <a:effectLst/>
                <a:latin typeface="Times New Roman" panose="02020603050405020304" pitchFamily="18" charset="0"/>
                <a:ea typeface="Calibri" panose="020F0502020204030204" pitchFamily="34" charset="0"/>
              </a:rPr>
              <a:t>(</a:t>
            </a:r>
            <a:r>
              <a:rPr lang="en-US" sz="2600" i="1" dirty="0" err="1">
                <a:effectLst/>
                <a:latin typeface="Times New Roman" panose="02020603050405020304" pitchFamily="18" charset="0"/>
                <a:ea typeface="Calibri" panose="020F0502020204030204" pitchFamily="34" charset="0"/>
              </a:rPr>
              <a:t>Thời</a:t>
            </a:r>
            <a:r>
              <a:rPr lang="en-US" sz="2600" i="1" dirty="0">
                <a:effectLst/>
                <a:latin typeface="Times New Roman" panose="02020603050405020304" pitchFamily="18" charset="0"/>
                <a:ea typeface="Calibri" panose="020F0502020204030204" pitchFamily="34" charset="0"/>
              </a:rPr>
              <a:t> lượng:3 </a:t>
            </a:r>
            <a:r>
              <a:rPr lang="en-US" sz="2600" i="1" dirty="0" err="1">
                <a:effectLst/>
                <a:latin typeface="Times New Roman" panose="02020603050405020304" pitchFamily="18" charset="0"/>
                <a:ea typeface="Calibri" panose="020F0502020204030204" pitchFamily="34" charset="0"/>
              </a:rPr>
              <a:t>tiết</a:t>
            </a:r>
            <a:r>
              <a:rPr lang="en-US" sz="2600" i="1" dirty="0">
                <a:effectLst/>
                <a:latin typeface="Times New Roman" panose="02020603050405020304" pitchFamily="18" charset="0"/>
                <a:ea typeface="Calibri" panose="020F0502020204030204" pitchFamily="34" charset="0"/>
              </a:rPr>
              <a:t>)</a:t>
            </a:r>
            <a:endParaRPr lang="en-US" sz="2600" dirty="0">
              <a:effectLst/>
              <a:latin typeface="Times New Roman" panose="02020603050405020304" pitchFamily="18" charset="0"/>
              <a:ea typeface="Calibri" panose="020F0502020204030204" pitchFamily="34" charset="0"/>
            </a:endParaRPr>
          </a:p>
        </p:txBody>
      </p:sp>
      <p:sp>
        <p:nvSpPr>
          <p:cNvPr id="9" name="TextBox 8">
            <a:extLst>
              <a:ext uri="{FF2B5EF4-FFF2-40B4-BE49-F238E27FC236}">
                <a16:creationId xmlns:a16="http://schemas.microsoft.com/office/drawing/2014/main" id="{A3577EE9-17E3-4234-A978-B98152BFD890}"/>
              </a:ext>
            </a:extLst>
          </p:cNvPr>
          <p:cNvSpPr txBox="1"/>
          <p:nvPr/>
        </p:nvSpPr>
        <p:spPr>
          <a:xfrm>
            <a:off x="397564" y="901870"/>
            <a:ext cx="7527235" cy="3170099"/>
          </a:xfrm>
          <a:prstGeom prst="rect">
            <a:avLst/>
          </a:prstGeom>
          <a:solidFill>
            <a:schemeClr val="accent4">
              <a:lumMod val="20000"/>
              <a:lumOff val="80000"/>
            </a:schemeClr>
          </a:solidFill>
        </p:spPr>
        <p:txBody>
          <a:bodyPr wrap="square">
            <a:spAutoFit/>
          </a:bodyPr>
          <a:lstStyle/>
          <a:p>
            <a:r>
              <a:rPr lang="en-US" sz="2500" b="1" dirty="0">
                <a:solidFill>
                  <a:srgbClr val="FF0000"/>
                </a:solidFill>
                <a:effectLst/>
                <a:latin typeface="Times New Roman" panose="02020603050405020304" pitchFamily="18" charset="0"/>
                <a:ea typeface="Calibri" panose="020F0502020204030204" pitchFamily="34" charset="0"/>
              </a:rPr>
              <a:t>I. MỤC TIÊU.</a:t>
            </a:r>
          </a:p>
          <a:p>
            <a:pPr marL="514350" indent="-514350" algn="just">
              <a:buAutoNum type="arabicPeriod"/>
              <a:tabLst>
                <a:tab pos="5088890" algn="l"/>
              </a:tabLst>
            </a:pPr>
            <a:r>
              <a:rPr lang="en-US" sz="2500" b="1" dirty="0" err="1">
                <a:solidFill>
                  <a:srgbClr val="C00000"/>
                </a:solidFill>
                <a:effectLst/>
                <a:latin typeface="Times New Roman" panose="02020603050405020304" pitchFamily="18" charset="0"/>
                <a:ea typeface="Calibri" panose="020F0502020204030204" pitchFamily="34" charset="0"/>
              </a:rPr>
              <a:t>Về</a:t>
            </a:r>
            <a:r>
              <a:rPr lang="en-US" sz="2500" b="1" dirty="0">
                <a:solidFill>
                  <a:srgbClr val="C00000"/>
                </a:solidFill>
                <a:effectLst/>
                <a:latin typeface="Times New Roman" panose="02020603050405020304" pitchFamily="18" charset="0"/>
                <a:ea typeface="Calibri" panose="020F0502020204030204" pitchFamily="34" charset="0"/>
              </a:rPr>
              <a:t> </a:t>
            </a:r>
            <a:r>
              <a:rPr lang="en-US" sz="2500" b="1" dirty="0" err="1">
                <a:solidFill>
                  <a:srgbClr val="C00000"/>
                </a:solidFill>
                <a:effectLst/>
                <a:latin typeface="Times New Roman" panose="02020603050405020304" pitchFamily="18" charset="0"/>
                <a:ea typeface="Calibri" panose="020F0502020204030204" pitchFamily="34" charset="0"/>
              </a:rPr>
              <a:t>năng</a:t>
            </a:r>
            <a:r>
              <a:rPr lang="en-US" sz="2500" b="1" dirty="0">
                <a:solidFill>
                  <a:srgbClr val="C00000"/>
                </a:solidFill>
                <a:effectLst/>
                <a:latin typeface="Times New Roman" panose="02020603050405020304" pitchFamily="18" charset="0"/>
                <a:ea typeface="Calibri" panose="020F0502020204030204" pitchFamily="34" charset="0"/>
              </a:rPr>
              <a:t> </a:t>
            </a:r>
            <a:r>
              <a:rPr lang="en-US" sz="2500" b="1" dirty="0" err="1">
                <a:solidFill>
                  <a:srgbClr val="C00000"/>
                </a:solidFill>
                <a:effectLst/>
                <a:latin typeface="Times New Roman" panose="02020603050405020304" pitchFamily="18" charset="0"/>
                <a:ea typeface="Calibri" panose="020F0502020204030204" pitchFamily="34" charset="0"/>
              </a:rPr>
              <a:t>lực</a:t>
            </a:r>
            <a:r>
              <a:rPr lang="en-US" sz="2500" b="1" dirty="0">
                <a:solidFill>
                  <a:srgbClr val="C00000"/>
                </a:solidFill>
                <a:latin typeface="Times New Roman" panose="02020603050405020304" pitchFamily="18" charset="0"/>
                <a:ea typeface="Calibri" panose="020F0502020204030204" pitchFamily="34" charset="0"/>
              </a:rPr>
              <a:t>: </a:t>
            </a:r>
            <a:r>
              <a:rPr lang="en-US" sz="2500" b="1" dirty="0">
                <a:solidFill>
                  <a:srgbClr val="C00000"/>
                </a:solidFill>
                <a:effectLst/>
                <a:latin typeface="Times New Roman" panose="02020603050405020304" pitchFamily="18" charset="0"/>
                <a:ea typeface="Calibri" panose="020F0502020204030204" pitchFamily="34" charset="0"/>
              </a:rPr>
              <a:t> </a:t>
            </a:r>
          </a:p>
          <a:p>
            <a:pPr algn="just">
              <a:tabLst>
                <a:tab pos="5088890" algn="l"/>
              </a:tabLst>
            </a:pPr>
            <a:r>
              <a:rPr lang="en-US" sz="2500" b="1" dirty="0">
                <a:solidFill>
                  <a:srgbClr val="C00000"/>
                </a:solidFill>
                <a:latin typeface="Times New Roman" panose="02020603050405020304" pitchFamily="18" charset="0"/>
                <a:ea typeface="Calibri" panose="020F0502020204030204" pitchFamily="34" charset="0"/>
              </a:rPr>
              <a:t>- </a:t>
            </a:r>
            <a:r>
              <a:rPr lang="en-US" sz="2500" b="1" dirty="0" err="1">
                <a:solidFill>
                  <a:srgbClr val="0041C4"/>
                </a:solidFill>
                <a:effectLst/>
                <a:latin typeface="Times New Roman" panose="02020603050405020304" pitchFamily="18" charset="0"/>
                <a:ea typeface="Calibri" panose="020F0502020204030204" pitchFamily="34" charset="0"/>
              </a:rPr>
              <a:t>Trình</a:t>
            </a:r>
            <a:r>
              <a:rPr lang="en-US" sz="2500" b="1" dirty="0">
                <a:solidFill>
                  <a:srgbClr val="0041C4"/>
                </a:solidFill>
                <a:effectLst/>
                <a:latin typeface="Times New Roman" panose="02020603050405020304" pitchFamily="18" charset="0"/>
                <a:ea typeface="Calibri" panose="020F0502020204030204" pitchFamily="34" charset="0"/>
              </a:rPr>
              <a:t> </a:t>
            </a:r>
            <a:r>
              <a:rPr lang="en-US" sz="2500" b="1" dirty="0" err="1">
                <a:solidFill>
                  <a:srgbClr val="0041C4"/>
                </a:solidFill>
                <a:effectLst/>
                <a:latin typeface="Times New Roman" panose="02020603050405020304" pitchFamily="18" charset="0"/>
                <a:ea typeface="Calibri" panose="020F0502020204030204" pitchFamily="34" charset="0"/>
              </a:rPr>
              <a:t>bày</a:t>
            </a:r>
            <a:r>
              <a:rPr lang="en-US" sz="2500" b="1" dirty="0">
                <a:solidFill>
                  <a:srgbClr val="0041C4"/>
                </a:solidFill>
                <a:effectLst/>
                <a:latin typeface="Times New Roman" panose="02020603050405020304" pitchFamily="18" charset="0"/>
                <a:ea typeface="Calibri" panose="020F0502020204030204" pitchFamily="34" charset="0"/>
              </a:rPr>
              <a:t> </a:t>
            </a:r>
            <a:r>
              <a:rPr lang="en-US" sz="2500" b="1" dirty="0" err="1">
                <a:solidFill>
                  <a:srgbClr val="0041C4"/>
                </a:solidFill>
                <a:effectLst/>
                <a:latin typeface="Times New Roman" panose="02020603050405020304" pitchFamily="18" charset="0"/>
                <a:ea typeface="Calibri" panose="020F0502020204030204" pitchFamily="34" charset="0"/>
              </a:rPr>
              <a:t>được</a:t>
            </a:r>
            <a:r>
              <a:rPr lang="en-US" sz="2500" b="1" dirty="0">
                <a:solidFill>
                  <a:srgbClr val="0041C4"/>
                </a:solidFill>
                <a:effectLst/>
                <a:latin typeface="Times New Roman" panose="02020603050405020304" pitchFamily="18" charset="0"/>
                <a:ea typeface="Calibri" panose="020F0502020204030204" pitchFamily="34" charset="0"/>
              </a:rPr>
              <a:t> </a:t>
            </a:r>
            <a:r>
              <a:rPr lang="en-US" sz="2500" b="1" dirty="0" err="1">
                <a:solidFill>
                  <a:srgbClr val="0041C4"/>
                </a:solidFill>
                <a:effectLst/>
                <a:latin typeface="Times New Roman" panose="02020603050405020304" pitchFamily="18" charset="0"/>
                <a:ea typeface="Calibri" panose="020F0502020204030204" pitchFamily="34" charset="0"/>
              </a:rPr>
              <a:t>âm</a:t>
            </a:r>
            <a:r>
              <a:rPr lang="en-US" sz="2500" b="1" dirty="0">
                <a:solidFill>
                  <a:srgbClr val="0041C4"/>
                </a:solidFill>
                <a:effectLst/>
                <a:latin typeface="Times New Roman" panose="02020603050405020304" pitchFamily="18" charset="0"/>
                <a:ea typeface="Calibri" panose="020F0502020204030204" pitchFamily="34" charset="0"/>
              </a:rPr>
              <a:t> </a:t>
            </a:r>
            <a:r>
              <a:rPr lang="en-US" sz="2500" b="1" dirty="0" err="1">
                <a:solidFill>
                  <a:srgbClr val="0041C4"/>
                </a:solidFill>
                <a:effectLst/>
                <a:latin typeface="Times New Roman" panose="02020603050405020304" pitchFamily="18" charset="0"/>
                <a:ea typeface="Calibri" panose="020F0502020204030204" pitchFamily="34" charset="0"/>
              </a:rPr>
              <a:t>mưu</a:t>
            </a:r>
            <a:r>
              <a:rPr lang="en-US" sz="2500" b="1" dirty="0">
                <a:solidFill>
                  <a:srgbClr val="0041C4"/>
                </a:solidFill>
                <a:effectLst/>
                <a:latin typeface="Times New Roman" panose="02020603050405020304" pitchFamily="18" charset="0"/>
                <a:ea typeface="Calibri" panose="020F0502020204030204" pitchFamily="34" charset="0"/>
              </a:rPr>
              <a:t> </a:t>
            </a:r>
            <a:r>
              <a:rPr lang="en-US" sz="2500" b="1" dirty="0" err="1">
                <a:solidFill>
                  <a:srgbClr val="0041C4"/>
                </a:solidFill>
                <a:effectLst/>
                <a:latin typeface="Times New Roman" panose="02020603050405020304" pitchFamily="18" charset="0"/>
                <a:ea typeface="Calibri" panose="020F0502020204030204" pitchFamily="34" charset="0"/>
              </a:rPr>
              <a:t>và</a:t>
            </a:r>
            <a:r>
              <a:rPr lang="en-US" sz="2500" b="1" dirty="0">
                <a:solidFill>
                  <a:srgbClr val="0041C4"/>
                </a:solidFill>
                <a:effectLst/>
                <a:latin typeface="Times New Roman" panose="02020603050405020304" pitchFamily="18" charset="0"/>
                <a:ea typeface="Calibri" panose="020F0502020204030204" pitchFamily="34" charset="0"/>
              </a:rPr>
              <a:t> </a:t>
            </a:r>
            <a:r>
              <a:rPr lang="en-US" sz="2500" b="1" dirty="0" err="1">
                <a:solidFill>
                  <a:srgbClr val="0041C4"/>
                </a:solidFill>
                <a:effectLst/>
                <a:latin typeface="Times New Roman" panose="02020603050405020304" pitchFamily="18" charset="0"/>
                <a:ea typeface="Calibri" panose="020F0502020204030204" pitchFamily="34" charset="0"/>
              </a:rPr>
              <a:t>thủ</a:t>
            </a:r>
            <a:r>
              <a:rPr lang="en-US" sz="2500" b="1" dirty="0">
                <a:solidFill>
                  <a:srgbClr val="0041C4"/>
                </a:solidFill>
                <a:effectLst/>
                <a:latin typeface="Times New Roman" panose="02020603050405020304" pitchFamily="18" charset="0"/>
                <a:ea typeface="Calibri" panose="020F0502020204030204" pitchFamily="34" charset="0"/>
              </a:rPr>
              <a:t> </a:t>
            </a:r>
            <a:r>
              <a:rPr lang="en-US" sz="2500" b="1" dirty="0" err="1">
                <a:solidFill>
                  <a:srgbClr val="0041C4"/>
                </a:solidFill>
                <a:effectLst/>
                <a:latin typeface="Times New Roman" panose="02020603050405020304" pitchFamily="18" charset="0"/>
                <a:ea typeface="Calibri" panose="020F0502020204030204" pitchFamily="34" charset="0"/>
              </a:rPr>
              <a:t>đoạn</a:t>
            </a:r>
            <a:r>
              <a:rPr lang="en-US" sz="2500" b="1" dirty="0">
                <a:solidFill>
                  <a:srgbClr val="0041C4"/>
                </a:solidFill>
                <a:effectLst/>
                <a:latin typeface="Times New Roman" panose="02020603050405020304" pitchFamily="18" charset="0"/>
                <a:ea typeface="Calibri" panose="020F0502020204030204" pitchFamily="34" charset="0"/>
              </a:rPr>
              <a:t> </a:t>
            </a:r>
            <a:r>
              <a:rPr lang="en-US" sz="2500" b="1" dirty="0" err="1">
                <a:solidFill>
                  <a:srgbClr val="0041C4"/>
                </a:solidFill>
                <a:effectLst/>
                <a:latin typeface="Times New Roman" panose="02020603050405020304" pitchFamily="18" charset="0"/>
                <a:ea typeface="Calibri" panose="020F0502020204030204" pitchFamily="34" charset="0"/>
              </a:rPr>
              <a:t>của</a:t>
            </a:r>
            <a:r>
              <a:rPr lang="en-US" sz="2500" b="1" dirty="0">
                <a:solidFill>
                  <a:srgbClr val="0041C4"/>
                </a:solidFill>
                <a:effectLst/>
                <a:latin typeface="Times New Roman" panose="02020603050405020304" pitchFamily="18" charset="0"/>
                <a:ea typeface="Calibri" panose="020F0502020204030204" pitchFamily="34" charset="0"/>
              </a:rPr>
              <a:t> TD </a:t>
            </a:r>
            <a:r>
              <a:rPr lang="en-US" sz="2500" b="1" dirty="0" err="1">
                <a:solidFill>
                  <a:srgbClr val="0041C4"/>
                </a:solidFill>
                <a:effectLst/>
                <a:latin typeface="Times New Roman" panose="02020603050405020304" pitchFamily="18" charset="0"/>
                <a:ea typeface="Calibri" panose="020F0502020204030204" pitchFamily="34" charset="0"/>
              </a:rPr>
              <a:t>Pháp</a:t>
            </a:r>
            <a:r>
              <a:rPr lang="en-US" sz="2500" b="1" dirty="0">
                <a:solidFill>
                  <a:srgbClr val="0041C4"/>
                </a:solidFill>
                <a:effectLst/>
                <a:latin typeface="Times New Roman" panose="02020603050405020304" pitchFamily="18" charset="0"/>
                <a:ea typeface="Calibri" panose="020F0502020204030204" pitchFamily="34" charset="0"/>
              </a:rPr>
              <a:t>, ĐQ </a:t>
            </a:r>
            <a:r>
              <a:rPr lang="en-US" sz="2500" b="1" dirty="0" err="1">
                <a:solidFill>
                  <a:srgbClr val="0041C4"/>
                </a:solidFill>
                <a:effectLst/>
                <a:latin typeface="Times New Roman" panose="02020603050405020304" pitchFamily="18" charset="0"/>
                <a:ea typeface="Calibri" panose="020F0502020204030204" pitchFamily="34" charset="0"/>
              </a:rPr>
              <a:t>Mĩ</a:t>
            </a:r>
            <a:r>
              <a:rPr lang="en-US" sz="2500" b="1" dirty="0">
                <a:solidFill>
                  <a:srgbClr val="0041C4"/>
                </a:solidFill>
                <a:effectLst/>
                <a:latin typeface="Times New Roman" panose="02020603050405020304" pitchFamily="18" charset="0"/>
                <a:ea typeface="Calibri" panose="020F0502020204030204" pitchFamily="34" charset="0"/>
              </a:rPr>
              <a:t> </a:t>
            </a:r>
            <a:r>
              <a:rPr lang="en-US" sz="2500" b="1" dirty="0" err="1">
                <a:solidFill>
                  <a:srgbClr val="0041C4"/>
                </a:solidFill>
                <a:effectLst/>
                <a:latin typeface="Times New Roman" panose="02020603050405020304" pitchFamily="18" charset="0"/>
                <a:ea typeface="Calibri" panose="020F0502020204030204" pitchFamily="34" charset="0"/>
              </a:rPr>
              <a:t>đối</a:t>
            </a:r>
            <a:r>
              <a:rPr lang="en-US" sz="2500" b="1" dirty="0">
                <a:solidFill>
                  <a:srgbClr val="0041C4"/>
                </a:solidFill>
                <a:effectLst/>
                <a:latin typeface="Times New Roman" panose="02020603050405020304" pitchFamily="18" charset="0"/>
                <a:ea typeface="Calibri" panose="020F0502020204030204" pitchFamily="34" charset="0"/>
              </a:rPr>
              <a:t> </a:t>
            </a:r>
            <a:r>
              <a:rPr lang="en-US" sz="2500" b="1" dirty="0" err="1">
                <a:solidFill>
                  <a:srgbClr val="0041C4"/>
                </a:solidFill>
                <a:effectLst/>
                <a:latin typeface="Times New Roman" panose="02020603050405020304" pitchFamily="18" charset="0"/>
                <a:ea typeface="Calibri" panose="020F0502020204030204" pitchFamily="34" charset="0"/>
              </a:rPr>
              <a:t>với</a:t>
            </a:r>
            <a:r>
              <a:rPr lang="en-US" sz="2500" b="1" dirty="0">
                <a:solidFill>
                  <a:srgbClr val="0041C4"/>
                </a:solidFill>
                <a:effectLst/>
                <a:latin typeface="Times New Roman" panose="02020603050405020304" pitchFamily="18" charset="0"/>
                <a:ea typeface="Calibri" panose="020F0502020204030204" pitchFamily="34" charset="0"/>
              </a:rPr>
              <a:t> </a:t>
            </a:r>
            <a:r>
              <a:rPr lang="en-US" sz="2500" b="1" dirty="0" err="1">
                <a:solidFill>
                  <a:srgbClr val="0041C4"/>
                </a:solidFill>
                <a:effectLst/>
                <a:latin typeface="Times New Roman" panose="02020603050405020304" pitchFamily="18" charset="0"/>
                <a:ea typeface="Times New Roman" panose="02020603050405020304" pitchFamily="18" charset="0"/>
              </a:rPr>
              <a:t>Đắk</a:t>
            </a:r>
            <a:r>
              <a:rPr lang="en-US" sz="2500" b="1" dirty="0">
                <a:solidFill>
                  <a:srgbClr val="0041C4"/>
                </a:solidFill>
                <a:effectLst/>
                <a:latin typeface="Times New Roman" panose="02020603050405020304" pitchFamily="18" charset="0"/>
                <a:ea typeface="Times New Roman" panose="02020603050405020304" pitchFamily="18" charset="0"/>
              </a:rPr>
              <a:t> </a:t>
            </a:r>
            <a:r>
              <a:rPr lang="en-US" sz="2500" b="1" dirty="0" err="1">
                <a:solidFill>
                  <a:srgbClr val="0041C4"/>
                </a:solidFill>
                <a:effectLst/>
                <a:latin typeface="Times New Roman" panose="02020603050405020304" pitchFamily="18" charset="0"/>
                <a:ea typeface="Times New Roman" panose="02020603050405020304" pitchFamily="18" charset="0"/>
              </a:rPr>
              <a:t>Lắk</a:t>
            </a:r>
            <a:r>
              <a:rPr lang="en-US" sz="2500" b="1" dirty="0">
                <a:solidFill>
                  <a:srgbClr val="0041C4"/>
                </a:solidFill>
                <a:effectLst/>
                <a:latin typeface="Times New Roman" panose="02020603050405020304" pitchFamily="18" charset="0"/>
                <a:ea typeface="Times New Roman" panose="02020603050405020304" pitchFamily="18" charset="0"/>
              </a:rPr>
              <a:t>.</a:t>
            </a:r>
            <a:endParaRPr lang="en-US" sz="2500" b="1" dirty="0">
              <a:solidFill>
                <a:srgbClr val="0041C4"/>
              </a:solidFill>
              <a:effectLst/>
              <a:latin typeface="Times New Roman" panose="02020603050405020304" pitchFamily="18" charset="0"/>
              <a:ea typeface="Calibri" panose="020F0502020204030204" pitchFamily="34" charset="0"/>
            </a:endParaRPr>
          </a:p>
          <a:p>
            <a:pPr algn="just"/>
            <a:r>
              <a:rPr lang="en-US" sz="2500" b="1" dirty="0">
                <a:solidFill>
                  <a:srgbClr val="0041C4"/>
                </a:solidFill>
                <a:effectLst/>
                <a:latin typeface="Times New Roman" panose="02020603050405020304" pitchFamily="18" charset="0"/>
                <a:ea typeface="Times New Roman" panose="02020603050405020304" pitchFamily="18" charset="0"/>
              </a:rPr>
              <a:t>- </a:t>
            </a:r>
            <a:r>
              <a:rPr lang="en-US" sz="2500" b="1" dirty="0" err="1">
                <a:solidFill>
                  <a:srgbClr val="0041C4"/>
                </a:solidFill>
                <a:effectLst/>
                <a:latin typeface="Times New Roman" panose="02020603050405020304" pitchFamily="18" charset="0"/>
                <a:ea typeface="Times New Roman" panose="02020603050405020304" pitchFamily="18" charset="0"/>
              </a:rPr>
              <a:t>Nêu</a:t>
            </a:r>
            <a:r>
              <a:rPr lang="en-US" sz="2500" b="1" dirty="0">
                <a:solidFill>
                  <a:srgbClr val="0041C4"/>
                </a:solidFill>
                <a:effectLst/>
                <a:latin typeface="Times New Roman" panose="02020603050405020304" pitchFamily="18" charset="0"/>
                <a:ea typeface="Times New Roman" panose="02020603050405020304" pitchFamily="18" charset="0"/>
              </a:rPr>
              <a:t> </a:t>
            </a:r>
            <a:r>
              <a:rPr lang="en-US" sz="2500" b="1" dirty="0" err="1">
                <a:solidFill>
                  <a:srgbClr val="0041C4"/>
                </a:solidFill>
                <a:effectLst/>
                <a:latin typeface="Times New Roman" panose="02020603050405020304" pitchFamily="18" charset="0"/>
                <a:ea typeface="Times New Roman" panose="02020603050405020304" pitchFamily="18" charset="0"/>
              </a:rPr>
              <a:t>được</a:t>
            </a:r>
            <a:r>
              <a:rPr lang="en-US" sz="2500" b="1" dirty="0">
                <a:solidFill>
                  <a:srgbClr val="0041C4"/>
                </a:solidFill>
                <a:effectLst/>
                <a:latin typeface="Times New Roman" panose="02020603050405020304" pitchFamily="18" charset="0"/>
                <a:ea typeface="Times New Roman" panose="02020603050405020304" pitchFamily="18" charset="0"/>
              </a:rPr>
              <a:t> </a:t>
            </a:r>
            <a:r>
              <a:rPr lang="en-US" sz="2500" b="1" dirty="0" err="1">
                <a:solidFill>
                  <a:srgbClr val="0041C4"/>
                </a:solidFill>
                <a:effectLst/>
                <a:latin typeface="Times New Roman" panose="02020603050405020304" pitchFamily="18" charset="0"/>
                <a:ea typeface="Times New Roman" panose="02020603050405020304" pitchFamily="18" charset="0"/>
              </a:rPr>
              <a:t>các</a:t>
            </a:r>
            <a:r>
              <a:rPr lang="en-US" sz="2500" b="1" dirty="0">
                <a:solidFill>
                  <a:srgbClr val="0041C4"/>
                </a:solidFill>
                <a:effectLst/>
                <a:latin typeface="Times New Roman" panose="02020603050405020304" pitchFamily="18" charset="0"/>
                <a:ea typeface="Times New Roman" panose="02020603050405020304" pitchFamily="18" charset="0"/>
              </a:rPr>
              <a:t> PT </a:t>
            </a:r>
            <a:r>
              <a:rPr lang="en-US" sz="2500" b="1" dirty="0" err="1">
                <a:solidFill>
                  <a:srgbClr val="0041C4"/>
                </a:solidFill>
                <a:effectLst/>
                <a:latin typeface="Times New Roman" panose="02020603050405020304" pitchFamily="18" charset="0"/>
                <a:ea typeface="Times New Roman" panose="02020603050405020304" pitchFamily="18" charset="0"/>
              </a:rPr>
              <a:t>kháng</a:t>
            </a:r>
            <a:r>
              <a:rPr lang="en-US" sz="2500" b="1" dirty="0">
                <a:solidFill>
                  <a:srgbClr val="0041C4"/>
                </a:solidFill>
                <a:effectLst/>
                <a:latin typeface="Times New Roman" panose="02020603050405020304" pitchFamily="18" charset="0"/>
                <a:ea typeface="Times New Roman" panose="02020603050405020304" pitchFamily="18" charset="0"/>
              </a:rPr>
              <a:t> </a:t>
            </a:r>
            <a:r>
              <a:rPr lang="en-US" sz="2500" b="1" dirty="0" err="1">
                <a:solidFill>
                  <a:srgbClr val="0041C4"/>
                </a:solidFill>
                <a:effectLst/>
                <a:latin typeface="Times New Roman" panose="02020603050405020304" pitchFamily="18" charset="0"/>
                <a:ea typeface="Times New Roman" panose="02020603050405020304" pitchFamily="18" charset="0"/>
              </a:rPr>
              <a:t>chiến</a:t>
            </a:r>
            <a:r>
              <a:rPr lang="en-US" sz="2500" b="1" dirty="0">
                <a:solidFill>
                  <a:srgbClr val="0041C4"/>
                </a:solidFill>
                <a:effectLst/>
                <a:latin typeface="Times New Roman" panose="02020603050405020304" pitchFamily="18" charset="0"/>
                <a:ea typeface="Times New Roman" panose="02020603050405020304" pitchFamily="18" charset="0"/>
              </a:rPr>
              <a:t> </a:t>
            </a:r>
            <a:r>
              <a:rPr lang="en-US" sz="2500" b="1" dirty="0" err="1">
                <a:solidFill>
                  <a:srgbClr val="0041C4"/>
                </a:solidFill>
                <a:effectLst/>
                <a:latin typeface="Times New Roman" panose="02020603050405020304" pitchFamily="18" charset="0"/>
                <a:ea typeface="Times New Roman" panose="02020603050405020304" pitchFamily="18" charset="0"/>
              </a:rPr>
              <a:t>chống</a:t>
            </a:r>
            <a:r>
              <a:rPr lang="en-US" sz="2500" b="1" dirty="0">
                <a:solidFill>
                  <a:srgbClr val="0041C4"/>
                </a:solidFill>
                <a:effectLst/>
                <a:latin typeface="Times New Roman" panose="02020603050405020304" pitchFamily="18" charset="0"/>
                <a:ea typeface="Times New Roman" panose="02020603050405020304" pitchFamily="18" charset="0"/>
              </a:rPr>
              <a:t> TD </a:t>
            </a:r>
            <a:r>
              <a:rPr lang="en-US" sz="2500" b="1" dirty="0" err="1">
                <a:solidFill>
                  <a:srgbClr val="0041C4"/>
                </a:solidFill>
                <a:effectLst/>
                <a:latin typeface="Times New Roman" panose="02020603050405020304" pitchFamily="18" charset="0"/>
                <a:ea typeface="Times New Roman" panose="02020603050405020304" pitchFamily="18" charset="0"/>
              </a:rPr>
              <a:t>Pháp</a:t>
            </a:r>
            <a:r>
              <a:rPr lang="en-US" sz="2500" b="1" dirty="0">
                <a:solidFill>
                  <a:srgbClr val="0041C4"/>
                </a:solidFill>
                <a:effectLst/>
                <a:latin typeface="Times New Roman" panose="02020603050405020304" pitchFamily="18" charset="0"/>
                <a:ea typeface="Times New Roman" panose="02020603050405020304" pitchFamily="18" charset="0"/>
              </a:rPr>
              <a:t> </a:t>
            </a:r>
            <a:r>
              <a:rPr lang="en-US" sz="2500" b="1" dirty="0" err="1">
                <a:solidFill>
                  <a:srgbClr val="0041C4"/>
                </a:solidFill>
                <a:effectLst/>
                <a:latin typeface="Times New Roman" panose="02020603050405020304" pitchFamily="18" charset="0"/>
                <a:ea typeface="Times New Roman" panose="02020603050405020304" pitchFamily="18" charset="0"/>
              </a:rPr>
              <a:t>và</a:t>
            </a:r>
            <a:r>
              <a:rPr lang="en-US" sz="2500" b="1" dirty="0">
                <a:solidFill>
                  <a:srgbClr val="0041C4"/>
                </a:solidFill>
                <a:effectLst/>
                <a:latin typeface="Times New Roman" panose="02020603050405020304" pitchFamily="18" charset="0"/>
                <a:ea typeface="Times New Roman" panose="02020603050405020304" pitchFamily="18" charset="0"/>
              </a:rPr>
              <a:t> ĐQ </a:t>
            </a:r>
            <a:r>
              <a:rPr lang="en-US" sz="2500" b="1" dirty="0" err="1">
                <a:solidFill>
                  <a:srgbClr val="0041C4"/>
                </a:solidFill>
                <a:effectLst/>
                <a:latin typeface="Times New Roman" panose="02020603050405020304" pitchFamily="18" charset="0"/>
                <a:ea typeface="Times New Roman" panose="02020603050405020304" pitchFamily="18" charset="0"/>
              </a:rPr>
              <a:t>Mĩ</a:t>
            </a:r>
            <a:r>
              <a:rPr lang="en-US" sz="2500" b="1" dirty="0">
                <a:solidFill>
                  <a:srgbClr val="0041C4"/>
                </a:solidFill>
                <a:effectLst/>
                <a:latin typeface="Times New Roman" panose="02020603050405020304" pitchFamily="18" charset="0"/>
                <a:ea typeface="Times New Roman" panose="02020603050405020304" pitchFamily="18" charset="0"/>
              </a:rPr>
              <a:t> </a:t>
            </a:r>
            <a:r>
              <a:rPr lang="en-US" sz="2500" b="1" dirty="0" err="1">
                <a:solidFill>
                  <a:srgbClr val="0041C4"/>
                </a:solidFill>
                <a:effectLst/>
                <a:latin typeface="Times New Roman" panose="02020603050405020304" pitchFamily="18" charset="0"/>
                <a:ea typeface="Times New Roman" panose="02020603050405020304" pitchFamily="18" charset="0"/>
              </a:rPr>
              <a:t>của</a:t>
            </a:r>
            <a:r>
              <a:rPr lang="en-US" sz="2500" b="1" dirty="0">
                <a:solidFill>
                  <a:srgbClr val="0041C4"/>
                </a:solidFill>
                <a:effectLst/>
                <a:latin typeface="Times New Roman" panose="02020603050405020304" pitchFamily="18" charset="0"/>
                <a:ea typeface="Times New Roman" panose="02020603050405020304" pitchFamily="18" charset="0"/>
              </a:rPr>
              <a:t> </a:t>
            </a:r>
            <a:r>
              <a:rPr lang="en-US" sz="2500" b="1" dirty="0" err="1">
                <a:solidFill>
                  <a:srgbClr val="0041C4"/>
                </a:solidFill>
                <a:effectLst/>
                <a:latin typeface="Times New Roman" panose="02020603050405020304" pitchFamily="18" charset="0"/>
                <a:ea typeface="Times New Roman" panose="02020603050405020304" pitchFamily="18" charset="0"/>
              </a:rPr>
              <a:t>nhân</a:t>
            </a:r>
            <a:r>
              <a:rPr lang="en-US" sz="2500" b="1" dirty="0">
                <a:solidFill>
                  <a:srgbClr val="0041C4"/>
                </a:solidFill>
                <a:effectLst/>
                <a:latin typeface="Times New Roman" panose="02020603050405020304" pitchFamily="18" charset="0"/>
                <a:ea typeface="Times New Roman" panose="02020603050405020304" pitchFamily="18" charset="0"/>
              </a:rPr>
              <a:t> </a:t>
            </a:r>
            <a:r>
              <a:rPr lang="en-US" sz="2500" b="1" dirty="0" err="1">
                <a:solidFill>
                  <a:srgbClr val="0041C4"/>
                </a:solidFill>
                <a:effectLst/>
                <a:latin typeface="Times New Roman" panose="02020603050405020304" pitchFamily="18" charset="0"/>
                <a:ea typeface="Times New Roman" panose="02020603050405020304" pitchFamily="18" charset="0"/>
              </a:rPr>
              <a:t>dân</a:t>
            </a:r>
            <a:r>
              <a:rPr lang="en-US" sz="2500" b="1" dirty="0">
                <a:solidFill>
                  <a:srgbClr val="0041C4"/>
                </a:solidFill>
                <a:effectLst/>
                <a:latin typeface="Times New Roman" panose="02020603050405020304" pitchFamily="18" charset="0"/>
                <a:ea typeface="Times New Roman" panose="02020603050405020304" pitchFamily="18" charset="0"/>
              </a:rPr>
              <a:t> </a:t>
            </a:r>
            <a:r>
              <a:rPr lang="en-US" sz="2500" b="1" dirty="0" err="1">
                <a:solidFill>
                  <a:srgbClr val="0041C4"/>
                </a:solidFill>
                <a:effectLst/>
                <a:latin typeface="Times New Roman" panose="02020603050405020304" pitchFamily="18" charset="0"/>
                <a:ea typeface="Times New Roman" panose="02020603050405020304" pitchFamily="18" charset="0"/>
              </a:rPr>
              <a:t>các</a:t>
            </a:r>
            <a:r>
              <a:rPr lang="en-US" sz="2500" b="1" dirty="0">
                <a:solidFill>
                  <a:srgbClr val="0041C4"/>
                </a:solidFill>
                <a:effectLst/>
                <a:latin typeface="Times New Roman" panose="02020603050405020304" pitchFamily="18" charset="0"/>
                <a:ea typeface="Times New Roman" panose="02020603050405020304" pitchFamily="18" charset="0"/>
              </a:rPr>
              <a:t> DT ở </a:t>
            </a:r>
            <a:r>
              <a:rPr lang="en-US" sz="2500" b="1" dirty="0" err="1">
                <a:solidFill>
                  <a:srgbClr val="0041C4"/>
                </a:solidFill>
                <a:effectLst/>
                <a:latin typeface="Times New Roman" panose="02020603050405020304" pitchFamily="18" charset="0"/>
                <a:ea typeface="Times New Roman" panose="02020603050405020304" pitchFamily="18" charset="0"/>
              </a:rPr>
              <a:t>Đắk</a:t>
            </a:r>
            <a:r>
              <a:rPr lang="en-US" sz="2500" b="1" dirty="0">
                <a:solidFill>
                  <a:srgbClr val="0041C4"/>
                </a:solidFill>
                <a:effectLst/>
                <a:latin typeface="Times New Roman" panose="02020603050405020304" pitchFamily="18" charset="0"/>
                <a:ea typeface="Times New Roman" panose="02020603050405020304" pitchFamily="18" charset="0"/>
              </a:rPr>
              <a:t> </a:t>
            </a:r>
            <a:r>
              <a:rPr lang="en-US" sz="2500" b="1" dirty="0" err="1">
                <a:solidFill>
                  <a:srgbClr val="0041C4"/>
                </a:solidFill>
                <a:effectLst/>
                <a:latin typeface="Times New Roman" panose="02020603050405020304" pitchFamily="18" charset="0"/>
                <a:ea typeface="Times New Roman" panose="02020603050405020304" pitchFamily="18" charset="0"/>
              </a:rPr>
              <a:t>Lắk</a:t>
            </a:r>
            <a:r>
              <a:rPr lang="en-US" sz="2500" b="1" dirty="0">
                <a:solidFill>
                  <a:srgbClr val="0041C4"/>
                </a:solidFill>
                <a:effectLst/>
                <a:latin typeface="Times New Roman" panose="02020603050405020304" pitchFamily="18" charset="0"/>
                <a:ea typeface="Times New Roman" panose="02020603050405020304" pitchFamily="18" charset="0"/>
              </a:rPr>
              <a:t>.</a:t>
            </a:r>
            <a:endParaRPr lang="en-US" sz="2500" b="1" dirty="0">
              <a:solidFill>
                <a:srgbClr val="0041C4"/>
              </a:solidFill>
              <a:effectLst/>
              <a:latin typeface="Times New Roman" panose="02020603050405020304" pitchFamily="18" charset="0"/>
              <a:ea typeface="Calibri" panose="020F0502020204030204" pitchFamily="34" charset="0"/>
            </a:endParaRPr>
          </a:p>
          <a:p>
            <a:pPr algn="just"/>
            <a:r>
              <a:rPr lang="en-US" sz="2500" b="1" dirty="0">
                <a:solidFill>
                  <a:srgbClr val="0041C4"/>
                </a:solidFill>
                <a:effectLst/>
                <a:latin typeface="Times New Roman" panose="02020603050405020304" pitchFamily="18" charset="0"/>
                <a:ea typeface="Times New Roman" panose="02020603050405020304" pitchFamily="18" charset="0"/>
              </a:rPr>
              <a:t>-</a:t>
            </a:r>
            <a:r>
              <a:rPr lang="en-US" sz="2500" b="1" dirty="0" err="1">
                <a:solidFill>
                  <a:srgbClr val="0041C4"/>
                </a:solidFill>
                <a:effectLst/>
                <a:latin typeface="Times New Roman" panose="02020603050405020304" pitchFamily="18" charset="0"/>
                <a:ea typeface="Times New Roman" panose="02020603050405020304" pitchFamily="18" charset="0"/>
              </a:rPr>
              <a:t>Phân</a:t>
            </a:r>
            <a:r>
              <a:rPr lang="en-US" sz="2500" b="1" dirty="0">
                <a:solidFill>
                  <a:srgbClr val="0041C4"/>
                </a:solidFill>
                <a:effectLst/>
                <a:latin typeface="Times New Roman" panose="02020603050405020304" pitchFamily="18" charset="0"/>
                <a:ea typeface="Times New Roman" panose="02020603050405020304" pitchFamily="18" charset="0"/>
              </a:rPr>
              <a:t> </a:t>
            </a:r>
            <a:r>
              <a:rPr lang="en-US" sz="2500" b="1" dirty="0" err="1">
                <a:solidFill>
                  <a:srgbClr val="0041C4"/>
                </a:solidFill>
                <a:effectLst/>
                <a:latin typeface="Times New Roman" panose="02020603050405020304" pitchFamily="18" charset="0"/>
                <a:ea typeface="Times New Roman" panose="02020603050405020304" pitchFamily="18" charset="0"/>
              </a:rPr>
              <a:t>tích</a:t>
            </a:r>
            <a:r>
              <a:rPr lang="en-US" sz="2500" b="1" dirty="0">
                <a:solidFill>
                  <a:srgbClr val="0041C4"/>
                </a:solidFill>
                <a:effectLst/>
                <a:latin typeface="Times New Roman" panose="02020603050405020304" pitchFamily="18" charset="0"/>
                <a:ea typeface="Times New Roman" panose="02020603050405020304" pitchFamily="18" charset="0"/>
              </a:rPr>
              <a:t> </a:t>
            </a:r>
            <a:r>
              <a:rPr lang="en-US" sz="2500" b="1" dirty="0" err="1">
                <a:solidFill>
                  <a:srgbClr val="0041C4"/>
                </a:solidFill>
                <a:effectLst/>
                <a:latin typeface="Times New Roman" panose="02020603050405020304" pitchFamily="18" charset="0"/>
                <a:ea typeface="Times New Roman" panose="02020603050405020304" pitchFamily="18" charset="0"/>
              </a:rPr>
              <a:t>được</a:t>
            </a:r>
            <a:r>
              <a:rPr lang="en-US" sz="2500" b="1" dirty="0">
                <a:solidFill>
                  <a:srgbClr val="0041C4"/>
                </a:solidFill>
                <a:effectLst/>
                <a:latin typeface="Times New Roman" panose="02020603050405020304" pitchFamily="18" charset="0"/>
                <a:ea typeface="Times New Roman" panose="02020603050405020304" pitchFamily="18" charset="0"/>
              </a:rPr>
              <a:t> </a:t>
            </a:r>
            <a:r>
              <a:rPr lang="en-US" sz="2500" b="1" dirty="0" err="1">
                <a:solidFill>
                  <a:srgbClr val="0041C4"/>
                </a:solidFill>
                <a:effectLst/>
                <a:latin typeface="Times New Roman" panose="02020603050405020304" pitchFamily="18" charset="0"/>
                <a:ea typeface="Times New Roman" panose="02020603050405020304" pitchFamily="18" charset="0"/>
              </a:rPr>
              <a:t>nguyên</a:t>
            </a:r>
            <a:r>
              <a:rPr lang="en-US" sz="2500" b="1" dirty="0">
                <a:solidFill>
                  <a:srgbClr val="0041C4"/>
                </a:solidFill>
                <a:effectLst/>
                <a:latin typeface="Times New Roman" panose="02020603050405020304" pitchFamily="18" charset="0"/>
                <a:ea typeface="Times New Roman" panose="02020603050405020304" pitchFamily="18" charset="0"/>
              </a:rPr>
              <a:t> </a:t>
            </a:r>
            <a:r>
              <a:rPr lang="en-US" sz="2500" b="1" dirty="0" err="1">
                <a:solidFill>
                  <a:srgbClr val="0041C4"/>
                </a:solidFill>
                <a:effectLst/>
                <a:latin typeface="Times New Roman" panose="02020603050405020304" pitchFamily="18" charset="0"/>
                <a:ea typeface="Times New Roman" panose="02020603050405020304" pitchFamily="18" charset="0"/>
              </a:rPr>
              <a:t>nhân</a:t>
            </a:r>
            <a:r>
              <a:rPr lang="en-US" sz="2500" b="1" dirty="0">
                <a:solidFill>
                  <a:srgbClr val="0041C4"/>
                </a:solidFill>
                <a:effectLst/>
                <a:latin typeface="Times New Roman" panose="02020603050405020304" pitchFamily="18" charset="0"/>
                <a:ea typeface="Times New Roman" panose="02020603050405020304" pitchFamily="18" charset="0"/>
              </a:rPr>
              <a:t> </a:t>
            </a:r>
            <a:r>
              <a:rPr lang="en-US" sz="2500" b="1" dirty="0" err="1">
                <a:solidFill>
                  <a:srgbClr val="0041C4"/>
                </a:solidFill>
                <a:effectLst/>
                <a:latin typeface="Times New Roman" panose="02020603050405020304" pitchFamily="18" charset="0"/>
                <a:ea typeface="Times New Roman" panose="02020603050405020304" pitchFamily="18" charset="0"/>
              </a:rPr>
              <a:t>thắng</a:t>
            </a:r>
            <a:r>
              <a:rPr lang="en-US" sz="2500" b="1" dirty="0">
                <a:solidFill>
                  <a:srgbClr val="0041C4"/>
                </a:solidFill>
                <a:effectLst/>
                <a:latin typeface="Times New Roman" panose="02020603050405020304" pitchFamily="18" charset="0"/>
                <a:ea typeface="Times New Roman" panose="02020603050405020304" pitchFamily="18" charset="0"/>
              </a:rPr>
              <a:t> </a:t>
            </a:r>
            <a:r>
              <a:rPr lang="en-US" sz="2500" b="1" dirty="0" err="1">
                <a:solidFill>
                  <a:srgbClr val="0041C4"/>
                </a:solidFill>
                <a:effectLst/>
                <a:latin typeface="Times New Roman" panose="02020603050405020304" pitchFamily="18" charset="0"/>
                <a:ea typeface="Times New Roman" panose="02020603050405020304" pitchFamily="18" charset="0"/>
              </a:rPr>
              <a:t>lợi</a:t>
            </a:r>
            <a:r>
              <a:rPr lang="en-US" sz="2500" b="1" dirty="0">
                <a:solidFill>
                  <a:srgbClr val="0041C4"/>
                </a:solidFill>
                <a:effectLst/>
                <a:latin typeface="Times New Roman" panose="02020603050405020304" pitchFamily="18" charset="0"/>
                <a:ea typeface="Times New Roman" panose="02020603050405020304" pitchFamily="18" charset="0"/>
              </a:rPr>
              <a:t> </a:t>
            </a:r>
            <a:r>
              <a:rPr lang="en-US" sz="2500" b="1" dirty="0" err="1">
                <a:solidFill>
                  <a:srgbClr val="0041C4"/>
                </a:solidFill>
                <a:effectLst/>
                <a:latin typeface="Times New Roman" panose="02020603050405020304" pitchFamily="18" charset="0"/>
                <a:ea typeface="Times New Roman" panose="02020603050405020304" pitchFamily="18" charset="0"/>
              </a:rPr>
              <a:t>và</a:t>
            </a:r>
            <a:r>
              <a:rPr lang="en-US" sz="2500" b="1" dirty="0">
                <a:solidFill>
                  <a:srgbClr val="0041C4"/>
                </a:solidFill>
                <a:effectLst/>
                <a:latin typeface="Times New Roman" panose="02020603050405020304" pitchFamily="18" charset="0"/>
                <a:ea typeface="Times New Roman" panose="02020603050405020304" pitchFamily="18" charset="0"/>
              </a:rPr>
              <a:t> ý nghĩa </a:t>
            </a:r>
            <a:r>
              <a:rPr lang="en-US" sz="2500" b="1" dirty="0" err="1">
                <a:solidFill>
                  <a:srgbClr val="0041C4"/>
                </a:solidFill>
                <a:effectLst/>
                <a:latin typeface="Times New Roman" panose="02020603050405020304" pitchFamily="18" charset="0"/>
                <a:ea typeface="Times New Roman" panose="02020603050405020304" pitchFamily="18" charset="0"/>
              </a:rPr>
              <a:t>lịch</a:t>
            </a:r>
            <a:r>
              <a:rPr lang="en-US" sz="2500" b="1" dirty="0">
                <a:solidFill>
                  <a:srgbClr val="0041C4"/>
                </a:solidFill>
                <a:effectLst/>
                <a:latin typeface="Times New Roman" panose="02020603050405020304" pitchFamily="18" charset="0"/>
                <a:ea typeface="Times New Roman" panose="02020603050405020304" pitchFamily="18" charset="0"/>
              </a:rPr>
              <a:t> </a:t>
            </a:r>
            <a:r>
              <a:rPr lang="en-US" sz="2500" b="1" dirty="0" err="1">
                <a:solidFill>
                  <a:srgbClr val="0041C4"/>
                </a:solidFill>
                <a:effectLst/>
                <a:latin typeface="Times New Roman" panose="02020603050405020304" pitchFamily="18" charset="0"/>
                <a:ea typeface="Times New Roman" panose="02020603050405020304" pitchFamily="18" charset="0"/>
              </a:rPr>
              <a:t>sử</a:t>
            </a:r>
            <a:r>
              <a:rPr lang="en-US" sz="2500" b="1" dirty="0">
                <a:solidFill>
                  <a:srgbClr val="0041C4"/>
                </a:solidFill>
                <a:effectLst/>
                <a:latin typeface="Times New Roman" panose="02020603050405020304" pitchFamily="18" charset="0"/>
                <a:ea typeface="Times New Roman" panose="02020603050405020304" pitchFamily="18" charset="0"/>
              </a:rPr>
              <a:t> </a:t>
            </a:r>
            <a:r>
              <a:rPr lang="en-US" sz="2500" b="1" dirty="0" err="1">
                <a:solidFill>
                  <a:srgbClr val="0041C4"/>
                </a:solidFill>
                <a:effectLst/>
                <a:latin typeface="Times New Roman" panose="02020603050405020304" pitchFamily="18" charset="0"/>
                <a:ea typeface="Times New Roman" panose="02020603050405020304" pitchFamily="18" charset="0"/>
              </a:rPr>
              <a:t>của</a:t>
            </a:r>
            <a:r>
              <a:rPr lang="en-US" sz="2500" b="1" dirty="0">
                <a:solidFill>
                  <a:srgbClr val="0041C4"/>
                </a:solidFill>
                <a:effectLst/>
                <a:latin typeface="Times New Roman" panose="02020603050405020304" pitchFamily="18" charset="0"/>
                <a:ea typeface="Times New Roman" panose="02020603050405020304" pitchFamily="18" charset="0"/>
              </a:rPr>
              <a:t> 2 </a:t>
            </a:r>
            <a:r>
              <a:rPr lang="en-US" sz="2500" b="1" dirty="0" err="1">
                <a:solidFill>
                  <a:srgbClr val="0041C4"/>
                </a:solidFill>
                <a:effectLst/>
                <a:latin typeface="Times New Roman" panose="02020603050405020304" pitchFamily="18" charset="0"/>
                <a:ea typeface="Times New Roman" panose="02020603050405020304" pitchFamily="18" charset="0"/>
              </a:rPr>
              <a:t>cuộc</a:t>
            </a:r>
            <a:r>
              <a:rPr lang="en-US" sz="2500" b="1" dirty="0">
                <a:solidFill>
                  <a:srgbClr val="0041C4"/>
                </a:solidFill>
                <a:effectLst/>
                <a:latin typeface="Times New Roman" panose="02020603050405020304" pitchFamily="18" charset="0"/>
                <a:ea typeface="Times New Roman" panose="02020603050405020304" pitchFamily="18" charset="0"/>
              </a:rPr>
              <a:t> </a:t>
            </a:r>
            <a:r>
              <a:rPr lang="en-US" sz="2500" b="1" dirty="0" err="1">
                <a:solidFill>
                  <a:srgbClr val="0041C4"/>
                </a:solidFill>
                <a:effectLst/>
                <a:latin typeface="Times New Roman" panose="02020603050405020304" pitchFamily="18" charset="0"/>
                <a:ea typeface="Times New Roman" panose="02020603050405020304" pitchFamily="18" charset="0"/>
              </a:rPr>
              <a:t>kháng</a:t>
            </a:r>
            <a:r>
              <a:rPr lang="en-US" sz="2500" b="1" dirty="0">
                <a:solidFill>
                  <a:srgbClr val="0041C4"/>
                </a:solidFill>
                <a:effectLst/>
                <a:latin typeface="Times New Roman" panose="02020603050405020304" pitchFamily="18" charset="0"/>
                <a:ea typeface="Times New Roman" panose="02020603050405020304" pitchFamily="18" charset="0"/>
              </a:rPr>
              <a:t> </a:t>
            </a:r>
            <a:r>
              <a:rPr lang="en-US" sz="2500" b="1" dirty="0" err="1">
                <a:solidFill>
                  <a:srgbClr val="0041C4"/>
                </a:solidFill>
                <a:effectLst/>
                <a:latin typeface="Times New Roman" panose="02020603050405020304" pitchFamily="18" charset="0"/>
                <a:ea typeface="Times New Roman" panose="02020603050405020304" pitchFamily="18" charset="0"/>
              </a:rPr>
              <a:t>chiến</a:t>
            </a:r>
            <a:r>
              <a:rPr lang="en-US" sz="2500" b="1" dirty="0">
                <a:solidFill>
                  <a:srgbClr val="0041C4"/>
                </a:solidFill>
                <a:effectLst/>
                <a:latin typeface="Times New Roman" panose="02020603050405020304" pitchFamily="18" charset="0"/>
                <a:ea typeface="Times New Roman" panose="02020603050405020304" pitchFamily="18" charset="0"/>
              </a:rPr>
              <a:t> </a:t>
            </a:r>
            <a:r>
              <a:rPr lang="en-US" sz="2500" b="1" dirty="0" err="1">
                <a:solidFill>
                  <a:srgbClr val="0041C4"/>
                </a:solidFill>
                <a:effectLst/>
                <a:latin typeface="Times New Roman" panose="02020603050405020304" pitchFamily="18" charset="0"/>
                <a:ea typeface="Times New Roman" panose="02020603050405020304" pitchFamily="18" charset="0"/>
              </a:rPr>
              <a:t>chống</a:t>
            </a:r>
            <a:r>
              <a:rPr lang="en-US" sz="2500" b="1" dirty="0">
                <a:solidFill>
                  <a:srgbClr val="0041C4"/>
                </a:solidFill>
                <a:effectLst/>
                <a:latin typeface="Times New Roman" panose="02020603050405020304" pitchFamily="18" charset="0"/>
                <a:ea typeface="Times New Roman" panose="02020603050405020304" pitchFamily="18" charset="0"/>
              </a:rPr>
              <a:t> </a:t>
            </a:r>
            <a:r>
              <a:rPr lang="en-US" sz="2500" b="1" dirty="0" err="1">
                <a:solidFill>
                  <a:srgbClr val="0041C4"/>
                </a:solidFill>
                <a:effectLst/>
                <a:latin typeface="Times New Roman" panose="02020603050405020304" pitchFamily="18" charset="0"/>
                <a:ea typeface="Times New Roman" panose="02020603050405020304" pitchFamily="18" charset="0"/>
              </a:rPr>
              <a:t>Pháp</a:t>
            </a:r>
            <a:r>
              <a:rPr lang="en-US" sz="2500" b="1" dirty="0">
                <a:solidFill>
                  <a:srgbClr val="0041C4"/>
                </a:solidFill>
                <a:effectLst/>
                <a:latin typeface="Times New Roman" panose="02020603050405020304" pitchFamily="18" charset="0"/>
                <a:ea typeface="Times New Roman" panose="02020603050405020304" pitchFamily="18" charset="0"/>
              </a:rPr>
              <a:t> </a:t>
            </a:r>
            <a:r>
              <a:rPr lang="en-US" sz="2500" b="1" dirty="0" err="1">
                <a:solidFill>
                  <a:srgbClr val="0041C4"/>
                </a:solidFill>
                <a:effectLst/>
                <a:latin typeface="Times New Roman" panose="02020603050405020304" pitchFamily="18" charset="0"/>
                <a:ea typeface="Times New Roman" panose="02020603050405020304" pitchFamily="18" charset="0"/>
              </a:rPr>
              <a:t>và</a:t>
            </a:r>
            <a:r>
              <a:rPr lang="en-US" sz="2500" b="1" dirty="0">
                <a:solidFill>
                  <a:srgbClr val="0041C4"/>
                </a:solidFill>
                <a:effectLst/>
                <a:latin typeface="Times New Roman" panose="02020603050405020304" pitchFamily="18" charset="0"/>
                <a:ea typeface="Times New Roman" panose="02020603050405020304" pitchFamily="18" charset="0"/>
              </a:rPr>
              <a:t> </a:t>
            </a:r>
            <a:r>
              <a:rPr lang="en-US" sz="2500" b="1" dirty="0" err="1">
                <a:solidFill>
                  <a:srgbClr val="0041C4"/>
                </a:solidFill>
                <a:effectLst/>
                <a:latin typeface="Times New Roman" panose="02020603050405020304" pitchFamily="18" charset="0"/>
                <a:ea typeface="Times New Roman" panose="02020603050405020304" pitchFamily="18" charset="0"/>
              </a:rPr>
              <a:t>chống</a:t>
            </a:r>
            <a:r>
              <a:rPr lang="en-US" sz="2500" b="1" dirty="0">
                <a:solidFill>
                  <a:srgbClr val="0041C4"/>
                </a:solidFill>
                <a:effectLst/>
                <a:latin typeface="Times New Roman" panose="02020603050405020304" pitchFamily="18" charset="0"/>
                <a:ea typeface="Times New Roman" panose="02020603050405020304" pitchFamily="18" charset="0"/>
              </a:rPr>
              <a:t> </a:t>
            </a:r>
            <a:r>
              <a:rPr lang="en-US" sz="2500" b="1" dirty="0" err="1">
                <a:solidFill>
                  <a:srgbClr val="0041C4"/>
                </a:solidFill>
                <a:effectLst/>
                <a:latin typeface="Times New Roman" panose="02020603050405020304" pitchFamily="18" charset="0"/>
                <a:ea typeface="Times New Roman" panose="02020603050405020304" pitchFamily="18" charset="0"/>
              </a:rPr>
              <a:t>Mĩ</a:t>
            </a:r>
            <a:r>
              <a:rPr lang="en-US" sz="2500" b="1" dirty="0">
                <a:solidFill>
                  <a:srgbClr val="0041C4"/>
                </a:solidFill>
                <a:effectLst/>
                <a:latin typeface="Times New Roman" panose="02020603050405020304" pitchFamily="18" charset="0"/>
                <a:ea typeface="Times New Roman" panose="02020603050405020304" pitchFamily="18" charset="0"/>
              </a:rPr>
              <a:t>.</a:t>
            </a:r>
            <a:endParaRPr lang="en-US" sz="2500" b="1" dirty="0">
              <a:solidFill>
                <a:srgbClr val="0041C4"/>
              </a:solidFill>
              <a:effectLst/>
              <a:latin typeface="Times New Roman" panose="02020603050405020304" pitchFamily="18" charset="0"/>
              <a:ea typeface="Calibri" panose="020F0502020204030204" pitchFamily="34" charset="0"/>
            </a:endParaRPr>
          </a:p>
        </p:txBody>
      </p:sp>
      <p:sp>
        <p:nvSpPr>
          <p:cNvPr id="5" name="TextBox 4">
            <a:extLst>
              <a:ext uri="{FF2B5EF4-FFF2-40B4-BE49-F238E27FC236}">
                <a16:creationId xmlns:a16="http://schemas.microsoft.com/office/drawing/2014/main" id="{DE63F3DA-6C7A-46AD-BF9A-B951BA11EA7A}"/>
              </a:ext>
            </a:extLst>
          </p:cNvPr>
          <p:cNvSpPr txBox="1"/>
          <p:nvPr/>
        </p:nvSpPr>
        <p:spPr>
          <a:xfrm>
            <a:off x="397564" y="4208613"/>
            <a:ext cx="7527234" cy="2145459"/>
          </a:xfrm>
          <a:prstGeom prst="rect">
            <a:avLst/>
          </a:prstGeom>
          <a:solidFill>
            <a:schemeClr val="accent4">
              <a:lumMod val="20000"/>
              <a:lumOff val="80000"/>
            </a:schemeClr>
          </a:solidFill>
        </p:spPr>
        <p:txBody>
          <a:bodyPr wrap="square">
            <a:spAutoFit/>
          </a:bodyPr>
          <a:lstStyle/>
          <a:p>
            <a:pPr algn="just">
              <a:lnSpc>
                <a:spcPct val="107000"/>
              </a:lnSpc>
              <a:spcAft>
                <a:spcPts val="800"/>
              </a:spcAft>
            </a:pPr>
            <a:r>
              <a:rPr lang="en-US" sz="2500" b="1" dirty="0">
                <a:solidFill>
                  <a:srgbClr val="C00000"/>
                </a:solidFill>
                <a:effectLst/>
                <a:latin typeface="Times New Roman" panose="02020603050405020304" pitchFamily="18" charset="0"/>
                <a:ea typeface="Calibri" panose="020F0502020204030204" pitchFamily="34" charset="0"/>
              </a:rPr>
              <a:t>2. </a:t>
            </a:r>
            <a:r>
              <a:rPr lang="en-US" sz="2500" b="1" dirty="0" err="1">
                <a:solidFill>
                  <a:srgbClr val="C00000"/>
                </a:solidFill>
                <a:effectLst/>
                <a:latin typeface="Times New Roman" panose="02020603050405020304" pitchFamily="18" charset="0"/>
                <a:ea typeface="Calibri" panose="020F0502020204030204" pitchFamily="34" charset="0"/>
              </a:rPr>
              <a:t>Về</a:t>
            </a:r>
            <a:r>
              <a:rPr lang="en-US" sz="2500" b="1" dirty="0">
                <a:solidFill>
                  <a:srgbClr val="C00000"/>
                </a:solidFill>
                <a:effectLst/>
                <a:latin typeface="Times New Roman" panose="02020603050405020304" pitchFamily="18" charset="0"/>
                <a:ea typeface="Calibri" panose="020F0502020204030204" pitchFamily="34" charset="0"/>
              </a:rPr>
              <a:t> </a:t>
            </a:r>
            <a:r>
              <a:rPr lang="en-US" sz="2500" b="1" dirty="0" err="1">
                <a:solidFill>
                  <a:srgbClr val="C00000"/>
                </a:solidFill>
                <a:effectLst/>
                <a:latin typeface="Times New Roman" panose="02020603050405020304" pitchFamily="18" charset="0"/>
                <a:ea typeface="Calibri" panose="020F0502020204030204" pitchFamily="34" charset="0"/>
              </a:rPr>
              <a:t>phẩm</a:t>
            </a:r>
            <a:r>
              <a:rPr lang="en-US" sz="2500" b="1" dirty="0">
                <a:solidFill>
                  <a:srgbClr val="C00000"/>
                </a:solidFill>
                <a:effectLst/>
                <a:latin typeface="Times New Roman" panose="02020603050405020304" pitchFamily="18" charset="0"/>
                <a:ea typeface="Calibri" panose="020F0502020204030204" pitchFamily="34" charset="0"/>
              </a:rPr>
              <a:t> </a:t>
            </a:r>
            <a:r>
              <a:rPr lang="en-US" sz="2500" b="1" dirty="0" err="1">
                <a:solidFill>
                  <a:srgbClr val="C00000"/>
                </a:solidFill>
                <a:effectLst/>
                <a:latin typeface="Times New Roman" panose="02020603050405020304" pitchFamily="18" charset="0"/>
                <a:ea typeface="Calibri" panose="020F0502020204030204" pitchFamily="34" charset="0"/>
              </a:rPr>
              <a:t>chất</a:t>
            </a:r>
            <a:r>
              <a:rPr lang="en-US" sz="2500" b="1" dirty="0">
                <a:solidFill>
                  <a:srgbClr val="0041C4"/>
                </a:solidFill>
                <a:latin typeface="Times New Roman" panose="02020603050405020304" pitchFamily="18" charset="0"/>
                <a:ea typeface="Calibri" panose="020F0502020204030204" pitchFamily="34" charset="0"/>
              </a:rPr>
              <a:t>:</a:t>
            </a:r>
          </a:p>
          <a:p>
            <a:pPr algn="just"/>
            <a:r>
              <a:rPr lang="en-US" sz="2500" b="1" dirty="0">
                <a:solidFill>
                  <a:srgbClr val="0041C4"/>
                </a:solidFill>
                <a:effectLst/>
                <a:latin typeface="Times New Roman" panose="02020603050405020304" pitchFamily="18" charset="0"/>
                <a:ea typeface="Calibri" panose="020F0502020204030204" pitchFamily="34" charset="0"/>
              </a:rPr>
              <a:t>- </a:t>
            </a:r>
            <a:r>
              <a:rPr lang="en-US" sz="2500" b="1" dirty="0" err="1">
                <a:solidFill>
                  <a:srgbClr val="0041C4"/>
                </a:solidFill>
                <a:effectLst/>
                <a:latin typeface="Times New Roman" panose="02020603050405020304" pitchFamily="18" charset="0"/>
                <a:ea typeface="Calibri" panose="020F0502020204030204" pitchFamily="34" charset="0"/>
              </a:rPr>
              <a:t>Chăm</a:t>
            </a:r>
            <a:r>
              <a:rPr lang="en-US" sz="2500" b="1" dirty="0">
                <a:solidFill>
                  <a:srgbClr val="0041C4"/>
                </a:solidFill>
                <a:effectLst/>
                <a:latin typeface="Times New Roman" panose="02020603050405020304" pitchFamily="18" charset="0"/>
                <a:ea typeface="Calibri" panose="020F0502020204030204" pitchFamily="34" charset="0"/>
              </a:rPr>
              <a:t> </a:t>
            </a:r>
            <a:r>
              <a:rPr lang="en-US" sz="2500" b="1" dirty="0" err="1">
                <a:solidFill>
                  <a:srgbClr val="0041C4"/>
                </a:solidFill>
                <a:effectLst/>
                <a:latin typeface="Times New Roman" panose="02020603050405020304" pitchFamily="18" charset="0"/>
                <a:ea typeface="Calibri" panose="020F0502020204030204" pitchFamily="34" charset="0"/>
              </a:rPr>
              <a:t>chỉ</a:t>
            </a:r>
            <a:r>
              <a:rPr lang="en-US" sz="2500" b="1" dirty="0">
                <a:solidFill>
                  <a:srgbClr val="0041C4"/>
                </a:solidFill>
                <a:effectLst/>
                <a:latin typeface="Times New Roman" panose="02020603050405020304" pitchFamily="18" charset="0"/>
                <a:ea typeface="Calibri" panose="020F0502020204030204" pitchFamily="34" charset="0"/>
              </a:rPr>
              <a:t>, </a:t>
            </a:r>
            <a:r>
              <a:rPr lang="en-US" sz="2500" b="1" dirty="0" err="1">
                <a:solidFill>
                  <a:srgbClr val="0041C4"/>
                </a:solidFill>
                <a:effectLst/>
                <a:latin typeface="Times New Roman" panose="02020603050405020304" pitchFamily="18" charset="0"/>
                <a:ea typeface="Calibri" panose="020F0502020204030204" pitchFamily="34" charset="0"/>
              </a:rPr>
              <a:t>tích</a:t>
            </a:r>
            <a:r>
              <a:rPr lang="en-US" sz="2500" b="1" dirty="0">
                <a:solidFill>
                  <a:srgbClr val="0041C4"/>
                </a:solidFill>
                <a:effectLst/>
                <a:latin typeface="Times New Roman" panose="02020603050405020304" pitchFamily="18" charset="0"/>
                <a:ea typeface="Calibri" panose="020F0502020204030204" pitchFamily="34" charset="0"/>
              </a:rPr>
              <a:t> </a:t>
            </a:r>
            <a:r>
              <a:rPr lang="en-US" sz="2500" b="1" dirty="0" err="1">
                <a:solidFill>
                  <a:srgbClr val="0041C4"/>
                </a:solidFill>
                <a:effectLst/>
                <a:latin typeface="Times New Roman" panose="02020603050405020304" pitchFamily="18" charset="0"/>
                <a:ea typeface="Calibri" panose="020F0502020204030204" pitchFamily="34" charset="0"/>
              </a:rPr>
              <a:t>cực</a:t>
            </a:r>
            <a:r>
              <a:rPr lang="en-US" sz="2500" b="1" dirty="0">
                <a:solidFill>
                  <a:srgbClr val="0041C4"/>
                </a:solidFill>
                <a:effectLst/>
                <a:latin typeface="Times New Roman" panose="02020603050405020304" pitchFamily="18" charset="0"/>
                <a:ea typeface="Calibri" panose="020F0502020204030204" pitchFamily="34" charset="0"/>
              </a:rPr>
              <a:t> </a:t>
            </a:r>
            <a:r>
              <a:rPr lang="en-US" sz="2500" b="1" dirty="0" err="1">
                <a:solidFill>
                  <a:srgbClr val="0041C4"/>
                </a:solidFill>
                <a:effectLst/>
                <a:latin typeface="Times New Roman" panose="02020603050405020304" pitchFamily="18" charset="0"/>
                <a:ea typeface="Calibri" panose="020F0502020204030204" pitchFamily="34" charset="0"/>
              </a:rPr>
              <a:t>học</a:t>
            </a:r>
            <a:r>
              <a:rPr lang="en-US" sz="2500" b="1" dirty="0">
                <a:solidFill>
                  <a:srgbClr val="0041C4"/>
                </a:solidFill>
                <a:effectLst/>
                <a:latin typeface="Times New Roman" panose="02020603050405020304" pitchFamily="18" charset="0"/>
                <a:ea typeface="Calibri" panose="020F0502020204030204" pitchFamily="34" charset="0"/>
              </a:rPr>
              <a:t> </a:t>
            </a:r>
            <a:r>
              <a:rPr lang="en-US" sz="2500" b="1" dirty="0" err="1">
                <a:solidFill>
                  <a:srgbClr val="0041C4"/>
                </a:solidFill>
                <a:effectLst/>
                <a:latin typeface="Times New Roman" panose="02020603050405020304" pitchFamily="18" charset="0"/>
                <a:ea typeface="Calibri" panose="020F0502020204030204" pitchFamily="34" charset="0"/>
              </a:rPr>
              <a:t>tập</a:t>
            </a:r>
            <a:r>
              <a:rPr lang="en-US" sz="2500" b="1" dirty="0">
                <a:solidFill>
                  <a:srgbClr val="0041C4"/>
                </a:solidFill>
                <a:effectLst/>
                <a:latin typeface="Times New Roman" panose="02020603050405020304" pitchFamily="18" charset="0"/>
                <a:ea typeface="Calibri" panose="020F0502020204030204" pitchFamily="34" charset="0"/>
              </a:rPr>
              <a:t> </a:t>
            </a:r>
            <a:r>
              <a:rPr lang="en-US" sz="2500" b="1" dirty="0" err="1">
                <a:solidFill>
                  <a:srgbClr val="0041C4"/>
                </a:solidFill>
                <a:effectLst/>
                <a:latin typeface="Times New Roman" panose="02020603050405020304" pitchFamily="18" charset="0"/>
                <a:ea typeface="Calibri" panose="020F0502020204030204" pitchFamily="34" charset="0"/>
              </a:rPr>
              <a:t>khám</a:t>
            </a:r>
            <a:r>
              <a:rPr lang="en-US" sz="2500" b="1" dirty="0">
                <a:solidFill>
                  <a:srgbClr val="0041C4"/>
                </a:solidFill>
                <a:effectLst/>
                <a:latin typeface="Times New Roman" panose="02020603050405020304" pitchFamily="18" charset="0"/>
                <a:ea typeface="Calibri" panose="020F0502020204030204" pitchFamily="34" charset="0"/>
              </a:rPr>
              <a:t> </a:t>
            </a:r>
            <a:r>
              <a:rPr lang="en-US" sz="2500" b="1" dirty="0" err="1">
                <a:solidFill>
                  <a:srgbClr val="0041C4"/>
                </a:solidFill>
                <a:effectLst/>
                <a:latin typeface="Times New Roman" panose="02020603050405020304" pitchFamily="18" charset="0"/>
                <a:ea typeface="Calibri" panose="020F0502020204030204" pitchFamily="34" charset="0"/>
              </a:rPr>
              <a:t>phá</a:t>
            </a:r>
            <a:r>
              <a:rPr lang="en-US" sz="2500" b="1" dirty="0">
                <a:solidFill>
                  <a:srgbClr val="0041C4"/>
                </a:solidFill>
                <a:effectLst/>
                <a:latin typeface="Times New Roman" panose="02020603050405020304" pitchFamily="18" charset="0"/>
                <a:ea typeface="Calibri" panose="020F0502020204030204" pitchFamily="34" charset="0"/>
              </a:rPr>
              <a:t> </a:t>
            </a:r>
            <a:r>
              <a:rPr lang="en-US" sz="2500" b="1" dirty="0" err="1">
                <a:solidFill>
                  <a:srgbClr val="0041C4"/>
                </a:solidFill>
                <a:effectLst/>
                <a:latin typeface="Times New Roman" panose="02020603050405020304" pitchFamily="18" charset="0"/>
                <a:ea typeface="Calibri" panose="020F0502020204030204" pitchFamily="34" charset="0"/>
              </a:rPr>
              <a:t>phong</a:t>
            </a:r>
            <a:r>
              <a:rPr lang="en-US" sz="2500" b="1" dirty="0">
                <a:solidFill>
                  <a:srgbClr val="0041C4"/>
                </a:solidFill>
                <a:effectLst/>
                <a:latin typeface="Times New Roman" panose="02020603050405020304" pitchFamily="18" charset="0"/>
                <a:ea typeface="Calibri" panose="020F0502020204030204" pitchFamily="34" charset="0"/>
              </a:rPr>
              <a:t> </a:t>
            </a:r>
            <a:r>
              <a:rPr lang="en-US" sz="2500" b="1" dirty="0" err="1">
                <a:solidFill>
                  <a:srgbClr val="0041C4"/>
                </a:solidFill>
                <a:effectLst/>
                <a:latin typeface="Times New Roman" panose="02020603050405020304" pitchFamily="18" charset="0"/>
                <a:ea typeface="Calibri" panose="020F0502020204030204" pitchFamily="34" charset="0"/>
              </a:rPr>
              <a:t>trào</a:t>
            </a:r>
            <a:r>
              <a:rPr lang="en-US" sz="2500" b="1" dirty="0">
                <a:solidFill>
                  <a:srgbClr val="0041C4"/>
                </a:solidFill>
                <a:effectLst/>
                <a:latin typeface="Times New Roman" panose="02020603050405020304" pitchFamily="18" charset="0"/>
                <a:ea typeface="Calibri" panose="020F0502020204030204" pitchFamily="34" charset="0"/>
              </a:rPr>
              <a:t> </a:t>
            </a:r>
            <a:r>
              <a:rPr lang="en-US" sz="2500" b="1" dirty="0" err="1">
                <a:solidFill>
                  <a:srgbClr val="0041C4"/>
                </a:solidFill>
                <a:effectLst/>
                <a:latin typeface="Times New Roman" panose="02020603050405020304" pitchFamily="18" charset="0"/>
                <a:ea typeface="Calibri" panose="020F0502020204030204" pitchFamily="34" charset="0"/>
              </a:rPr>
              <a:t>yêu</a:t>
            </a:r>
            <a:r>
              <a:rPr lang="en-US" sz="2500" b="1" dirty="0">
                <a:solidFill>
                  <a:srgbClr val="0041C4"/>
                </a:solidFill>
                <a:effectLst/>
                <a:latin typeface="Times New Roman" panose="02020603050405020304" pitchFamily="18" charset="0"/>
                <a:ea typeface="Calibri" panose="020F0502020204030204" pitchFamily="34" charset="0"/>
              </a:rPr>
              <a:t> </a:t>
            </a:r>
            <a:r>
              <a:rPr lang="en-US" sz="2500" b="1" dirty="0" err="1">
                <a:solidFill>
                  <a:srgbClr val="0041C4"/>
                </a:solidFill>
                <a:effectLst/>
                <a:latin typeface="Times New Roman" panose="02020603050405020304" pitchFamily="18" charset="0"/>
                <a:ea typeface="Calibri" panose="020F0502020204030204" pitchFamily="34" charset="0"/>
              </a:rPr>
              <a:t>nước</a:t>
            </a:r>
            <a:r>
              <a:rPr lang="en-US" sz="2500" b="1" dirty="0">
                <a:solidFill>
                  <a:srgbClr val="0041C4"/>
                </a:solidFill>
                <a:effectLst/>
                <a:latin typeface="Times New Roman" panose="02020603050405020304" pitchFamily="18" charset="0"/>
                <a:ea typeface="Calibri" panose="020F0502020204030204" pitchFamily="34" charset="0"/>
              </a:rPr>
              <a:t> </a:t>
            </a:r>
            <a:r>
              <a:rPr lang="en-US" sz="2500" b="1" dirty="0" err="1">
                <a:solidFill>
                  <a:srgbClr val="0041C4"/>
                </a:solidFill>
                <a:effectLst/>
                <a:latin typeface="Times New Roman" panose="02020603050405020304" pitchFamily="18" charset="0"/>
                <a:ea typeface="Calibri" panose="020F0502020204030204" pitchFamily="34" charset="0"/>
              </a:rPr>
              <a:t>của</a:t>
            </a:r>
            <a:r>
              <a:rPr lang="en-US" sz="2500" b="1" dirty="0">
                <a:solidFill>
                  <a:srgbClr val="0041C4"/>
                </a:solidFill>
                <a:effectLst/>
                <a:latin typeface="Times New Roman" panose="02020603050405020304" pitchFamily="18" charset="0"/>
                <a:ea typeface="Calibri" panose="020F0502020204030204" pitchFamily="34" charset="0"/>
              </a:rPr>
              <a:t> </a:t>
            </a:r>
            <a:r>
              <a:rPr lang="en-US" sz="2500" b="1" dirty="0" err="1">
                <a:solidFill>
                  <a:srgbClr val="0041C4"/>
                </a:solidFill>
                <a:effectLst/>
                <a:latin typeface="Times New Roman" panose="02020603050405020304" pitchFamily="18" charset="0"/>
                <a:ea typeface="Calibri" panose="020F0502020204030204" pitchFamily="34" charset="0"/>
              </a:rPr>
              <a:t>đồng</a:t>
            </a:r>
            <a:r>
              <a:rPr lang="en-US" sz="2500" b="1" dirty="0">
                <a:solidFill>
                  <a:srgbClr val="0041C4"/>
                </a:solidFill>
                <a:effectLst/>
                <a:latin typeface="Times New Roman" panose="02020603050405020304" pitchFamily="18" charset="0"/>
                <a:ea typeface="Calibri" panose="020F0502020204030204" pitchFamily="34" charset="0"/>
              </a:rPr>
              <a:t> </a:t>
            </a:r>
            <a:r>
              <a:rPr lang="en-US" sz="2500" b="1" dirty="0" err="1">
                <a:solidFill>
                  <a:srgbClr val="0041C4"/>
                </a:solidFill>
                <a:effectLst/>
                <a:latin typeface="Times New Roman" panose="02020603050405020304" pitchFamily="18" charset="0"/>
                <a:ea typeface="Calibri" panose="020F0502020204030204" pitchFamily="34" charset="0"/>
              </a:rPr>
              <a:t>bào</a:t>
            </a:r>
            <a:r>
              <a:rPr lang="en-US" sz="2500" b="1" dirty="0">
                <a:solidFill>
                  <a:srgbClr val="0041C4"/>
                </a:solidFill>
                <a:effectLst/>
                <a:latin typeface="Times New Roman" panose="02020603050405020304" pitchFamily="18" charset="0"/>
                <a:ea typeface="Calibri" panose="020F0502020204030204" pitchFamily="34" charset="0"/>
              </a:rPr>
              <a:t> </a:t>
            </a:r>
            <a:r>
              <a:rPr lang="en-US" sz="2500" b="1" dirty="0" err="1">
                <a:solidFill>
                  <a:srgbClr val="0041C4"/>
                </a:solidFill>
                <a:effectLst/>
                <a:latin typeface="Times New Roman" panose="02020603050405020304" pitchFamily="18" charset="0"/>
                <a:ea typeface="Calibri" panose="020F0502020204030204" pitchFamily="34" charset="0"/>
              </a:rPr>
              <a:t>các</a:t>
            </a:r>
            <a:r>
              <a:rPr lang="en-US" sz="2500" b="1" dirty="0">
                <a:solidFill>
                  <a:srgbClr val="0041C4"/>
                </a:solidFill>
                <a:effectLst/>
                <a:latin typeface="Times New Roman" panose="02020603050405020304" pitchFamily="18" charset="0"/>
                <a:ea typeface="Calibri" panose="020F0502020204030204" pitchFamily="34" charset="0"/>
              </a:rPr>
              <a:t> </a:t>
            </a:r>
            <a:r>
              <a:rPr lang="en-US" sz="2500" b="1" dirty="0" err="1">
                <a:solidFill>
                  <a:srgbClr val="0041C4"/>
                </a:solidFill>
                <a:effectLst/>
                <a:latin typeface="Times New Roman" panose="02020603050405020304" pitchFamily="18" charset="0"/>
                <a:ea typeface="Calibri" panose="020F0502020204030204" pitchFamily="34" charset="0"/>
              </a:rPr>
              <a:t>dân</a:t>
            </a:r>
            <a:r>
              <a:rPr lang="en-US" sz="2500" b="1" dirty="0">
                <a:solidFill>
                  <a:srgbClr val="0041C4"/>
                </a:solidFill>
                <a:effectLst/>
                <a:latin typeface="Times New Roman" panose="02020603050405020304" pitchFamily="18" charset="0"/>
                <a:ea typeface="Calibri" panose="020F0502020204030204" pitchFamily="34" charset="0"/>
              </a:rPr>
              <a:t> </a:t>
            </a:r>
            <a:r>
              <a:rPr lang="en-US" sz="2500" b="1" dirty="0" err="1">
                <a:solidFill>
                  <a:srgbClr val="0041C4"/>
                </a:solidFill>
                <a:effectLst/>
                <a:latin typeface="Times New Roman" panose="02020603050405020304" pitchFamily="18" charset="0"/>
                <a:ea typeface="Calibri" panose="020F0502020204030204" pitchFamily="34" charset="0"/>
              </a:rPr>
              <a:t>tộc</a:t>
            </a:r>
            <a:r>
              <a:rPr lang="en-US" sz="2500" b="1" dirty="0">
                <a:solidFill>
                  <a:srgbClr val="0041C4"/>
                </a:solidFill>
                <a:effectLst/>
                <a:latin typeface="Times New Roman" panose="02020603050405020304" pitchFamily="18" charset="0"/>
                <a:ea typeface="Calibri" panose="020F0502020204030204" pitchFamily="34" charset="0"/>
              </a:rPr>
              <a:t> ở </a:t>
            </a:r>
            <a:r>
              <a:rPr lang="en-US" sz="2500" b="1" dirty="0" err="1">
                <a:solidFill>
                  <a:srgbClr val="0041C4"/>
                </a:solidFill>
                <a:effectLst/>
                <a:latin typeface="Times New Roman" panose="02020603050405020304" pitchFamily="18" charset="0"/>
                <a:ea typeface="Calibri" panose="020F0502020204030204" pitchFamily="34" charset="0"/>
              </a:rPr>
              <a:t>Đắk</a:t>
            </a:r>
            <a:r>
              <a:rPr lang="en-US" sz="2500" b="1" dirty="0">
                <a:solidFill>
                  <a:srgbClr val="0041C4"/>
                </a:solidFill>
                <a:effectLst/>
                <a:latin typeface="Times New Roman" panose="02020603050405020304" pitchFamily="18" charset="0"/>
                <a:ea typeface="Calibri" panose="020F0502020204030204" pitchFamily="34" charset="0"/>
              </a:rPr>
              <a:t> </a:t>
            </a:r>
            <a:r>
              <a:rPr lang="en-US" sz="2500" b="1" dirty="0" err="1">
                <a:solidFill>
                  <a:srgbClr val="0041C4"/>
                </a:solidFill>
                <a:effectLst/>
                <a:latin typeface="Times New Roman" panose="02020603050405020304" pitchFamily="18" charset="0"/>
                <a:ea typeface="Calibri" panose="020F0502020204030204" pitchFamily="34" charset="0"/>
              </a:rPr>
              <a:t>Lắk</a:t>
            </a:r>
            <a:r>
              <a:rPr lang="en-US" sz="2500" b="1" dirty="0">
                <a:solidFill>
                  <a:srgbClr val="0041C4"/>
                </a:solidFill>
                <a:effectLst/>
                <a:latin typeface="Times New Roman" panose="02020603050405020304" pitchFamily="18" charset="0"/>
                <a:ea typeface="Calibri" panose="020F0502020204030204" pitchFamily="34" charset="0"/>
              </a:rPr>
              <a:t>.</a:t>
            </a:r>
          </a:p>
          <a:p>
            <a:pPr algn="just"/>
            <a:r>
              <a:rPr lang="en-US" sz="2500" b="1" dirty="0">
                <a:solidFill>
                  <a:srgbClr val="0041C4"/>
                </a:solidFill>
                <a:effectLst/>
                <a:latin typeface="Times New Roman" panose="02020603050405020304" pitchFamily="18" charset="0"/>
                <a:ea typeface="Calibri" panose="020F0502020204030204" pitchFamily="34" charset="0"/>
              </a:rPr>
              <a:t>- </a:t>
            </a:r>
            <a:r>
              <a:rPr lang="en-US" sz="2500" b="1" dirty="0" err="1">
                <a:solidFill>
                  <a:srgbClr val="0041C4"/>
                </a:solidFill>
                <a:effectLst/>
                <a:latin typeface="Times New Roman" panose="02020603050405020304" pitchFamily="18" charset="0"/>
                <a:ea typeface="Calibri" panose="020F0502020204030204" pitchFamily="34" charset="0"/>
              </a:rPr>
              <a:t>Biết</a:t>
            </a:r>
            <a:r>
              <a:rPr lang="en-US" sz="2500" b="1" dirty="0">
                <a:solidFill>
                  <a:srgbClr val="0041C4"/>
                </a:solidFill>
                <a:effectLst/>
                <a:latin typeface="Times New Roman" panose="02020603050405020304" pitchFamily="18" charset="0"/>
                <a:ea typeface="Calibri" panose="020F0502020204030204" pitchFamily="34" charset="0"/>
              </a:rPr>
              <a:t> </a:t>
            </a:r>
            <a:r>
              <a:rPr lang="en-US" sz="2500" b="1" dirty="0" err="1">
                <a:solidFill>
                  <a:srgbClr val="0041C4"/>
                </a:solidFill>
                <a:effectLst/>
                <a:latin typeface="Times New Roman" panose="02020603050405020304" pitchFamily="18" charset="0"/>
                <a:ea typeface="Calibri" panose="020F0502020204030204" pitchFamily="34" charset="0"/>
              </a:rPr>
              <a:t>yêu</a:t>
            </a:r>
            <a:r>
              <a:rPr lang="en-US" sz="2500" b="1" dirty="0">
                <a:solidFill>
                  <a:srgbClr val="0041C4"/>
                </a:solidFill>
                <a:effectLst/>
                <a:latin typeface="Times New Roman" panose="02020603050405020304" pitchFamily="18" charset="0"/>
                <a:ea typeface="Calibri" panose="020F0502020204030204" pitchFamily="34" charset="0"/>
              </a:rPr>
              <a:t> </a:t>
            </a:r>
            <a:r>
              <a:rPr lang="en-US" sz="2500" b="1" dirty="0" err="1">
                <a:solidFill>
                  <a:srgbClr val="0041C4"/>
                </a:solidFill>
                <a:effectLst/>
                <a:latin typeface="Times New Roman" panose="02020603050405020304" pitchFamily="18" charset="0"/>
                <a:ea typeface="Calibri" panose="020F0502020204030204" pitchFamily="34" charset="0"/>
              </a:rPr>
              <a:t>quê</a:t>
            </a:r>
            <a:r>
              <a:rPr lang="en-US" sz="2500" b="1" dirty="0">
                <a:solidFill>
                  <a:srgbClr val="0041C4"/>
                </a:solidFill>
                <a:effectLst/>
                <a:latin typeface="Times New Roman" panose="02020603050405020304" pitchFamily="18" charset="0"/>
                <a:ea typeface="Calibri" panose="020F0502020204030204" pitchFamily="34" charset="0"/>
              </a:rPr>
              <a:t> </a:t>
            </a:r>
            <a:r>
              <a:rPr lang="en-US" sz="2500" b="1" dirty="0" err="1">
                <a:solidFill>
                  <a:srgbClr val="0041C4"/>
                </a:solidFill>
                <a:effectLst/>
                <a:latin typeface="Times New Roman" panose="02020603050405020304" pitchFamily="18" charset="0"/>
                <a:ea typeface="Calibri" panose="020F0502020204030204" pitchFamily="34" charset="0"/>
              </a:rPr>
              <a:t>hương</a:t>
            </a:r>
            <a:r>
              <a:rPr lang="en-US" sz="2500" b="1" dirty="0">
                <a:solidFill>
                  <a:srgbClr val="0041C4"/>
                </a:solidFill>
                <a:effectLst/>
                <a:latin typeface="Times New Roman" panose="02020603050405020304" pitchFamily="18" charset="0"/>
                <a:ea typeface="Calibri" panose="020F0502020204030204" pitchFamily="34" charset="0"/>
              </a:rPr>
              <a:t> </a:t>
            </a:r>
            <a:r>
              <a:rPr lang="en-US" sz="2500" b="1" dirty="0" err="1">
                <a:solidFill>
                  <a:srgbClr val="0041C4"/>
                </a:solidFill>
                <a:effectLst/>
                <a:latin typeface="Times New Roman" panose="02020603050405020304" pitchFamily="18" charset="0"/>
                <a:ea typeface="Calibri" panose="020F0502020204030204" pitchFamily="34" charset="0"/>
              </a:rPr>
              <a:t>Đắk</a:t>
            </a:r>
            <a:r>
              <a:rPr lang="en-US" sz="2500" b="1" dirty="0">
                <a:solidFill>
                  <a:srgbClr val="0041C4"/>
                </a:solidFill>
                <a:effectLst/>
                <a:latin typeface="Times New Roman" panose="02020603050405020304" pitchFamily="18" charset="0"/>
                <a:ea typeface="Calibri" panose="020F0502020204030204" pitchFamily="34" charset="0"/>
              </a:rPr>
              <a:t> </a:t>
            </a:r>
            <a:r>
              <a:rPr lang="en-US" sz="2500" b="1" dirty="0" err="1">
                <a:solidFill>
                  <a:srgbClr val="0041C4"/>
                </a:solidFill>
                <a:effectLst/>
                <a:latin typeface="Times New Roman" panose="02020603050405020304" pitchFamily="18" charset="0"/>
                <a:ea typeface="Calibri" panose="020F0502020204030204" pitchFamily="34" charset="0"/>
              </a:rPr>
              <a:t>Lắk</a:t>
            </a:r>
            <a:r>
              <a:rPr lang="en-US" sz="2500" b="1" dirty="0">
                <a:solidFill>
                  <a:srgbClr val="0041C4"/>
                </a:solidFill>
                <a:effectLst/>
                <a:latin typeface="Times New Roman" panose="02020603050405020304" pitchFamily="18" charset="0"/>
                <a:ea typeface="Calibri" panose="020F0502020204030204" pitchFamily="34" charset="0"/>
              </a:rPr>
              <a:t> </a:t>
            </a:r>
            <a:r>
              <a:rPr lang="en-US" sz="2500" b="1" dirty="0" err="1">
                <a:solidFill>
                  <a:srgbClr val="0041C4"/>
                </a:solidFill>
                <a:effectLst/>
                <a:latin typeface="Times New Roman" panose="02020603050405020304" pitchFamily="18" charset="0"/>
                <a:ea typeface="Calibri" panose="020F0502020204030204" pitchFamily="34" charset="0"/>
              </a:rPr>
              <a:t>và</a:t>
            </a:r>
            <a:r>
              <a:rPr lang="en-US" sz="2500" b="1" dirty="0">
                <a:solidFill>
                  <a:srgbClr val="0041C4"/>
                </a:solidFill>
                <a:effectLst/>
                <a:latin typeface="Times New Roman" panose="02020603050405020304" pitchFamily="18" charset="0"/>
                <a:ea typeface="Calibri" panose="020F0502020204030204" pitchFamily="34" charset="0"/>
              </a:rPr>
              <a:t> </a:t>
            </a:r>
            <a:r>
              <a:rPr lang="en-US" sz="2500" b="1" dirty="0" err="1">
                <a:solidFill>
                  <a:srgbClr val="0041C4"/>
                </a:solidFill>
                <a:effectLst/>
                <a:latin typeface="Times New Roman" panose="02020603050405020304" pitchFamily="18" charset="0"/>
                <a:ea typeface="Calibri" panose="020F0502020204030204" pitchFamily="34" charset="0"/>
              </a:rPr>
              <a:t>trân</a:t>
            </a:r>
            <a:r>
              <a:rPr lang="en-US" sz="2500" b="1" dirty="0">
                <a:solidFill>
                  <a:srgbClr val="0041C4"/>
                </a:solidFill>
                <a:effectLst/>
                <a:latin typeface="Times New Roman" panose="02020603050405020304" pitchFamily="18" charset="0"/>
                <a:ea typeface="Calibri" panose="020F0502020204030204" pitchFamily="34" charset="0"/>
              </a:rPr>
              <a:t> </a:t>
            </a:r>
            <a:r>
              <a:rPr lang="en-US" sz="2500" b="1" dirty="0" err="1">
                <a:solidFill>
                  <a:srgbClr val="0041C4"/>
                </a:solidFill>
                <a:effectLst/>
                <a:latin typeface="Times New Roman" panose="02020603050405020304" pitchFamily="18" charset="0"/>
                <a:ea typeface="Calibri" panose="020F0502020204030204" pitchFamily="34" charset="0"/>
              </a:rPr>
              <a:t>trọng</a:t>
            </a:r>
            <a:r>
              <a:rPr lang="en-US" sz="2500" b="1" dirty="0">
                <a:solidFill>
                  <a:srgbClr val="0041C4"/>
                </a:solidFill>
                <a:effectLst/>
                <a:latin typeface="Times New Roman" panose="02020603050405020304" pitchFamily="18" charset="0"/>
                <a:ea typeface="Calibri" panose="020F0502020204030204" pitchFamily="34" charset="0"/>
              </a:rPr>
              <a:t> </a:t>
            </a:r>
            <a:r>
              <a:rPr lang="en-US" sz="2500" b="1" dirty="0" err="1">
                <a:solidFill>
                  <a:srgbClr val="0041C4"/>
                </a:solidFill>
                <a:effectLst/>
                <a:latin typeface="Times New Roman" panose="02020603050405020304" pitchFamily="18" charset="0"/>
                <a:ea typeface="Calibri" panose="020F0502020204030204" pitchFamily="34" charset="0"/>
              </a:rPr>
              <a:t>những</a:t>
            </a:r>
            <a:r>
              <a:rPr lang="en-US" sz="2500" b="1" dirty="0">
                <a:solidFill>
                  <a:srgbClr val="0041C4"/>
                </a:solidFill>
                <a:effectLst/>
                <a:latin typeface="Times New Roman" panose="02020603050405020304" pitchFamily="18" charset="0"/>
                <a:ea typeface="Calibri" panose="020F0502020204030204" pitchFamily="34" charset="0"/>
              </a:rPr>
              <a:t> </a:t>
            </a:r>
            <a:r>
              <a:rPr lang="en-US" sz="2500" b="1" dirty="0" err="1">
                <a:solidFill>
                  <a:srgbClr val="0041C4"/>
                </a:solidFill>
                <a:effectLst/>
                <a:latin typeface="Times New Roman" panose="02020603050405020304" pitchFamily="18" charset="0"/>
                <a:ea typeface="Calibri" panose="020F0502020204030204" pitchFamily="34" charset="0"/>
              </a:rPr>
              <a:t>giá</a:t>
            </a:r>
            <a:r>
              <a:rPr lang="en-US" sz="2500" b="1" dirty="0">
                <a:solidFill>
                  <a:srgbClr val="0041C4"/>
                </a:solidFill>
                <a:effectLst/>
                <a:latin typeface="Times New Roman" panose="02020603050405020304" pitchFamily="18" charset="0"/>
                <a:ea typeface="Calibri" panose="020F0502020204030204" pitchFamily="34" charset="0"/>
              </a:rPr>
              <a:t> </a:t>
            </a:r>
            <a:r>
              <a:rPr lang="en-US" sz="2500" b="1" dirty="0" err="1">
                <a:solidFill>
                  <a:srgbClr val="0041C4"/>
                </a:solidFill>
                <a:effectLst/>
                <a:latin typeface="Times New Roman" panose="02020603050405020304" pitchFamily="18" charset="0"/>
                <a:ea typeface="Calibri" panose="020F0502020204030204" pitchFamily="34" charset="0"/>
              </a:rPr>
              <a:t>trị</a:t>
            </a:r>
            <a:r>
              <a:rPr lang="en-US" sz="2500" b="1" dirty="0">
                <a:solidFill>
                  <a:srgbClr val="0041C4"/>
                </a:solidFill>
                <a:effectLst/>
                <a:latin typeface="Times New Roman" panose="02020603050405020304" pitchFamily="18" charset="0"/>
                <a:ea typeface="Calibri" panose="020F0502020204030204" pitchFamily="34" charset="0"/>
              </a:rPr>
              <a:t> </a:t>
            </a:r>
            <a:r>
              <a:rPr lang="en-US" sz="2500" b="1" dirty="0" err="1">
                <a:solidFill>
                  <a:srgbClr val="0041C4"/>
                </a:solidFill>
                <a:effectLst/>
                <a:latin typeface="Times New Roman" panose="02020603050405020304" pitchFamily="18" charset="0"/>
                <a:ea typeface="Calibri" panose="020F0502020204030204" pitchFamily="34" charset="0"/>
              </a:rPr>
              <a:t>truyền</a:t>
            </a:r>
            <a:r>
              <a:rPr lang="en-US" sz="2500" b="1" dirty="0">
                <a:solidFill>
                  <a:srgbClr val="0041C4"/>
                </a:solidFill>
                <a:effectLst/>
                <a:latin typeface="Times New Roman" panose="02020603050405020304" pitchFamily="18" charset="0"/>
                <a:ea typeface="Calibri" panose="020F0502020204030204" pitchFamily="34" charset="0"/>
              </a:rPr>
              <a:t> </a:t>
            </a:r>
            <a:r>
              <a:rPr lang="en-US" sz="2500" b="1" dirty="0" err="1">
                <a:solidFill>
                  <a:srgbClr val="0041C4"/>
                </a:solidFill>
                <a:effectLst/>
                <a:latin typeface="Times New Roman" panose="02020603050405020304" pitchFamily="18" charset="0"/>
                <a:ea typeface="Calibri" panose="020F0502020204030204" pitchFamily="34" charset="0"/>
              </a:rPr>
              <a:t>thống</a:t>
            </a:r>
            <a:r>
              <a:rPr lang="en-US" sz="2500" b="1" dirty="0">
                <a:solidFill>
                  <a:srgbClr val="0041C4"/>
                </a:solidFill>
                <a:effectLst/>
                <a:latin typeface="Times New Roman" panose="02020603050405020304" pitchFamily="18" charset="0"/>
                <a:ea typeface="Calibri" panose="020F0502020204030204" pitchFamily="34" charset="0"/>
              </a:rPr>
              <a:t> </a:t>
            </a:r>
            <a:r>
              <a:rPr lang="en-US" sz="2500" b="1" dirty="0" err="1">
                <a:solidFill>
                  <a:srgbClr val="0041C4"/>
                </a:solidFill>
                <a:effectLst/>
                <a:latin typeface="Times New Roman" panose="02020603050405020304" pitchFamily="18" charset="0"/>
                <a:ea typeface="Calibri" panose="020F0502020204030204" pitchFamily="34" charset="0"/>
              </a:rPr>
              <a:t>của</a:t>
            </a:r>
            <a:r>
              <a:rPr lang="en-US" sz="2500" b="1" dirty="0">
                <a:solidFill>
                  <a:srgbClr val="0041C4"/>
                </a:solidFill>
                <a:effectLst/>
                <a:latin typeface="Times New Roman" panose="02020603050405020304" pitchFamily="18" charset="0"/>
                <a:ea typeface="Calibri" panose="020F0502020204030204" pitchFamily="34" charset="0"/>
              </a:rPr>
              <a:t> </a:t>
            </a:r>
            <a:r>
              <a:rPr lang="en-US" sz="2500" b="1" dirty="0" err="1">
                <a:solidFill>
                  <a:srgbClr val="0041C4"/>
                </a:solidFill>
                <a:effectLst/>
                <a:latin typeface="Times New Roman" panose="02020603050405020304" pitchFamily="18" charset="0"/>
                <a:ea typeface="Calibri" panose="020F0502020204030204" pitchFamily="34" charset="0"/>
              </a:rPr>
              <a:t>quê</a:t>
            </a:r>
            <a:r>
              <a:rPr lang="en-US" sz="2500" b="1" dirty="0">
                <a:solidFill>
                  <a:srgbClr val="0041C4"/>
                </a:solidFill>
                <a:effectLst/>
                <a:latin typeface="Times New Roman" panose="02020603050405020304" pitchFamily="18" charset="0"/>
                <a:ea typeface="Calibri" panose="020F0502020204030204" pitchFamily="34" charset="0"/>
              </a:rPr>
              <a:t> </a:t>
            </a:r>
            <a:r>
              <a:rPr lang="en-US" sz="2500" b="1" dirty="0" err="1">
                <a:solidFill>
                  <a:srgbClr val="0041C4"/>
                </a:solidFill>
                <a:effectLst/>
                <a:latin typeface="Times New Roman" panose="02020603050405020304" pitchFamily="18" charset="0"/>
                <a:ea typeface="Calibri" panose="020F0502020204030204" pitchFamily="34" charset="0"/>
              </a:rPr>
              <a:t>hương</a:t>
            </a:r>
            <a:r>
              <a:rPr lang="en-US" sz="2500" b="1" dirty="0">
                <a:solidFill>
                  <a:srgbClr val="0041C4"/>
                </a:solidFill>
                <a:effectLst/>
                <a:latin typeface="Times New Roman" panose="02020603050405020304" pitchFamily="18" charset="0"/>
                <a:ea typeface="Calibri" panose="020F0502020204030204" pitchFamily="34" charset="0"/>
              </a:rPr>
              <a:t>.</a:t>
            </a:r>
          </a:p>
        </p:txBody>
      </p:sp>
      <p:pic>
        <p:nvPicPr>
          <p:cNvPr id="2" name="Picture 1">
            <a:extLst>
              <a:ext uri="{FF2B5EF4-FFF2-40B4-BE49-F238E27FC236}">
                <a16:creationId xmlns:a16="http://schemas.microsoft.com/office/drawing/2014/main" id="{F01D68DD-CCAB-4602-BED0-DBD2366AF3F9}"/>
              </a:ext>
            </a:extLst>
          </p:cNvPr>
          <p:cNvPicPr>
            <a:picLocks noChangeAspect="1"/>
          </p:cNvPicPr>
          <p:nvPr/>
        </p:nvPicPr>
        <p:blipFill>
          <a:blip r:embed="rId3"/>
          <a:stretch>
            <a:fillRect/>
          </a:stretch>
        </p:blipFill>
        <p:spPr>
          <a:xfrm>
            <a:off x="8017567" y="1388165"/>
            <a:ext cx="3975652" cy="4081669"/>
          </a:xfrm>
          <a:prstGeom prst="rect">
            <a:avLst/>
          </a:prstGeom>
        </p:spPr>
      </p:pic>
    </p:spTree>
    <p:extLst>
      <p:ext uri="{BB962C8B-B14F-4D97-AF65-F5344CB8AC3E}">
        <p14:creationId xmlns:p14="http://schemas.microsoft.com/office/powerpoint/2010/main" val="4482657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par>
                                <p:cTn id="15" presetID="16" presetClass="entr" presetSubtype="21"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DB1864D-9B84-4E35-BB81-53D1EA780070}"/>
              </a:ext>
            </a:extLst>
          </p:cNvPr>
          <p:cNvSpPr txBox="1"/>
          <p:nvPr/>
        </p:nvSpPr>
        <p:spPr>
          <a:xfrm>
            <a:off x="1610139" y="124008"/>
            <a:ext cx="8275983" cy="460895"/>
          </a:xfrm>
          <a:prstGeom prst="rect">
            <a:avLst/>
          </a:prstGeom>
          <a:blipFill>
            <a:blip r:embed="rId2"/>
            <a:tile tx="0" ty="0" sx="100000" sy="100000" flip="none" algn="tl"/>
          </a:blip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III/ KHÁNG CHIẾN CHỐNG ĐỀ QUỐC MĨ XÂM LƯỢC</a:t>
            </a:r>
            <a:endPar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endParaRPr>
          </a:p>
        </p:txBody>
      </p:sp>
      <p:sp>
        <p:nvSpPr>
          <p:cNvPr id="4" name="TextBox 3">
            <a:extLst>
              <a:ext uri="{FF2B5EF4-FFF2-40B4-BE49-F238E27FC236}">
                <a16:creationId xmlns:a16="http://schemas.microsoft.com/office/drawing/2014/main" id="{549DDDD6-F1C5-4ED1-8C59-BCE5960008EF}"/>
              </a:ext>
            </a:extLst>
          </p:cNvPr>
          <p:cNvSpPr txBox="1"/>
          <p:nvPr/>
        </p:nvSpPr>
        <p:spPr>
          <a:xfrm>
            <a:off x="556591" y="891977"/>
            <a:ext cx="10574641" cy="4924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a) </a:t>
            </a:r>
            <a:r>
              <a:rPr kumimoji="0" lang="en-US" sz="26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mn-cs"/>
              </a:rPr>
              <a:t>Âm</a:t>
            </a:r>
            <a:r>
              <a:rPr kumimoji="0" lang="en-US" sz="26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 </a:t>
            </a:r>
            <a:r>
              <a:rPr kumimoji="0" lang="en-US" sz="26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mn-cs"/>
              </a:rPr>
              <a:t>mưu</a:t>
            </a:r>
            <a:r>
              <a:rPr kumimoji="0" lang="en-US" sz="26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 </a:t>
            </a:r>
            <a:r>
              <a:rPr kumimoji="0" lang="en-US" sz="26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mn-cs"/>
              </a:rPr>
              <a:t>biện</a:t>
            </a:r>
            <a:r>
              <a:rPr kumimoji="0" lang="en-US" sz="26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 </a:t>
            </a:r>
            <a:r>
              <a:rPr kumimoji="0" lang="en-US" sz="26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mn-cs"/>
              </a:rPr>
              <a:t>pháp</a:t>
            </a:r>
            <a:r>
              <a:rPr kumimoji="0" lang="en-US" sz="26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 </a:t>
            </a:r>
            <a:r>
              <a:rPr kumimoji="0" lang="en-US" sz="26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mn-cs"/>
              </a:rPr>
              <a:t>của</a:t>
            </a:r>
            <a:r>
              <a:rPr kumimoji="0" lang="en-US" sz="26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 </a:t>
            </a:r>
            <a:r>
              <a:rPr kumimoji="0" lang="en-US" sz="26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mn-cs"/>
              </a:rPr>
              <a:t>Mĩ</a:t>
            </a:r>
            <a:r>
              <a:rPr kumimoji="0" lang="en-US" sz="26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 </a:t>
            </a:r>
            <a:r>
              <a:rPr kumimoji="0" lang="en-US" sz="26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mn-cs"/>
              </a:rPr>
              <a:t>và</a:t>
            </a:r>
            <a:r>
              <a:rPr kumimoji="0" lang="en-US" sz="26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 </a:t>
            </a:r>
            <a:r>
              <a:rPr kumimoji="0" lang="en-US" sz="26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mn-cs"/>
              </a:rPr>
              <a:t>chính</a:t>
            </a:r>
            <a:r>
              <a:rPr kumimoji="0" lang="en-US" sz="26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 </a:t>
            </a:r>
            <a:r>
              <a:rPr kumimoji="0" lang="en-US" sz="26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mn-cs"/>
              </a:rPr>
              <a:t>quyền</a:t>
            </a:r>
            <a:r>
              <a:rPr kumimoji="0" lang="en-US" sz="26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 </a:t>
            </a:r>
            <a:r>
              <a:rPr kumimoji="0" lang="en-US" sz="26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mn-cs"/>
              </a:rPr>
              <a:t>Sài</a:t>
            </a:r>
            <a:r>
              <a:rPr kumimoji="0" lang="en-US" sz="26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 </a:t>
            </a:r>
            <a:r>
              <a:rPr kumimoji="0" lang="en-US" sz="26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mn-cs"/>
              </a:rPr>
              <a:t>Gòn</a:t>
            </a:r>
            <a:r>
              <a:rPr kumimoji="0" lang="en-US" sz="26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 </a:t>
            </a:r>
            <a:r>
              <a:rPr kumimoji="0" lang="en-US" sz="26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mn-cs"/>
              </a:rPr>
              <a:t>đối</a:t>
            </a:r>
            <a:r>
              <a:rPr kumimoji="0" lang="en-US" sz="26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 </a:t>
            </a:r>
            <a:r>
              <a:rPr kumimoji="0" lang="en-US" sz="26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mn-cs"/>
              </a:rPr>
              <a:t>với</a:t>
            </a:r>
            <a:r>
              <a:rPr kumimoji="0" lang="en-US" sz="26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 </a:t>
            </a:r>
            <a:r>
              <a:rPr kumimoji="0" lang="en-US" sz="26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mn-cs"/>
              </a:rPr>
              <a:t>Đắk</a:t>
            </a:r>
            <a:r>
              <a:rPr kumimoji="0" lang="en-US" sz="26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 </a:t>
            </a:r>
            <a:r>
              <a:rPr kumimoji="0" lang="en-US" sz="26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mn-cs"/>
              </a:rPr>
              <a:t>Lắk</a:t>
            </a:r>
            <a:endParaRPr kumimoji="0" lang="en-US" sz="26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2" name="Rectangle 1"/>
          <p:cNvSpPr/>
          <p:nvPr/>
        </p:nvSpPr>
        <p:spPr>
          <a:xfrm>
            <a:off x="707010" y="1691494"/>
            <a:ext cx="11151910" cy="2308324"/>
          </a:xfrm>
          <a:prstGeom prst="rect">
            <a:avLst/>
          </a:prstGeom>
        </p:spPr>
        <p:txBody>
          <a:bodyPr wrap="square">
            <a:spAutoFit/>
          </a:bodyPr>
          <a:lstStyle/>
          <a:p>
            <a:r>
              <a:rPr lang="en-US" sz="2400" dirty="0" err="1"/>
              <a:t>Mĩ</a:t>
            </a:r>
            <a:r>
              <a:rPr lang="en-US" sz="2400" dirty="0"/>
              <a:t> </a:t>
            </a:r>
            <a:r>
              <a:rPr lang="en-US" sz="2400" dirty="0" err="1"/>
              <a:t>tiến</a:t>
            </a:r>
            <a:r>
              <a:rPr lang="en-US" sz="2400" dirty="0"/>
              <a:t> </a:t>
            </a:r>
            <a:r>
              <a:rPr lang="en-US" sz="2400" dirty="0" err="1"/>
              <a:t>hành</a:t>
            </a:r>
            <a:r>
              <a:rPr lang="en-US" sz="2400" dirty="0"/>
              <a:t> </a:t>
            </a:r>
            <a:r>
              <a:rPr lang="en-US" sz="2400" dirty="0" err="1"/>
              <a:t>viện</a:t>
            </a:r>
            <a:r>
              <a:rPr lang="en-US" sz="2400" dirty="0"/>
              <a:t> </a:t>
            </a:r>
            <a:r>
              <a:rPr lang="en-US" sz="2400" dirty="0" err="1"/>
              <a:t>trợ</a:t>
            </a:r>
            <a:r>
              <a:rPr lang="en-US" sz="2400" dirty="0"/>
              <a:t> </a:t>
            </a:r>
            <a:r>
              <a:rPr lang="en-US" sz="2400" dirty="0" err="1"/>
              <a:t>kinh</a:t>
            </a:r>
            <a:r>
              <a:rPr lang="en-US" sz="2400" dirty="0"/>
              <a:t> </a:t>
            </a:r>
            <a:r>
              <a:rPr lang="en-US" sz="2400" dirty="0" err="1"/>
              <a:t>tế</a:t>
            </a:r>
            <a:r>
              <a:rPr lang="en-US" sz="2400" dirty="0"/>
              <a:t>, </a:t>
            </a:r>
            <a:r>
              <a:rPr lang="en-US" sz="2400" dirty="0" err="1"/>
              <a:t>quân</a:t>
            </a:r>
            <a:r>
              <a:rPr lang="en-US" sz="2400" dirty="0"/>
              <a:t> </a:t>
            </a:r>
            <a:r>
              <a:rPr lang="en-US" sz="2400" dirty="0" err="1"/>
              <a:t>sự</a:t>
            </a:r>
            <a:r>
              <a:rPr lang="en-US" sz="2400" dirty="0"/>
              <a:t> </a:t>
            </a:r>
            <a:r>
              <a:rPr lang="en-US" sz="2400" dirty="0" err="1"/>
              <a:t>và</a:t>
            </a:r>
            <a:r>
              <a:rPr lang="en-US" sz="2400" dirty="0"/>
              <a:t> </a:t>
            </a:r>
            <a:r>
              <a:rPr lang="en-US" sz="2400" dirty="0" err="1"/>
              <a:t>thành</a:t>
            </a:r>
            <a:r>
              <a:rPr lang="en-US" sz="2400" dirty="0"/>
              <a:t> </a:t>
            </a:r>
            <a:r>
              <a:rPr lang="en-US" sz="2400" dirty="0" err="1"/>
              <a:t>lập</a:t>
            </a:r>
            <a:r>
              <a:rPr lang="en-US" sz="2400" dirty="0"/>
              <a:t> </a:t>
            </a:r>
            <a:r>
              <a:rPr lang="en-US" sz="2400" dirty="0" err="1"/>
              <a:t>chính</a:t>
            </a:r>
            <a:r>
              <a:rPr lang="en-US" sz="2400" dirty="0"/>
              <a:t> </a:t>
            </a:r>
            <a:r>
              <a:rPr lang="en-US" sz="2400" dirty="0" err="1"/>
              <a:t>quyền</a:t>
            </a:r>
            <a:r>
              <a:rPr lang="en-US" sz="2400" dirty="0"/>
              <a:t> </a:t>
            </a:r>
            <a:r>
              <a:rPr lang="en-US" sz="2400" dirty="0" err="1"/>
              <a:t>tay</a:t>
            </a:r>
            <a:r>
              <a:rPr lang="en-US" sz="2400" dirty="0"/>
              <a:t> </a:t>
            </a:r>
            <a:r>
              <a:rPr lang="en-US" sz="2400" dirty="0" err="1"/>
              <a:t>sai</a:t>
            </a:r>
            <a:r>
              <a:rPr lang="en-US" sz="2400" dirty="0"/>
              <a:t> </a:t>
            </a:r>
            <a:r>
              <a:rPr lang="en-US" sz="2400" dirty="0" err="1"/>
              <a:t>Ngô</a:t>
            </a:r>
            <a:r>
              <a:rPr lang="en-US" sz="2400" dirty="0"/>
              <a:t> </a:t>
            </a:r>
            <a:r>
              <a:rPr lang="en-US" sz="2400" dirty="0" err="1"/>
              <a:t>Đình</a:t>
            </a:r>
            <a:r>
              <a:rPr lang="en-US" sz="2400" dirty="0"/>
              <a:t> </a:t>
            </a:r>
            <a:r>
              <a:rPr lang="en-US" sz="2400" dirty="0" err="1"/>
              <a:t>Diệm</a:t>
            </a:r>
            <a:r>
              <a:rPr lang="en-US" sz="2400" dirty="0"/>
              <a:t>. </a:t>
            </a:r>
            <a:r>
              <a:rPr lang="en-US" sz="2400" dirty="0" err="1"/>
              <a:t>Năm</a:t>
            </a:r>
            <a:r>
              <a:rPr lang="en-US" sz="2400" dirty="0"/>
              <a:t> 1959, </a:t>
            </a:r>
            <a:r>
              <a:rPr lang="en-US" sz="2400" dirty="0" err="1"/>
              <a:t>chính</a:t>
            </a:r>
            <a:r>
              <a:rPr lang="en-US" sz="2400" dirty="0"/>
              <a:t> </a:t>
            </a:r>
            <a:r>
              <a:rPr lang="en-US" sz="2400" dirty="0" err="1"/>
              <a:t>quyền</a:t>
            </a:r>
            <a:r>
              <a:rPr lang="en-US" sz="2400" dirty="0"/>
              <a:t> </a:t>
            </a:r>
            <a:r>
              <a:rPr lang="en-US" sz="2400" dirty="0" err="1"/>
              <a:t>tay</a:t>
            </a:r>
            <a:r>
              <a:rPr lang="en-US" sz="2400" dirty="0"/>
              <a:t> </a:t>
            </a:r>
            <a:r>
              <a:rPr lang="en-US" sz="2400" dirty="0" err="1"/>
              <a:t>sai</a:t>
            </a:r>
            <a:r>
              <a:rPr lang="en-US" sz="2400" dirty="0"/>
              <a:t> </a:t>
            </a:r>
            <a:r>
              <a:rPr lang="en-US" sz="2400" dirty="0" err="1"/>
              <a:t>lê</a:t>
            </a:r>
            <a:r>
              <a:rPr lang="en-US" sz="2400" dirty="0"/>
              <a:t> </a:t>
            </a:r>
            <a:r>
              <a:rPr lang="en-US" sz="2400" dirty="0" err="1"/>
              <a:t>máy</a:t>
            </a:r>
            <a:r>
              <a:rPr lang="en-US" sz="2400" dirty="0"/>
              <a:t> </a:t>
            </a:r>
            <a:r>
              <a:rPr lang="en-US" sz="2400" dirty="0" err="1"/>
              <a:t>chém</a:t>
            </a:r>
            <a:r>
              <a:rPr lang="en-US" sz="2400" dirty="0"/>
              <a:t> </a:t>
            </a:r>
            <a:r>
              <a:rPr lang="en-US" sz="2400" dirty="0" err="1"/>
              <a:t>lên</a:t>
            </a:r>
            <a:r>
              <a:rPr lang="en-US" sz="2400" dirty="0"/>
              <a:t> </a:t>
            </a:r>
            <a:r>
              <a:rPr lang="en-US" sz="2400" dirty="0" err="1"/>
              <a:t>Đắk</a:t>
            </a:r>
            <a:r>
              <a:rPr lang="en-US" sz="2400" dirty="0"/>
              <a:t> </a:t>
            </a:r>
            <a:r>
              <a:rPr lang="en-US" sz="2400" dirty="0" err="1"/>
              <a:t>Lắk</a:t>
            </a:r>
            <a:r>
              <a:rPr lang="en-US" sz="2400" dirty="0"/>
              <a:t> </a:t>
            </a:r>
            <a:r>
              <a:rPr lang="en-US" sz="2400" dirty="0" err="1"/>
              <a:t>thực</a:t>
            </a:r>
            <a:r>
              <a:rPr lang="en-US" sz="2400" dirty="0"/>
              <a:t> </a:t>
            </a:r>
            <a:r>
              <a:rPr lang="en-US" sz="2400" dirty="0" err="1"/>
              <a:t>hiện</a:t>
            </a:r>
            <a:r>
              <a:rPr lang="en-US" sz="2400" dirty="0"/>
              <a:t> </a:t>
            </a:r>
            <a:r>
              <a:rPr lang="en-US" sz="2400" dirty="0" err="1"/>
              <a:t>chiến</a:t>
            </a:r>
            <a:r>
              <a:rPr lang="en-US" sz="2400" dirty="0"/>
              <a:t> </a:t>
            </a:r>
            <a:r>
              <a:rPr lang="en-US" sz="2400" dirty="0" err="1"/>
              <a:t>dịch</a:t>
            </a:r>
            <a:r>
              <a:rPr lang="en-US" sz="2400" dirty="0"/>
              <a:t> “</a:t>
            </a:r>
            <a:r>
              <a:rPr lang="en-US" sz="2400" dirty="0" err="1"/>
              <a:t>tố</a:t>
            </a:r>
            <a:r>
              <a:rPr lang="en-US" sz="2400" dirty="0"/>
              <a:t> </a:t>
            </a:r>
            <a:r>
              <a:rPr lang="en-US" sz="2400" dirty="0" err="1"/>
              <a:t>cộng</a:t>
            </a:r>
            <a:r>
              <a:rPr lang="en-US" sz="2400" dirty="0"/>
              <a:t>, </a:t>
            </a:r>
            <a:r>
              <a:rPr lang="en-US" sz="2400" dirty="0" err="1"/>
              <a:t>diệt</a:t>
            </a:r>
            <a:r>
              <a:rPr lang="en-US" sz="2400" dirty="0"/>
              <a:t> </a:t>
            </a:r>
            <a:r>
              <a:rPr lang="en-US" sz="2400" dirty="0" err="1"/>
              <a:t>cộng</a:t>
            </a:r>
            <a:r>
              <a:rPr lang="en-US" sz="2400" dirty="0"/>
              <a:t>”. </a:t>
            </a:r>
            <a:r>
              <a:rPr lang="en-US" sz="2400" dirty="0" err="1"/>
              <a:t>Chúng</a:t>
            </a:r>
            <a:r>
              <a:rPr lang="en-US" sz="2400" dirty="0"/>
              <a:t> </a:t>
            </a:r>
            <a:r>
              <a:rPr lang="en-US" sz="2400" dirty="0" err="1"/>
              <a:t>đánh</a:t>
            </a:r>
            <a:r>
              <a:rPr lang="en-US" sz="2400" dirty="0"/>
              <a:t> </a:t>
            </a:r>
            <a:r>
              <a:rPr lang="en-US" sz="2400" dirty="0" err="1"/>
              <a:t>phá</a:t>
            </a:r>
            <a:r>
              <a:rPr lang="en-US" sz="2400" dirty="0"/>
              <a:t> </a:t>
            </a:r>
            <a:r>
              <a:rPr lang="en-US" sz="2400" dirty="0" err="1"/>
              <a:t>các</a:t>
            </a:r>
            <a:r>
              <a:rPr lang="en-US" sz="2400" dirty="0"/>
              <a:t> </a:t>
            </a:r>
            <a:r>
              <a:rPr lang="en-US" sz="2400" dirty="0" err="1"/>
              <a:t>buôn</a:t>
            </a:r>
            <a:r>
              <a:rPr lang="en-US" sz="2400" dirty="0"/>
              <a:t> </a:t>
            </a:r>
            <a:r>
              <a:rPr lang="en-US" sz="2400" dirty="0" err="1"/>
              <a:t>làng</a:t>
            </a:r>
            <a:r>
              <a:rPr lang="en-US" sz="2400" dirty="0"/>
              <a:t>, </a:t>
            </a:r>
            <a:r>
              <a:rPr lang="en-US" sz="2400" dirty="0" err="1"/>
              <a:t>thành</a:t>
            </a:r>
            <a:r>
              <a:rPr lang="en-US" sz="2400" dirty="0"/>
              <a:t> </a:t>
            </a:r>
            <a:r>
              <a:rPr lang="en-US" sz="2400" dirty="0" err="1"/>
              <a:t>lập</a:t>
            </a:r>
            <a:r>
              <a:rPr lang="en-US" sz="2400" dirty="0"/>
              <a:t> “</a:t>
            </a:r>
            <a:r>
              <a:rPr lang="en-US" sz="2400" dirty="0" err="1"/>
              <a:t>khu</a:t>
            </a:r>
            <a:r>
              <a:rPr lang="en-US" sz="2400" dirty="0"/>
              <a:t> </a:t>
            </a:r>
            <a:r>
              <a:rPr lang="en-US" sz="2400" dirty="0" err="1"/>
              <a:t>dinh</a:t>
            </a:r>
            <a:r>
              <a:rPr lang="en-US" sz="2400" dirty="0"/>
              <a:t> </a:t>
            </a:r>
            <a:r>
              <a:rPr lang="en-US" sz="2400" dirty="0" err="1"/>
              <a:t>điền</a:t>
            </a:r>
            <a:r>
              <a:rPr lang="en-US" sz="2400" dirty="0"/>
              <a:t>”, “</a:t>
            </a:r>
            <a:r>
              <a:rPr lang="en-US" sz="2400" dirty="0" err="1"/>
              <a:t>ấp</a:t>
            </a:r>
            <a:r>
              <a:rPr lang="en-US" sz="2400" dirty="0"/>
              <a:t> </a:t>
            </a:r>
            <a:r>
              <a:rPr lang="en-US" sz="2400" dirty="0" err="1"/>
              <a:t>tân</a:t>
            </a:r>
            <a:r>
              <a:rPr lang="en-US" sz="2400" dirty="0"/>
              <a:t> </a:t>
            </a:r>
            <a:r>
              <a:rPr lang="en-US" sz="2400" dirty="0" err="1"/>
              <a:t>sinh</a:t>
            </a:r>
            <a:r>
              <a:rPr lang="en-US" sz="2400" dirty="0"/>
              <a:t>” </a:t>
            </a:r>
            <a:r>
              <a:rPr lang="en-US" sz="2400" dirty="0" err="1"/>
              <a:t>nhằm</a:t>
            </a:r>
            <a:r>
              <a:rPr lang="en-US" sz="2400" dirty="0"/>
              <a:t> </a:t>
            </a:r>
            <a:r>
              <a:rPr lang="en-US" sz="2400" dirty="0" err="1"/>
              <a:t>tách</a:t>
            </a:r>
            <a:r>
              <a:rPr lang="en-US" sz="2400" dirty="0"/>
              <a:t> </a:t>
            </a:r>
            <a:r>
              <a:rPr lang="en-US" sz="2400" dirty="0" err="1"/>
              <a:t>đồng</a:t>
            </a:r>
            <a:r>
              <a:rPr lang="en-US" sz="2400" dirty="0"/>
              <a:t> </a:t>
            </a:r>
            <a:r>
              <a:rPr lang="en-US" sz="2400" dirty="0" err="1"/>
              <a:t>bào</a:t>
            </a:r>
            <a:r>
              <a:rPr lang="en-US" sz="2400" dirty="0"/>
              <a:t> </a:t>
            </a:r>
            <a:r>
              <a:rPr lang="en-US" sz="2400" dirty="0" err="1"/>
              <a:t>ra</a:t>
            </a:r>
            <a:r>
              <a:rPr lang="en-US" sz="2400" dirty="0"/>
              <a:t> </a:t>
            </a:r>
            <a:r>
              <a:rPr lang="en-US" sz="2400" dirty="0" err="1"/>
              <a:t>khỏi</a:t>
            </a:r>
            <a:r>
              <a:rPr lang="en-US" sz="2400" dirty="0"/>
              <a:t> </a:t>
            </a:r>
            <a:r>
              <a:rPr lang="en-US" sz="2400" dirty="0" err="1"/>
              <a:t>cách</a:t>
            </a:r>
            <a:r>
              <a:rPr lang="en-US" sz="2400" dirty="0"/>
              <a:t> </a:t>
            </a:r>
            <a:r>
              <a:rPr lang="en-US" sz="2400" dirty="0" err="1"/>
              <a:t>mạng</a:t>
            </a:r>
            <a:r>
              <a:rPr lang="en-US" sz="2400" dirty="0"/>
              <a:t>. </a:t>
            </a:r>
            <a:r>
              <a:rPr lang="en-US" sz="2400" dirty="0" err="1"/>
              <a:t>Chúng</a:t>
            </a:r>
            <a:r>
              <a:rPr lang="en-US" sz="2400" dirty="0"/>
              <a:t> </a:t>
            </a:r>
            <a:r>
              <a:rPr lang="en-US" sz="2400" dirty="0" err="1"/>
              <a:t>xây</a:t>
            </a:r>
            <a:r>
              <a:rPr lang="en-US" sz="2400" dirty="0"/>
              <a:t> </a:t>
            </a:r>
            <a:r>
              <a:rPr lang="en-US" sz="2400" dirty="0" err="1"/>
              <a:t>dựng</a:t>
            </a:r>
            <a:r>
              <a:rPr lang="en-US" sz="2400" dirty="0"/>
              <a:t> </a:t>
            </a:r>
            <a:r>
              <a:rPr lang="en-US" sz="2400" dirty="0" err="1"/>
              <a:t>hàng</a:t>
            </a:r>
            <a:r>
              <a:rPr lang="en-US" sz="2400" dirty="0"/>
              <a:t> </a:t>
            </a:r>
            <a:r>
              <a:rPr lang="en-US" sz="2400" dirty="0" err="1"/>
              <a:t>trăm</a:t>
            </a:r>
            <a:r>
              <a:rPr lang="en-US" sz="2400" dirty="0"/>
              <a:t> </a:t>
            </a:r>
            <a:r>
              <a:rPr lang="en-US" sz="2400" dirty="0" err="1"/>
              <a:t>đồn</a:t>
            </a:r>
            <a:r>
              <a:rPr lang="en-US" sz="2400" dirty="0"/>
              <a:t> </a:t>
            </a:r>
            <a:r>
              <a:rPr lang="en-US" sz="2400" dirty="0" err="1"/>
              <a:t>bốt</a:t>
            </a:r>
            <a:r>
              <a:rPr lang="en-US" sz="2400" dirty="0"/>
              <a:t>, </a:t>
            </a:r>
            <a:r>
              <a:rPr lang="en-US" sz="2400" dirty="0" err="1"/>
              <a:t>tiểu</a:t>
            </a:r>
            <a:r>
              <a:rPr lang="en-US" sz="2400" dirty="0"/>
              <a:t> </a:t>
            </a:r>
            <a:r>
              <a:rPr lang="en-US" sz="2400" dirty="0" err="1"/>
              <a:t>khu</a:t>
            </a:r>
            <a:r>
              <a:rPr lang="en-US" sz="2400" dirty="0"/>
              <a:t>, chi </a:t>
            </a:r>
            <a:r>
              <a:rPr lang="en-US" sz="2400" dirty="0" err="1"/>
              <a:t>khu</a:t>
            </a:r>
            <a:r>
              <a:rPr lang="en-US" sz="2400" dirty="0"/>
              <a:t> </a:t>
            </a:r>
            <a:r>
              <a:rPr lang="en-US" sz="2400" dirty="0" err="1"/>
              <a:t>quân</a:t>
            </a:r>
            <a:r>
              <a:rPr lang="en-US" sz="2400" dirty="0"/>
              <a:t> </a:t>
            </a:r>
            <a:r>
              <a:rPr lang="en-US" sz="2400" dirty="0" err="1"/>
              <a:t>sự</a:t>
            </a:r>
            <a:r>
              <a:rPr lang="en-US" sz="2400" dirty="0"/>
              <a:t>, </a:t>
            </a:r>
            <a:r>
              <a:rPr lang="en-US" sz="2400" dirty="0" err="1"/>
              <a:t>các</a:t>
            </a:r>
            <a:r>
              <a:rPr lang="en-US" sz="2400" dirty="0"/>
              <a:t> </a:t>
            </a:r>
            <a:r>
              <a:rPr lang="en-US" sz="2400" dirty="0" err="1"/>
              <a:t>cụm</a:t>
            </a:r>
            <a:r>
              <a:rPr lang="en-US" sz="2400" dirty="0"/>
              <a:t> </a:t>
            </a:r>
            <a:r>
              <a:rPr lang="en-US" sz="2400" dirty="0" err="1"/>
              <a:t>thông</a:t>
            </a:r>
            <a:r>
              <a:rPr lang="en-US" sz="2400" dirty="0"/>
              <a:t> tin </a:t>
            </a:r>
            <a:r>
              <a:rPr lang="en-US" sz="2400" dirty="0" err="1"/>
              <a:t>liên</a:t>
            </a:r>
            <a:r>
              <a:rPr lang="en-US" sz="2400" dirty="0"/>
              <a:t> </a:t>
            </a:r>
            <a:r>
              <a:rPr lang="en-US" sz="2400" dirty="0" err="1"/>
              <a:t>lạc</a:t>
            </a:r>
            <a:r>
              <a:rPr lang="en-US" sz="2400" dirty="0"/>
              <a:t> </a:t>
            </a:r>
            <a:r>
              <a:rPr lang="en-US" sz="2400" dirty="0" err="1"/>
              <a:t>dày</a:t>
            </a:r>
            <a:r>
              <a:rPr lang="en-US" sz="2400" dirty="0"/>
              <a:t> </a:t>
            </a:r>
            <a:r>
              <a:rPr lang="en-US" sz="2400" dirty="0" err="1"/>
              <a:t>đặc</a:t>
            </a:r>
            <a:r>
              <a:rPr lang="en-US" sz="2400" dirty="0"/>
              <a:t>, </a:t>
            </a:r>
            <a:r>
              <a:rPr lang="en-US" sz="2400" dirty="0" err="1"/>
              <a:t>tạo</a:t>
            </a:r>
            <a:r>
              <a:rPr lang="en-US" sz="2400" dirty="0"/>
              <a:t> </a:t>
            </a:r>
            <a:r>
              <a:rPr lang="en-US" sz="2400" dirty="0" err="1"/>
              <a:t>thành</a:t>
            </a:r>
            <a:r>
              <a:rPr lang="en-US" sz="2400" dirty="0"/>
              <a:t> </a:t>
            </a:r>
            <a:r>
              <a:rPr lang="en-US" sz="2400" dirty="0" err="1"/>
              <a:t>một</a:t>
            </a:r>
            <a:r>
              <a:rPr lang="en-US" sz="2400" dirty="0"/>
              <a:t> </a:t>
            </a:r>
            <a:r>
              <a:rPr lang="en-US" sz="2400" dirty="0" err="1"/>
              <a:t>hệ</a:t>
            </a:r>
            <a:r>
              <a:rPr lang="en-US" sz="2400" dirty="0"/>
              <a:t> </a:t>
            </a:r>
            <a:r>
              <a:rPr lang="en-US" sz="2400" dirty="0" err="1"/>
              <a:t>thống</a:t>
            </a:r>
            <a:r>
              <a:rPr lang="en-US" sz="2400" dirty="0"/>
              <a:t> </a:t>
            </a:r>
            <a:r>
              <a:rPr lang="en-US" sz="2400" dirty="0" err="1"/>
              <a:t>kìm</a:t>
            </a:r>
            <a:r>
              <a:rPr lang="en-US" sz="2400" dirty="0"/>
              <a:t> </a:t>
            </a:r>
            <a:r>
              <a:rPr lang="en-US" sz="2400" dirty="0" err="1"/>
              <a:t>kẹp</a:t>
            </a:r>
            <a:r>
              <a:rPr lang="en-US" sz="2400" dirty="0"/>
              <a:t> </a:t>
            </a:r>
            <a:r>
              <a:rPr lang="en-US" sz="2400" dirty="0" err="1"/>
              <a:t>hà</a:t>
            </a:r>
            <a:r>
              <a:rPr lang="en-US" sz="2400" dirty="0"/>
              <a:t> </a:t>
            </a:r>
            <a:r>
              <a:rPr lang="en-US" sz="2400" dirty="0" err="1"/>
              <a:t>khắc</a:t>
            </a:r>
            <a:endParaRPr lang="en-US" sz="2400" dirty="0"/>
          </a:p>
        </p:txBody>
      </p:sp>
      <p:sp>
        <p:nvSpPr>
          <p:cNvPr id="3" name="Rectangle 2"/>
          <p:cNvSpPr/>
          <p:nvPr/>
        </p:nvSpPr>
        <p:spPr>
          <a:xfrm>
            <a:off x="842127" y="4176151"/>
            <a:ext cx="10837683" cy="1938992"/>
          </a:xfrm>
          <a:prstGeom prst="rect">
            <a:avLst/>
          </a:prstGeom>
        </p:spPr>
        <p:txBody>
          <a:bodyPr wrap="square">
            <a:spAutoFit/>
          </a:bodyPr>
          <a:lstStyle/>
          <a:p>
            <a:r>
              <a:rPr lang="vi-VN" sz="2400" dirty="0"/>
              <a:t>Song hành với đàn áp quân sự, đế quốc Mĩ còn thực hiện chính sách chia rẽ dân tộc, miệt thị đồng bào, phá hoại khối đoàn kết dân tộc. Để thực hiện âm mưu đó, chúng lập ra “Nha đặc trách thượng vụ”(1964) , “Phủ Đặc uỷ thượng vụ” (1969), “Bộ phát triển sắc tộc”, các sở, ti, sắc tộc,… xúi giục các phần tử cơ hội thành lập các tổ chức phản động như FULRO (năm 1964)</a:t>
            </a:r>
            <a:endParaRPr lang="en-US" sz="2400" dirty="0"/>
          </a:p>
        </p:txBody>
      </p:sp>
    </p:spTree>
    <p:extLst>
      <p:ext uri="{BB962C8B-B14F-4D97-AF65-F5344CB8AC3E}">
        <p14:creationId xmlns:p14="http://schemas.microsoft.com/office/powerpoint/2010/main" val="44680181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368E0AE-0A31-4172-A0D4-81129BD6E23E}"/>
              </a:ext>
            </a:extLst>
          </p:cNvPr>
          <p:cNvSpPr txBox="1"/>
          <p:nvPr/>
        </p:nvSpPr>
        <p:spPr>
          <a:xfrm>
            <a:off x="514857" y="686214"/>
            <a:ext cx="11677143" cy="830997"/>
          </a:xfrm>
          <a:prstGeom prst="rect">
            <a:avLst/>
          </a:prstGeom>
          <a:noFill/>
        </p:spPr>
        <p:txBody>
          <a:bodyPr wrap="square">
            <a:spAutoFit/>
          </a:bodyPr>
          <a:lstStyle/>
          <a:p>
            <a:r>
              <a:rPr lang="en-US" sz="2400" b="1" dirty="0">
                <a:solidFill>
                  <a:srgbClr val="C00000"/>
                </a:solidFill>
                <a:effectLst/>
                <a:latin typeface="Times New Roman" panose="02020603050405020304" pitchFamily="18" charset="0"/>
                <a:ea typeface="Calibri" panose="020F0502020204030204" pitchFamily="34" charset="0"/>
              </a:rPr>
              <a:t> b) </a:t>
            </a:r>
            <a:r>
              <a:rPr lang="en-US" sz="2400" b="1" dirty="0" err="1">
                <a:solidFill>
                  <a:srgbClr val="C00000"/>
                </a:solidFill>
                <a:effectLst/>
                <a:latin typeface="Times New Roman" panose="02020603050405020304" pitchFamily="18" charset="0"/>
                <a:ea typeface="Calibri" panose="020F0502020204030204" pitchFamily="34" charset="0"/>
              </a:rPr>
              <a:t>Cuộc</a:t>
            </a:r>
            <a:r>
              <a:rPr lang="en-US" sz="2400" b="1" dirty="0">
                <a:solidFill>
                  <a:srgbClr val="C00000"/>
                </a:solidFill>
                <a:effectLst/>
                <a:latin typeface="Times New Roman" panose="02020603050405020304" pitchFamily="18" charset="0"/>
                <a:ea typeface="Calibri" panose="020F0502020204030204" pitchFamily="34" charset="0"/>
              </a:rPr>
              <a:t> </a:t>
            </a:r>
            <a:r>
              <a:rPr lang="en-US" sz="2400" b="1" dirty="0" err="1">
                <a:solidFill>
                  <a:srgbClr val="C00000"/>
                </a:solidFill>
                <a:effectLst/>
                <a:latin typeface="Times New Roman" panose="02020603050405020304" pitchFamily="18" charset="0"/>
                <a:ea typeface="Calibri" panose="020F0502020204030204" pitchFamily="34" charset="0"/>
              </a:rPr>
              <a:t>đấu</a:t>
            </a:r>
            <a:r>
              <a:rPr lang="en-US" sz="2400" b="1" dirty="0">
                <a:solidFill>
                  <a:srgbClr val="C00000"/>
                </a:solidFill>
                <a:effectLst/>
                <a:latin typeface="Times New Roman" panose="02020603050405020304" pitchFamily="18" charset="0"/>
                <a:ea typeface="Calibri" panose="020F0502020204030204" pitchFamily="34" charset="0"/>
              </a:rPr>
              <a:t> </a:t>
            </a:r>
            <a:r>
              <a:rPr lang="en-US" sz="2400" b="1" dirty="0" err="1">
                <a:solidFill>
                  <a:srgbClr val="C00000"/>
                </a:solidFill>
                <a:effectLst/>
                <a:latin typeface="Times New Roman" panose="02020603050405020304" pitchFamily="18" charset="0"/>
                <a:ea typeface="Calibri" panose="020F0502020204030204" pitchFamily="34" charset="0"/>
              </a:rPr>
              <a:t>tranh</a:t>
            </a:r>
            <a:r>
              <a:rPr lang="en-US" sz="2400" b="1" dirty="0">
                <a:solidFill>
                  <a:srgbClr val="C00000"/>
                </a:solidFill>
                <a:effectLst/>
                <a:latin typeface="Times New Roman" panose="02020603050405020304" pitchFamily="18" charset="0"/>
                <a:ea typeface="Calibri" panose="020F0502020204030204" pitchFamily="34" charset="0"/>
              </a:rPr>
              <a:t> </a:t>
            </a:r>
            <a:r>
              <a:rPr lang="en-US" sz="2400" b="1" dirty="0" err="1">
                <a:solidFill>
                  <a:srgbClr val="C00000"/>
                </a:solidFill>
                <a:effectLst/>
                <a:latin typeface="Times New Roman" panose="02020603050405020304" pitchFamily="18" charset="0"/>
                <a:ea typeface="Calibri" panose="020F0502020204030204" pitchFamily="34" charset="0"/>
              </a:rPr>
              <a:t>chống</a:t>
            </a:r>
            <a:r>
              <a:rPr lang="en-US" sz="2400" b="1" dirty="0">
                <a:solidFill>
                  <a:srgbClr val="C00000"/>
                </a:solidFill>
                <a:effectLst/>
                <a:latin typeface="Times New Roman" panose="02020603050405020304" pitchFamily="18" charset="0"/>
                <a:ea typeface="Calibri" panose="020F0502020204030204" pitchFamily="34" charset="0"/>
              </a:rPr>
              <a:t> </a:t>
            </a:r>
            <a:r>
              <a:rPr lang="en-US" sz="2400" b="1" dirty="0" err="1">
                <a:solidFill>
                  <a:srgbClr val="C00000"/>
                </a:solidFill>
                <a:effectLst/>
                <a:latin typeface="Times New Roman" panose="02020603050405020304" pitchFamily="18" charset="0"/>
                <a:ea typeface="Calibri" panose="020F0502020204030204" pitchFamily="34" charset="0"/>
              </a:rPr>
              <a:t>Mĩ</a:t>
            </a:r>
            <a:r>
              <a:rPr lang="en-US" sz="2400" b="1" dirty="0">
                <a:solidFill>
                  <a:srgbClr val="C00000"/>
                </a:solidFill>
                <a:effectLst/>
                <a:latin typeface="Times New Roman" panose="02020603050405020304" pitchFamily="18" charset="0"/>
                <a:ea typeface="Calibri" panose="020F0502020204030204" pitchFamily="34" charset="0"/>
              </a:rPr>
              <a:t> </a:t>
            </a:r>
            <a:r>
              <a:rPr lang="en-US" sz="2400" b="1" dirty="0" err="1">
                <a:solidFill>
                  <a:srgbClr val="C00000"/>
                </a:solidFill>
                <a:effectLst/>
                <a:latin typeface="Times New Roman" panose="02020603050405020304" pitchFamily="18" charset="0"/>
                <a:ea typeface="Calibri" panose="020F0502020204030204" pitchFamily="34" charset="0"/>
              </a:rPr>
              <a:t>cứu</a:t>
            </a:r>
            <a:r>
              <a:rPr lang="en-US" sz="2400" b="1" dirty="0">
                <a:solidFill>
                  <a:srgbClr val="C00000"/>
                </a:solidFill>
                <a:effectLst/>
                <a:latin typeface="Times New Roman" panose="02020603050405020304" pitchFamily="18" charset="0"/>
                <a:ea typeface="Calibri" panose="020F0502020204030204" pitchFamily="34" charset="0"/>
              </a:rPr>
              <a:t> </a:t>
            </a:r>
            <a:r>
              <a:rPr lang="en-US" sz="2400" b="1" dirty="0" err="1">
                <a:solidFill>
                  <a:srgbClr val="C00000"/>
                </a:solidFill>
                <a:effectLst/>
                <a:latin typeface="Times New Roman" panose="02020603050405020304" pitchFamily="18" charset="0"/>
                <a:ea typeface="Calibri" panose="020F0502020204030204" pitchFamily="34" charset="0"/>
              </a:rPr>
              <a:t>nước</a:t>
            </a:r>
            <a:r>
              <a:rPr lang="en-US" sz="2400" b="1" dirty="0">
                <a:solidFill>
                  <a:srgbClr val="C00000"/>
                </a:solidFill>
                <a:effectLst/>
                <a:latin typeface="Times New Roman" panose="02020603050405020304" pitchFamily="18" charset="0"/>
                <a:ea typeface="Calibri" panose="020F0502020204030204" pitchFamily="34" charset="0"/>
              </a:rPr>
              <a:t> </a:t>
            </a:r>
            <a:r>
              <a:rPr lang="en-US" sz="2400" b="1" dirty="0" err="1">
                <a:solidFill>
                  <a:srgbClr val="C00000"/>
                </a:solidFill>
                <a:effectLst/>
                <a:latin typeface="Times New Roman" panose="02020603050405020304" pitchFamily="18" charset="0"/>
                <a:ea typeface="Calibri" panose="020F0502020204030204" pitchFamily="34" charset="0"/>
              </a:rPr>
              <a:t>của</a:t>
            </a:r>
            <a:r>
              <a:rPr lang="en-US" sz="2400" b="1" dirty="0">
                <a:solidFill>
                  <a:srgbClr val="C00000"/>
                </a:solidFill>
                <a:effectLst/>
                <a:latin typeface="Times New Roman" panose="02020603050405020304" pitchFamily="18" charset="0"/>
                <a:ea typeface="Calibri" panose="020F0502020204030204" pitchFamily="34" charset="0"/>
              </a:rPr>
              <a:t> </a:t>
            </a:r>
            <a:r>
              <a:rPr lang="en-US" sz="2400" b="1" dirty="0" err="1">
                <a:solidFill>
                  <a:srgbClr val="C00000"/>
                </a:solidFill>
                <a:effectLst/>
                <a:latin typeface="Times New Roman" panose="02020603050405020304" pitchFamily="18" charset="0"/>
                <a:ea typeface="Calibri" panose="020F0502020204030204" pitchFamily="34" charset="0"/>
              </a:rPr>
              <a:t>đồng</a:t>
            </a:r>
            <a:r>
              <a:rPr lang="en-US" sz="2400" b="1" dirty="0">
                <a:solidFill>
                  <a:srgbClr val="C00000"/>
                </a:solidFill>
                <a:effectLst/>
                <a:latin typeface="Times New Roman" panose="02020603050405020304" pitchFamily="18" charset="0"/>
                <a:ea typeface="Calibri" panose="020F0502020204030204" pitchFamily="34" charset="0"/>
              </a:rPr>
              <a:t> </a:t>
            </a:r>
            <a:r>
              <a:rPr lang="en-US" sz="2400" b="1" dirty="0" err="1">
                <a:solidFill>
                  <a:srgbClr val="C00000"/>
                </a:solidFill>
                <a:effectLst/>
                <a:latin typeface="Times New Roman" panose="02020603050405020304" pitchFamily="18" charset="0"/>
                <a:ea typeface="Calibri" panose="020F0502020204030204" pitchFamily="34" charset="0"/>
              </a:rPr>
              <a:t>bào</a:t>
            </a:r>
            <a:r>
              <a:rPr lang="en-US" sz="2400" b="1" dirty="0">
                <a:solidFill>
                  <a:srgbClr val="C00000"/>
                </a:solidFill>
                <a:effectLst/>
                <a:latin typeface="Times New Roman" panose="02020603050405020304" pitchFamily="18" charset="0"/>
                <a:ea typeface="Calibri" panose="020F0502020204030204" pitchFamily="34" charset="0"/>
              </a:rPr>
              <a:t> </a:t>
            </a:r>
            <a:r>
              <a:rPr lang="en-US" sz="2400" b="1" dirty="0" err="1">
                <a:solidFill>
                  <a:srgbClr val="C00000"/>
                </a:solidFill>
                <a:effectLst/>
                <a:latin typeface="Times New Roman" panose="02020603050405020304" pitchFamily="18" charset="0"/>
                <a:ea typeface="Calibri" panose="020F0502020204030204" pitchFamily="34" charset="0"/>
              </a:rPr>
              <a:t>các</a:t>
            </a:r>
            <a:r>
              <a:rPr lang="en-US" sz="2400" b="1" dirty="0">
                <a:solidFill>
                  <a:srgbClr val="C00000"/>
                </a:solidFill>
                <a:effectLst/>
                <a:latin typeface="Times New Roman" panose="02020603050405020304" pitchFamily="18" charset="0"/>
                <a:ea typeface="Calibri" panose="020F0502020204030204" pitchFamily="34" charset="0"/>
              </a:rPr>
              <a:t> </a:t>
            </a:r>
            <a:r>
              <a:rPr lang="en-US" sz="2400" b="1" dirty="0" err="1">
                <a:solidFill>
                  <a:srgbClr val="C00000"/>
                </a:solidFill>
                <a:effectLst/>
                <a:latin typeface="Times New Roman" panose="02020603050405020304" pitchFamily="18" charset="0"/>
                <a:ea typeface="Calibri" panose="020F0502020204030204" pitchFamily="34" charset="0"/>
              </a:rPr>
              <a:t>dân</a:t>
            </a:r>
            <a:r>
              <a:rPr lang="en-US" sz="2400" b="1" dirty="0">
                <a:solidFill>
                  <a:srgbClr val="C00000"/>
                </a:solidFill>
                <a:effectLst/>
                <a:latin typeface="Times New Roman" panose="02020603050405020304" pitchFamily="18" charset="0"/>
                <a:ea typeface="Calibri" panose="020F0502020204030204" pitchFamily="34" charset="0"/>
              </a:rPr>
              <a:t> </a:t>
            </a:r>
            <a:r>
              <a:rPr lang="en-US" sz="2400" b="1" dirty="0" err="1">
                <a:solidFill>
                  <a:srgbClr val="C00000"/>
                </a:solidFill>
                <a:effectLst/>
                <a:latin typeface="Times New Roman" panose="02020603050405020304" pitchFamily="18" charset="0"/>
                <a:ea typeface="Calibri" panose="020F0502020204030204" pitchFamily="34" charset="0"/>
              </a:rPr>
              <a:t>tộc</a:t>
            </a:r>
            <a:r>
              <a:rPr lang="en-US" sz="2400" b="1" dirty="0">
                <a:solidFill>
                  <a:srgbClr val="C00000"/>
                </a:solidFill>
                <a:effectLst/>
                <a:latin typeface="Times New Roman" panose="02020603050405020304" pitchFamily="18" charset="0"/>
                <a:ea typeface="Calibri" panose="020F0502020204030204" pitchFamily="34" charset="0"/>
              </a:rPr>
              <a:t> </a:t>
            </a:r>
            <a:r>
              <a:rPr lang="en-US" sz="2400" b="1" dirty="0" err="1">
                <a:solidFill>
                  <a:srgbClr val="C00000"/>
                </a:solidFill>
                <a:effectLst/>
                <a:latin typeface="Times New Roman" panose="02020603050405020304" pitchFamily="18" charset="0"/>
                <a:ea typeface="Calibri" panose="020F0502020204030204" pitchFamily="34" charset="0"/>
              </a:rPr>
              <a:t>Đắk</a:t>
            </a:r>
            <a:r>
              <a:rPr lang="en-US" sz="2400" b="1" dirty="0">
                <a:solidFill>
                  <a:srgbClr val="C00000"/>
                </a:solidFill>
                <a:effectLst/>
                <a:latin typeface="Times New Roman" panose="02020603050405020304" pitchFamily="18" charset="0"/>
                <a:ea typeface="Calibri" panose="020F0502020204030204" pitchFamily="34" charset="0"/>
              </a:rPr>
              <a:t> </a:t>
            </a:r>
            <a:r>
              <a:rPr lang="en-US" sz="2400" b="1" dirty="0" err="1">
                <a:solidFill>
                  <a:srgbClr val="C00000"/>
                </a:solidFill>
                <a:effectLst/>
                <a:latin typeface="Times New Roman" panose="02020603050405020304" pitchFamily="18" charset="0"/>
                <a:ea typeface="Calibri" panose="020F0502020204030204" pitchFamily="34" charset="0"/>
              </a:rPr>
              <a:t>Lắk</a:t>
            </a:r>
            <a:r>
              <a:rPr lang="en-US" sz="2400" b="1" dirty="0">
                <a:solidFill>
                  <a:srgbClr val="C00000"/>
                </a:solidFill>
                <a:effectLst/>
                <a:latin typeface="Times New Roman" panose="02020603050405020304" pitchFamily="18" charset="0"/>
                <a:ea typeface="Calibri" panose="020F0502020204030204" pitchFamily="34" charset="0"/>
              </a:rPr>
              <a:t>. </a:t>
            </a:r>
          </a:p>
          <a:p>
            <a:r>
              <a:rPr lang="en-US" sz="2400" b="1" dirty="0">
                <a:solidFill>
                  <a:srgbClr val="C00000"/>
                </a:solidFill>
                <a:latin typeface="Times New Roman" panose="02020603050405020304" pitchFamily="18" charset="0"/>
              </a:rPr>
              <a:t> c) Ý nghĩa </a:t>
            </a:r>
            <a:r>
              <a:rPr lang="en-US" sz="2400" b="1" dirty="0" err="1">
                <a:solidFill>
                  <a:srgbClr val="C00000"/>
                </a:solidFill>
                <a:latin typeface="Times New Roman" panose="02020603050405020304" pitchFamily="18" charset="0"/>
              </a:rPr>
              <a:t>và</a:t>
            </a:r>
            <a:r>
              <a:rPr lang="en-US" sz="2400" b="1" dirty="0">
                <a:solidFill>
                  <a:srgbClr val="C00000"/>
                </a:solidFill>
                <a:latin typeface="Times New Roman" panose="02020603050405020304" pitchFamily="18" charset="0"/>
              </a:rPr>
              <a:t> </a:t>
            </a:r>
            <a:r>
              <a:rPr lang="en-US" sz="2400" b="1" dirty="0" err="1">
                <a:solidFill>
                  <a:srgbClr val="C00000"/>
                </a:solidFill>
                <a:latin typeface="Times New Roman" panose="02020603050405020304" pitchFamily="18" charset="0"/>
              </a:rPr>
              <a:t>nguyên</a:t>
            </a:r>
            <a:r>
              <a:rPr lang="en-US" sz="2400" b="1" dirty="0">
                <a:solidFill>
                  <a:srgbClr val="C00000"/>
                </a:solidFill>
                <a:latin typeface="Times New Roman" panose="02020603050405020304" pitchFamily="18" charset="0"/>
              </a:rPr>
              <a:t> </a:t>
            </a:r>
            <a:r>
              <a:rPr lang="en-US" sz="2400" b="1" dirty="0" err="1">
                <a:solidFill>
                  <a:srgbClr val="C00000"/>
                </a:solidFill>
                <a:latin typeface="Times New Roman" panose="02020603050405020304" pitchFamily="18" charset="0"/>
              </a:rPr>
              <a:t>nhân</a:t>
            </a:r>
            <a:r>
              <a:rPr lang="en-US" sz="2400" b="1" dirty="0">
                <a:solidFill>
                  <a:srgbClr val="C00000"/>
                </a:solidFill>
                <a:latin typeface="Times New Roman" panose="02020603050405020304" pitchFamily="18" charset="0"/>
              </a:rPr>
              <a:t> </a:t>
            </a:r>
            <a:r>
              <a:rPr lang="en-US" sz="2400" b="1" dirty="0" err="1">
                <a:solidFill>
                  <a:srgbClr val="C00000"/>
                </a:solidFill>
                <a:latin typeface="Times New Roman" panose="02020603050405020304" pitchFamily="18" charset="0"/>
              </a:rPr>
              <a:t>thắng</a:t>
            </a:r>
            <a:r>
              <a:rPr lang="en-US" sz="2400" b="1" dirty="0">
                <a:solidFill>
                  <a:srgbClr val="C00000"/>
                </a:solidFill>
                <a:latin typeface="Times New Roman" panose="02020603050405020304" pitchFamily="18" charset="0"/>
              </a:rPr>
              <a:t> </a:t>
            </a:r>
            <a:r>
              <a:rPr lang="en-US" sz="2400" b="1" dirty="0" err="1">
                <a:solidFill>
                  <a:srgbClr val="C00000"/>
                </a:solidFill>
                <a:latin typeface="Times New Roman" panose="02020603050405020304" pitchFamily="18" charset="0"/>
              </a:rPr>
              <a:t>lợi</a:t>
            </a:r>
            <a:r>
              <a:rPr lang="en-US" sz="2400" b="1" dirty="0">
                <a:solidFill>
                  <a:srgbClr val="C00000"/>
                </a:solidFill>
                <a:latin typeface="Times New Roman" panose="02020603050405020304" pitchFamily="18" charset="0"/>
              </a:rPr>
              <a:t>.</a:t>
            </a:r>
            <a:endParaRPr lang="en-US" sz="2400" dirty="0">
              <a:solidFill>
                <a:srgbClr val="C00000"/>
              </a:solidFill>
            </a:endParaRPr>
          </a:p>
        </p:txBody>
      </p:sp>
      <p:sp>
        <p:nvSpPr>
          <p:cNvPr id="16" name="TextBox 15">
            <a:extLst>
              <a:ext uri="{FF2B5EF4-FFF2-40B4-BE49-F238E27FC236}">
                <a16:creationId xmlns:a16="http://schemas.microsoft.com/office/drawing/2014/main" id="{A91D7802-0E0D-4EBC-A019-67362F04BAB6}"/>
              </a:ext>
            </a:extLst>
          </p:cNvPr>
          <p:cNvSpPr txBox="1"/>
          <p:nvPr/>
        </p:nvSpPr>
        <p:spPr>
          <a:xfrm>
            <a:off x="416453" y="1654947"/>
            <a:ext cx="6633703" cy="4708981"/>
          </a:xfrm>
          <a:prstGeom prst="rect">
            <a:avLst/>
          </a:prstGeom>
          <a:solidFill>
            <a:schemeClr val="accent4">
              <a:lumMod val="20000"/>
              <a:lumOff val="80000"/>
            </a:schemeClr>
          </a:solidFill>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en-US" sz="2500" b="1" dirty="0">
                <a:solidFill>
                  <a:srgbClr val="FF0000"/>
                </a:solidFill>
                <a:effectLst/>
                <a:latin typeface="Times New Roman" panose="02020603050405020304" pitchFamily="18" charset="0"/>
                <a:ea typeface="Calibri" panose="020F0502020204030204" pitchFamily="34" charset="0"/>
              </a:rPr>
              <a:t>-  HOẠT ĐỘNG NHÓM:</a:t>
            </a:r>
            <a:r>
              <a:rPr lang="en-US" sz="2500" b="1" dirty="0">
                <a:effectLst/>
                <a:latin typeface="Times New Roman" panose="02020603050405020304" pitchFamily="18" charset="0"/>
                <a:ea typeface="Calibri" panose="020F0502020204030204" pitchFamily="34" charset="0"/>
              </a:rPr>
              <a:t>  </a:t>
            </a:r>
            <a:r>
              <a:rPr lang="en-US" sz="2500" b="1" dirty="0" err="1">
                <a:solidFill>
                  <a:srgbClr val="C00000"/>
                </a:solidFill>
                <a:effectLst/>
                <a:latin typeface="Times New Roman" panose="02020603050405020304" pitchFamily="18" charset="0"/>
                <a:ea typeface="Calibri" panose="020F0502020204030204" pitchFamily="34" charset="0"/>
              </a:rPr>
              <a:t>Yêu</a:t>
            </a:r>
            <a:r>
              <a:rPr lang="en-US" sz="2500" b="1" dirty="0">
                <a:solidFill>
                  <a:srgbClr val="C00000"/>
                </a:solidFill>
                <a:effectLst/>
                <a:latin typeface="Times New Roman" panose="02020603050405020304" pitchFamily="18" charset="0"/>
                <a:ea typeface="Calibri" panose="020F0502020204030204" pitchFamily="34" charset="0"/>
              </a:rPr>
              <a:t> </a:t>
            </a:r>
            <a:r>
              <a:rPr lang="en-US" sz="2500" b="1" dirty="0" err="1">
                <a:solidFill>
                  <a:srgbClr val="C00000"/>
                </a:solidFill>
                <a:effectLst/>
                <a:latin typeface="Times New Roman" panose="02020603050405020304" pitchFamily="18" charset="0"/>
                <a:ea typeface="Calibri" panose="020F0502020204030204" pitchFamily="34" charset="0"/>
              </a:rPr>
              <a:t>cầu</a:t>
            </a:r>
            <a:r>
              <a:rPr lang="en-US" sz="2500" b="1" dirty="0">
                <a:solidFill>
                  <a:srgbClr val="C00000"/>
                </a:solidFill>
                <a:effectLst/>
                <a:latin typeface="Times New Roman" panose="02020603050405020304" pitchFamily="18" charset="0"/>
                <a:ea typeface="Calibri" panose="020F0502020204030204" pitchFamily="34" charset="0"/>
              </a:rPr>
              <a:t> </a:t>
            </a:r>
            <a:r>
              <a:rPr lang="en-US" sz="2500" b="1" dirty="0" err="1">
                <a:solidFill>
                  <a:srgbClr val="C00000"/>
                </a:solidFill>
                <a:effectLst/>
                <a:latin typeface="Times New Roman" panose="02020603050405020304" pitchFamily="18" charset="0"/>
                <a:ea typeface="Calibri" panose="020F0502020204030204" pitchFamily="34" charset="0"/>
              </a:rPr>
              <a:t>các</a:t>
            </a:r>
            <a:r>
              <a:rPr lang="en-US" sz="2500" b="1" dirty="0">
                <a:solidFill>
                  <a:srgbClr val="C00000"/>
                </a:solidFill>
                <a:effectLst/>
                <a:latin typeface="Times New Roman" panose="02020603050405020304" pitchFamily="18" charset="0"/>
                <a:ea typeface="Calibri" panose="020F0502020204030204" pitchFamily="34" charset="0"/>
              </a:rPr>
              <a:t> </a:t>
            </a:r>
            <a:r>
              <a:rPr lang="en-US" sz="2500" b="1" dirty="0" err="1">
                <a:solidFill>
                  <a:srgbClr val="C00000"/>
                </a:solidFill>
                <a:effectLst/>
                <a:latin typeface="Times New Roman" panose="02020603050405020304" pitchFamily="18" charset="0"/>
                <a:ea typeface="Calibri" panose="020F0502020204030204" pitchFamily="34" charset="0"/>
              </a:rPr>
              <a:t>nhóm</a:t>
            </a:r>
            <a:r>
              <a:rPr lang="en-US" sz="2500" b="1" dirty="0">
                <a:solidFill>
                  <a:srgbClr val="C00000"/>
                </a:solidFill>
                <a:effectLst/>
                <a:latin typeface="Times New Roman" panose="02020603050405020304" pitchFamily="18" charset="0"/>
                <a:ea typeface="Calibri" panose="020F0502020204030204" pitchFamily="34" charset="0"/>
              </a:rPr>
              <a:t> </a:t>
            </a:r>
            <a:r>
              <a:rPr lang="en-US" sz="2500" b="1" dirty="0" err="1">
                <a:solidFill>
                  <a:srgbClr val="C00000"/>
                </a:solidFill>
                <a:effectLst/>
                <a:latin typeface="Times New Roman" panose="02020603050405020304" pitchFamily="18" charset="0"/>
                <a:ea typeface="Calibri" panose="020F0502020204030204" pitchFamily="34" charset="0"/>
              </a:rPr>
              <a:t>thực</a:t>
            </a:r>
            <a:r>
              <a:rPr lang="en-US" sz="2500" b="1" dirty="0">
                <a:solidFill>
                  <a:srgbClr val="C00000"/>
                </a:solidFill>
                <a:effectLst/>
                <a:latin typeface="Times New Roman" panose="02020603050405020304" pitchFamily="18" charset="0"/>
                <a:ea typeface="Calibri" panose="020F0502020204030204" pitchFamily="34" charset="0"/>
              </a:rPr>
              <a:t> </a:t>
            </a:r>
            <a:r>
              <a:rPr lang="en-US" sz="2500" b="1" dirty="0" err="1">
                <a:solidFill>
                  <a:srgbClr val="C00000"/>
                </a:solidFill>
                <a:effectLst/>
                <a:latin typeface="Times New Roman" panose="02020603050405020304" pitchFamily="18" charset="0"/>
                <a:ea typeface="Calibri" panose="020F0502020204030204" pitchFamily="34" charset="0"/>
              </a:rPr>
              <a:t>hiện</a:t>
            </a:r>
            <a:r>
              <a:rPr lang="en-US" sz="2500" b="1" dirty="0">
                <a:solidFill>
                  <a:srgbClr val="C00000"/>
                </a:solidFill>
                <a:effectLst/>
                <a:latin typeface="Times New Roman" panose="02020603050405020304" pitchFamily="18" charset="0"/>
                <a:ea typeface="Calibri" panose="020F0502020204030204" pitchFamily="34" charset="0"/>
              </a:rPr>
              <a:t> </a:t>
            </a:r>
            <a:r>
              <a:rPr lang="en-US" sz="2500" b="1" dirty="0" err="1">
                <a:solidFill>
                  <a:srgbClr val="C00000"/>
                </a:solidFill>
                <a:effectLst/>
                <a:latin typeface="Times New Roman" panose="02020603050405020304" pitchFamily="18" charset="0"/>
                <a:ea typeface="Calibri" panose="020F0502020204030204" pitchFamily="34" charset="0"/>
              </a:rPr>
              <a:t>nhiệm</a:t>
            </a:r>
            <a:r>
              <a:rPr lang="en-US" sz="2500" b="1" dirty="0">
                <a:solidFill>
                  <a:srgbClr val="C00000"/>
                </a:solidFill>
                <a:effectLst/>
                <a:latin typeface="Times New Roman" panose="02020603050405020304" pitchFamily="18" charset="0"/>
                <a:ea typeface="Calibri" panose="020F0502020204030204" pitchFamily="34" charset="0"/>
              </a:rPr>
              <a:t> </a:t>
            </a:r>
            <a:r>
              <a:rPr lang="en-US" sz="2500" b="1" dirty="0" err="1">
                <a:solidFill>
                  <a:srgbClr val="C00000"/>
                </a:solidFill>
                <a:effectLst/>
                <a:latin typeface="Times New Roman" panose="02020603050405020304" pitchFamily="18" charset="0"/>
                <a:ea typeface="Calibri" panose="020F0502020204030204" pitchFamily="34" charset="0"/>
              </a:rPr>
              <a:t>vụ</a:t>
            </a:r>
            <a:r>
              <a:rPr lang="en-US" sz="2500" b="1" dirty="0">
                <a:solidFill>
                  <a:srgbClr val="C00000"/>
                </a:solidFill>
                <a:latin typeface="Times New Roman" panose="02020603050405020304" pitchFamily="18" charset="0"/>
                <a:ea typeface="Calibri" panose="020F0502020204030204" pitchFamily="34" charset="0"/>
              </a:rPr>
              <a:t> </a:t>
            </a:r>
            <a:r>
              <a:rPr lang="en-US" sz="2500" b="1" dirty="0" err="1">
                <a:solidFill>
                  <a:srgbClr val="C00000"/>
                </a:solidFill>
                <a:latin typeface="Times New Roman" panose="02020603050405020304" pitchFamily="18" charset="0"/>
                <a:ea typeface="Calibri" panose="020F0502020204030204" pitchFamily="34" charset="0"/>
              </a:rPr>
              <a:t>sau</a:t>
            </a:r>
            <a:r>
              <a:rPr lang="en-US" sz="2500" b="1" dirty="0">
                <a:solidFill>
                  <a:srgbClr val="C00000"/>
                </a:solidFill>
                <a:effectLst/>
                <a:latin typeface="Times New Roman" panose="02020603050405020304" pitchFamily="18" charset="0"/>
                <a:ea typeface="Calibri" panose="020F0502020204030204" pitchFamily="34" charset="0"/>
              </a:rPr>
              <a:t>: </a:t>
            </a:r>
            <a:r>
              <a:rPr lang="en-US" sz="2500" b="1" i="1" dirty="0">
                <a:solidFill>
                  <a:srgbClr val="C00000"/>
                </a:solidFill>
                <a:latin typeface="Times New Roman" panose="02020603050405020304" pitchFamily="18" charset="0"/>
                <a:ea typeface="Calibri" panose="020F0502020204030204" pitchFamily="34" charset="0"/>
              </a:rPr>
              <a:t>(</a:t>
            </a:r>
            <a:r>
              <a:rPr lang="en-US" sz="2500" b="1" i="1" dirty="0" err="1">
                <a:solidFill>
                  <a:srgbClr val="C00000"/>
                </a:solidFill>
                <a:latin typeface="Times New Roman" panose="02020603050405020304" pitchFamily="18" charset="0"/>
                <a:ea typeface="Calibri" panose="020F0502020204030204" pitchFamily="34" charset="0"/>
              </a:rPr>
              <a:t>giao</a:t>
            </a:r>
            <a:r>
              <a:rPr lang="en-US" sz="2500" b="1" i="1" dirty="0">
                <a:solidFill>
                  <a:srgbClr val="C00000"/>
                </a:solidFill>
                <a:latin typeface="Times New Roman" panose="02020603050405020304" pitchFamily="18" charset="0"/>
                <a:ea typeface="Calibri" panose="020F0502020204030204" pitchFamily="34" charset="0"/>
              </a:rPr>
              <a:t> </a:t>
            </a:r>
            <a:r>
              <a:rPr lang="en-US" sz="2500" b="1" i="1" dirty="0" err="1">
                <a:solidFill>
                  <a:srgbClr val="C00000"/>
                </a:solidFill>
                <a:latin typeface="Times New Roman" panose="02020603050405020304" pitchFamily="18" charset="0"/>
                <a:ea typeface="Calibri" panose="020F0502020204030204" pitchFamily="34" charset="0"/>
              </a:rPr>
              <a:t>trước</a:t>
            </a:r>
            <a:r>
              <a:rPr lang="en-US" sz="2500" b="1" i="1" dirty="0">
                <a:solidFill>
                  <a:srgbClr val="C00000"/>
                </a:solidFill>
                <a:latin typeface="Times New Roman" panose="02020603050405020304" pitchFamily="18" charset="0"/>
                <a:ea typeface="Calibri" panose="020F0502020204030204" pitchFamily="34" charset="0"/>
              </a:rPr>
              <a:t>)</a:t>
            </a:r>
            <a:r>
              <a:rPr lang="en-US" sz="2500" b="1" dirty="0">
                <a:solidFill>
                  <a:srgbClr val="0041C4"/>
                </a:solidFill>
                <a:effectLst/>
                <a:latin typeface="Times New Roman" panose="02020603050405020304" pitchFamily="18" charset="0"/>
                <a:ea typeface="Calibri" panose="020F0502020204030204" pitchFamily="34" charset="0"/>
              </a:rPr>
              <a:t> </a:t>
            </a:r>
          </a:p>
          <a:p>
            <a:pPr algn="just"/>
            <a:r>
              <a:rPr lang="en-US" sz="2500" b="1" dirty="0" err="1">
                <a:solidFill>
                  <a:srgbClr val="0041C4"/>
                </a:solidFill>
                <a:effectLst/>
                <a:latin typeface="Times New Roman" panose="02020603050405020304" pitchFamily="18" charset="0"/>
                <a:ea typeface="Calibri" panose="020F0502020204030204" pitchFamily="34" charset="0"/>
              </a:rPr>
              <a:t>Nghiên</a:t>
            </a:r>
            <a:r>
              <a:rPr lang="en-US" sz="2500" b="1" dirty="0">
                <a:solidFill>
                  <a:srgbClr val="0041C4"/>
                </a:solidFill>
                <a:effectLst/>
                <a:latin typeface="Times New Roman" panose="02020603050405020304" pitchFamily="18" charset="0"/>
                <a:ea typeface="Calibri" panose="020F0502020204030204" pitchFamily="34" charset="0"/>
              </a:rPr>
              <a:t> </a:t>
            </a:r>
            <a:r>
              <a:rPr lang="en-US" sz="2500" b="1" dirty="0" err="1">
                <a:solidFill>
                  <a:srgbClr val="0041C4"/>
                </a:solidFill>
                <a:effectLst/>
                <a:latin typeface="Times New Roman" panose="02020603050405020304" pitchFamily="18" charset="0"/>
                <a:ea typeface="Calibri" panose="020F0502020204030204" pitchFamily="34" charset="0"/>
              </a:rPr>
              <a:t>cứu</a:t>
            </a:r>
            <a:r>
              <a:rPr lang="en-US" sz="2500" b="1" dirty="0">
                <a:solidFill>
                  <a:srgbClr val="0041C4"/>
                </a:solidFill>
                <a:effectLst/>
                <a:latin typeface="Times New Roman" panose="02020603050405020304" pitchFamily="18" charset="0"/>
                <a:ea typeface="Calibri" panose="020F0502020204030204" pitchFamily="34" charset="0"/>
              </a:rPr>
              <a:t> </a:t>
            </a:r>
            <a:r>
              <a:rPr lang="en-US" sz="2500" b="1" dirty="0" err="1">
                <a:solidFill>
                  <a:srgbClr val="0041C4"/>
                </a:solidFill>
                <a:effectLst/>
                <a:latin typeface="Times New Roman" panose="02020603050405020304" pitchFamily="18" charset="0"/>
                <a:ea typeface="Calibri" panose="020F0502020204030204" pitchFamily="34" charset="0"/>
              </a:rPr>
              <a:t>tài</a:t>
            </a:r>
            <a:r>
              <a:rPr lang="en-US" sz="2500" b="1" dirty="0">
                <a:solidFill>
                  <a:srgbClr val="0041C4"/>
                </a:solidFill>
                <a:effectLst/>
                <a:latin typeface="Times New Roman" panose="02020603050405020304" pitchFamily="18" charset="0"/>
                <a:ea typeface="Calibri" panose="020F0502020204030204" pitchFamily="34" charset="0"/>
              </a:rPr>
              <a:t> </a:t>
            </a:r>
            <a:r>
              <a:rPr lang="en-US" sz="2500" b="1" dirty="0" err="1">
                <a:solidFill>
                  <a:srgbClr val="0041C4"/>
                </a:solidFill>
                <a:effectLst/>
                <a:latin typeface="Times New Roman" panose="02020603050405020304" pitchFamily="18" charset="0"/>
                <a:ea typeface="Calibri" panose="020F0502020204030204" pitchFamily="34" charset="0"/>
              </a:rPr>
              <a:t>liệu</a:t>
            </a:r>
            <a:r>
              <a:rPr lang="en-US" sz="2500" b="1" dirty="0">
                <a:solidFill>
                  <a:srgbClr val="0041C4"/>
                </a:solidFill>
                <a:effectLst/>
                <a:latin typeface="Times New Roman" panose="02020603050405020304" pitchFamily="18" charset="0"/>
                <a:ea typeface="Calibri" panose="020F0502020204030204" pitchFamily="34" charset="0"/>
              </a:rPr>
              <a:t>, </a:t>
            </a:r>
            <a:r>
              <a:rPr lang="en-US" sz="2500" b="1" dirty="0" err="1">
                <a:solidFill>
                  <a:srgbClr val="0041C4"/>
                </a:solidFill>
                <a:effectLst/>
                <a:latin typeface="Times New Roman" panose="02020603050405020304" pitchFamily="18" charset="0"/>
                <a:ea typeface="Calibri" panose="020F0502020204030204" pitchFamily="34" charset="0"/>
              </a:rPr>
              <a:t>kết</a:t>
            </a:r>
            <a:r>
              <a:rPr lang="en-US" sz="2500" b="1" dirty="0">
                <a:solidFill>
                  <a:srgbClr val="0041C4"/>
                </a:solidFill>
                <a:effectLst/>
                <a:latin typeface="Times New Roman" panose="02020603050405020304" pitchFamily="18" charset="0"/>
                <a:ea typeface="Calibri" panose="020F0502020204030204" pitchFamily="34" charset="0"/>
              </a:rPr>
              <a:t> </a:t>
            </a:r>
            <a:r>
              <a:rPr lang="en-US" sz="2500" b="1" dirty="0" err="1">
                <a:solidFill>
                  <a:srgbClr val="0041C4"/>
                </a:solidFill>
                <a:effectLst/>
                <a:latin typeface="Times New Roman" panose="02020603050405020304" pitchFamily="18" charset="0"/>
                <a:ea typeface="Calibri" panose="020F0502020204030204" pitchFamily="34" charset="0"/>
              </a:rPr>
              <a:t>hợp</a:t>
            </a:r>
            <a:r>
              <a:rPr lang="en-US" sz="2500" b="1" dirty="0">
                <a:solidFill>
                  <a:srgbClr val="0041C4"/>
                </a:solidFill>
                <a:effectLst/>
                <a:latin typeface="Times New Roman" panose="02020603050405020304" pitchFamily="18" charset="0"/>
                <a:ea typeface="Calibri" panose="020F0502020204030204" pitchFamily="34" charset="0"/>
              </a:rPr>
              <a:t> </a:t>
            </a:r>
            <a:r>
              <a:rPr lang="en-US" sz="2500" b="1" dirty="0" err="1">
                <a:solidFill>
                  <a:srgbClr val="0041C4"/>
                </a:solidFill>
                <a:effectLst/>
                <a:latin typeface="Times New Roman" panose="02020603050405020304" pitchFamily="18" charset="0"/>
                <a:ea typeface="Calibri" panose="020F0502020204030204" pitchFamily="34" charset="0"/>
              </a:rPr>
              <a:t>với</a:t>
            </a:r>
            <a:r>
              <a:rPr lang="en-US" sz="2500" b="1" dirty="0">
                <a:solidFill>
                  <a:srgbClr val="0041C4"/>
                </a:solidFill>
                <a:effectLst/>
                <a:latin typeface="Times New Roman" panose="02020603050405020304" pitchFamily="18" charset="0"/>
                <a:ea typeface="Calibri" panose="020F0502020204030204" pitchFamily="34" charset="0"/>
              </a:rPr>
              <a:t> </a:t>
            </a:r>
            <a:r>
              <a:rPr lang="en-US" sz="2500" b="1" dirty="0" err="1">
                <a:solidFill>
                  <a:srgbClr val="0041C4"/>
                </a:solidFill>
                <a:effectLst/>
                <a:latin typeface="Times New Roman" panose="02020603050405020304" pitchFamily="18" charset="0"/>
                <a:ea typeface="Calibri" panose="020F0502020204030204" pitchFamily="34" charset="0"/>
              </a:rPr>
              <a:t>tự</a:t>
            </a:r>
            <a:r>
              <a:rPr lang="en-US" sz="2500" b="1" dirty="0">
                <a:solidFill>
                  <a:srgbClr val="0041C4"/>
                </a:solidFill>
                <a:effectLst/>
                <a:latin typeface="Times New Roman" panose="02020603050405020304" pitchFamily="18" charset="0"/>
                <a:ea typeface="Calibri" panose="020F0502020204030204" pitchFamily="34" charset="0"/>
              </a:rPr>
              <a:t> </a:t>
            </a:r>
            <a:r>
              <a:rPr lang="en-US" sz="2500" b="1" dirty="0" err="1">
                <a:solidFill>
                  <a:srgbClr val="0041C4"/>
                </a:solidFill>
                <a:effectLst/>
                <a:latin typeface="Times New Roman" panose="02020603050405020304" pitchFamily="18" charset="0"/>
                <a:ea typeface="Calibri" panose="020F0502020204030204" pitchFamily="34" charset="0"/>
              </a:rPr>
              <a:t>tìm</a:t>
            </a:r>
            <a:r>
              <a:rPr lang="en-US" sz="2500" b="1" dirty="0">
                <a:solidFill>
                  <a:srgbClr val="0041C4"/>
                </a:solidFill>
                <a:effectLst/>
                <a:latin typeface="Times New Roman" panose="02020603050405020304" pitchFamily="18" charset="0"/>
                <a:ea typeface="Calibri" panose="020F0502020204030204" pitchFamily="34" charset="0"/>
              </a:rPr>
              <a:t> </a:t>
            </a:r>
            <a:r>
              <a:rPr lang="en-US" sz="2500" b="1" dirty="0" err="1">
                <a:solidFill>
                  <a:srgbClr val="0041C4"/>
                </a:solidFill>
                <a:effectLst/>
                <a:latin typeface="Times New Roman" panose="02020603050405020304" pitchFamily="18" charset="0"/>
                <a:ea typeface="Calibri" panose="020F0502020204030204" pitchFamily="34" charset="0"/>
              </a:rPr>
              <a:t>hiểu</a:t>
            </a:r>
            <a:r>
              <a:rPr lang="en-US" sz="2500" b="1" dirty="0">
                <a:solidFill>
                  <a:srgbClr val="0041C4"/>
                </a:solidFill>
                <a:effectLst/>
                <a:latin typeface="Times New Roman" panose="02020603050405020304" pitchFamily="18" charset="0"/>
                <a:ea typeface="Calibri" panose="020F0502020204030204" pitchFamily="34" charset="0"/>
              </a:rPr>
              <a:t> </a:t>
            </a:r>
            <a:r>
              <a:rPr lang="en-US" sz="2500" b="1" dirty="0" err="1">
                <a:solidFill>
                  <a:srgbClr val="0041C4"/>
                </a:solidFill>
                <a:latin typeface="Times New Roman" panose="02020603050405020304" pitchFamily="18" charset="0"/>
                <a:ea typeface="Calibri" panose="020F0502020204030204" pitchFamily="34" charset="0"/>
              </a:rPr>
              <a:t>từ</a:t>
            </a:r>
            <a:r>
              <a:rPr lang="en-US" sz="2500" b="1" dirty="0">
                <a:solidFill>
                  <a:srgbClr val="0041C4"/>
                </a:solidFill>
                <a:latin typeface="Times New Roman" panose="02020603050405020304" pitchFamily="18" charset="0"/>
                <a:ea typeface="Calibri" panose="020F0502020204030204" pitchFamily="34" charset="0"/>
              </a:rPr>
              <a:t> </a:t>
            </a:r>
            <a:r>
              <a:rPr lang="en-US" sz="2500" b="1" dirty="0" err="1">
                <a:solidFill>
                  <a:srgbClr val="0041C4"/>
                </a:solidFill>
                <a:latin typeface="Times New Roman" panose="02020603050405020304" pitchFamily="18" charset="0"/>
                <a:ea typeface="Calibri" panose="020F0502020204030204" pitchFamily="34" charset="0"/>
              </a:rPr>
              <a:t>thực</a:t>
            </a:r>
            <a:r>
              <a:rPr lang="en-US" sz="2500" b="1" dirty="0">
                <a:solidFill>
                  <a:srgbClr val="0041C4"/>
                </a:solidFill>
                <a:latin typeface="Times New Roman" panose="02020603050405020304" pitchFamily="18" charset="0"/>
                <a:ea typeface="Calibri" panose="020F0502020204030204" pitchFamily="34" charset="0"/>
              </a:rPr>
              <a:t> </a:t>
            </a:r>
            <a:r>
              <a:rPr lang="en-US" sz="2500" b="1" dirty="0" err="1">
                <a:solidFill>
                  <a:srgbClr val="0041C4"/>
                </a:solidFill>
                <a:latin typeface="Times New Roman" panose="02020603050405020304" pitchFamily="18" charset="0"/>
                <a:ea typeface="Calibri" panose="020F0502020204030204" pitchFamily="34" charset="0"/>
              </a:rPr>
              <a:t>tế</a:t>
            </a:r>
            <a:r>
              <a:rPr lang="en-US" sz="2500" b="1" dirty="0">
                <a:solidFill>
                  <a:srgbClr val="0041C4"/>
                </a:solidFill>
                <a:latin typeface="Times New Roman" panose="02020603050405020304" pitchFamily="18" charset="0"/>
                <a:ea typeface="Calibri" panose="020F0502020204030204" pitchFamily="34" charset="0"/>
              </a:rPr>
              <a:t>, </a:t>
            </a:r>
            <a:r>
              <a:rPr lang="en-US" sz="2500" b="1" dirty="0" err="1">
                <a:solidFill>
                  <a:srgbClr val="0041C4"/>
                </a:solidFill>
                <a:latin typeface="Times New Roman" panose="02020603050405020304" pitchFamily="18" charset="0"/>
                <a:ea typeface="Calibri" panose="020F0502020204030204" pitchFamily="34" charset="0"/>
              </a:rPr>
              <a:t>trên</a:t>
            </a:r>
            <a:r>
              <a:rPr lang="en-US" sz="2500" b="1" dirty="0">
                <a:solidFill>
                  <a:srgbClr val="0041C4"/>
                </a:solidFill>
                <a:latin typeface="Times New Roman" panose="02020603050405020304" pitchFamily="18" charset="0"/>
                <a:ea typeface="Calibri" panose="020F0502020204030204" pitchFamily="34" charset="0"/>
              </a:rPr>
              <a:t> </a:t>
            </a:r>
            <a:r>
              <a:rPr lang="en-US" sz="2500" b="1" dirty="0" err="1" smtClean="0">
                <a:solidFill>
                  <a:srgbClr val="0041C4"/>
                </a:solidFill>
                <a:effectLst/>
                <a:latin typeface="Times New Roman" panose="02020603050405020304" pitchFamily="18" charset="0"/>
                <a:ea typeface="Calibri" panose="020F0502020204030204" pitchFamily="34" charset="0"/>
              </a:rPr>
              <a:t>intenet</a:t>
            </a:r>
            <a:r>
              <a:rPr lang="en-US" sz="2500" b="1" dirty="0">
                <a:solidFill>
                  <a:srgbClr val="0041C4"/>
                </a:solidFill>
                <a:effectLst/>
                <a:latin typeface="Times New Roman" panose="02020603050405020304" pitchFamily="18" charset="0"/>
                <a:ea typeface="Calibri" panose="020F0502020204030204" pitchFamily="34" charset="0"/>
              </a:rPr>
              <a:t>, </a:t>
            </a:r>
            <a:r>
              <a:rPr lang="en-US" sz="2500" b="1" dirty="0" err="1">
                <a:solidFill>
                  <a:srgbClr val="0041C4"/>
                </a:solidFill>
                <a:effectLst/>
                <a:latin typeface="Times New Roman" panose="02020603050405020304" pitchFamily="18" charset="0"/>
                <a:ea typeface="Calibri" panose="020F0502020204030204" pitchFamily="34" charset="0"/>
              </a:rPr>
              <a:t>phỏng</a:t>
            </a:r>
            <a:r>
              <a:rPr lang="en-US" sz="2500" b="1" dirty="0">
                <a:solidFill>
                  <a:srgbClr val="0041C4"/>
                </a:solidFill>
                <a:effectLst/>
                <a:latin typeface="Times New Roman" panose="02020603050405020304" pitchFamily="18" charset="0"/>
                <a:ea typeface="Calibri" panose="020F0502020204030204" pitchFamily="34" charset="0"/>
              </a:rPr>
              <a:t> </a:t>
            </a:r>
            <a:r>
              <a:rPr lang="en-US" sz="2500" b="1" dirty="0" err="1">
                <a:solidFill>
                  <a:srgbClr val="0041C4"/>
                </a:solidFill>
                <a:effectLst/>
                <a:latin typeface="Times New Roman" panose="02020603050405020304" pitchFamily="18" charset="0"/>
                <a:ea typeface="Calibri" panose="020F0502020204030204" pitchFamily="34" charset="0"/>
              </a:rPr>
              <a:t>vấn</a:t>
            </a:r>
            <a:r>
              <a:rPr lang="en-US" sz="2500" b="1" dirty="0">
                <a:solidFill>
                  <a:srgbClr val="0041C4"/>
                </a:solidFill>
                <a:effectLst/>
                <a:latin typeface="Times New Roman" panose="02020603050405020304" pitchFamily="18" charset="0"/>
                <a:ea typeface="Calibri" panose="020F0502020204030204" pitchFamily="34" charset="0"/>
              </a:rPr>
              <a:t> </a:t>
            </a:r>
            <a:r>
              <a:rPr lang="en-US" sz="2500" b="1" dirty="0" err="1">
                <a:solidFill>
                  <a:srgbClr val="0041C4"/>
                </a:solidFill>
                <a:effectLst/>
                <a:latin typeface="Times New Roman" panose="02020603050405020304" pitchFamily="18" charset="0"/>
                <a:ea typeface="Calibri" panose="020F0502020204030204" pitchFamily="34" charset="0"/>
              </a:rPr>
              <a:t>nhân</a:t>
            </a:r>
            <a:r>
              <a:rPr lang="en-US" sz="2500" b="1" dirty="0">
                <a:solidFill>
                  <a:srgbClr val="0041C4"/>
                </a:solidFill>
                <a:effectLst/>
                <a:latin typeface="Times New Roman" panose="02020603050405020304" pitchFamily="18" charset="0"/>
                <a:ea typeface="Calibri" panose="020F0502020204030204" pitchFamily="34" charset="0"/>
              </a:rPr>
              <a:t> </a:t>
            </a:r>
            <a:r>
              <a:rPr lang="en-US" sz="2500" b="1" dirty="0" err="1">
                <a:solidFill>
                  <a:srgbClr val="0041C4"/>
                </a:solidFill>
                <a:effectLst/>
                <a:latin typeface="Times New Roman" panose="02020603050405020304" pitchFamily="18" charset="0"/>
                <a:ea typeface="Calibri" panose="020F0502020204030204" pitchFamily="34" charset="0"/>
              </a:rPr>
              <a:t>chứng</a:t>
            </a:r>
            <a:r>
              <a:rPr lang="en-US" sz="2500" b="1" dirty="0">
                <a:solidFill>
                  <a:srgbClr val="0041C4"/>
                </a:solidFill>
                <a:effectLst/>
                <a:latin typeface="Times New Roman" panose="02020603050405020304" pitchFamily="18" charset="0"/>
                <a:ea typeface="Calibri" panose="020F0502020204030204" pitchFamily="34" charset="0"/>
              </a:rPr>
              <a:t>… </a:t>
            </a:r>
            <a:r>
              <a:rPr lang="en-US" sz="2500" b="1" dirty="0" err="1">
                <a:solidFill>
                  <a:srgbClr val="0041C4"/>
                </a:solidFill>
                <a:effectLst/>
                <a:latin typeface="Times New Roman" panose="02020603050405020304" pitchFamily="18" charset="0"/>
                <a:ea typeface="Calibri" panose="020F0502020204030204" pitchFamily="34" charset="0"/>
              </a:rPr>
              <a:t>Trình</a:t>
            </a:r>
            <a:r>
              <a:rPr lang="en-US" sz="2500" b="1" dirty="0">
                <a:solidFill>
                  <a:srgbClr val="0041C4"/>
                </a:solidFill>
                <a:effectLst/>
                <a:latin typeface="Times New Roman" panose="02020603050405020304" pitchFamily="18" charset="0"/>
                <a:ea typeface="Calibri" panose="020F0502020204030204" pitchFamily="34" charset="0"/>
              </a:rPr>
              <a:t> </a:t>
            </a:r>
            <a:r>
              <a:rPr lang="en-US" sz="2500" b="1" dirty="0" err="1">
                <a:solidFill>
                  <a:srgbClr val="0041C4"/>
                </a:solidFill>
                <a:effectLst/>
                <a:latin typeface="Times New Roman" panose="02020603050405020304" pitchFamily="18" charset="0"/>
                <a:ea typeface="Calibri" panose="020F0502020204030204" pitchFamily="34" charset="0"/>
              </a:rPr>
              <a:t>bày</a:t>
            </a:r>
            <a:r>
              <a:rPr lang="en-US" sz="2500" b="1" dirty="0">
                <a:solidFill>
                  <a:srgbClr val="0041C4"/>
                </a:solidFill>
                <a:effectLst/>
                <a:latin typeface="Times New Roman" panose="02020603050405020304" pitchFamily="18" charset="0"/>
                <a:ea typeface="Calibri" panose="020F0502020204030204" pitchFamily="34" charset="0"/>
              </a:rPr>
              <a:t>, </a:t>
            </a:r>
            <a:r>
              <a:rPr lang="en-US" sz="2500" b="1" dirty="0" err="1">
                <a:solidFill>
                  <a:srgbClr val="0041C4"/>
                </a:solidFill>
                <a:effectLst/>
                <a:latin typeface="Times New Roman" panose="02020603050405020304" pitchFamily="18" charset="0"/>
                <a:ea typeface="Calibri" panose="020F0502020204030204" pitchFamily="34" charset="0"/>
              </a:rPr>
              <a:t>giới</a:t>
            </a:r>
            <a:r>
              <a:rPr lang="en-US" sz="2500" b="1" dirty="0">
                <a:solidFill>
                  <a:srgbClr val="0041C4"/>
                </a:solidFill>
                <a:effectLst/>
                <a:latin typeface="Times New Roman" panose="02020603050405020304" pitchFamily="18" charset="0"/>
                <a:ea typeface="Calibri" panose="020F0502020204030204" pitchFamily="34" charset="0"/>
              </a:rPr>
              <a:t> </a:t>
            </a:r>
            <a:r>
              <a:rPr lang="en-US" sz="2500" b="1" dirty="0" err="1">
                <a:solidFill>
                  <a:srgbClr val="0041C4"/>
                </a:solidFill>
                <a:effectLst/>
                <a:latin typeface="Times New Roman" panose="02020603050405020304" pitchFamily="18" charset="0"/>
                <a:ea typeface="Calibri" panose="020F0502020204030204" pitchFamily="34" charset="0"/>
              </a:rPr>
              <a:t>thiệu</a:t>
            </a:r>
            <a:r>
              <a:rPr lang="en-US" sz="2500" b="1" dirty="0">
                <a:solidFill>
                  <a:srgbClr val="0041C4"/>
                </a:solidFill>
                <a:effectLst/>
                <a:latin typeface="Times New Roman" panose="02020603050405020304" pitchFamily="18" charset="0"/>
                <a:ea typeface="Calibri" panose="020F0502020204030204" pitchFamily="34" charset="0"/>
              </a:rPr>
              <a:t> </a:t>
            </a:r>
            <a:r>
              <a:rPr lang="en-US" sz="2500" b="1" dirty="0" err="1">
                <a:solidFill>
                  <a:srgbClr val="0041C4"/>
                </a:solidFill>
                <a:effectLst/>
                <a:latin typeface="Times New Roman" panose="02020603050405020304" pitchFamily="18" charset="0"/>
                <a:ea typeface="Calibri" panose="020F0502020204030204" pitchFamily="34" charset="0"/>
              </a:rPr>
              <a:t>những</a:t>
            </a:r>
            <a:r>
              <a:rPr lang="en-US" sz="2500" b="1" dirty="0">
                <a:solidFill>
                  <a:srgbClr val="0041C4"/>
                </a:solidFill>
                <a:effectLst/>
                <a:latin typeface="Times New Roman" panose="02020603050405020304" pitchFamily="18" charset="0"/>
                <a:ea typeface="Calibri" panose="020F0502020204030204" pitchFamily="34" charset="0"/>
              </a:rPr>
              <a:t> </a:t>
            </a:r>
            <a:r>
              <a:rPr lang="en-US" sz="2500" b="1" dirty="0" err="1">
                <a:solidFill>
                  <a:srgbClr val="0041C4"/>
                </a:solidFill>
                <a:effectLst/>
                <a:latin typeface="Times New Roman" panose="02020603050405020304" pitchFamily="18" charset="0"/>
                <a:ea typeface="Calibri" panose="020F0502020204030204" pitchFamily="34" charset="0"/>
              </a:rPr>
              <a:t>chiến</a:t>
            </a:r>
            <a:r>
              <a:rPr lang="en-US" sz="2500" b="1" dirty="0">
                <a:solidFill>
                  <a:srgbClr val="0041C4"/>
                </a:solidFill>
                <a:effectLst/>
                <a:latin typeface="Times New Roman" panose="02020603050405020304" pitchFamily="18" charset="0"/>
                <a:ea typeface="Calibri" panose="020F0502020204030204" pitchFamily="34" charset="0"/>
              </a:rPr>
              <a:t> </a:t>
            </a:r>
            <a:r>
              <a:rPr lang="en-US" sz="2500" b="1" dirty="0" err="1">
                <a:solidFill>
                  <a:srgbClr val="0041C4"/>
                </a:solidFill>
                <a:effectLst/>
                <a:latin typeface="Times New Roman" panose="02020603050405020304" pitchFamily="18" charset="0"/>
                <a:ea typeface="Calibri" panose="020F0502020204030204" pitchFamily="34" charset="0"/>
              </a:rPr>
              <a:t>thắng</a:t>
            </a:r>
            <a:r>
              <a:rPr lang="en-US" sz="2500" b="1" dirty="0">
                <a:solidFill>
                  <a:srgbClr val="0041C4"/>
                </a:solidFill>
                <a:effectLst/>
                <a:latin typeface="Times New Roman" panose="02020603050405020304" pitchFamily="18" charset="0"/>
                <a:ea typeface="Calibri" panose="020F0502020204030204" pitchFamily="34" charset="0"/>
              </a:rPr>
              <a:t> </a:t>
            </a:r>
            <a:r>
              <a:rPr lang="en-US" sz="2500" b="1" dirty="0" err="1">
                <a:solidFill>
                  <a:srgbClr val="0041C4"/>
                </a:solidFill>
                <a:effectLst/>
                <a:latin typeface="Times New Roman" panose="02020603050405020304" pitchFamily="18" charset="0"/>
                <a:ea typeface="Calibri" panose="020F0502020204030204" pitchFamily="34" charset="0"/>
              </a:rPr>
              <a:t>của</a:t>
            </a:r>
            <a:r>
              <a:rPr lang="en-US" sz="2500" b="1" dirty="0">
                <a:solidFill>
                  <a:srgbClr val="0041C4"/>
                </a:solidFill>
                <a:effectLst/>
                <a:latin typeface="Times New Roman" panose="02020603050405020304" pitchFamily="18" charset="0"/>
                <a:ea typeface="Calibri" panose="020F0502020204030204" pitchFamily="34" charset="0"/>
              </a:rPr>
              <a:t> </a:t>
            </a:r>
            <a:r>
              <a:rPr lang="en-US" sz="2500" b="1" dirty="0" err="1">
                <a:solidFill>
                  <a:srgbClr val="0041C4"/>
                </a:solidFill>
                <a:effectLst/>
                <a:latin typeface="Times New Roman" panose="02020603050405020304" pitchFamily="18" charset="0"/>
                <a:ea typeface="Calibri" panose="020F0502020204030204" pitchFamily="34" charset="0"/>
              </a:rPr>
              <a:t>quân</a:t>
            </a:r>
            <a:r>
              <a:rPr lang="en-US" sz="2500" b="1" dirty="0">
                <a:solidFill>
                  <a:srgbClr val="0041C4"/>
                </a:solidFill>
                <a:effectLst/>
                <a:latin typeface="Times New Roman" panose="02020603050405020304" pitchFamily="18" charset="0"/>
                <a:ea typeface="Calibri" panose="020F0502020204030204" pitchFamily="34" charset="0"/>
              </a:rPr>
              <a:t> </a:t>
            </a:r>
            <a:r>
              <a:rPr lang="en-US" sz="2500" b="1" dirty="0" err="1">
                <a:solidFill>
                  <a:srgbClr val="0041C4"/>
                </a:solidFill>
                <a:effectLst/>
                <a:latin typeface="Times New Roman" panose="02020603050405020304" pitchFamily="18" charset="0"/>
                <a:ea typeface="Calibri" panose="020F0502020204030204" pitchFamily="34" charset="0"/>
              </a:rPr>
              <a:t>và</a:t>
            </a:r>
            <a:r>
              <a:rPr lang="en-US" sz="2500" b="1" dirty="0">
                <a:solidFill>
                  <a:srgbClr val="0041C4"/>
                </a:solidFill>
                <a:effectLst/>
                <a:latin typeface="Times New Roman" panose="02020603050405020304" pitchFamily="18" charset="0"/>
                <a:ea typeface="Calibri" panose="020F0502020204030204" pitchFamily="34" charset="0"/>
              </a:rPr>
              <a:t> </a:t>
            </a:r>
            <a:r>
              <a:rPr lang="en-US" sz="2500" b="1" dirty="0" err="1">
                <a:solidFill>
                  <a:srgbClr val="0041C4"/>
                </a:solidFill>
                <a:effectLst/>
                <a:latin typeface="Times New Roman" panose="02020603050405020304" pitchFamily="18" charset="0"/>
                <a:ea typeface="Calibri" panose="020F0502020204030204" pitchFamily="34" charset="0"/>
              </a:rPr>
              <a:t>dân</a:t>
            </a:r>
            <a:r>
              <a:rPr lang="en-US" sz="2500" b="1" dirty="0">
                <a:solidFill>
                  <a:srgbClr val="0041C4"/>
                </a:solidFill>
                <a:effectLst/>
                <a:latin typeface="Times New Roman" panose="02020603050405020304" pitchFamily="18" charset="0"/>
                <a:ea typeface="Calibri" panose="020F0502020204030204" pitchFamily="34" charset="0"/>
              </a:rPr>
              <a:t> </a:t>
            </a:r>
            <a:r>
              <a:rPr lang="en-US" sz="2500" b="1" dirty="0" err="1">
                <a:solidFill>
                  <a:srgbClr val="0041C4"/>
                </a:solidFill>
                <a:effectLst/>
                <a:latin typeface="Times New Roman" panose="02020603050405020304" pitchFamily="18" charset="0"/>
                <a:ea typeface="Calibri" panose="020F0502020204030204" pitchFamily="34" charset="0"/>
              </a:rPr>
              <a:t>Đắk</a:t>
            </a:r>
            <a:r>
              <a:rPr lang="en-US" sz="2500" b="1" dirty="0">
                <a:solidFill>
                  <a:srgbClr val="0041C4"/>
                </a:solidFill>
                <a:effectLst/>
                <a:latin typeface="Times New Roman" panose="02020603050405020304" pitchFamily="18" charset="0"/>
                <a:ea typeface="Calibri" panose="020F0502020204030204" pitchFamily="34" charset="0"/>
              </a:rPr>
              <a:t> </a:t>
            </a:r>
            <a:r>
              <a:rPr lang="en-US" sz="2500" b="1" dirty="0" err="1">
                <a:solidFill>
                  <a:srgbClr val="0041C4"/>
                </a:solidFill>
                <a:effectLst/>
                <a:latin typeface="Times New Roman" panose="02020603050405020304" pitchFamily="18" charset="0"/>
                <a:ea typeface="Calibri" panose="020F0502020204030204" pitchFamily="34" charset="0"/>
              </a:rPr>
              <a:t>Lắk</a:t>
            </a:r>
            <a:r>
              <a:rPr lang="en-US" sz="2500" b="1" dirty="0">
                <a:solidFill>
                  <a:srgbClr val="0041C4"/>
                </a:solidFill>
                <a:effectLst/>
                <a:latin typeface="Times New Roman" panose="02020603050405020304" pitchFamily="18" charset="0"/>
                <a:ea typeface="Calibri" panose="020F0502020204030204" pitchFamily="34" charset="0"/>
              </a:rPr>
              <a:t> </a:t>
            </a:r>
            <a:r>
              <a:rPr lang="en-US" sz="2500" b="1" dirty="0" err="1">
                <a:solidFill>
                  <a:srgbClr val="0041C4"/>
                </a:solidFill>
                <a:effectLst/>
                <a:latin typeface="Times New Roman" panose="02020603050405020304" pitchFamily="18" charset="0"/>
                <a:ea typeface="Calibri" panose="020F0502020204030204" pitchFamily="34" charset="0"/>
              </a:rPr>
              <a:t>đã</a:t>
            </a:r>
            <a:r>
              <a:rPr lang="en-US" sz="2500" b="1" dirty="0">
                <a:solidFill>
                  <a:srgbClr val="0041C4"/>
                </a:solidFill>
                <a:effectLst/>
                <a:latin typeface="Times New Roman" panose="02020603050405020304" pitchFamily="18" charset="0"/>
                <a:ea typeface="Calibri" panose="020F0502020204030204" pitchFamily="34" charset="0"/>
              </a:rPr>
              <a:t> </a:t>
            </a:r>
            <a:r>
              <a:rPr lang="en-US" sz="2500" b="1" dirty="0" err="1">
                <a:solidFill>
                  <a:srgbClr val="0041C4"/>
                </a:solidFill>
                <a:effectLst/>
                <a:latin typeface="Times New Roman" panose="02020603050405020304" pitchFamily="18" charset="0"/>
                <a:ea typeface="Calibri" panose="020F0502020204030204" pitchFamily="34" charset="0"/>
              </a:rPr>
              <a:t>đạt</a:t>
            </a:r>
            <a:r>
              <a:rPr lang="en-US" sz="2500" b="1" dirty="0">
                <a:solidFill>
                  <a:srgbClr val="0041C4"/>
                </a:solidFill>
                <a:effectLst/>
                <a:latin typeface="Times New Roman" panose="02020603050405020304" pitchFamily="18" charset="0"/>
                <a:ea typeface="Calibri" panose="020F0502020204030204" pitchFamily="34" charset="0"/>
              </a:rPr>
              <a:t> </a:t>
            </a:r>
            <a:r>
              <a:rPr lang="en-US" sz="2500" b="1" dirty="0" err="1">
                <a:solidFill>
                  <a:srgbClr val="0041C4"/>
                </a:solidFill>
                <a:effectLst/>
                <a:latin typeface="Times New Roman" panose="02020603050405020304" pitchFamily="18" charset="0"/>
                <a:ea typeface="Calibri" panose="020F0502020204030204" pitchFamily="34" charset="0"/>
              </a:rPr>
              <a:t>được</a:t>
            </a:r>
            <a:r>
              <a:rPr lang="en-US" sz="2500" b="1" dirty="0">
                <a:solidFill>
                  <a:srgbClr val="0041C4"/>
                </a:solidFill>
                <a:effectLst/>
                <a:latin typeface="Times New Roman" panose="02020603050405020304" pitchFamily="18" charset="0"/>
                <a:ea typeface="Calibri" panose="020F0502020204030204" pitchFamily="34" charset="0"/>
              </a:rPr>
              <a:t> </a:t>
            </a:r>
            <a:r>
              <a:rPr lang="en-US" sz="2500" b="1" dirty="0" err="1">
                <a:solidFill>
                  <a:srgbClr val="0041C4"/>
                </a:solidFill>
                <a:effectLst/>
                <a:latin typeface="Times New Roman" panose="02020603050405020304" pitchFamily="18" charset="0"/>
                <a:ea typeface="Calibri" panose="020F0502020204030204" pitchFamily="34" charset="0"/>
              </a:rPr>
              <a:t>trong</a:t>
            </a:r>
            <a:r>
              <a:rPr lang="en-US" sz="2500" b="1" dirty="0">
                <a:solidFill>
                  <a:srgbClr val="0041C4"/>
                </a:solidFill>
                <a:effectLst/>
                <a:latin typeface="Times New Roman" panose="02020603050405020304" pitchFamily="18" charset="0"/>
                <a:ea typeface="Calibri" panose="020F0502020204030204" pitchFamily="34" charset="0"/>
              </a:rPr>
              <a:t> </a:t>
            </a:r>
            <a:r>
              <a:rPr lang="en-US" sz="2500" b="1" dirty="0" err="1">
                <a:solidFill>
                  <a:srgbClr val="0041C4"/>
                </a:solidFill>
                <a:effectLst/>
                <a:latin typeface="Times New Roman" panose="02020603050405020304" pitchFamily="18" charset="0"/>
                <a:ea typeface="Calibri" panose="020F0502020204030204" pitchFamily="34" charset="0"/>
              </a:rPr>
              <a:t>cuộc</a:t>
            </a:r>
            <a:r>
              <a:rPr lang="en-US" sz="2500" b="1" dirty="0">
                <a:solidFill>
                  <a:srgbClr val="0041C4"/>
                </a:solidFill>
                <a:effectLst/>
                <a:latin typeface="Times New Roman" panose="02020603050405020304" pitchFamily="18" charset="0"/>
                <a:ea typeface="Calibri" panose="020F0502020204030204" pitchFamily="34" charset="0"/>
              </a:rPr>
              <a:t> </a:t>
            </a:r>
            <a:r>
              <a:rPr lang="en-US" sz="2500" b="1" dirty="0" err="1">
                <a:solidFill>
                  <a:srgbClr val="0041C4"/>
                </a:solidFill>
                <a:effectLst/>
                <a:latin typeface="Times New Roman" panose="02020603050405020304" pitchFamily="18" charset="0"/>
                <a:ea typeface="Calibri" panose="020F0502020204030204" pitchFamily="34" charset="0"/>
              </a:rPr>
              <a:t>kháng</a:t>
            </a:r>
            <a:r>
              <a:rPr lang="en-US" sz="2500" b="1" dirty="0">
                <a:solidFill>
                  <a:srgbClr val="0041C4"/>
                </a:solidFill>
                <a:effectLst/>
                <a:latin typeface="Times New Roman" panose="02020603050405020304" pitchFamily="18" charset="0"/>
                <a:ea typeface="Calibri" panose="020F0502020204030204" pitchFamily="34" charset="0"/>
              </a:rPr>
              <a:t> </a:t>
            </a:r>
            <a:r>
              <a:rPr lang="en-US" sz="2500" b="1" dirty="0" err="1">
                <a:solidFill>
                  <a:srgbClr val="0041C4"/>
                </a:solidFill>
                <a:effectLst/>
                <a:latin typeface="Times New Roman" panose="02020603050405020304" pitchFamily="18" charset="0"/>
                <a:ea typeface="Calibri" panose="020F0502020204030204" pitchFamily="34" charset="0"/>
              </a:rPr>
              <a:t>chiến</a:t>
            </a:r>
            <a:r>
              <a:rPr lang="en-US" sz="2500" b="1" dirty="0">
                <a:solidFill>
                  <a:srgbClr val="0041C4"/>
                </a:solidFill>
                <a:effectLst/>
                <a:latin typeface="Times New Roman" panose="02020603050405020304" pitchFamily="18" charset="0"/>
                <a:ea typeface="Calibri" panose="020F0502020204030204" pitchFamily="34" charset="0"/>
              </a:rPr>
              <a:t> </a:t>
            </a:r>
            <a:r>
              <a:rPr lang="en-US" sz="2500" b="1" dirty="0" err="1">
                <a:solidFill>
                  <a:srgbClr val="0041C4"/>
                </a:solidFill>
                <a:effectLst/>
                <a:latin typeface="Times New Roman" panose="02020603050405020304" pitchFamily="18" charset="0"/>
                <a:ea typeface="Calibri" panose="020F0502020204030204" pitchFamily="34" charset="0"/>
              </a:rPr>
              <a:t>chống</a:t>
            </a:r>
            <a:r>
              <a:rPr lang="en-US" sz="2500" b="1" dirty="0">
                <a:solidFill>
                  <a:srgbClr val="0041C4"/>
                </a:solidFill>
                <a:effectLst/>
                <a:latin typeface="Times New Roman" panose="02020603050405020304" pitchFamily="18" charset="0"/>
                <a:ea typeface="Calibri" panose="020F0502020204030204" pitchFamily="34" charset="0"/>
              </a:rPr>
              <a:t> </a:t>
            </a:r>
            <a:r>
              <a:rPr lang="en-US" sz="2500" b="1" dirty="0" err="1">
                <a:solidFill>
                  <a:srgbClr val="0041C4"/>
                </a:solidFill>
                <a:effectLst/>
                <a:latin typeface="Times New Roman" panose="02020603050405020304" pitchFamily="18" charset="0"/>
                <a:ea typeface="Calibri" panose="020F0502020204030204" pitchFamily="34" charset="0"/>
              </a:rPr>
              <a:t>Mĩ</a:t>
            </a:r>
            <a:r>
              <a:rPr lang="en-US" sz="2500" b="1" dirty="0">
                <a:solidFill>
                  <a:srgbClr val="0041C4"/>
                </a:solidFill>
                <a:effectLst/>
                <a:latin typeface="Times New Roman" panose="02020603050405020304" pitchFamily="18" charset="0"/>
                <a:ea typeface="Calibri" panose="020F0502020204030204" pitchFamily="34" charset="0"/>
              </a:rPr>
              <a:t> </a:t>
            </a:r>
            <a:r>
              <a:rPr lang="en-US" sz="2500" b="1" dirty="0" err="1">
                <a:solidFill>
                  <a:srgbClr val="0041C4"/>
                </a:solidFill>
                <a:effectLst/>
                <a:latin typeface="Times New Roman" panose="02020603050405020304" pitchFamily="18" charset="0"/>
                <a:ea typeface="Calibri" panose="020F0502020204030204" pitchFamily="34" charset="0"/>
              </a:rPr>
              <a:t>cứu</a:t>
            </a:r>
            <a:r>
              <a:rPr lang="en-US" sz="2500" b="1" dirty="0">
                <a:solidFill>
                  <a:srgbClr val="0041C4"/>
                </a:solidFill>
                <a:effectLst/>
                <a:latin typeface="Times New Roman" panose="02020603050405020304" pitchFamily="18" charset="0"/>
                <a:ea typeface="Calibri" panose="020F0502020204030204" pitchFamily="34" charset="0"/>
              </a:rPr>
              <a:t> </a:t>
            </a:r>
            <a:r>
              <a:rPr lang="en-US" sz="2500" b="1" dirty="0" err="1">
                <a:solidFill>
                  <a:srgbClr val="0041C4"/>
                </a:solidFill>
                <a:effectLst/>
                <a:latin typeface="Times New Roman" panose="02020603050405020304" pitchFamily="18" charset="0"/>
                <a:ea typeface="Calibri" panose="020F0502020204030204" pitchFamily="34" charset="0"/>
              </a:rPr>
              <a:t>nước</a:t>
            </a:r>
            <a:r>
              <a:rPr lang="en-US" sz="2500" b="1" dirty="0">
                <a:solidFill>
                  <a:srgbClr val="0041C4"/>
                </a:solidFill>
                <a:effectLst/>
                <a:latin typeface="Times New Roman" panose="02020603050405020304" pitchFamily="18" charset="0"/>
                <a:ea typeface="Calibri" panose="020F0502020204030204" pitchFamily="34" charset="0"/>
              </a:rPr>
              <a:t> </a:t>
            </a:r>
            <a:r>
              <a:rPr lang="en-US" sz="2500" b="1" dirty="0" err="1">
                <a:solidFill>
                  <a:srgbClr val="0041C4"/>
                </a:solidFill>
                <a:effectLst/>
                <a:latin typeface="Times New Roman" panose="02020603050405020304" pitchFamily="18" charset="0"/>
                <a:ea typeface="Calibri" panose="020F0502020204030204" pitchFamily="34" charset="0"/>
              </a:rPr>
              <a:t>theo</a:t>
            </a:r>
            <a:r>
              <a:rPr lang="en-US" sz="2500" b="1" dirty="0">
                <a:solidFill>
                  <a:srgbClr val="0041C4"/>
                </a:solidFill>
                <a:effectLst/>
                <a:latin typeface="Times New Roman" panose="02020603050405020304" pitchFamily="18" charset="0"/>
                <a:ea typeface="Calibri" panose="020F0502020204030204" pitchFamily="34" charset="0"/>
              </a:rPr>
              <a:t> </a:t>
            </a:r>
            <a:r>
              <a:rPr lang="en-US" sz="2500" b="1" dirty="0" err="1">
                <a:solidFill>
                  <a:srgbClr val="0041C4"/>
                </a:solidFill>
                <a:effectLst/>
                <a:latin typeface="Times New Roman" panose="02020603050405020304" pitchFamily="18" charset="0"/>
                <a:ea typeface="Calibri" panose="020F0502020204030204" pitchFamily="34" charset="0"/>
              </a:rPr>
              <a:t>các</a:t>
            </a:r>
            <a:r>
              <a:rPr lang="en-US" sz="2500" b="1" dirty="0">
                <a:solidFill>
                  <a:srgbClr val="0041C4"/>
                </a:solidFill>
                <a:effectLst/>
                <a:latin typeface="Times New Roman" panose="02020603050405020304" pitchFamily="18" charset="0"/>
                <a:ea typeface="Calibri" panose="020F0502020204030204" pitchFamily="34" charset="0"/>
              </a:rPr>
              <a:t> </a:t>
            </a:r>
            <a:r>
              <a:rPr lang="en-US" sz="2500" b="1" dirty="0" err="1">
                <a:solidFill>
                  <a:srgbClr val="0041C4"/>
                </a:solidFill>
                <a:effectLst/>
                <a:latin typeface="Times New Roman" panose="02020603050405020304" pitchFamily="18" charset="0"/>
                <a:ea typeface="Calibri" panose="020F0502020204030204" pitchFamily="34" charset="0"/>
              </a:rPr>
              <a:t>giai</a:t>
            </a:r>
            <a:r>
              <a:rPr lang="en-US" sz="2500" b="1" dirty="0">
                <a:solidFill>
                  <a:srgbClr val="0041C4"/>
                </a:solidFill>
                <a:effectLst/>
                <a:latin typeface="Times New Roman" panose="02020603050405020304" pitchFamily="18" charset="0"/>
                <a:ea typeface="Calibri" panose="020F0502020204030204" pitchFamily="34" charset="0"/>
              </a:rPr>
              <a:t> </a:t>
            </a:r>
            <a:r>
              <a:rPr lang="en-US" sz="2500" b="1" dirty="0" err="1">
                <a:solidFill>
                  <a:srgbClr val="0041C4"/>
                </a:solidFill>
                <a:effectLst/>
                <a:latin typeface="Times New Roman" panose="02020603050405020304" pitchFamily="18" charset="0"/>
                <a:ea typeface="Calibri" panose="020F0502020204030204" pitchFamily="34" charset="0"/>
              </a:rPr>
              <a:t>đoạn</a:t>
            </a:r>
            <a:r>
              <a:rPr lang="en-US" sz="2500" b="1" dirty="0">
                <a:solidFill>
                  <a:srgbClr val="0041C4"/>
                </a:solidFill>
                <a:effectLst/>
                <a:latin typeface="Times New Roman" panose="02020603050405020304" pitchFamily="18" charset="0"/>
                <a:ea typeface="Calibri" panose="020F0502020204030204" pitchFamily="34" charset="0"/>
              </a:rPr>
              <a:t>: 1954- 1960; 1961-1965; 1965 -1968; 1969- 1973; 1974 – 1975. </a:t>
            </a:r>
            <a:r>
              <a:rPr lang="en-US" sz="2500" b="1" dirty="0">
                <a:solidFill>
                  <a:srgbClr val="0041C4"/>
                </a:solidFill>
                <a:latin typeface="Times New Roman" panose="02020603050405020304" pitchFamily="18" charset="0"/>
                <a:ea typeface="Calibri" panose="020F0502020204030204" pitchFamily="34" charset="0"/>
              </a:rPr>
              <a:t>Ý nghĩa </a:t>
            </a:r>
            <a:r>
              <a:rPr lang="en-US" sz="2500" b="1" dirty="0" err="1">
                <a:solidFill>
                  <a:srgbClr val="0041C4"/>
                </a:solidFill>
                <a:latin typeface="Times New Roman" panose="02020603050405020304" pitchFamily="18" charset="0"/>
                <a:ea typeface="Calibri" panose="020F0502020204030204" pitchFamily="34" charset="0"/>
              </a:rPr>
              <a:t>lịch</a:t>
            </a:r>
            <a:r>
              <a:rPr lang="en-US" sz="2500" b="1" dirty="0">
                <a:solidFill>
                  <a:srgbClr val="0041C4"/>
                </a:solidFill>
                <a:latin typeface="Times New Roman" panose="02020603050405020304" pitchFamily="18" charset="0"/>
                <a:ea typeface="Calibri" panose="020F0502020204030204" pitchFamily="34" charset="0"/>
              </a:rPr>
              <a:t> </a:t>
            </a:r>
            <a:r>
              <a:rPr lang="en-US" sz="2500" b="1" dirty="0" err="1">
                <a:solidFill>
                  <a:srgbClr val="0041C4"/>
                </a:solidFill>
                <a:latin typeface="Times New Roman" panose="02020603050405020304" pitchFamily="18" charset="0"/>
                <a:ea typeface="Calibri" panose="020F0502020204030204" pitchFamily="34" charset="0"/>
              </a:rPr>
              <a:t>sử</a:t>
            </a:r>
            <a:r>
              <a:rPr lang="en-US" sz="2500" b="1" dirty="0">
                <a:solidFill>
                  <a:srgbClr val="0041C4"/>
                </a:solidFill>
                <a:latin typeface="Times New Roman" panose="02020603050405020304" pitchFamily="18" charset="0"/>
                <a:ea typeface="Calibri" panose="020F0502020204030204" pitchFamily="34" charset="0"/>
              </a:rPr>
              <a:t>, </a:t>
            </a:r>
            <a:r>
              <a:rPr lang="en-US" sz="2500" b="1" dirty="0" err="1">
                <a:solidFill>
                  <a:srgbClr val="0041C4"/>
                </a:solidFill>
                <a:latin typeface="Times New Roman" panose="02020603050405020304" pitchFamily="18" charset="0"/>
                <a:ea typeface="Calibri" panose="020F0502020204030204" pitchFamily="34" charset="0"/>
              </a:rPr>
              <a:t>nguyên</a:t>
            </a:r>
            <a:r>
              <a:rPr lang="en-US" sz="2500" b="1" dirty="0">
                <a:solidFill>
                  <a:srgbClr val="0041C4"/>
                </a:solidFill>
                <a:latin typeface="Times New Roman" panose="02020603050405020304" pitchFamily="18" charset="0"/>
                <a:ea typeface="Calibri" panose="020F0502020204030204" pitchFamily="34" charset="0"/>
              </a:rPr>
              <a:t> </a:t>
            </a:r>
            <a:r>
              <a:rPr lang="en-US" sz="2500" b="1" dirty="0" err="1">
                <a:solidFill>
                  <a:srgbClr val="0041C4"/>
                </a:solidFill>
                <a:latin typeface="Times New Roman" panose="02020603050405020304" pitchFamily="18" charset="0"/>
                <a:ea typeface="Calibri" panose="020F0502020204030204" pitchFamily="34" charset="0"/>
              </a:rPr>
              <a:t>nhân</a:t>
            </a:r>
            <a:r>
              <a:rPr lang="en-US" sz="2500" b="1" dirty="0">
                <a:solidFill>
                  <a:srgbClr val="0041C4"/>
                </a:solidFill>
                <a:latin typeface="Times New Roman" panose="02020603050405020304" pitchFamily="18" charset="0"/>
                <a:ea typeface="Calibri" panose="020F0502020204030204" pitchFamily="34" charset="0"/>
              </a:rPr>
              <a:t> </a:t>
            </a:r>
            <a:r>
              <a:rPr lang="en-US" sz="2500" b="1" dirty="0" err="1">
                <a:solidFill>
                  <a:srgbClr val="0041C4"/>
                </a:solidFill>
                <a:latin typeface="Times New Roman" panose="02020603050405020304" pitchFamily="18" charset="0"/>
                <a:ea typeface="Calibri" panose="020F0502020204030204" pitchFamily="34" charset="0"/>
              </a:rPr>
              <a:t>thắng</a:t>
            </a:r>
            <a:r>
              <a:rPr lang="en-US" sz="2500" b="1" dirty="0">
                <a:solidFill>
                  <a:srgbClr val="0041C4"/>
                </a:solidFill>
                <a:latin typeface="Times New Roman" panose="02020603050405020304" pitchFamily="18" charset="0"/>
                <a:ea typeface="Calibri" panose="020F0502020204030204" pitchFamily="34" charset="0"/>
              </a:rPr>
              <a:t> </a:t>
            </a:r>
            <a:r>
              <a:rPr lang="en-US" sz="2500" b="1" dirty="0" err="1">
                <a:solidFill>
                  <a:srgbClr val="0041C4"/>
                </a:solidFill>
                <a:latin typeface="Times New Roman" panose="02020603050405020304" pitchFamily="18" charset="0"/>
                <a:ea typeface="Calibri" panose="020F0502020204030204" pitchFamily="34" charset="0"/>
              </a:rPr>
              <a:t>lợi</a:t>
            </a:r>
            <a:r>
              <a:rPr lang="en-US" sz="2500" b="1" dirty="0">
                <a:solidFill>
                  <a:srgbClr val="0041C4"/>
                </a:solidFill>
                <a:latin typeface="Times New Roman" panose="02020603050405020304" pitchFamily="18" charset="0"/>
                <a:ea typeface="Calibri" panose="020F0502020204030204" pitchFamily="34" charset="0"/>
              </a:rPr>
              <a:t>.</a:t>
            </a:r>
            <a:endParaRPr lang="en-US" sz="2500" b="1" dirty="0">
              <a:solidFill>
                <a:srgbClr val="0041C4"/>
              </a:solidFill>
              <a:effectLst/>
              <a:latin typeface="Times New Roman" panose="02020603050405020304" pitchFamily="18" charset="0"/>
              <a:ea typeface="Calibri" panose="020F0502020204030204" pitchFamily="34" charset="0"/>
            </a:endParaRPr>
          </a:p>
          <a:p>
            <a:pPr algn="just"/>
            <a:r>
              <a:rPr lang="en-US" sz="2500" b="1" dirty="0">
                <a:solidFill>
                  <a:srgbClr val="0041C4"/>
                </a:solidFill>
                <a:effectLst/>
                <a:latin typeface="Times New Roman" panose="02020603050405020304" pitchFamily="18" charset="0"/>
                <a:ea typeface="Calibri" panose="020F0502020204030204" pitchFamily="34" charset="0"/>
              </a:rPr>
              <a:t>- </a:t>
            </a:r>
            <a:r>
              <a:rPr lang="en-US" sz="2500" b="1" dirty="0" err="1">
                <a:solidFill>
                  <a:srgbClr val="0041C4"/>
                </a:solidFill>
                <a:effectLst/>
                <a:latin typeface="Times New Roman" panose="02020603050405020304" pitchFamily="18" charset="0"/>
                <a:ea typeface="Calibri" panose="020F0502020204030204" pitchFamily="34" charset="0"/>
              </a:rPr>
              <a:t>Hình</a:t>
            </a:r>
            <a:r>
              <a:rPr lang="en-US" sz="2500" b="1" dirty="0">
                <a:solidFill>
                  <a:srgbClr val="0041C4"/>
                </a:solidFill>
                <a:effectLst/>
                <a:latin typeface="Times New Roman" panose="02020603050405020304" pitchFamily="18" charset="0"/>
                <a:ea typeface="Calibri" panose="020F0502020204030204" pitchFamily="34" charset="0"/>
              </a:rPr>
              <a:t> </a:t>
            </a:r>
            <a:r>
              <a:rPr lang="en-US" sz="2500" b="1" dirty="0" err="1">
                <a:solidFill>
                  <a:srgbClr val="0041C4"/>
                </a:solidFill>
                <a:effectLst/>
                <a:latin typeface="Times New Roman" panose="02020603050405020304" pitchFamily="18" charset="0"/>
                <a:ea typeface="Calibri" panose="020F0502020204030204" pitchFamily="34" charset="0"/>
              </a:rPr>
              <a:t>thức</a:t>
            </a:r>
            <a:r>
              <a:rPr lang="en-US" sz="2500" b="1" dirty="0">
                <a:solidFill>
                  <a:srgbClr val="0041C4"/>
                </a:solidFill>
                <a:effectLst/>
                <a:latin typeface="Times New Roman" panose="02020603050405020304" pitchFamily="18" charset="0"/>
                <a:ea typeface="Calibri" panose="020F0502020204030204" pitchFamily="34" charset="0"/>
              </a:rPr>
              <a:t> </a:t>
            </a:r>
            <a:r>
              <a:rPr lang="en-US" sz="2500" b="1" dirty="0" err="1">
                <a:solidFill>
                  <a:srgbClr val="0041C4"/>
                </a:solidFill>
                <a:effectLst/>
                <a:latin typeface="Times New Roman" panose="02020603050405020304" pitchFamily="18" charset="0"/>
                <a:ea typeface="Calibri" panose="020F0502020204030204" pitchFamily="34" charset="0"/>
              </a:rPr>
              <a:t>trình</a:t>
            </a:r>
            <a:r>
              <a:rPr lang="en-US" sz="2500" b="1" dirty="0">
                <a:solidFill>
                  <a:srgbClr val="0041C4"/>
                </a:solidFill>
                <a:effectLst/>
                <a:latin typeface="Times New Roman" panose="02020603050405020304" pitchFamily="18" charset="0"/>
                <a:ea typeface="Calibri" panose="020F0502020204030204" pitchFamily="34" charset="0"/>
              </a:rPr>
              <a:t> </a:t>
            </a:r>
            <a:r>
              <a:rPr lang="en-US" sz="2500" b="1" dirty="0" err="1">
                <a:solidFill>
                  <a:srgbClr val="0041C4"/>
                </a:solidFill>
                <a:effectLst/>
                <a:latin typeface="Times New Roman" panose="02020603050405020304" pitchFamily="18" charset="0"/>
                <a:ea typeface="Calibri" panose="020F0502020204030204" pitchFamily="34" charset="0"/>
              </a:rPr>
              <a:t>bày</a:t>
            </a:r>
            <a:r>
              <a:rPr lang="en-US" sz="2500" b="1" dirty="0">
                <a:solidFill>
                  <a:srgbClr val="0041C4"/>
                </a:solidFill>
                <a:latin typeface="Times New Roman" panose="02020603050405020304" pitchFamily="18" charset="0"/>
                <a:ea typeface="Calibri" panose="020F0502020204030204" pitchFamily="34" charset="0"/>
              </a:rPr>
              <a:t>:</a:t>
            </a:r>
            <a:r>
              <a:rPr lang="en-US" sz="2500" b="1" dirty="0">
                <a:solidFill>
                  <a:srgbClr val="0041C4"/>
                </a:solidFill>
                <a:effectLst/>
                <a:latin typeface="Times New Roman" panose="02020603050405020304" pitchFamily="18" charset="0"/>
                <a:ea typeface="Calibri" panose="020F0502020204030204" pitchFamily="34" charset="0"/>
              </a:rPr>
              <a:t> </a:t>
            </a:r>
            <a:r>
              <a:rPr lang="en-US" sz="2500" b="1" dirty="0" err="1">
                <a:solidFill>
                  <a:srgbClr val="0041C4"/>
                </a:solidFill>
                <a:latin typeface="Times New Roman" panose="02020603050405020304" pitchFamily="18" charset="0"/>
                <a:ea typeface="Calibri" panose="020F0502020204030204" pitchFamily="34" charset="0"/>
              </a:rPr>
              <a:t>T</a:t>
            </a:r>
            <a:r>
              <a:rPr lang="en-US" sz="2500" b="1" dirty="0" err="1">
                <a:solidFill>
                  <a:srgbClr val="0041C4"/>
                </a:solidFill>
                <a:effectLst/>
                <a:latin typeface="Times New Roman" panose="02020603050405020304" pitchFamily="18" charset="0"/>
                <a:ea typeface="Calibri" panose="020F0502020204030204" pitchFamily="34" charset="0"/>
              </a:rPr>
              <a:t>rình</a:t>
            </a:r>
            <a:r>
              <a:rPr lang="en-US" sz="2500" b="1" dirty="0">
                <a:solidFill>
                  <a:srgbClr val="0041C4"/>
                </a:solidFill>
                <a:effectLst/>
                <a:latin typeface="Times New Roman" panose="02020603050405020304" pitchFamily="18" charset="0"/>
                <a:ea typeface="Calibri" panose="020F0502020204030204" pitchFamily="34" charset="0"/>
              </a:rPr>
              <a:t> </a:t>
            </a:r>
            <a:r>
              <a:rPr lang="en-US" sz="2500" b="1" dirty="0" err="1">
                <a:solidFill>
                  <a:srgbClr val="0041C4"/>
                </a:solidFill>
                <a:effectLst/>
                <a:latin typeface="Times New Roman" panose="02020603050405020304" pitchFamily="18" charset="0"/>
                <a:ea typeface="Calibri" panose="020F0502020204030204" pitchFamily="34" charset="0"/>
              </a:rPr>
              <a:t>chiếu</a:t>
            </a:r>
            <a:r>
              <a:rPr lang="en-US" sz="2500" b="1" dirty="0">
                <a:solidFill>
                  <a:srgbClr val="0041C4"/>
                </a:solidFill>
                <a:effectLst/>
                <a:latin typeface="Times New Roman" panose="02020603050405020304" pitchFamily="18" charset="0"/>
                <a:ea typeface="Calibri" panose="020F0502020204030204" pitchFamily="34" charset="0"/>
              </a:rPr>
              <a:t> PP, </a:t>
            </a:r>
            <a:r>
              <a:rPr lang="en-US" sz="2500" b="1" dirty="0" err="1">
                <a:solidFill>
                  <a:srgbClr val="0041C4"/>
                </a:solidFill>
                <a:effectLst/>
                <a:latin typeface="Times New Roman" panose="02020603050405020304" pitchFamily="18" charset="0"/>
                <a:ea typeface="Calibri" panose="020F0502020204030204" pitchFamily="34" charset="0"/>
              </a:rPr>
              <a:t>Sơ</a:t>
            </a:r>
            <a:r>
              <a:rPr lang="en-US" sz="2500" b="1" dirty="0">
                <a:solidFill>
                  <a:srgbClr val="0041C4"/>
                </a:solidFill>
                <a:effectLst/>
                <a:latin typeface="Times New Roman" panose="02020603050405020304" pitchFamily="18" charset="0"/>
                <a:ea typeface="Calibri" panose="020F0502020204030204" pitchFamily="34" charset="0"/>
              </a:rPr>
              <a:t> </a:t>
            </a:r>
            <a:r>
              <a:rPr lang="en-US" sz="2500" b="1" dirty="0" err="1">
                <a:solidFill>
                  <a:srgbClr val="0041C4"/>
                </a:solidFill>
                <a:effectLst/>
                <a:latin typeface="Times New Roman" panose="02020603050405020304" pitchFamily="18" charset="0"/>
                <a:ea typeface="Calibri" panose="020F0502020204030204" pitchFamily="34" charset="0"/>
              </a:rPr>
              <a:t>đồ</a:t>
            </a:r>
            <a:r>
              <a:rPr lang="en-US" sz="2500" b="1" dirty="0">
                <a:solidFill>
                  <a:srgbClr val="0041C4"/>
                </a:solidFill>
                <a:effectLst/>
                <a:latin typeface="Times New Roman" panose="02020603050405020304" pitchFamily="18" charset="0"/>
                <a:ea typeface="Calibri" panose="020F0502020204030204" pitchFamily="34" charset="0"/>
              </a:rPr>
              <a:t> </a:t>
            </a:r>
            <a:r>
              <a:rPr lang="en-US" sz="2500" b="1" dirty="0" err="1">
                <a:solidFill>
                  <a:srgbClr val="0041C4"/>
                </a:solidFill>
                <a:effectLst/>
                <a:latin typeface="Times New Roman" panose="02020603050405020304" pitchFamily="18" charset="0"/>
                <a:ea typeface="Calibri" panose="020F0502020204030204" pitchFamily="34" charset="0"/>
              </a:rPr>
              <a:t>tư</a:t>
            </a:r>
            <a:r>
              <a:rPr lang="en-US" sz="2500" b="1" dirty="0">
                <a:solidFill>
                  <a:srgbClr val="0041C4"/>
                </a:solidFill>
                <a:effectLst/>
                <a:latin typeface="Times New Roman" panose="02020603050405020304" pitchFamily="18" charset="0"/>
                <a:ea typeface="Calibri" panose="020F0502020204030204" pitchFamily="34" charset="0"/>
              </a:rPr>
              <a:t> </a:t>
            </a:r>
            <a:r>
              <a:rPr lang="en-US" sz="2500" b="1" dirty="0" err="1">
                <a:solidFill>
                  <a:srgbClr val="0041C4"/>
                </a:solidFill>
                <a:effectLst/>
                <a:latin typeface="Times New Roman" panose="02020603050405020304" pitchFamily="18" charset="0"/>
                <a:ea typeface="Calibri" panose="020F0502020204030204" pitchFamily="34" charset="0"/>
              </a:rPr>
              <a:t>duy</a:t>
            </a:r>
            <a:r>
              <a:rPr lang="en-US" sz="2500" b="1" dirty="0">
                <a:solidFill>
                  <a:srgbClr val="0041C4"/>
                </a:solidFill>
                <a:effectLst/>
                <a:latin typeface="Times New Roman" panose="02020603050405020304" pitchFamily="18" charset="0"/>
                <a:ea typeface="Calibri" panose="020F0502020204030204" pitchFamily="34" charset="0"/>
              </a:rPr>
              <a:t>, </a:t>
            </a:r>
            <a:r>
              <a:rPr lang="en-US" sz="2500" b="1" dirty="0" err="1">
                <a:solidFill>
                  <a:srgbClr val="0041C4"/>
                </a:solidFill>
                <a:effectLst/>
                <a:latin typeface="Times New Roman" panose="02020603050405020304" pitchFamily="18" charset="0"/>
                <a:ea typeface="Calibri" panose="020F0502020204030204" pitchFamily="34" charset="0"/>
              </a:rPr>
              <a:t>tranh</a:t>
            </a:r>
            <a:r>
              <a:rPr lang="en-US" sz="2500" b="1" dirty="0">
                <a:solidFill>
                  <a:srgbClr val="0041C4"/>
                </a:solidFill>
                <a:effectLst/>
                <a:latin typeface="Times New Roman" panose="02020603050405020304" pitchFamily="18" charset="0"/>
                <a:ea typeface="Calibri" panose="020F0502020204030204" pitchFamily="34" charset="0"/>
              </a:rPr>
              <a:t> </a:t>
            </a:r>
            <a:r>
              <a:rPr lang="en-US" sz="2500" b="1" dirty="0" err="1">
                <a:solidFill>
                  <a:srgbClr val="0041C4"/>
                </a:solidFill>
                <a:effectLst/>
                <a:latin typeface="Times New Roman" panose="02020603050405020304" pitchFamily="18" charset="0"/>
                <a:ea typeface="Calibri" panose="020F0502020204030204" pitchFamily="34" charset="0"/>
              </a:rPr>
              <a:t>ảnh</a:t>
            </a:r>
            <a:r>
              <a:rPr lang="en-US" sz="2500" b="1" dirty="0">
                <a:solidFill>
                  <a:srgbClr val="0041C4"/>
                </a:solidFill>
                <a:effectLst/>
                <a:latin typeface="Times New Roman" panose="02020603050405020304" pitchFamily="18" charset="0"/>
                <a:ea typeface="Calibri" panose="020F0502020204030204" pitchFamily="34" charset="0"/>
              </a:rPr>
              <a:t>…</a:t>
            </a:r>
          </a:p>
        </p:txBody>
      </p:sp>
      <p:sp>
        <p:nvSpPr>
          <p:cNvPr id="5" name="TextBox 4">
            <a:extLst>
              <a:ext uri="{FF2B5EF4-FFF2-40B4-BE49-F238E27FC236}">
                <a16:creationId xmlns:a16="http://schemas.microsoft.com/office/drawing/2014/main" id="{0A661F2C-F1BA-496A-94A2-4279BAAF4BEC}"/>
              </a:ext>
            </a:extLst>
          </p:cNvPr>
          <p:cNvSpPr txBox="1"/>
          <p:nvPr/>
        </p:nvSpPr>
        <p:spPr>
          <a:xfrm>
            <a:off x="1610139" y="124008"/>
            <a:ext cx="8275983" cy="460895"/>
          </a:xfrm>
          <a:prstGeom prst="rect">
            <a:avLst/>
          </a:prstGeom>
          <a:blipFill>
            <a:blip r:embed="rId2"/>
            <a:tile tx="0" ty="0" sx="100000" sy="100000" flip="none" algn="tl"/>
          </a:blipFill>
        </p:spPr>
        <p:txBody>
          <a:bodyPr wrap="square">
            <a:spAutoFit/>
          </a:bodyPr>
          <a:lstStyle/>
          <a:p>
            <a:pPr algn="ctr">
              <a:lnSpc>
                <a:spcPct val="107000"/>
              </a:lnSpc>
              <a:spcAft>
                <a:spcPts val="800"/>
              </a:spcAft>
            </a:pPr>
            <a:r>
              <a:rPr lang="en-US" sz="2400" b="1" dirty="0">
                <a:solidFill>
                  <a:srgbClr val="FF0000"/>
                </a:solidFill>
                <a:effectLst/>
                <a:latin typeface="Times New Roman" panose="02020603050405020304" pitchFamily="18" charset="0"/>
                <a:ea typeface="Calibri" panose="020F0502020204030204" pitchFamily="34" charset="0"/>
              </a:rPr>
              <a:t>III/ KHÁNG CHIẾN CHỐNG ĐỀ QUỐC MĨ XÂM LƯỢC</a:t>
            </a:r>
            <a:endParaRPr lang="en-US" sz="2400" dirty="0">
              <a:solidFill>
                <a:srgbClr val="FF0000"/>
              </a:solidFill>
              <a:effectLst/>
              <a:latin typeface="Times New Roman" panose="02020603050405020304" pitchFamily="18" charset="0"/>
              <a:ea typeface="Calibri" panose="020F0502020204030204" pitchFamily="34" charset="0"/>
            </a:endParaRPr>
          </a:p>
        </p:txBody>
      </p:sp>
      <p:grpSp>
        <p:nvGrpSpPr>
          <p:cNvPr id="4" name="Group 3">
            <a:extLst>
              <a:ext uri="{FF2B5EF4-FFF2-40B4-BE49-F238E27FC236}">
                <a16:creationId xmlns:a16="http://schemas.microsoft.com/office/drawing/2014/main" id="{8DBF0C51-DAF2-42D9-934D-9E458CA5747A}"/>
              </a:ext>
            </a:extLst>
          </p:cNvPr>
          <p:cNvGrpSpPr/>
          <p:nvPr/>
        </p:nvGrpSpPr>
        <p:grpSpPr>
          <a:xfrm>
            <a:off x="7407965" y="1691371"/>
            <a:ext cx="4367582" cy="4480415"/>
            <a:chOff x="7407965" y="1691371"/>
            <a:chExt cx="4367582" cy="4480415"/>
          </a:xfrm>
        </p:grpSpPr>
        <p:pic>
          <p:nvPicPr>
            <p:cNvPr id="2" name="Picture 1">
              <a:extLst>
                <a:ext uri="{FF2B5EF4-FFF2-40B4-BE49-F238E27FC236}">
                  <a16:creationId xmlns:a16="http://schemas.microsoft.com/office/drawing/2014/main" id="{25105FD9-E584-4160-BDB3-2BBDE9130A7B}"/>
                </a:ext>
              </a:extLst>
            </p:cNvPr>
            <p:cNvPicPr>
              <a:picLocks noChangeAspect="1"/>
            </p:cNvPicPr>
            <p:nvPr/>
          </p:nvPicPr>
          <p:blipFill>
            <a:blip r:embed="rId3"/>
            <a:stretch>
              <a:fillRect/>
            </a:stretch>
          </p:blipFill>
          <p:spPr>
            <a:xfrm>
              <a:off x="7407965" y="1691371"/>
              <a:ext cx="4367582" cy="3861289"/>
            </a:xfrm>
            <a:prstGeom prst="rect">
              <a:avLst/>
            </a:prstGeom>
          </p:spPr>
        </p:pic>
        <p:pic>
          <p:nvPicPr>
            <p:cNvPr id="3" name="Picture 2">
              <a:extLst>
                <a:ext uri="{FF2B5EF4-FFF2-40B4-BE49-F238E27FC236}">
                  <a16:creationId xmlns:a16="http://schemas.microsoft.com/office/drawing/2014/main" id="{E517D2E7-045A-46B7-89AE-6B800D96C8F6}"/>
                </a:ext>
              </a:extLst>
            </p:cNvPr>
            <p:cNvPicPr>
              <a:picLocks noChangeAspect="1"/>
            </p:cNvPicPr>
            <p:nvPr/>
          </p:nvPicPr>
          <p:blipFill>
            <a:blip r:embed="rId4"/>
            <a:stretch>
              <a:fillRect/>
            </a:stretch>
          </p:blipFill>
          <p:spPr>
            <a:xfrm>
              <a:off x="7407965" y="5726820"/>
              <a:ext cx="4367582" cy="444966"/>
            </a:xfrm>
            <a:prstGeom prst="rect">
              <a:avLst/>
            </a:prstGeom>
          </p:spPr>
        </p:pic>
      </p:grpSp>
    </p:spTree>
    <p:extLst>
      <p:ext uri="{BB962C8B-B14F-4D97-AF65-F5344CB8AC3E}">
        <p14:creationId xmlns:p14="http://schemas.microsoft.com/office/powerpoint/2010/main" val="28858981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368E0AE-0A31-4172-A0D4-81129BD6E23E}"/>
              </a:ext>
            </a:extLst>
          </p:cNvPr>
          <p:cNvSpPr txBox="1"/>
          <p:nvPr/>
        </p:nvSpPr>
        <p:spPr>
          <a:xfrm>
            <a:off x="514857" y="686214"/>
            <a:ext cx="11677143"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 b)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mn-cs"/>
              </a:rPr>
              <a:t>Cuộc</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mn-cs"/>
              </a:rPr>
              <a:t>đấu</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mn-cs"/>
              </a:rPr>
              <a:t>tranh</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mn-cs"/>
              </a:rPr>
              <a:t>chống</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mn-cs"/>
              </a:rPr>
              <a:t>Mĩ</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mn-cs"/>
              </a:rPr>
              <a:t>cứu</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mn-cs"/>
              </a:rPr>
              <a:t>nước</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mn-cs"/>
              </a:rPr>
              <a:t>của</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mn-cs"/>
              </a:rPr>
              <a:t>đồng</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mn-cs"/>
              </a:rPr>
              <a:t>bào</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mn-cs"/>
              </a:rPr>
              <a:t>các</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mn-cs"/>
              </a:rPr>
              <a:t>dân</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mn-cs"/>
              </a:rPr>
              <a:t>tộc</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mn-cs"/>
              </a:rPr>
              <a:t>Đắk</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mn-cs"/>
              </a:rPr>
              <a:t>Lắk</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endParaRPr kumimoji="0" lang="en-US" sz="24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0A661F2C-F1BA-496A-94A2-4279BAAF4BEC}"/>
              </a:ext>
            </a:extLst>
          </p:cNvPr>
          <p:cNvSpPr txBox="1"/>
          <p:nvPr/>
        </p:nvSpPr>
        <p:spPr>
          <a:xfrm>
            <a:off x="1610139" y="124008"/>
            <a:ext cx="8275983" cy="460895"/>
          </a:xfrm>
          <a:prstGeom prst="rect">
            <a:avLst/>
          </a:prstGeom>
          <a:blipFill>
            <a:blip r:embed="rId2"/>
            <a:tile tx="0" ty="0" sx="100000" sy="100000" flip="none" algn="tl"/>
          </a:blip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III/ KHÁNG CHIẾN CHỐNG ĐỀ QUỐC MĨ XÂM LƯỢC</a:t>
            </a:r>
            <a:endPar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endParaRPr>
          </a:p>
        </p:txBody>
      </p:sp>
      <p:grpSp>
        <p:nvGrpSpPr>
          <p:cNvPr id="4" name="Group 3">
            <a:extLst>
              <a:ext uri="{FF2B5EF4-FFF2-40B4-BE49-F238E27FC236}">
                <a16:creationId xmlns:a16="http://schemas.microsoft.com/office/drawing/2014/main" id="{8DBF0C51-DAF2-42D9-934D-9E458CA5747A}"/>
              </a:ext>
            </a:extLst>
          </p:cNvPr>
          <p:cNvGrpSpPr/>
          <p:nvPr/>
        </p:nvGrpSpPr>
        <p:grpSpPr>
          <a:xfrm>
            <a:off x="7088957" y="1461076"/>
            <a:ext cx="4733724" cy="4637862"/>
            <a:chOff x="7407965" y="1691371"/>
            <a:chExt cx="4367582" cy="4480415"/>
          </a:xfrm>
        </p:grpSpPr>
        <p:pic>
          <p:nvPicPr>
            <p:cNvPr id="2" name="Picture 1">
              <a:extLst>
                <a:ext uri="{FF2B5EF4-FFF2-40B4-BE49-F238E27FC236}">
                  <a16:creationId xmlns:a16="http://schemas.microsoft.com/office/drawing/2014/main" id="{25105FD9-E584-4160-BDB3-2BBDE9130A7B}"/>
                </a:ext>
              </a:extLst>
            </p:cNvPr>
            <p:cNvPicPr>
              <a:picLocks noChangeAspect="1"/>
            </p:cNvPicPr>
            <p:nvPr/>
          </p:nvPicPr>
          <p:blipFill>
            <a:blip r:embed="rId3"/>
            <a:stretch>
              <a:fillRect/>
            </a:stretch>
          </p:blipFill>
          <p:spPr>
            <a:xfrm>
              <a:off x="7407965" y="1691371"/>
              <a:ext cx="4367582" cy="3861289"/>
            </a:xfrm>
            <a:prstGeom prst="rect">
              <a:avLst/>
            </a:prstGeom>
          </p:spPr>
        </p:pic>
        <p:pic>
          <p:nvPicPr>
            <p:cNvPr id="3" name="Picture 2">
              <a:extLst>
                <a:ext uri="{FF2B5EF4-FFF2-40B4-BE49-F238E27FC236}">
                  <a16:creationId xmlns:a16="http://schemas.microsoft.com/office/drawing/2014/main" id="{E517D2E7-045A-46B7-89AE-6B800D96C8F6}"/>
                </a:ext>
              </a:extLst>
            </p:cNvPr>
            <p:cNvPicPr>
              <a:picLocks noChangeAspect="1"/>
            </p:cNvPicPr>
            <p:nvPr/>
          </p:nvPicPr>
          <p:blipFill>
            <a:blip r:embed="rId4"/>
            <a:stretch>
              <a:fillRect/>
            </a:stretch>
          </p:blipFill>
          <p:spPr>
            <a:xfrm>
              <a:off x="7407965" y="5726820"/>
              <a:ext cx="4367582" cy="444966"/>
            </a:xfrm>
            <a:prstGeom prst="rect">
              <a:avLst/>
            </a:prstGeom>
          </p:spPr>
        </p:pic>
      </p:grpSp>
      <p:sp>
        <p:nvSpPr>
          <p:cNvPr id="6" name="Rectangle 5"/>
          <p:cNvSpPr/>
          <p:nvPr/>
        </p:nvSpPr>
        <p:spPr>
          <a:xfrm>
            <a:off x="370548" y="1461075"/>
            <a:ext cx="6349089" cy="1015663"/>
          </a:xfrm>
          <a:prstGeom prst="rect">
            <a:avLst/>
          </a:prstGeom>
        </p:spPr>
        <p:txBody>
          <a:bodyPr wrap="square">
            <a:spAutoFit/>
          </a:bodyPr>
          <a:lstStyle/>
          <a:p>
            <a:r>
              <a:rPr lang="vi-VN" dirty="0"/>
              <a:t>* </a:t>
            </a:r>
            <a:r>
              <a:rPr lang="vi-VN" sz="2000" dirty="0"/>
              <a:t>Từ đấu tranh chính trị đòi thi hành Hiệp định Giơ-ne-vơ đến phong trào tấn công nổi dậy làm chủ nông thôn (1954 – 1960</a:t>
            </a:r>
            <a:endParaRPr lang="en-US" sz="2000" dirty="0"/>
          </a:p>
        </p:txBody>
      </p:sp>
      <p:sp>
        <p:nvSpPr>
          <p:cNvPr id="7" name="Rectangle 6"/>
          <p:cNvSpPr/>
          <p:nvPr/>
        </p:nvSpPr>
        <p:spPr>
          <a:xfrm>
            <a:off x="514857" y="2420601"/>
            <a:ext cx="6204780" cy="1015663"/>
          </a:xfrm>
          <a:prstGeom prst="rect">
            <a:avLst/>
          </a:prstGeom>
        </p:spPr>
        <p:txBody>
          <a:bodyPr wrap="square">
            <a:spAutoFit/>
          </a:bodyPr>
          <a:lstStyle/>
          <a:p>
            <a:r>
              <a:rPr lang="vi-VN" dirty="0"/>
              <a:t>* </a:t>
            </a:r>
            <a:r>
              <a:rPr lang="vi-VN" sz="2000" dirty="0"/>
              <a:t>Phá ấp chiến lược, giải phóng nông thôn, góp phần làm thất bại chiến lược “Chiến tranh đặc biệt” của Mĩ – Chính quyền Sài Gòn (1961 – 1965</a:t>
            </a:r>
            <a:endParaRPr lang="en-US" sz="2000" dirty="0"/>
          </a:p>
        </p:txBody>
      </p:sp>
      <p:sp>
        <p:nvSpPr>
          <p:cNvPr id="8" name="Rectangle 7"/>
          <p:cNvSpPr/>
          <p:nvPr/>
        </p:nvSpPr>
        <p:spPr>
          <a:xfrm>
            <a:off x="514857" y="3459565"/>
            <a:ext cx="6319576" cy="1015663"/>
          </a:xfrm>
          <a:prstGeom prst="rect">
            <a:avLst/>
          </a:prstGeom>
        </p:spPr>
        <p:txBody>
          <a:bodyPr wrap="square">
            <a:spAutoFit/>
          </a:bodyPr>
          <a:lstStyle/>
          <a:p>
            <a:r>
              <a:rPr lang="vi-VN" dirty="0"/>
              <a:t>* </a:t>
            </a:r>
            <a:r>
              <a:rPr lang="vi-VN" sz="2000" dirty="0"/>
              <a:t>Chống “Chiến tranh cục bộ” của đế quốc Mĩ, Tổng tiến công và nổi dậy Tết Mậu Thân 1968 (1965 – 1968</a:t>
            </a:r>
            <a:r>
              <a:rPr lang="vi-VN" sz="2000" dirty="0" smtClean="0"/>
              <a:t>)</a:t>
            </a:r>
            <a:endParaRPr lang="en-US" sz="2000" dirty="0"/>
          </a:p>
        </p:txBody>
      </p:sp>
      <p:sp>
        <p:nvSpPr>
          <p:cNvPr id="9" name="Rectangle 8"/>
          <p:cNvSpPr/>
          <p:nvPr/>
        </p:nvSpPr>
        <p:spPr>
          <a:xfrm>
            <a:off x="578999" y="4554683"/>
            <a:ext cx="6255433" cy="707886"/>
          </a:xfrm>
          <a:prstGeom prst="rect">
            <a:avLst/>
          </a:prstGeom>
        </p:spPr>
        <p:txBody>
          <a:bodyPr wrap="square">
            <a:spAutoFit/>
          </a:bodyPr>
          <a:lstStyle/>
          <a:p>
            <a:r>
              <a:rPr lang="vi-VN" dirty="0"/>
              <a:t>* </a:t>
            </a:r>
            <a:r>
              <a:rPr lang="vi-VN" sz="2000" dirty="0"/>
              <a:t>Góp phần làm thất bại chiến lược “Việt Nam hoá chiến tranh” của đế quốc Mĩ (1969 – 1973)</a:t>
            </a:r>
            <a:endParaRPr lang="en-US" sz="2000" dirty="0"/>
          </a:p>
        </p:txBody>
      </p:sp>
      <p:sp>
        <p:nvSpPr>
          <p:cNvPr id="11" name="Rectangle 10"/>
          <p:cNvSpPr/>
          <p:nvPr/>
        </p:nvSpPr>
        <p:spPr>
          <a:xfrm>
            <a:off x="579000" y="5342024"/>
            <a:ext cx="6255432" cy="1015663"/>
          </a:xfrm>
          <a:prstGeom prst="rect">
            <a:avLst/>
          </a:prstGeom>
        </p:spPr>
        <p:txBody>
          <a:bodyPr wrap="square">
            <a:spAutoFit/>
          </a:bodyPr>
          <a:lstStyle/>
          <a:p>
            <a:r>
              <a:rPr lang="en-US" dirty="0"/>
              <a:t>* </a:t>
            </a:r>
            <a:r>
              <a:rPr lang="en-US" sz="2000" dirty="0" err="1"/>
              <a:t>Chống</a:t>
            </a:r>
            <a:r>
              <a:rPr lang="en-US" sz="2000" dirty="0"/>
              <a:t> </a:t>
            </a:r>
            <a:r>
              <a:rPr lang="en-US" sz="2000" dirty="0" err="1"/>
              <a:t>bình</a:t>
            </a:r>
            <a:r>
              <a:rPr lang="en-US" sz="2000" dirty="0"/>
              <a:t> </a:t>
            </a:r>
            <a:r>
              <a:rPr lang="en-US" sz="2000" dirty="0" err="1"/>
              <a:t>định</a:t>
            </a:r>
            <a:r>
              <a:rPr lang="en-US" sz="2000" dirty="0"/>
              <a:t> </a:t>
            </a:r>
            <a:r>
              <a:rPr lang="en-US" sz="2000" dirty="0" err="1"/>
              <a:t>lấn</a:t>
            </a:r>
            <a:r>
              <a:rPr lang="en-US" sz="2000" dirty="0"/>
              <a:t> </a:t>
            </a:r>
            <a:r>
              <a:rPr lang="en-US" sz="2000" dirty="0" err="1"/>
              <a:t>chiếm</a:t>
            </a:r>
            <a:r>
              <a:rPr lang="en-US" sz="2000" dirty="0"/>
              <a:t>, </a:t>
            </a:r>
            <a:r>
              <a:rPr lang="en-US" sz="2000" dirty="0" err="1"/>
              <a:t>phá</a:t>
            </a:r>
            <a:r>
              <a:rPr lang="en-US" sz="2000" dirty="0"/>
              <a:t> </a:t>
            </a:r>
            <a:r>
              <a:rPr lang="en-US" sz="2000" dirty="0" err="1"/>
              <a:t>hoại</a:t>
            </a:r>
            <a:r>
              <a:rPr lang="en-US" sz="2000" dirty="0"/>
              <a:t> </a:t>
            </a:r>
            <a:r>
              <a:rPr lang="en-US" sz="2000" dirty="0" err="1"/>
              <a:t>Hiệp</a:t>
            </a:r>
            <a:r>
              <a:rPr lang="en-US" sz="2000" dirty="0"/>
              <a:t> </a:t>
            </a:r>
            <a:r>
              <a:rPr lang="en-US" sz="2000" dirty="0" err="1"/>
              <a:t>định</a:t>
            </a:r>
            <a:r>
              <a:rPr lang="en-US" sz="2000" dirty="0"/>
              <a:t> </a:t>
            </a:r>
            <a:r>
              <a:rPr lang="en-US" sz="2000" dirty="0" err="1"/>
              <a:t>Pari</a:t>
            </a:r>
            <a:r>
              <a:rPr lang="en-US" sz="2000" dirty="0"/>
              <a:t>, </a:t>
            </a:r>
            <a:r>
              <a:rPr lang="en-US" sz="2000" dirty="0" err="1"/>
              <a:t>tổng</a:t>
            </a:r>
            <a:r>
              <a:rPr lang="en-US" sz="2000" dirty="0"/>
              <a:t> </a:t>
            </a:r>
            <a:r>
              <a:rPr lang="en-US" sz="2000" dirty="0" err="1"/>
              <a:t>tấn</a:t>
            </a:r>
            <a:r>
              <a:rPr lang="en-US" sz="2000" dirty="0"/>
              <a:t> </a:t>
            </a:r>
            <a:r>
              <a:rPr lang="en-US" sz="2000" dirty="0" err="1"/>
              <a:t>công</a:t>
            </a:r>
            <a:r>
              <a:rPr lang="en-US" sz="2000" dirty="0"/>
              <a:t> </a:t>
            </a:r>
            <a:r>
              <a:rPr lang="en-US" sz="2000" dirty="0" err="1"/>
              <a:t>và</a:t>
            </a:r>
            <a:r>
              <a:rPr lang="en-US" sz="2000" dirty="0"/>
              <a:t> </a:t>
            </a:r>
            <a:r>
              <a:rPr lang="en-US" sz="2000" dirty="0" err="1"/>
              <a:t>nổi</a:t>
            </a:r>
            <a:r>
              <a:rPr lang="en-US" sz="2000" dirty="0"/>
              <a:t> </a:t>
            </a:r>
            <a:r>
              <a:rPr lang="en-US" sz="2000" dirty="0" err="1"/>
              <a:t>dậy</a:t>
            </a:r>
            <a:r>
              <a:rPr lang="en-US" sz="2000" dirty="0"/>
              <a:t> </a:t>
            </a:r>
            <a:r>
              <a:rPr lang="en-US" sz="2000" dirty="0" err="1"/>
              <a:t>giải</a:t>
            </a:r>
            <a:r>
              <a:rPr lang="en-US" sz="2000" dirty="0"/>
              <a:t> </a:t>
            </a:r>
            <a:r>
              <a:rPr lang="en-US" sz="2000" dirty="0" err="1"/>
              <a:t>phóng</a:t>
            </a:r>
            <a:r>
              <a:rPr lang="en-US" sz="2000" dirty="0"/>
              <a:t> </a:t>
            </a:r>
            <a:r>
              <a:rPr lang="en-US" sz="2000" dirty="0" err="1"/>
              <a:t>thị</a:t>
            </a:r>
            <a:r>
              <a:rPr lang="en-US" sz="2000" dirty="0"/>
              <a:t> </a:t>
            </a:r>
            <a:r>
              <a:rPr lang="en-US" sz="2000" dirty="0" err="1"/>
              <a:t>xã</a:t>
            </a:r>
            <a:r>
              <a:rPr lang="en-US" sz="2000" dirty="0"/>
              <a:t> </a:t>
            </a:r>
            <a:r>
              <a:rPr lang="en-US" sz="2000" dirty="0" err="1"/>
              <a:t>Buôn</a:t>
            </a:r>
            <a:r>
              <a:rPr lang="en-US" sz="2000" dirty="0"/>
              <a:t> Ma </a:t>
            </a:r>
            <a:r>
              <a:rPr lang="en-US" sz="2000" dirty="0" err="1"/>
              <a:t>Thuột</a:t>
            </a:r>
            <a:r>
              <a:rPr lang="en-US" sz="2000" dirty="0"/>
              <a:t>, </a:t>
            </a:r>
            <a:r>
              <a:rPr lang="en-US" sz="2000" dirty="0" err="1"/>
              <a:t>giải</a:t>
            </a:r>
            <a:r>
              <a:rPr lang="en-US" sz="2000" dirty="0"/>
              <a:t> </a:t>
            </a:r>
            <a:r>
              <a:rPr lang="en-US" sz="2000" dirty="0" err="1"/>
              <a:t>phóng</a:t>
            </a:r>
            <a:r>
              <a:rPr lang="en-US" sz="2000" dirty="0"/>
              <a:t> </a:t>
            </a:r>
            <a:r>
              <a:rPr lang="en-US" sz="2000" dirty="0" err="1"/>
              <a:t>tỉnh</a:t>
            </a:r>
            <a:r>
              <a:rPr lang="en-US" sz="2000" dirty="0"/>
              <a:t> </a:t>
            </a:r>
            <a:r>
              <a:rPr lang="en-US" sz="2000" dirty="0" err="1"/>
              <a:t>Đắk</a:t>
            </a:r>
            <a:r>
              <a:rPr lang="en-US" sz="2000" dirty="0"/>
              <a:t> </a:t>
            </a:r>
            <a:r>
              <a:rPr lang="en-US" sz="2000" dirty="0" err="1"/>
              <a:t>Lắk</a:t>
            </a:r>
            <a:r>
              <a:rPr lang="en-US" sz="2000" dirty="0"/>
              <a:t> (1973 – 1975</a:t>
            </a:r>
          </a:p>
        </p:txBody>
      </p:sp>
    </p:spTree>
    <p:extLst>
      <p:ext uri="{BB962C8B-B14F-4D97-AF65-F5344CB8AC3E}">
        <p14:creationId xmlns:p14="http://schemas.microsoft.com/office/powerpoint/2010/main" val="40048638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368E0AE-0A31-4172-A0D4-81129BD6E23E}"/>
              </a:ext>
            </a:extLst>
          </p:cNvPr>
          <p:cNvSpPr txBox="1"/>
          <p:nvPr/>
        </p:nvSpPr>
        <p:spPr>
          <a:xfrm>
            <a:off x="514857" y="686214"/>
            <a:ext cx="1167714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mn-cs"/>
              </a:rPr>
              <a:t>c</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Ý nghĩa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và</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nguyên</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nhân</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thắng</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lợi</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a:t>
            </a:r>
            <a:endParaRPr kumimoji="0" lang="en-US" sz="24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0A661F2C-F1BA-496A-94A2-4279BAAF4BEC}"/>
              </a:ext>
            </a:extLst>
          </p:cNvPr>
          <p:cNvSpPr txBox="1"/>
          <p:nvPr/>
        </p:nvSpPr>
        <p:spPr>
          <a:xfrm>
            <a:off x="1610139" y="124008"/>
            <a:ext cx="8275983" cy="460895"/>
          </a:xfrm>
          <a:prstGeom prst="rect">
            <a:avLst/>
          </a:prstGeom>
          <a:blipFill>
            <a:blip r:embed="rId2"/>
            <a:tile tx="0" ty="0" sx="100000" sy="100000" flip="none" algn="tl"/>
          </a:blip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III/ KHÁNG CHIẾN CHỐNG ĐỀ QUỐC MĨ XÂM LƯỢC</a:t>
            </a:r>
            <a:endPar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endParaRPr>
          </a:p>
        </p:txBody>
      </p:sp>
      <p:grpSp>
        <p:nvGrpSpPr>
          <p:cNvPr id="4" name="Group 3">
            <a:extLst>
              <a:ext uri="{FF2B5EF4-FFF2-40B4-BE49-F238E27FC236}">
                <a16:creationId xmlns:a16="http://schemas.microsoft.com/office/drawing/2014/main" id="{8DBF0C51-DAF2-42D9-934D-9E458CA5747A}"/>
              </a:ext>
            </a:extLst>
          </p:cNvPr>
          <p:cNvGrpSpPr/>
          <p:nvPr/>
        </p:nvGrpSpPr>
        <p:grpSpPr>
          <a:xfrm>
            <a:off x="7407965" y="1691371"/>
            <a:ext cx="4367582" cy="4480415"/>
            <a:chOff x="7407965" y="1691371"/>
            <a:chExt cx="4367582" cy="4480415"/>
          </a:xfrm>
        </p:grpSpPr>
        <p:pic>
          <p:nvPicPr>
            <p:cNvPr id="2" name="Picture 1">
              <a:extLst>
                <a:ext uri="{FF2B5EF4-FFF2-40B4-BE49-F238E27FC236}">
                  <a16:creationId xmlns:a16="http://schemas.microsoft.com/office/drawing/2014/main" id="{25105FD9-E584-4160-BDB3-2BBDE9130A7B}"/>
                </a:ext>
              </a:extLst>
            </p:cNvPr>
            <p:cNvPicPr>
              <a:picLocks noChangeAspect="1"/>
            </p:cNvPicPr>
            <p:nvPr/>
          </p:nvPicPr>
          <p:blipFill>
            <a:blip r:embed="rId3"/>
            <a:stretch>
              <a:fillRect/>
            </a:stretch>
          </p:blipFill>
          <p:spPr>
            <a:xfrm>
              <a:off x="7407965" y="1691371"/>
              <a:ext cx="4367582" cy="3861289"/>
            </a:xfrm>
            <a:prstGeom prst="rect">
              <a:avLst/>
            </a:prstGeom>
          </p:spPr>
        </p:pic>
        <p:pic>
          <p:nvPicPr>
            <p:cNvPr id="3" name="Picture 2">
              <a:extLst>
                <a:ext uri="{FF2B5EF4-FFF2-40B4-BE49-F238E27FC236}">
                  <a16:creationId xmlns:a16="http://schemas.microsoft.com/office/drawing/2014/main" id="{E517D2E7-045A-46B7-89AE-6B800D96C8F6}"/>
                </a:ext>
              </a:extLst>
            </p:cNvPr>
            <p:cNvPicPr>
              <a:picLocks noChangeAspect="1"/>
            </p:cNvPicPr>
            <p:nvPr/>
          </p:nvPicPr>
          <p:blipFill>
            <a:blip r:embed="rId4"/>
            <a:stretch>
              <a:fillRect/>
            </a:stretch>
          </p:blipFill>
          <p:spPr>
            <a:xfrm>
              <a:off x="7407965" y="5726820"/>
              <a:ext cx="4367582" cy="444966"/>
            </a:xfrm>
            <a:prstGeom prst="rect">
              <a:avLst/>
            </a:prstGeom>
          </p:spPr>
        </p:pic>
      </p:grpSp>
      <p:sp>
        <p:nvSpPr>
          <p:cNvPr id="6" name="Rectangle 5"/>
          <p:cNvSpPr/>
          <p:nvPr/>
        </p:nvSpPr>
        <p:spPr>
          <a:xfrm>
            <a:off x="514857" y="1401649"/>
            <a:ext cx="6660105" cy="4154984"/>
          </a:xfrm>
          <a:prstGeom prst="rect">
            <a:avLst/>
          </a:prstGeom>
        </p:spPr>
        <p:txBody>
          <a:bodyPr wrap="square">
            <a:spAutoFit/>
          </a:bodyPr>
          <a:lstStyle/>
          <a:p>
            <a:r>
              <a:rPr lang="vi-VN" sz="2400" dirty="0"/>
              <a:t>Thắng lợi của quân và dân Đắk Lắk đã góp phần to lớn vào thắng lợi của hai cuộc kháng chiến chống thực dân Pháp và đế quốc Mĩ, viết thêm trang sử hào hùng trong lịch sử dựng nước và giữ nước của dân tộc. Cuộc kháng chiến chống thực dân Pháp và đế quốc Mĩ thắng lợi là nhờ sự lãnh đạo tài tình, sáng suốt của Đảng và Bác Hồ, trực tiếp là Đảng bộ địa phương đã tiếp thu và vận dụng một cách sáng tạo đường lối kháng chiến vào thực tiễn địa phương</a:t>
            </a:r>
            <a:endParaRPr lang="en-US" sz="2400" dirty="0"/>
          </a:p>
        </p:txBody>
      </p:sp>
    </p:spTree>
    <p:extLst>
      <p:ext uri="{BB962C8B-B14F-4D97-AF65-F5344CB8AC3E}">
        <p14:creationId xmlns:p14="http://schemas.microsoft.com/office/powerpoint/2010/main" val="28820408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A661F2C-F1BA-496A-94A2-4279BAAF4BEC}"/>
              </a:ext>
            </a:extLst>
          </p:cNvPr>
          <p:cNvSpPr txBox="1"/>
          <p:nvPr/>
        </p:nvSpPr>
        <p:spPr>
          <a:xfrm>
            <a:off x="1610139" y="124008"/>
            <a:ext cx="8275983" cy="460895"/>
          </a:xfrm>
          <a:prstGeom prst="rect">
            <a:avLst/>
          </a:prstGeom>
          <a:blipFill>
            <a:blip r:embed="rId2"/>
            <a:tile tx="0" ty="0" sx="100000" sy="100000" flip="none" algn="tl"/>
          </a:blipFill>
        </p:spPr>
        <p:txBody>
          <a:bodyPr wrap="square">
            <a:spAutoFit/>
          </a:bodyPr>
          <a:lstStyle/>
          <a:p>
            <a:pPr lvl="0" algn="ctr">
              <a:lnSpc>
                <a:spcPct val="107000"/>
              </a:lnSpc>
              <a:spcAft>
                <a:spcPts val="800"/>
              </a:spcAft>
            </a:pPr>
            <a:r>
              <a:rPr lang="en-US" sz="2400" b="1" dirty="0">
                <a:solidFill>
                  <a:srgbClr val="FF0000"/>
                </a:solidFill>
                <a:latin typeface="Times New Roman" panose="02020603050405020304" pitchFamily="18" charset="0"/>
                <a:ea typeface="Calibri" panose="020F0502020204030204" pitchFamily="34" charset="0"/>
              </a:rPr>
              <a:t>LUYỆN TẬP</a:t>
            </a:r>
            <a:endPar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endParaRPr>
          </a:p>
        </p:txBody>
      </p:sp>
      <p:grpSp>
        <p:nvGrpSpPr>
          <p:cNvPr id="4" name="Group 3">
            <a:extLst>
              <a:ext uri="{FF2B5EF4-FFF2-40B4-BE49-F238E27FC236}">
                <a16:creationId xmlns:a16="http://schemas.microsoft.com/office/drawing/2014/main" id="{8DBF0C51-DAF2-42D9-934D-9E458CA5747A}"/>
              </a:ext>
            </a:extLst>
          </p:cNvPr>
          <p:cNvGrpSpPr/>
          <p:nvPr/>
        </p:nvGrpSpPr>
        <p:grpSpPr>
          <a:xfrm>
            <a:off x="7702331" y="1663091"/>
            <a:ext cx="4367582" cy="4480415"/>
            <a:chOff x="7407965" y="1691371"/>
            <a:chExt cx="4367582" cy="4480415"/>
          </a:xfrm>
        </p:grpSpPr>
        <p:pic>
          <p:nvPicPr>
            <p:cNvPr id="2" name="Picture 1">
              <a:extLst>
                <a:ext uri="{FF2B5EF4-FFF2-40B4-BE49-F238E27FC236}">
                  <a16:creationId xmlns:a16="http://schemas.microsoft.com/office/drawing/2014/main" id="{25105FD9-E584-4160-BDB3-2BBDE9130A7B}"/>
                </a:ext>
              </a:extLst>
            </p:cNvPr>
            <p:cNvPicPr>
              <a:picLocks noChangeAspect="1"/>
            </p:cNvPicPr>
            <p:nvPr/>
          </p:nvPicPr>
          <p:blipFill>
            <a:blip r:embed="rId3"/>
            <a:stretch>
              <a:fillRect/>
            </a:stretch>
          </p:blipFill>
          <p:spPr>
            <a:xfrm>
              <a:off x="7407965" y="1691371"/>
              <a:ext cx="4367582" cy="3861289"/>
            </a:xfrm>
            <a:prstGeom prst="rect">
              <a:avLst/>
            </a:prstGeom>
          </p:spPr>
        </p:pic>
        <p:pic>
          <p:nvPicPr>
            <p:cNvPr id="3" name="Picture 2">
              <a:extLst>
                <a:ext uri="{FF2B5EF4-FFF2-40B4-BE49-F238E27FC236}">
                  <a16:creationId xmlns:a16="http://schemas.microsoft.com/office/drawing/2014/main" id="{E517D2E7-045A-46B7-89AE-6B800D96C8F6}"/>
                </a:ext>
              </a:extLst>
            </p:cNvPr>
            <p:cNvPicPr>
              <a:picLocks noChangeAspect="1"/>
            </p:cNvPicPr>
            <p:nvPr/>
          </p:nvPicPr>
          <p:blipFill>
            <a:blip r:embed="rId4"/>
            <a:stretch>
              <a:fillRect/>
            </a:stretch>
          </p:blipFill>
          <p:spPr>
            <a:xfrm>
              <a:off x="7407965" y="5726820"/>
              <a:ext cx="4367582" cy="444966"/>
            </a:xfrm>
            <a:prstGeom prst="rect">
              <a:avLst/>
            </a:prstGeom>
          </p:spPr>
        </p:pic>
      </p:grpSp>
      <p:pic>
        <p:nvPicPr>
          <p:cNvPr id="7" name="Picture 6"/>
          <p:cNvPicPr>
            <a:picLocks noChangeAspect="1"/>
          </p:cNvPicPr>
          <p:nvPr/>
        </p:nvPicPr>
        <p:blipFill>
          <a:blip r:embed="rId5"/>
          <a:stretch>
            <a:fillRect/>
          </a:stretch>
        </p:blipFill>
        <p:spPr>
          <a:xfrm>
            <a:off x="309241" y="1350562"/>
            <a:ext cx="7295880" cy="4792944"/>
          </a:xfrm>
          <a:prstGeom prst="rect">
            <a:avLst/>
          </a:prstGeom>
        </p:spPr>
      </p:pic>
    </p:spTree>
    <p:extLst>
      <p:ext uri="{BB962C8B-B14F-4D97-AF65-F5344CB8AC3E}">
        <p14:creationId xmlns:p14="http://schemas.microsoft.com/office/powerpoint/2010/main" val="2423279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A661F2C-F1BA-496A-94A2-4279BAAF4BEC}"/>
              </a:ext>
            </a:extLst>
          </p:cNvPr>
          <p:cNvSpPr txBox="1"/>
          <p:nvPr/>
        </p:nvSpPr>
        <p:spPr>
          <a:xfrm>
            <a:off x="1610139" y="124008"/>
            <a:ext cx="8275983" cy="460895"/>
          </a:xfrm>
          <a:prstGeom prst="rect">
            <a:avLst/>
          </a:prstGeom>
          <a:blipFill>
            <a:blip r:embed="rId2"/>
            <a:tile tx="0" ty="0" sx="100000" sy="100000" flip="none" algn="tl"/>
          </a:blipFill>
        </p:spPr>
        <p:txBody>
          <a:bodyPr wrap="square">
            <a:spAutoFit/>
          </a:bodyPr>
          <a:lstStyle/>
          <a:p>
            <a:pPr lvl="0" algn="ctr">
              <a:lnSpc>
                <a:spcPct val="107000"/>
              </a:lnSpc>
              <a:spcAft>
                <a:spcPts val="800"/>
              </a:spcAft>
            </a:pPr>
            <a:r>
              <a:rPr lang="en-US" sz="2400" dirty="0">
                <a:solidFill>
                  <a:srgbClr val="FF0000"/>
                </a:solidFill>
                <a:latin typeface="Times New Roman" panose="02020603050405020304" pitchFamily="18" charset="0"/>
                <a:ea typeface="Calibri" panose="020F0502020204030204" pitchFamily="34" charset="0"/>
              </a:rPr>
              <a:t>VẬN DỤNG</a:t>
            </a:r>
            <a:endPar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endParaRPr>
          </a:p>
        </p:txBody>
      </p:sp>
      <p:grpSp>
        <p:nvGrpSpPr>
          <p:cNvPr id="4" name="Group 3">
            <a:extLst>
              <a:ext uri="{FF2B5EF4-FFF2-40B4-BE49-F238E27FC236}">
                <a16:creationId xmlns:a16="http://schemas.microsoft.com/office/drawing/2014/main" id="{8DBF0C51-DAF2-42D9-934D-9E458CA5747A}"/>
              </a:ext>
            </a:extLst>
          </p:cNvPr>
          <p:cNvGrpSpPr/>
          <p:nvPr/>
        </p:nvGrpSpPr>
        <p:grpSpPr>
          <a:xfrm>
            <a:off x="7702331" y="1663091"/>
            <a:ext cx="4367582" cy="4480415"/>
            <a:chOff x="7407965" y="1691371"/>
            <a:chExt cx="4367582" cy="4480415"/>
          </a:xfrm>
        </p:grpSpPr>
        <p:pic>
          <p:nvPicPr>
            <p:cNvPr id="2" name="Picture 1">
              <a:extLst>
                <a:ext uri="{FF2B5EF4-FFF2-40B4-BE49-F238E27FC236}">
                  <a16:creationId xmlns:a16="http://schemas.microsoft.com/office/drawing/2014/main" id="{25105FD9-E584-4160-BDB3-2BBDE9130A7B}"/>
                </a:ext>
              </a:extLst>
            </p:cNvPr>
            <p:cNvPicPr>
              <a:picLocks noChangeAspect="1"/>
            </p:cNvPicPr>
            <p:nvPr/>
          </p:nvPicPr>
          <p:blipFill>
            <a:blip r:embed="rId3"/>
            <a:stretch>
              <a:fillRect/>
            </a:stretch>
          </p:blipFill>
          <p:spPr>
            <a:xfrm>
              <a:off x="7407965" y="1691371"/>
              <a:ext cx="4367582" cy="3861289"/>
            </a:xfrm>
            <a:prstGeom prst="rect">
              <a:avLst/>
            </a:prstGeom>
          </p:spPr>
        </p:pic>
        <p:pic>
          <p:nvPicPr>
            <p:cNvPr id="3" name="Picture 2">
              <a:extLst>
                <a:ext uri="{FF2B5EF4-FFF2-40B4-BE49-F238E27FC236}">
                  <a16:creationId xmlns:a16="http://schemas.microsoft.com/office/drawing/2014/main" id="{E517D2E7-045A-46B7-89AE-6B800D96C8F6}"/>
                </a:ext>
              </a:extLst>
            </p:cNvPr>
            <p:cNvPicPr>
              <a:picLocks noChangeAspect="1"/>
            </p:cNvPicPr>
            <p:nvPr/>
          </p:nvPicPr>
          <p:blipFill>
            <a:blip r:embed="rId4"/>
            <a:stretch>
              <a:fillRect/>
            </a:stretch>
          </p:blipFill>
          <p:spPr>
            <a:xfrm>
              <a:off x="7407965" y="5726820"/>
              <a:ext cx="4367582" cy="444966"/>
            </a:xfrm>
            <a:prstGeom prst="rect">
              <a:avLst/>
            </a:prstGeom>
          </p:spPr>
        </p:pic>
      </p:grpSp>
      <p:pic>
        <p:nvPicPr>
          <p:cNvPr id="6" name="Picture 5"/>
          <p:cNvPicPr>
            <a:picLocks noChangeAspect="1"/>
          </p:cNvPicPr>
          <p:nvPr/>
        </p:nvPicPr>
        <p:blipFill>
          <a:blip r:embed="rId5"/>
          <a:stretch>
            <a:fillRect/>
          </a:stretch>
        </p:blipFill>
        <p:spPr>
          <a:xfrm>
            <a:off x="163374" y="2031502"/>
            <a:ext cx="7538957" cy="3332350"/>
          </a:xfrm>
          <a:prstGeom prst="rect">
            <a:avLst/>
          </a:prstGeom>
        </p:spPr>
      </p:pic>
    </p:spTree>
    <p:extLst>
      <p:ext uri="{BB962C8B-B14F-4D97-AF65-F5344CB8AC3E}">
        <p14:creationId xmlns:p14="http://schemas.microsoft.com/office/powerpoint/2010/main" val="8255004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A661F2C-F1BA-496A-94A2-4279BAAF4BEC}"/>
              </a:ext>
            </a:extLst>
          </p:cNvPr>
          <p:cNvSpPr txBox="1"/>
          <p:nvPr/>
        </p:nvSpPr>
        <p:spPr>
          <a:xfrm>
            <a:off x="1610139" y="124008"/>
            <a:ext cx="8275983" cy="460895"/>
          </a:xfrm>
          <a:prstGeom prst="rect">
            <a:avLst/>
          </a:prstGeom>
          <a:blipFill>
            <a:blip r:embed="rId2"/>
            <a:tile tx="0" ty="0" sx="100000" sy="100000" flip="none" algn="tl"/>
          </a:blip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VẬN DỤNG</a:t>
            </a:r>
          </a:p>
        </p:txBody>
      </p:sp>
      <p:pic>
        <p:nvPicPr>
          <p:cNvPr id="6" name="Picture 5" descr="https://media.vnptit3.vn/resources/portal/Images/DLK/superadminportal.dlk/DiaDiem/NamTien/10122015_nam_tien_637729090583090945.jpg"/>
          <p:cNvPicPr/>
          <p:nvPr/>
        </p:nvPicPr>
        <p:blipFill>
          <a:blip r:embed="rId3">
            <a:extLst>
              <a:ext uri="{28A0092B-C50C-407E-A947-70E740481C1C}">
                <a14:useLocalDpi xmlns:a14="http://schemas.microsoft.com/office/drawing/2010/main" val="0"/>
              </a:ext>
            </a:extLst>
          </a:blip>
          <a:srcRect/>
          <a:stretch>
            <a:fillRect/>
          </a:stretch>
        </p:blipFill>
        <p:spPr bwMode="auto">
          <a:xfrm>
            <a:off x="544888" y="1247872"/>
            <a:ext cx="5431705" cy="4068845"/>
          </a:xfrm>
          <a:prstGeom prst="rect">
            <a:avLst/>
          </a:prstGeom>
          <a:noFill/>
          <a:ln>
            <a:noFill/>
          </a:ln>
        </p:spPr>
      </p:pic>
      <p:pic>
        <p:nvPicPr>
          <p:cNvPr id="10" name="Picture 9" descr="https://media.vnptit3.vn/resources/portal/Images/DLK/superadminportal.dlk/DiaDiem/NamTien/images2825022_21_637729092360440412.jpg"/>
          <p:cNvPicPr/>
          <p:nvPr/>
        </p:nvPicPr>
        <p:blipFill>
          <a:blip r:embed="rId4">
            <a:extLst>
              <a:ext uri="{28A0092B-C50C-407E-A947-70E740481C1C}">
                <a14:useLocalDpi xmlns:a14="http://schemas.microsoft.com/office/drawing/2010/main" val="0"/>
              </a:ext>
            </a:extLst>
          </a:blip>
          <a:srcRect/>
          <a:stretch>
            <a:fillRect/>
          </a:stretch>
        </p:blipFill>
        <p:spPr bwMode="auto">
          <a:xfrm>
            <a:off x="6574164" y="1247871"/>
            <a:ext cx="4521183" cy="4068845"/>
          </a:xfrm>
          <a:prstGeom prst="rect">
            <a:avLst/>
          </a:prstGeom>
          <a:noFill/>
          <a:ln>
            <a:noFill/>
          </a:ln>
        </p:spPr>
      </p:pic>
    </p:spTree>
    <p:extLst>
      <p:ext uri="{BB962C8B-B14F-4D97-AF65-F5344CB8AC3E}">
        <p14:creationId xmlns:p14="http://schemas.microsoft.com/office/powerpoint/2010/main" val="18163448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A661F2C-F1BA-496A-94A2-4279BAAF4BEC}"/>
              </a:ext>
            </a:extLst>
          </p:cNvPr>
          <p:cNvSpPr txBox="1"/>
          <p:nvPr/>
        </p:nvSpPr>
        <p:spPr>
          <a:xfrm>
            <a:off x="1610139" y="124008"/>
            <a:ext cx="8275983" cy="460895"/>
          </a:xfrm>
          <a:prstGeom prst="rect">
            <a:avLst/>
          </a:prstGeom>
          <a:blipFill>
            <a:blip r:embed="rId2"/>
            <a:tile tx="0" ty="0" sx="100000" sy="100000" flip="none" algn="tl"/>
          </a:blip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VẬN DỤNG</a:t>
            </a:r>
          </a:p>
        </p:txBody>
      </p:sp>
      <p:pic>
        <p:nvPicPr>
          <p:cNvPr id="7" name="Picture 6" descr="http://dukccq.daknong.gov.vn/uploads/images/image-20221123091116-1.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39428" y="3207539"/>
            <a:ext cx="5724525" cy="2801824"/>
          </a:xfrm>
          <a:prstGeom prst="rect">
            <a:avLst/>
          </a:prstGeom>
          <a:noFill/>
          <a:ln>
            <a:noFill/>
          </a:ln>
        </p:spPr>
      </p:pic>
      <p:pic>
        <p:nvPicPr>
          <p:cNvPr id="8" name="Picture 7" descr="Đồn điền CADA - nơi khởi nguồn của ngành cà phê Việt Nam"/>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8754" y="733669"/>
            <a:ext cx="4278492" cy="2434963"/>
          </a:xfrm>
          <a:prstGeom prst="rect">
            <a:avLst/>
          </a:prstGeom>
          <a:noFill/>
          <a:ln>
            <a:noFill/>
          </a:ln>
        </p:spPr>
      </p:pic>
      <p:pic>
        <p:nvPicPr>
          <p:cNvPr id="9" name="Picture 8" descr="Đồn điền CADA - nơi khởi nguồn của ngành cà phê Việt Nam"/>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98664" y="623811"/>
            <a:ext cx="4308148" cy="2434962"/>
          </a:xfrm>
          <a:prstGeom prst="rect">
            <a:avLst/>
          </a:prstGeom>
          <a:noFill/>
          <a:ln>
            <a:noFill/>
          </a:ln>
        </p:spPr>
      </p:pic>
      <p:sp>
        <p:nvSpPr>
          <p:cNvPr id="2" name="Rectangle 1"/>
          <p:cNvSpPr/>
          <p:nvPr/>
        </p:nvSpPr>
        <p:spPr>
          <a:xfrm>
            <a:off x="1150070" y="6009363"/>
            <a:ext cx="10558021" cy="744819"/>
          </a:xfrm>
          <a:prstGeom prst="rect">
            <a:avLst/>
          </a:prstGeom>
        </p:spPr>
        <p:txBody>
          <a:bodyPr wrap="square">
            <a:spAutoFit/>
          </a:bodyPr>
          <a:lstStyle/>
          <a:p>
            <a:pPr indent="457200" algn="ctr">
              <a:lnSpc>
                <a:spcPct val="106000"/>
              </a:lnSpc>
              <a:spcAft>
                <a:spcPts val="800"/>
              </a:spcAft>
            </a:pPr>
            <a:r>
              <a:rPr lang="en-US" sz="2000" i="1" dirty="0" err="1">
                <a:solidFill>
                  <a:srgbClr val="333333"/>
                </a:solidFill>
                <a:latin typeface="Times New Roman" panose="02020603050405020304" pitchFamily="18" charset="0"/>
                <a:ea typeface="Times New Roman" panose="02020603050405020304" pitchFamily="18" charset="0"/>
              </a:rPr>
              <a:t>Tượng</a:t>
            </a:r>
            <a:r>
              <a:rPr lang="en-US" sz="2000" i="1" dirty="0">
                <a:solidFill>
                  <a:srgbClr val="333333"/>
                </a:solidFill>
                <a:latin typeface="Times New Roman" panose="02020603050405020304" pitchFamily="18" charset="0"/>
                <a:ea typeface="Times New Roman" panose="02020603050405020304" pitchFamily="18" charset="0"/>
              </a:rPr>
              <a:t> </a:t>
            </a:r>
            <a:r>
              <a:rPr lang="en-US" sz="2000" i="1" dirty="0" err="1">
                <a:solidFill>
                  <a:srgbClr val="333333"/>
                </a:solidFill>
                <a:latin typeface="Times New Roman" panose="02020603050405020304" pitchFamily="18" charset="0"/>
                <a:ea typeface="Times New Roman" panose="02020603050405020304" pitchFamily="18" charset="0"/>
              </a:rPr>
              <a:t>đài</a:t>
            </a:r>
            <a:r>
              <a:rPr lang="en-US" sz="2000" i="1" dirty="0">
                <a:solidFill>
                  <a:srgbClr val="333333"/>
                </a:solidFill>
                <a:latin typeface="Times New Roman" panose="02020603050405020304" pitchFamily="18" charset="0"/>
                <a:ea typeface="Times New Roman" panose="02020603050405020304" pitchFamily="18" charset="0"/>
              </a:rPr>
              <a:t> </a:t>
            </a:r>
            <a:r>
              <a:rPr lang="en-US" sz="2000" i="1" dirty="0" err="1">
                <a:solidFill>
                  <a:srgbClr val="333333"/>
                </a:solidFill>
                <a:latin typeface="Times New Roman" panose="02020603050405020304" pitchFamily="18" charset="0"/>
                <a:ea typeface="Times New Roman" panose="02020603050405020304" pitchFamily="18" charset="0"/>
              </a:rPr>
              <a:t>Anh</a:t>
            </a:r>
            <a:r>
              <a:rPr lang="en-US" sz="2000" i="1" dirty="0">
                <a:solidFill>
                  <a:srgbClr val="333333"/>
                </a:solidFill>
                <a:latin typeface="Times New Roman" panose="02020603050405020304" pitchFamily="18" charset="0"/>
                <a:ea typeface="Times New Roman" panose="02020603050405020304" pitchFamily="18" charset="0"/>
              </a:rPr>
              <a:t> </a:t>
            </a:r>
            <a:r>
              <a:rPr lang="en-US" sz="2000" i="1" dirty="0" err="1">
                <a:solidFill>
                  <a:srgbClr val="333333"/>
                </a:solidFill>
                <a:latin typeface="Times New Roman" panose="02020603050405020304" pitchFamily="18" charset="0"/>
                <a:ea typeface="Times New Roman" panose="02020603050405020304" pitchFamily="18" charset="0"/>
              </a:rPr>
              <a:t>hùng</a:t>
            </a:r>
            <a:r>
              <a:rPr lang="en-US" sz="2000" i="1" dirty="0">
                <a:solidFill>
                  <a:srgbClr val="333333"/>
                </a:solidFill>
                <a:latin typeface="Times New Roman" panose="02020603050405020304" pitchFamily="18" charset="0"/>
                <a:ea typeface="Times New Roman" panose="02020603050405020304" pitchFamily="18" charset="0"/>
              </a:rPr>
              <a:t> </a:t>
            </a:r>
            <a:r>
              <a:rPr lang="en-US" sz="2000" i="1" dirty="0" err="1">
                <a:solidFill>
                  <a:srgbClr val="333333"/>
                </a:solidFill>
                <a:latin typeface="Times New Roman" panose="02020603050405020304" pitchFamily="18" charset="0"/>
                <a:ea typeface="Times New Roman" panose="02020603050405020304" pitchFamily="18" charset="0"/>
              </a:rPr>
              <a:t>dân</a:t>
            </a:r>
            <a:r>
              <a:rPr lang="en-US" sz="2000" i="1" dirty="0">
                <a:solidFill>
                  <a:srgbClr val="333333"/>
                </a:solidFill>
                <a:latin typeface="Times New Roman" panose="02020603050405020304" pitchFamily="18" charset="0"/>
                <a:ea typeface="Times New Roman" panose="02020603050405020304" pitchFamily="18" charset="0"/>
              </a:rPr>
              <a:t> </a:t>
            </a:r>
            <a:r>
              <a:rPr lang="en-US" sz="2000" i="1" dirty="0" err="1">
                <a:solidFill>
                  <a:srgbClr val="333333"/>
                </a:solidFill>
                <a:latin typeface="Times New Roman" panose="02020603050405020304" pitchFamily="18" charset="0"/>
                <a:ea typeface="Times New Roman" panose="02020603050405020304" pitchFamily="18" charset="0"/>
              </a:rPr>
              <a:t>tộc</a:t>
            </a:r>
            <a:r>
              <a:rPr lang="en-US" sz="2000" i="1" dirty="0">
                <a:solidFill>
                  <a:srgbClr val="333333"/>
                </a:solidFill>
                <a:latin typeface="Times New Roman" panose="02020603050405020304" pitchFamily="18" charset="0"/>
                <a:ea typeface="Times New Roman" panose="02020603050405020304" pitchFamily="18" charset="0"/>
              </a:rPr>
              <a:t> </a:t>
            </a:r>
            <a:r>
              <a:rPr lang="en-US" sz="2000" i="1" dirty="0" err="1">
                <a:solidFill>
                  <a:srgbClr val="333333"/>
                </a:solidFill>
                <a:latin typeface="Times New Roman" panose="02020603050405020304" pitchFamily="18" charset="0"/>
                <a:ea typeface="Times New Roman" panose="02020603050405020304" pitchFamily="18" charset="0"/>
              </a:rPr>
              <a:t>N’Trang</a:t>
            </a:r>
            <a:r>
              <a:rPr lang="en-US" sz="2000" i="1" dirty="0">
                <a:solidFill>
                  <a:srgbClr val="333333"/>
                </a:solidFill>
                <a:latin typeface="Times New Roman" panose="02020603050405020304" pitchFamily="18" charset="0"/>
                <a:ea typeface="Times New Roman" panose="02020603050405020304" pitchFamily="18" charset="0"/>
              </a:rPr>
              <a:t> </a:t>
            </a:r>
            <a:r>
              <a:rPr lang="en-US" sz="2000" i="1" dirty="0" err="1">
                <a:solidFill>
                  <a:srgbClr val="333333"/>
                </a:solidFill>
                <a:latin typeface="Times New Roman" panose="02020603050405020304" pitchFamily="18" charset="0"/>
                <a:ea typeface="Times New Roman" panose="02020603050405020304" pitchFamily="18" charset="0"/>
              </a:rPr>
              <a:t>Lơng</a:t>
            </a:r>
            <a:r>
              <a:rPr lang="en-US" sz="2000" i="1" dirty="0">
                <a:solidFill>
                  <a:srgbClr val="333333"/>
                </a:solidFill>
                <a:latin typeface="Times New Roman" panose="02020603050405020304" pitchFamily="18" charset="0"/>
                <a:ea typeface="Times New Roman" panose="02020603050405020304" pitchFamily="18" charset="0"/>
              </a:rPr>
              <a:t> (</a:t>
            </a:r>
            <a:r>
              <a:rPr lang="en-US" sz="2000" i="1" dirty="0" err="1">
                <a:solidFill>
                  <a:srgbClr val="333333"/>
                </a:solidFill>
                <a:latin typeface="Times New Roman" panose="02020603050405020304" pitchFamily="18" charset="0"/>
                <a:ea typeface="Times New Roman" panose="02020603050405020304" pitchFamily="18" charset="0"/>
              </a:rPr>
              <a:t>ĐăkNông</a:t>
            </a:r>
            <a:r>
              <a:rPr lang="en-US" sz="2000" i="1" dirty="0">
                <a:solidFill>
                  <a:srgbClr val="333333"/>
                </a:solidFill>
                <a:latin typeface="Times New Roman" panose="02020603050405020304" pitchFamily="18" charset="0"/>
                <a:ea typeface="Times New Roman" panose="02020603050405020304" pitchFamily="18" charset="0"/>
              </a:rPr>
              <a:t>) </a:t>
            </a:r>
            <a:r>
              <a:rPr lang="en-US" sz="2000" i="1" dirty="0" err="1">
                <a:solidFill>
                  <a:srgbClr val="333333"/>
                </a:solidFill>
                <a:latin typeface="Times New Roman" panose="02020603050405020304" pitchFamily="18" charset="0"/>
                <a:ea typeface="Times New Roman" panose="02020603050405020304" pitchFamily="18" charset="0"/>
              </a:rPr>
              <a:t>và</a:t>
            </a:r>
            <a:r>
              <a:rPr lang="en-US" sz="2000" i="1" dirty="0">
                <a:solidFill>
                  <a:srgbClr val="333333"/>
                </a:solidFill>
                <a:latin typeface="Times New Roman" panose="02020603050405020304" pitchFamily="18" charset="0"/>
                <a:ea typeface="Times New Roman" panose="02020603050405020304" pitchFamily="18" charset="0"/>
              </a:rPr>
              <a:t> </a:t>
            </a:r>
            <a:r>
              <a:rPr lang="en-US" sz="2000" i="1" dirty="0" err="1">
                <a:solidFill>
                  <a:srgbClr val="333333"/>
                </a:solidFill>
                <a:latin typeface="Times New Roman" panose="02020603050405020304" pitchFamily="18" charset="0"/>
                <a:ea typeface="Times New Roman" panose="02020603050405020304" pitchFamily="18" charset="0"/>
              </a:rPr>
              <a:t>các</a:t>
            </a:r>
            <a:r>
              <a:rPr lang="en-US" sz="2000" i="1" dirty="0">
                <a:solidFill>
                  <a:srgbClr val="333333"/>
                </a:solidFill>
                <a:latin typeface="Times New Roman" panose="02020603050405020304" pitchFamily="18" charset="0"/>
                <a:ea typeface="Times New Roman" panose="02020603050405020304" pitchFamily="18" charset="0"/>
              </a:rPr>
              <a:t> </a:t>
            </a:r>
            <a:r>
              <a:rPr lang="en-US" sz="2000" i="1" dirty="0" err="1">
                <a:solidFill>
                  <a:srgbClr val="333333"/>
                </a:solidFill>
                <a:latin typeface="Times New Roman" panose="02020603050405020304" pitchFamily="18" charset="0"/>
                <a:ea typeface="Times New Roman" panose="02020603050405020304" pitchFamily="18" charset="0"/>
              </a:rPr>
              <a:t>dân</a:t>
            </a:r>
            <a:r>
              <a:rPr lang="en-US" sz="2000" i="1" dirty="0">
                <a:solidFill>
                  <a:srgbClr val="333333"/>
                </a:solidFill>
                <a:latin typeface="Times New Roman" panose="02020603050405020304" pitchFamily="18" charset="0"/>
                <a:ea typeface="Times New Roman" panose="02020603050405020304" pitchFamily="18" charset="0"/>
              </a:rPr>
              <a:t> </a:t>
            </a:r>
            <a:r>
              <a:rPr lang="en-US" sz="2000" i="1" dirty="0" err="1">
                <a:solidFill>
                  <a:srgbClr val="333333"/>
                </a:solidFill>
                <a:latin typeface="Times New Roman" panose="02020603050405020304" pitchFamily="18" charset="0"/>
                <a:ea typeface="Times New Roman" panose="02020603050405020304" pitchFamily="18" charset="0"/>
              </a:rPr>
              <a:t>tộc</a:t>
            </a:r>
            <a:r>
              <a:rPr lang="en-US" sz="2000" i="1" dirty="0">
                <a:solidFill>
                  <a:srgbClr val="333333"/>
                </a:solidFill>
                <a:latin typeface="Times New Roman" panose="02020603050405020304" pitchFamily="18" charset="0"/>
                <a:ea typeface="Times New Roman" panose="02020603050405020304" pitchFamily="18" charset="0"/>
              </a:rPr>
              <a:t> </a:t>
            </a:r>
            <a:r>
              <a:rPr lang="en-US" sz="2000" i="1" dirty="0" err="1">
                <a:solidFill>
                  <a:srgbClr val="333333"/>
                </a:solidFill>
                <a:latin typeface="Times New Roman" panose="02020603050405020304" pitchFamily="18" charset="0"/>
                <a:ea typeface="Times New Roman" panose="02020603050405020304" pitchFamily="18" charset="0"/>
              </a:rPr>
              <a:t>Tây</a:t>
            </a:r>
            <a:r>
              <a:rPr lang="en-US" sz="2000" i="1" dirty="0">
                <a:solidFill>
                  <a:srgbClr val="333333"/>
                </a:solidFill>
                <a:latin typeface="Times New Roman" panose="02020603050405020304" pitchFamily="18" charset="0"/>
                <a:ea typeface="Times New Roman" panose="02020603050405020304" pitchFamily="18" charset="0"/>
              </a:rPr>
              <a:t> </a:t>
            </a:r>
            <a:r>
              <a:rPr lang="en-US" sz="2000" i="1" dirty="0" err="1">
                <a:solidFill>
                  <a:srgbClr val="333333"/>
                </a:solidFill>
                <a:latin typeface="Times New Roman" panose="02020603050405020304" pitchFamily="18" charset="0"/>
                <a:ea typeface="Times New Roman" panose="02020603050405020304" pitchFamily="18" charset="0"/>
              </a:rPr>
              <a:t>Nguyên</a:t>
            </a:r>
            <a:r>
              <a:rPr lang="en-US" sz="2000" i="1" dirty="0">
                <a:solidFill>
                  <a:srgbClr val="333333"/>
                </a:solidFill>
                <a:latin typeface="Times New Roman" panose="02020603050405020304" pitchFamily="18" charset="0"/>
                <a:ea typeface="Times New Roman" panose="02020603050405020304" pitchFamily="18" charset="0"/>
              </a:rPr>
              <a:t> </a:t>
            </a:r>
            <a:r>
              <a:rPr lang="en-US" sz="2000" i="1" dirty="0" err="1">
                <a:solidFill>
                  <a:srgbClr val="333333"/>
                </a:solidFill>
                <a:latin typeface="Times New Roman" panose="02020603050405020304" pitchFamily="18" charset="0"/>
                <a:ea typeface="Times New Roman" panose="02020603050405020304" pitchFamily="18" charset="0"/>
              </a:rPr>
              <a:t>là</a:t>
            </a:r>
            <a:r>
              <a:rPr lang="en-US" sz="2000" i="1" dirty="0">
                <a:solidFill>
                  <a:srgbClr val="333333"/>
                </a:solidFill>
                <a:latin typeface="Times New Roman" panose="02020603050405020304" pitchFamily="18" charset="0"/>
                <a:ea typeface="Times New Roman" panose="02020603050405020304" pitchFamily="18" charset="0"/>
              </a:rPr>
              <a:t> </a:t>
            </a:r>
            <a:r>
              <a:rPr lang="en-US" sz="2000" i="1" dirty="0" err="1">
                <a:solidFill>
                  <a:srgbClr val="333333"/>
                </a:solidFill>
                <a:latin typeface="Times New Roman" panose="02020603050405020304" pitchFamily="18" charset="0"/>
                <a:ea typeface="Times New Roman" panose="02020603050405020304" pitchFamily="18" charset="0"/>
              </a:rPr>
              <a:t>nơi</a:t>
            </a:r>
            <a:r>
              <a:rPr lang="en-US" sz="2000" i="1" dirty="0">
                <a:solidFill>
                  <a:srgbClr val="333333"/>
                </a:solidFill>
                <a:latin typeface="Times New Roman" panose="02020603050405020304" pitchFamily="18" charset="0"/>
                <a:ea typeface="Times New Roman" panose="02020603050405020304" pitchFamily="18" charset="0"/>
              </a:rPr>
              <a:t> </a:t>
            </a:r>
            <a:r>
              <a:rPr lang="en-US" sz="2000" i="1" dirty="0" err="1">
                <a:solidFill>
                  <a:srgbClr val="333333"/>
                </a:solidFill>
                <a:latin typeface="Times New Roman" panose="02020603050405020304" pitchFamily="18" charset="0"/>
                <a:ea typeface="Times New Roman" panose="02020603050405020304" pitchFamily="18" charset="0"/>
              </a:rPr>
              <a:t>giáo</a:t>
            </a:r>
            <a:r>
              <a:rPr lang="en-US" sz="2000" i="1" dirty="0">
                <a:solidFill>
                  <a:srgbClr val="333333"/>
                </a:solidFill>
                <a:latin typeface="Times New Roman" panose="02020603050405020304" pitchFamily="18" charset="0"/>
                <a:ea typeface="Times New Roman" panose="02020603050405020304" pitchFamily="18" charset="0"/>
              </a:rPr>
              <a:t> </a:t>
            </a:r>
            <a:r>
              <a:rPr lang="en-US" sz="2000" i="1" dirty="0" err="1">
                <a:solidFill>
                  <a:srgbClr val="333333"/>
                </a:solidFill>
                <a:latin typeface="Times New Roman" panose="02020603050405020304" pitchFamily="18" charset="0"/>
                <a:ea typeface="Times New Roman" panose="02020603050405020304" pitchFamily="18" charset="0"/>
              </a:rPr>
              <a:t>dục</a:t>
            </a:r>
            <a:r>
              <a:rPr lang="en-US" sz="2000" i="1" dirty="0">
                <a:solidFill>
                  <a:srgbClr val="333333"/>
                </a:solidFill>
                <a:latin typeface="Times New Roman" panose="02020603050405020304" pitchFamily="18" charset="0"/>
                <a:ea typeface="Times New Roman" panose="02020603050405020304" pitchFamily="18" charset="0"/>
              </a:rPr>
              <a:t> </a:t>
            </a:r>
            <a:r>
              <a:rPr lang="en-US" sz="2000" i="1" dirty="0" err="1">
                <a:solidFill>
                  <a:srgbClr val="333333"/>
                </a:solidFill>
                <a:latin typeface="Times New Roman" panose="02020603050405020304" pitchFamily="18" charset="0"/>
                <a:ea typeface="Times New Roman" panose="02020603050405020304" pitchFamily="18" charset="0"/>
              </a:rPr>
              <a:t>thế</a:t>
            </a:r>
            <a:r>
              <a:rPr lang="en-US" sz="2000" i="1" dirty="0">
                <a:solidFill>
                  <a:srgbClr val="333333"/>
                </a:solidFill>
                <a:latin typeface="Times New Roman" panose="02020603050405020304" pitchFamily="18" charset="0"/>
                <a:ea typeface="Times New Roman" panose="02020603050405020304" pitchFamily="18" charset="0"/>
              </a:rPr>
              <a:t> </a:t>
            </a:r>
            <a:r>
              <a:rPr lang="en-US" sz="2000" i="1" dirty="0" err="1">
                <a:solidFill>
                  <a:srgbClr val="333333"/>
                </a:solidFill>
                <a:latin typeface="Times New Roman" panose="02020603050405020304" pitchFamily="18" charset="0"/>
                <a:ea typeface="Times New Roman" panose="02020603050405020304" pitchFamily="18" charset="0"/>
              </a:rPr>
              <a:t>hệ</a:t>
            </a:r>
            <a:r>
              <a:rPr lang="en-US" sz="2000" i="1" dirty="0">
                <a:solidFill>
                  <a:srgbClr val="333333"/>
                </a:solidFill>
                <a:latin typeface="Times New Roman" panose="02020603050405020304" pitchFamily="18" charset="0"/>
                <a:ea typeface="Times New Roman" panose="02020603050405020304" pitchFamily="18" charset="0"/>
              </a:rPr>
              <a:t> </a:t>
            </a:r>
            <a:r>
              <a:rPr lang="en-US" sz="2000" i="1" dirty="0" err="1">
                <a:solidFill>
                  <a:srgbClr val="333333"/>
                </a:solidFill>
                <a:latin typeface="Times New Roman" panose="02020603050405020304" pitchFamily="18" charset="0"/>
                <a:ea typeface="Times New Roman" panose="02020603050405020304" pitchFamily="18" charset="0"/>
              </a:rPr>
              <a:t>trẻ</a:t>
            </a:r>
            <a:r>
              <a:rPr lang="en-US" sz="2000" i="1" dirty="0">
                <a:solidFill>
                  <a:srgbClr val="333333"/>
                </a:solidFill>
                <a:latin typeface="Times New Roman" panose="02020603050405020304" pitchFamily="18" charset="0"/>
                <a:ea typeface="Times New Roman" panose="02020603050405020304" pitchFamily="18" charset="0"/>
              </a:rPr>
              <a:t> </a:t>
            </a:r>
            <a:r>
              <a:rPr lang="en-US" sz="2000" i="1" dirty="0" err="1">
                <a:solidFill>
                  <a:srgbClr val="333333"/>
                </a:solidFill>
                <a:latin typeface="Times New Roman" panose="02020603050405020304" pitchFamily="18" charset="0"/>
                <a:ea typeface="Times New Roman" panose="02020603050405020304" pitchFamily="18" charset="0"/>
              </a:rPr>
              <a:t>về</a:t>
            </a:r>
            <a:r>
              <a:rPr lang="en-US" sz="2000" i="1" dirty="0">
                <a:solidFill>
                  <a:srgbClr val="333333"/>
                </a:solidFill>
                <a:latin typeface="Times New Roman" panose="02020603050405020304" pitchFamily="18" charset="0"/>
                <a:ea typeface="Times New Roman" panose="02020603050405020304" pitchFamily="18" charset="0"/>
              </a:rPr>
              <a:t> </a:t>
            </a:r>
            <a:r>
              <a:rPr lang="en-US" sz="2000" i="1" dirty="0" err="1">
                <a:solidFill>
                  <a:srgbClr val="333333"/>
                </a:solidFill>
                <a:latin typeface="Times New Roman" panose="02020603050405020304" pitchFamily="18" charset="0"/>
                <a:ea typeface="Times New Roman" panose="02020603050405020304" pitchFamily="18" charset="0"/>
              </a:rPr>
              <a:t>tinh</a:t>
            </a:r>
            <a:r>
              <a:rPr lang="en-US" sz="2000" i="1" dirty="0">
                <a:solidFill>
                  <a:srgbClr val="333333"/>
                </a:solidFill>
                <a:latin typeface="Times New Roman" panose="02020603050405020304" pitchFamily="18" charset="0"/>
                <a:ea typeface="Times New Roman" panose="02020603050405020304" pitchFamily="18" charset="0"/>
              </a:rPr>
              <a:t> </a:t>
            </a:r>
            <a:r>
              <a:rPr lang="en-US" sz="2000" i="1" dirty="0" err="1">
                <a:solidFill>
                  <a:srgbClr val="333333"/>
                </a:solidFill>
                <a:latin typeface="Times New Roman" panose="02020603050405020304" pitchFamily="18" charset="0"/>
                <a:ea typeface="Times New Roman" panose="02020603050405020304" pitchFamily="18" charset="0"/>
              </a:rPr>
              <a:t>thần</a:t>
            </a:r>
            <a:r>
              <a:rPr lang="en-US" sz="2000" i="1" dirty="0">
                <a:solidFill>
                  <a:srgbClr val="333333"/>
                </a:solidFill>
                <a:latin typeface="Times New Roman" panose="02020603050405020304" pitchFamily="18" charset="0"/>
                <a:ea typeface="Times New Roman" panose="02020603050405020304" pitchFamily="18" charset="0"/>
              </a:rPr>
              <a:t> </a:t>
            </a:r>
            <a:r>
              <a:rPr lang="en-US" sz="2000" i="1" dirty="0" err="1">
                <a:solidFill>
                  <a:srgbClr val="333333"/>
                </a:solidFill>
                <a:latin typeface="Times New Roman" panose="02020603050405020304" pitchFamily="18" charset="0"/>
                <a:ea typeface="Times New Roman" panose="02020603050405020304" pitchFamily="18" charset="0"/>
              </a:rPr>
              <a:t>yêu</a:t>
            </a:r>
            <a:r>
              <a:rPr lang="en-US" sz="2000" i="1" dirty="0">
                <a:solidFill>
                  <a:srgbClr val="333333"/>
                </a:solidFill>
                <a:latin typeface="Times New Roman" panose="02020603050405020304" pitchFamily="18" charset="0"/>
                <a:ea typeface="Times New Roman" panose="02020603050405020304" pitchFamily="18" charset="0"/>
              </a:rPr>
              <a:t> </a:t>
            </a:r>
            <a:r>
              <a:rPr lang="en-US" sz="2000" i="1" dirty="0" err="1">
                <a:solidFill>
                  <a:srgbClr val="333333"/>
                </a:solidFill>
                <a:latin typeface="Times New Roman" panose="02020603050405020304" pitchFamily="18" charset="0"/>
                <a:ea typeface="Times New Roman" panose="02020603050405020304" pitchFamily="18" charset="0"/>
              </a:rPr>
              <a:t>nước</a:t>
            </a:r>
            <a:r>
              <a:rPr lang="en-US" sz="2000" i="1" dirty="0">
                <a:solidFill>
                  <a:srgbClr val="333333"/>
                </a:solidFill>
                <a:latin typeface="Times New Roman" panose="02020603050405020304" pitchFamily="18" charset="0"/>
                <a:ea typeface="Times New Roman" panose="02020603050405020304" pitchFamily="18" charset="0"/>
              </a:rPr>
              <a:t>, ý </a:t>
            </a:r>
            <a:r>
              <a:rPr lang="en-US" sz="2000" i="1" dirty="0" err="1">
                <a:solidFill>
                  <a:srgbClr val="333333"/>
                </a:solidFill>
                <a:latin typeface="Times New Roman" panose="02020603050405020304" pitchFamily="18" charset="0"/>
                <a:ea typeface="Times New Roman" panose="02020603050405020304" pitchFamily="18" charset="0"/>
              </a:rPr>
              <a:t>chí</a:t>
            </a:r>
            <a:r>
              <a:rPr lang="en-US" sz="2000" i="1" dirty="0">
                <a:solidFill>
                  <a:srgbClr val="333333"/>
                </a:solidFill>
                <a:latin typeface="Times New Roman" panose="02020603050405020304" pitchFamily="18" charset="0"/>
                <a:ea typeface="Times New Roman" panose="02020603050405020304" pitchFamily="18" charset="0"/>
              </a:rPr>
              <a:t> </a:t>
            </a:r>
            <a:r>
              <a:rPr lang="en-US" sz="2000" i="1" dirty="0" err="1">
                <a:solidFill>
                  <a:srgbClr val="333333"/>
                </a:solidFill>
                <a:latin typeface="Times New Roman" panose="02020603050405020304" pitchFamily="18" charset="0"/>
                <a:ea typeface="Times New Roman" panose="02020603050405020304" pitchFamily="18" charset="0"/>
              </a:rPr>
              <a:t>đấu</a:t>
            </a:r>
            <a:r>
              <a:rPr lang="en-US" sz="2000" i="1" dirty="0">
                <a:solidFill>
                  <a:srgbClr val="333333"/>
                </a:solidFill>
                <a:latin typeface="Times New Roman" panose="02020603050405020304" pitchFamily="18" charset="0"/>
                <a:ea typeface="Times New Roman" panose="02020603050405020304" pitchFamily="18" charset="0"/>
              </a:rPr>
              <a:t> </a:t>
            </a:r>
            <a:r>
              <a:rPr lang="en-US" sz="2000" i="1" dirty="0" err="1">
                <a:solidFill>
                  <a:srgbClr val="333333"/>
                </a:solidFill>
                <a:latin typeface="Times New Roman" panose="02020603050405020304" pitchFamily="18" charset="0"/>
                <a:ea typeface="Times New Roman" panose="02020603050405020304" pitchFamily="18" charset="0"/>
              </a:rPr>
              <a:t>tranh</a:t>
            </a:r>
            <a:r>
              <a:rPr lang="en-US" sz="2000" i="1" dirty="0">
                <a:solidFill>
                  <a:srgbClr val="333333"/>
                </a:solidFill>
                <a:latin typeface="Times New Roman" panose="02020603050405020304" pitchFamily="18" charset="0"/>
                <a:ea typeface="Times New Roman" panose="02020603050405020304" pitchFamily="18" charset="0"/>
              </a:rPr>
              <a:t> </a:t>
            </a:r>
            <a:r>
              <a:rPr lang="en-US" sz="2000" i="1" dirty="0" err="1">
                <a:solidFill>
                  <a:srgbClr val="333333"/>
                </a:solidFill>
                <a:latin typeface="Times New Roman" panose="02020603050405020304" pitchFamily="18" charset="0"/>
                <a:ea typeface="Times New Roman" panose="02020603050405020304" pitchFamily="18" charset="0"/>
              </a:rPr>
              <a:t>kiên</a:t>
            </a:r>
            <a:r>
              <a:rPr lang="en-US" sz="2000" i="1" dirty="0">
                <a:solidFill>
                  <a:srgbClr val="333333"/>
                </a:solidFill>
                <a:latin typeface="Times New Roman" panose="02020603050405020304" pitchFamily="18" charset="0"/>
                <a:ea typeface="Times New Roman" panose="02020603050405020304" pitchFamily="18" charset="0"/>
              </a:rPr>
              <a:t> </a:t>
            </a:r>
            <a:r>
              <a:rPr lang="en-US" sz="2000" i="1" dirty="0" err="1">
                <a:solidFill>
                  <a:srgbClr val="333333"/>
                </a:solidFill>
                <a:latin typeface="Times New Roman" panose="02020603050405020304" pitchFamily="18" charset="0"/>
                <a:ea typeface="Times New Roman" panose="02020603050405020304" pitchFamily="18" charset="0"/>
              </a:rPr>
              <a:t>cường</a:t>
            </a:r>
            <a:r>
              <a:rPr lang="en-US" sz="2000" i="1" dirty="0">
                <a:solidFill>
                  <a:srgbClr val="333333"/>
                </a:solidFill>
                <a:latin typeface="Times New Roman" panose="02020603050405020304" pitchFamily="18" charset="0"/>
                <a:ea typeface="Times New Roman" panose="02020603050405020304" pitchFamily="18" charset="0"/>
              </a:rPr>
              <a:t> </a:t>
            </a:r>
            <a:r>
              <a:rPr lang="en-US" sz="2000" i="1" dirty="0" err="1">
                <a:solidFill>
                  <a:srgbClr val="333333"/>
                </a:solidFill>
                <a:latin typeface="Times New Roman" panose="02020603050405020304" pitchFamily="18" charset="0"/>
                <a:ea typeface="Times New Roman" panose="02020603050405020304" pitchFamily="18" charset="0"/>
              </a:rPr>
              <a:t>của</a:t>
            </a:r>
            <a:r>
              <a:rPr lang="en-US" sz="2000" i="1" dirty="0">
                <a:solidFill>
                  <a:srgbClr val="333333"/>
                </a:solidFill>
                <a:latin typeface="Times New Roman" panose="02020603050405020304" pitchFamily="18" charset="0"/>
                <a:ea typeface="Times New Roman" panose="02020603050405020304" pitchFamily="18" charset="0"/>
              </a:rPr>
              <a:t> </a:t>
            </a:r>
            <a:r>
              <a:rPr lang="en-US" sz="2000" i="1" dirty="0" err="1">
                <a:solidFill>
                  <a:srgbClr val="333333"/>
                </a:solidFill>
                <a:latin typeface="Times New Roman" panose="02020603050405020304" pitchFamily="18" charset="0"/>
                <a:ea typeface="Times New Roman" panose="02020603050405020304" pitchFamily="18" charset="0"/>
              </a:rPr>
              <a:t>người</a:t>
            </a:r>
            <a:r>
              <a:rPr lang="en-US" sz="2000" i="1" dirty="0">
                <a:solidFill>
                  <a:srgbClr val="333333"/>
                </a:solidFill>
                <a:latin typeface="Times New Roman" panose="02020603050405020304" pitchFamily="18" charset="0"/>
                <a:ea typeface="Times New Roman" panose="02020603050405020304" pitchFamily="18" charset="0"/>
              </a:rPr>
              <a:t> </a:t>
            </a:r>
            <a:r>
              <a:rPr lang="en-US" sz="2000" i="1" dirty="0" err="1">
                <a:solidFill>
                  <a:srgbClr val="333333"/>
                </a:solidFill>
                <a:latin typeface="Times New Roman" panose="02020603050405020304" pitchFamily="18" charset="0"/>
                <a:ea typeface="Times New Roman" panose="02020603050405020304" pitchFamily="18" charset="0"/>
              </a:rPr>
              <a:t>thủ</a:t>
            </a:r>
            <a:r>
              <a:rPr lang="en-US" sz="2000" i="1" dirty="0">
                <a:solidFill>
                  <a:srgbClr val="333333"/>
                </a:solidFill>
                <a:latin typeface="Times New Roman" panose="02020603050405020304" pitchFamily="18" charset="0"/>
                <a:ea typeface="Times New Roman" panose="02020603050405020304" pitchFamily="18" charset="0"/>
              </a:rPr>
              <a:t> </a:t>
            </a:r>
            <a:r>
              <a:rPr lang="en-US" sz="2000" i="1" dirty="0" err="1">
                <a:solidFill>
                  <a:srgbClr val="333333"/>
                </a:solidFill>
                <a:latin typeface="Times New Roman" panose="02020603050405020304" pitchFamily="18" charset="0"/>
                <a:ea typeface="Times New Roman" panose="02020603050405020304" pitchFamily="18" charset="0"/>
              </a:rPr>
              <a:t>lĩnh</a:t>
            </a:r>
            <a:r>
              <a:rPr lang="en-US" sz="2000" i="1" dirty="0">
                <a:solidFill>
                  <a:srgbClr val="333333"/>
                </a:solidFill>
                <a:latin typeface="Times New Roman" panose="02020603050405020304" pitchFamily="18" charset="0"/>
                <a:ea typeface="Times New Roman" panose="02020603050405020304" pitchFamily="18" charset="0"/>
              </a:rPr>
              <a:t> </a:t>
            </a:r>
            <a:r>
              <a:rPr lang="en-US" sz="2000" i="1" dirty="0" err="1">
                <a:solidFill>
                  <a:srgbClr val="333333"/>
                </a:solidFill>
                <a:latin typeface="Times New Roman" panose="02020603050405020304" pitchFamily="18" charset="0"/>
                <a:ea typeface="Times New Roman" panose="02020603050405020304" pitchFamily="18" charset="0"/>
              </a:rPr>
              <a:t>chốn</a:t>
            </a:r>
            <a:r>
              <a:rPr lang="en-US" sz="2000" i="1" dirty="0">
                <a:solidFill>
                  <a:srgbClr val="333333"/>
                </a:solidFill>
                <a:latin typeface="Times New Roman" panose="02020603050405020304" pitchFamily="18" charset="0"/>
                <a:ea typeface="Times New Roman" panose="02020603050405020304" pitchFamily="18" charset="0"/>
              </a:rPr>
              <a:t> </a:t>
            </a:r>
            <a:r>
              <a:rPr lang="en-US" sz="2000" i="1" dirty="0" err="1">
                <a:solidFill>
                  <a:srgbClr val="333333"/>
                </a:solidFill>
                <a:latin typeface="Times New Roman" panose="02020603050405020304" pitchFamily="18" charset="0"/>
                <a:ea typeface="Times New Roman" panose="02020603050405020304" pitchFamily="18" charset="0"/>
              </a:rPr>
              <a:t>đại</a:t>
            </a:r>
            <a:r>
              <a:rPr lang="en-US" sz="2000" i="1" dirty="0">
                <a:solidFill>
                  <a:srgbClr val="333333"/>
                </a:solidFill>
                <a:latin typeface="Times New Roman" panose="02020603050405020304" pitchFamily="18" charset="0"/>
                <a:ea typeface="Times New Roman" panose="02020603050405020304" pitchFamily="18" charset="0"/>
              </a:rPr>
              <a:t> </a:t>
            </a:r>
            <a:r>
              <a:rPr lang="en-US" sz="2000" i="1" dirty="0" err="1">
                <a:solidFill>
                  <a:srgbClr val="333333"/>
                </a:solidFill>
                <a:latin typeface="Times New Roman" panose="02020603050405020304" pitchFamily="18" charset="0"/>
                <a:ea typeface="Times New Roman" panose="02020603050405020304" pitchFamily="18" charset="0"/>
              </a:rPr>
              <a:t>ngàn</a:t>
            </a:r>
            <a:endParaRPr lang="en-US" sz="20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7217739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8B1B809-A0DA-474C-881A-12EE7D16D8A3}"/>
              </a:ext>
            </a:extLst>
          </p:cNvPr>
          <p:cNvSpPr txBox="1"/>
          <p:nvPr/>
        </p:nvSpPr>
        <p:spPr>
          <a:xfrm>
            <a:off x="1271888" y="4852456"/>
            <a:ext cx="9595213" cy="1815882"/>
          </a:xfrm>
          <a:prstGeom prst="rect">
            <a:avLst/>
          </a:prstGeom>
          <a:solidFill>
            <a:schemeClr val="accent4">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en-US" sz="2800" b="1" dirty="0" err="1">
                <a:solidFill>
                  <a:srgbClr val="FF0000"/>
                </a:solidFill>
                <a:effectLst/>
                <a:latin typeface="Times New Roman" panose="02020603050405020304" pitchFamily="18" charset="0"/>
                <a:ea typeface="Calibri" panose="020F0502020204030204" pitchFamily="34" charset="0"/>
              </a:rPr>
              <a:t>Hoạt</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động</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cá</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nhân</a:t>
            </a:r>
            <a:endParaRPr lang="en-US" sz="2800" b="1" dirty="0">
              <a:solidFill>
                <a:srgbClr val="FF0000"/>
              </a:solidFill>
              <a:effectLst/>
              <a:latin typeface="Times New Roman" panose="02020603050405020304" pitchFamily="18" charset="0"/>
              <a:ea typeface="Calibri" panose="020F0502020204030204" pitchFamily="34" charset="0"/>
            </a:endParaRPr>
          </a:p>
          <a:p>
            <a:pPr algn="just"/>
            <a:r>
              <a:rPr lang="en-US" sz="2800" b="1" dirty="0" err="1">
                <a:solidFill>
                  <a:srgbClr val="0041C4"/>
                </a:solidFill>
                <a:effectLst/>
                <a:latin typeface="Times New Roman" panose="02020603050405020304" pitchFamily="18" charset="0"/>
                <a:ea typeface="Calibri" panose="020F0502020204030204" pitchFamily="34" charset="0"/>
              </a:rPr>
              <a:t>Thực</a:t>
            </a:r>
            <a:r>
              <a:rPr lang="en-US" sz="2800" b="1" dirty="0">
                <a:solidFill>
                  <a:srgbClr val="0041C4"/>
                </a:solidFill>
                <a:effectLst/>
                <a:latin typeface="Times New Roman" panose="02020603050405020304" pitchFamily="18" charset="0"/>
                <a:ea typeface="Calibri" panose="020F0502020204030204" pitchFamily="34" charset="0"/>
              </a:rPr>
              <a:t> </a:t>
            </a:r>
            <a:r>
              <a:rPr lang="en-US" sz="2800" b="1" dirty="0" err="1">
                <a:solidFill>
                  <a:srgbClr val="0041C4"/>
                </a:solidFill>
                <a:effectLst/>
                <a:latin typeface="Times New Roman" panose="02020603050405020304" pitchFamily="18" charset="0"/>
                <a:ea typeface="Calibri" panose="020F0502020204030204" pitchFamily="34" charset="0"/>
              </a:rPr>
              <a:t>hiện</a:t>
            </a:r>
            <a:r>
              <a:rPr lang="en-US" sz="2800" b="1" dirty="0">
                <a:solidFill>
                  <a:srgbClr val="0041C4"/>
                </a:solidFill>
                <a:effectLst/>
                <a:latin typeface="Times New Roman" panose="02020603050405020304" pitchFamily="18" charset="0"/>
                <a:ea typeface="Calibri" panose="020F0502020204030204" pitchFamily="34" charset="0"/>
              </a:rPr>
              <a:t> </a:t>
            </a:r>
            <a:r>
              <a:rPr lang="en-US" sz="2800" b="1" dirty="0" err="1">
                <a:solidFill>
                  <a:srgbClr val="0041C4"/>
                </a:solidFill>
                <a:effectLst/>
                <a:latin typeface="Times New Roman" panose="02020603050405020304" pitchFamily="18" charset="0"/>
                <a:ea typeface="Calibri" panose="020F0502020204030204" pitchFamily="34" charset="0"/>
              </a:rPr>
              <a:t>nhiệm</a:t>
            </a:r>
            <a:r>
              <a:rPr lang="en-US" sz="2800" b="1" dirty="0">
                <a:solidFill>
                  <a:srgbClr val="0041C4"/>
                </a:solidFill>
                <a:effectLst/>
                <a:latin typeface="Times New Roman" panose="02020603050405020304" pitchFamily="18" charset="0"/>
                <a:ea typeface="Calibri" panose="020F0502020204030204" pitchFamily="34" charset="0"/>
              </a:rPr>
              <a:t> </a:t>
            </a:r>
            <a:r>
              <a:rPr lang="en-US" sz="2800" b="1" dirty="0" err="1">
                <a:solidFill>
                  <a:srgbClr val="0041C4"/>
                </a:solidFill>
                <a:effectLst/>
                <a:latin typeface="Times New Roman" panose="02020603050405020304" pitchFamily="18" charset="0"/>
                <a:ea typeface="Calibri" panose="020F0502020204030204" pitchFamily="34" charset="0"/>
              </a:rPr>
              <a:t>vụ</a:t>
            </a:r>
            <a:r>
              <a:rPr lang="en-US" sz="2800" b="1" dirty="0">
                <a:solidFill>
                  <a:srgbClr val="0041C4"/>
                </a:solidFill>
                <a:effectLst/>
                <a:latin typeface="Times New Roman" panose="02020603050405020304" pitchFamily="18" charset="0"/>
                <a:ea typeface="Calibri" panose="020F0502020204030204" pitchFamily="34" charset="0"/>
              </a:rPr>
              <a:t>: Quan </a:t>
            </a:r>
            <a:r>
              <a:rPr lang="en-US" sz="2800" b="1" dirty="0" err="1">
                <a:solidFill>
                  <a:srgbClr val="0041C4"/>
                </a:solidFill>
                <a:effectLst/>
                <a:latin typeface="Times New Roman" panose="02020603050405020304" pitchFamily="18" charset="0"/>
                <a:ea typeface="Calibri" panose="020F0502020204030204" pitchFamily="34" charset="0"/>
              </a:rPr>
              <a:t>sát</a:t>
            </a:r>
            <a:r>
              <a:rPr lang="en-US" sz="2800" b="1" dirty="0">
                <a:solidFill>
                  <a:srgbClr val="0041C4"/>
                </a:solidFill>
                <a:effectLst/>
                <a:latin typeface="Times New Roman" panose="02020603050405020304" pitchFamily="18" charset="0"/>
                <a:ea typeface="Calibri" panose="020F0502020204030204" pitchFamily="34" charset="0"/>
              </a:rPr>
              <a:t> </a:t>
            </a:r>
            <a:r>
              <a:rPr lang="en-US" sz="2800" b="1" dirty="0" err="1">
                <a:solidFill>
                  <a:srgbClr val="0041C4"/>
                </a:solidFill>
                <a:effectLst/>
                <a:latin typeface="Times New Roman" panose="02020603050405020304" pitchFamily="18" charset="0"/>
                <a:ea typeface="Calibri" panose="020F0502020204030204" pitchFamily="34" charset="0"/>
              </a:rPr>
              <a:t>hình</a:t>
            </a:r>
            <a:r>
              <a:rPr lang="en-US" sz="2800" b="1" dirty="0">
                <a:solidFill>
                  <a:srgbClr val="0041C4"/>
                </a:solidFill>
                <a:effectLst/>
                <a:latin typeface="Times New Roman" panose="02020603050405020304" pitchFamily="18" charset="0"/>
                <a:ea typeface="Calibri" panose="020F0502020204030204" pitchFamily="34" charset="0"/>
              </a:rPr>
              <a:t> </a:t>
            </a:r>
            <a:r>
              <a:rPr lang="en-US" sz="2800" b="1" dirty="0" err="1">
                <a:solidFill>
                  <a:srgbClr val="0041C4"/>
                </a:solidFill>
                <a:effectLst/>
                <a:latin typeface="Times New Roman" panose="02020603050405020304" pitchFamily="18" charset="0"/>
                <a:ea typeface="Calibri" panose="020F0502020204030204" pitchFamily="34" charset="0"/>
              </a:rPr>
              <a:t>ảnh</a:t>
            </a:r>
            <a:r>
              <a:rPr lang="en-US" sz="2800" b="1" dirty="0">
                <a:solidFill>
                  <a:srgbClr val="0041C4"/>
                </a:solidFill>
                <a:effectLst/>
                <a:latin typeface="Times New Roman" panose="02020603050405020304" pitchFamily="18" charset="0"/>
                <a:ea typeface="Calibri" panose="020F0502020204030204" pitchFamily="34" charset="0"/>
              </a:rPr>
              <a:t>: Bia </a:t>
            </a:r>
            <a:r>
              <a:rPr lang="en-US" sz="2800" b="1" dirty="0" err="1">
                <a:solidFill>
                  <a:srgbClr val="0041C4"/>
                </a:solidFill>
                <a:effectLst/>
                <a:latin typeface="Times New Roman" panose="02020603050405020304" pitchFamily="18" charset="0"/>
                <a:ea typeface="Calibri" panose="020F0502020204030204" pitchFamily="34" charset="0"/>
              </a:rPr>
              <a:t>tưởng</a:t>
            </a:r>
            <a:r>
              <a:rPr lang="en-US" sz="2800" b="1" dirty="0">
                <a:solidFill>
                  <a:srgbClr val="0041C4"/>
                </a:solidFill>
                <a:effectLst/>
                <a:latin typeface="Times New Roman" panose="02020603050405020304" pitchFamily="18" charset="0"/>
                <a:ea typeface="Calibri" panose="020F0502020204030204" pitchFamily="34" charset="0"/>
              </a:rPr>
              <a:t> </a:t>
            </a:r>
            <a:r>
              <a:rPr lang="en-US" sz="2800" b="1" dirty="0" err="1">
                <a:solidFill>
                  <a:srgbClr val="0041C4"/>
                </a:solidFill>
                <a:effectLst/>
                <a:latin typeface="Times New Roman" panose="02020603050405020304" pitchFamily="18" charset="0"/>
                <a:ea typeface="Calibri" panose="020F0502020204030204" pitchFamily="34" charset="0"/>
              </a:rPr>
              <a:t>niệm</a:t>
            </a:r>
            <a:r>
              <a:rPr lang="en-US" sz="2800" b="1" dirty="0">
                <a:solidFill>
                  <a:srgbClr val="0041C4"/>
                </a:solidFill>
                <a:effectLst/>
                <a:latin typeface="Times New Roman" panose="02020603050405020304" pitchFamily="18" charset="0"/>
                <a:ea typeface="Calibri" panose="020F0502020204030204" pitchFamily="34" charset="0"/>
              </a:rPr>
              <a:t> </a:t>
            </a:r>
            <a:r>
              <a:rPr lang="en-US" sz="2800" b="1" dirty="0" err="1">
                <a:solidFill>
                  <a:srgbClr val="0041C4"/>
                </a:solidFill>
                <a:effectLst/>
                <a:latin typeface="Times New Roman" panose="02020603050405020304" pitchFamily="18" charset="0"/>
                <a:ea typeface="Calibri" panose="020F0502020204030204" pitchFamily="34" charset="0"/>
              </a:rPr>
              <a:t>các</a:t>
            </a:r>
            <a:r>
              <a:rPr lang="en-US" sz="2800" b="1" dirty="0">
                <a:solidFill>
                  <a:srgbClr val="0041C4"/>
                </a:solidFill>
                <a:effectLst/>
                <a:latin typeface="Times New Roman" panose="02020603050405020304" pitchFamily="18" charset="0"/>
                <a:ea typeface="Calibri" panose="020F0502020204030204" pitchFamily="34" charset="0"/>
              </a:rPr>
              <a:t> </a:t>
            </a:r>
            <a:r>
              <a:rPr lang="en-US" sz="2800" b="1" dirty="0" err="1">
                <a:solidFill>
                  <a:srgbClr val="0041C4"/>
                </a:solidFill>
                <a:effectLst/>
                <a:latin typeface="Times New Roman" panose="02020603050405020304" pitchFamily="18" charset="0"/>
                <a:ea typeface="Calibri" panose="020F0502020204030204" pitchFamily="34" charset="0"/>
              </a:rPr>
              <a:t>chiến</a:t>
            </a:r>
            <a:r>
              <a:rPr lang="en-US" sz="2800" b="1" dirty="0">
                <a:solidFill>
                  <a:srgbClr val="0041C4"/>
                </a:solidFill>
                <a:effectLst/>
                <a:latin typeface="Times New Roman" panose="02020603050405020304" pitchFamily="18" charset="0"/>
                <a:ea typeface="Calibri" panose="020F0502020204030204" pitchFamily="34" charset="0"/>
              </a:rPr>
              <a:t> </a:t>
            </a:r>
            <a:r>
              <a:rPr lang="en-US" sz="2800" b="1" dirty="0" err="1">
                <a:solidFill>
                  <a:srgbClr val="0041C4"/>
                </a:solidFill>
                <a:effectLst/>
                <a:latin typeface="Times New Roman" panose="02020603050405020304" pitchFamily="18" charset="0"/>
                <a:ea typeface="Calibri" panose="020F0502020204030204" pitchFamily="34" charset="0"/>
              </a:rPr>
              <a:t>sĩ</a:t>
            </a:r>
            <a:r>
              <a:rPr lang="en-US" sz="2800" b="1" dirty="0">
                <a:solidFill>
                  <a:srgbClr val="0041C4"/>
                </a:solidFill>
                <a:effectLst/>
                <a:latin typeface="Times New Roman" panose="02020603050405020304" pitchFamily="18" charset="0"/>
                <a:ea typeface="Calibri" panose="020F0502020204030204" pitchFamily="34" charset="0"/>
              </a:rPr>
              <a:t> Nam </a:t>
            </a:r>
            <a:r>
              <a:rPr lang="en-US" sz="2800" b="1" dirty="0" err="1">
                <a:solidFill>
                  <a:srgbClr val="0041C4"/>
                </a:solidFill>
                <a:effectLst/>
                <a:latin typeface="Times New Roman" panose="02020603050405020304" pitchFamily="18" charset="0"/>
                <a:ea typeface="Calibri" panose="020F0502020204030204" pitchFamily="34" charset="0"/>
              </a:rPr>
              <a:t>Tiến</a:t>
            </a:r>
            <a:r>
              <a:rPr lang="en-US" sz="2800" b="1" dirty="0">
                <a:solidFill>
                  <a:srgbClr val="0041C4"/>
                </a:solidFill>
                <a:effectLst/>
                <a:latin typeface="Times New Roman" panose="02020603050405020304" pitchFamily="18" charset="0"/>
                <a:ea typeface="Calibri" panose="020F0502020204030204" pitchFamily="34" charset="0"/>
              </a:rPr>
              <a:t> </a:t>
            </a:r>
            <a:r>
              <a:rPr lang="en-US" sz="2800" b="1" dirty="0" err="1">
                <a:solidFill>
                  <a:srgbClr val="0041C4"/>
                </a:solidFill>
                <a:effectLst/>
                <a:latin typeface="Times New Roman" panose="02020603050405020304" pitchFamily="18" charset="0"/>
                <a:ea typeface="Calibri" panose="020F0502020204030204" pitchFamily="34" charset="0"/>
              </a:rPr>
              <a:t>và</a:t>
            </a:r>
            <a:r>
              <a:rPr lang="en-US" sz="2800" b="1" dirty="0">
                <a:solidFill>
                  <a:srgbClr val="0041C4"/>
                </a:solidFill>
                <a:effectLst/>
                <a:latin typeface="Times New Roman" panose="02020603050405020304" pitchFamily="18" charset="0"/>
                <a:ea typeface="Calibri" panose="020F0502020204030204" pitchFamily="34" charset="0"/>
              </a:rPr>
              <a:t> </a:t>
            </a:r>
            <a:r>
              <a:rPr lang="en-US" sz="2800" b="1" dirty="0" err="1">
                <a:solidFill>
                  <a:srgbClr val="0041C4"/>
                </a:solidFill>
                <a:effectLst/>
                <a:latin typeface="Times New Roman" panose="02020603050405020304" pitchFamily="18" charset="0"/>
                <a:ea typeface="Calibri" panose="020F0502020204030204" pitchFamily="34" charset="0"/>
              </a:rPr>
              <a:t>tưởng</a:t>
            </a:r>
            <a:r>
              <a:rPr lang="en-US" sz="2800" b="1" dirty="0">
                <a:solidFill>
                  <a:srgbClr val="0041C4"/>
                </a:solidFill>
                <a:effectLst/>
                <a:latin typeface="Times New Roman" panose="02020603050405020304" pitchFamily="18" charset="0"/>
                <a:ea typeface="Calibri" panose="020F0502020204030204" pitchFamily="34" charset="0"/>
              </a:rPr>
              <a:t> </a:t>
            </a:r>
            <a:r>
              <a:rPr lang="en-US" sz="2800" b="1" dirty="0" err="1">
                <a:solidFill>
                  <a:srgbClr val="0041C4"/>
                </a:solidFill>
                <a:effectLst/>
                <a:latin typeface="Times New Roman" panose="02020603050405020304" pitchFamily="18" charset="0"/>
                <a:ea typeface="Calibri" panose="020F0502020204030204" pitchFamily="34" charset="0"/>
              </a:rPr>
              <a:t>đài</a:t>
            </a:r>
            <a:r>
              <a:rPr lang="en-US" sz="2800" b="1" dirty="0">
                <a:solidFill>
                  <a:srgbClr val="0041C4"/>
                </a:solidFill>
                <a:effectLst/>
                <a:latin typeface="Times New Roman" panose="02020603050405020304" pitchFamily="18" charset="0"/>
                <a:ea typeface="Calibri" panose="020F0502020204030204" pitchFamily="34" charset="0"/>
              </a:rPr>
              <a:t> </a:t>
            </a:r>
            <a:r>
              <a:rPr lang="en-US" sz="2800" b="1" dirty="0" err="1">
                <a:solidFill>
                  <a:srgbClr val="0041C4"/>
                </a:solidFill>
                <a:effectLst/>
                <a:latin typeface="Times New Roman" panose="02020603050405020304" pitchFamily="18" charset="0"/>
                <a:ea typeface="Calibri" panose="020F0502020204030204" pitchFamily="34" charset="0"/>
              </a:rPr>
              <a:t>Mậu</a:t>
            </a:r>
            <a:r>
              <a:rPr lang="en-US" sz="2800" b="1" dirty="0">
                <a:solidFill>
                  <a:srgbClr val="0041C4"/>
                </a:solidFill>
                <a:effectLst/>
                <a:latin typeface="Times New Roman" panose="02020603050405020304" pitchFamily="18" charset="0"/>
                <a:ea typeface="Calibri" panose="020F0502020204030204" pitchFamily="34" charset="0"/>
              </a:rPr>
              <a:t> </a:t>
            </a:r>
            <a:r>
              <a:rPr lang="en-US" sz="2800" b="1" dirty="0" err="1">
                <a:solidFill>
                  <a:srgbClr val="0041C4"/>
                </a:solidFill>
                <a:effectLst/>
                <a:latin typeface="Times New Roman" panose="02020603050405020304" pitchFamily="18" charset="0"/>
                <a:ea typeface="Calibri" panose="020F0502020204030204" pitchFamily="34" charset="0"/>
              </a:rPr>
              <a:t>Thân</a:t>
            </a:r>
            <a:r>
              <a:rPr lang="en-US" sz="2800" b="1" dirty="0">
                <a:solidFill>
                  <a:srgbClr val="0041C4"/>
                </a:solidFill>
                <a:effectLst/>
                <a:latin typeface="Times New Roman" panose="02020603050405020304" pitchFamily="18" charset="0"/>
                <a:ea typeface="Calibri" panose="020F0502020204030204" pitchFamily="34" charset="0"/>
              </a:rPr>
              <a:t> ở </a:t>
            </a:r>
            <a:r>
              <a:rPr lang="en-US" sz="2800" b="1" dirty="0" err="1">
                <a:solidFill>
                  <a:srgbClr val="0041C4"/>
                </a:solidFill>
                <a:effectLst/>
                <a:latin typeface="Times New Roman" panose="02020603050405020304" pitchFamily="18" charset="0"/>
                <a:ea typeface="Calibri" panose="020F0502020204030204" pitchFamily="34" charset="0"/>
              </a:rPr>
              <a:t>Buôn</a:t>
            </a:r>
            <a:r>
              <a:rPr lang="en-US" sz="2800" b="1" dirty="0">
                <a:solidFill>
                  <a:srgbClr val="0041C4"/>
                </a:solidFill>
                <a:effectLst/>
                <a:latin typeface="Times New Roman" panose="02020603050405020304" pitchFamily="18" charset="0"/>
                <a:ea typeface="Calibri" panose="020F0502020204030204" pitchFamily="34" charset="0"/>
              </a:rPr>
              <a:t> Ma </a:t>
            </a:r>
            <a:r>
              <a:rPr lang="en-US" sz="2800" b="1" dirty="0" err="1">
                <a:solidFill>
                  <a:srgbClr val="0041C4"/>
                </a:solidFill>
                <a:effectLst/>
                <a:latin typeface="Times New Roman" panose="02020603050405020304" pitchFamily="18" charset="0"/>
                <a:ea typeface="Calibri" panose="020F0502020204030204" pitchFamily="34" charset="0"/>
              </a:rPr>
              <a:t>Thuột</a:t>
            </a:r>
            <a:r>
              <a:rPr lang="en-US" sz="2800" b="1" dirty="0">
                <a:solidFill>
                  <a:srgbClr val="0041C4"/>
                </a:solidFill>
                <a:effectLst/>
                <a:latin typeface="Times New Roman" panose="02020603050405020304" pitchFamily="18" charset="0"/>
                <a:ea typeface="Calibri" panose="020F0502020204030204" pitchFamily="34" charset="0"/>
              </a:rPr>
              <a:t>.</a:t>
            </a:r>
          </a:p>
          <a:p>
            <a:pPr algn="just"/>
            <a:r>
              <a:rPr lang="en-US" sz="2800" b="1" dirty="0">
                <a:solidFill>
                  <a:srgbClr val="0041C4"/>
                </a:solidFill>
                <a:latin typeface="Times New Roman" panose="02020603050405020304" pitchFamily="18" charset="0"/>
                <a:ea typeface="Calibri" panose="020F0502020204030204" pitchFamily="34" charset="0"/>
              </a:rPr>
              <a:t>- </a:t>
            </a:r>
            <a:r>
              <a:rPr lang="en-US" sz="2800" b="1" dirty="0">
                <a:solidFill>
                  <a:srgbClr val="0041C4"/>
                </a:solidFill>
                <a:effectLst/>
                <a:latin typeface="Times New Roman" panose="02020603050405020304" pitchFamily="18" charset="0"/>
                <a:ea typeface="Calibri" panose="020F0502020204030204" pitchFamily="34" charset="0"/>
              </a:rPr>
              <a:t> </a:t>
            </a:r>
            <a:r>
              <a:rPr lang="en-US" sz="2800" b="1" dirty="0" err="1">
                <a:solidFill>
                  <a:srgbClr val="0041C4"/>
                </a:solidFill>
                <a:effectLst/>
                <a:latin typeface="Times New Roman" panose="02020603050405020304" pitchFamily="18" charset="0"/>
                <a:ea typeface="Calibri" panose="020F0502020204030204" pitchFamily="34" charset="0"/>
              </a:rPr>
              <a:t>Nêu</a:t>
            </a:r>
            <a:r>
              <a:rPr lang="en-US" sz="2800" b="1" dirty="0">
                <a:solidFill>
                  <a:srgbClr val="0041C4"/>
                </a:solidFill>
                <a:effectLst/>
                <a:latin typeface="Times New Roman" panose="02020603050405020304" pitchFamily="18" charset="0"/>
                <a:ea typeface="Calibri" panose="020F0502020204030204" pitchFamily="34" charset="0"/>
              </a:rPr>
              <a:t> </a:t>
            </a:r>
            <a:r>
              <a:rPr lang="en-US" sz="2800" b="1" dirty="0" err="1">
                <a:solidFill>
                  <a:srgbClr val="0041C4"/>
                </a:solidFill>
                <a:effectLst/>
                <a:latin typeface="Times New Roman" panose="02020603050405020304" pitchFamily="18" charset="0"/>
                <a:ea typeface="Calibri" panose="020F0502020204030204" pitchFamily="34" charset="0"/>
              </a:rPr>
              <a:t>những</a:t>
            </a:r>
            <a:r>
              <a:rPr lang="en-US" sz="2800" b="1" dirty="0">
                <a:solidFill>
                  <a:srgbClr val="0041C4"/>
                </a:solidFill>
                <a:effectLst/>
                <a:latin typeface="Times New Roman" panose="02020603050405020304" pitchFamily="18" charset="0"/>
                <a:ea typeface="Calibri" panose="020F0502020204030204" pitchFamily="34" charset="0"/>
              </a:rPr>
              <a:t> </a:t>
            </a:r>
            <a:r>
              <a:rPr lang="en-US" sz="2800" b="1" dirty="0" err="1">
                <a:solidFill>
                  <a:srgbClr val="0041C4"/>
                </a:solidFill>
                <a:effectLst/>
                <a:latin typeface="Times New Roman" panose="02020603050405020304" pitchFamily="18" charset="0"/>
                <a:ea typeface="Calibri" panose="020F0502020204030204" pitchFamily="34" charset="0"/>
              </a:rPr>
              <a:t>hiểu</a:t>
            </a:r>
            <a:r>
              <a:rPr lang="en-US" sz="2800" b="1" dirty="0">
                <a:solidFill>
                  <a:srgbClr val="0041C4"/>
                </a:solidFill>
                <a:effectLst/>
                <a:latin typeface="Times New Roman" panose="02020603050405020304" pitchFamily="18" charset="0"/>
                <a:ea typeface="Calibri" panose="020F0502020204030204" pitchFamily="34" charset="0"/>
              </a:rPr>
              <a:t> </a:t>
            </a:r>
            <a:r>
              <a:rPr lang="en-US" sz="2800" b="1" dirty="0" err="1">
                <a:solidFill>
                  <a:srgbClr val="0041C4"/>
                </a:solidFill>
                <a:effectLst/>
                <a:latin typeface="Times New Roman" panose="02020603050405020304" pitchFamily="18" charset="0"/>
                <a:ea typeface="Calibri" panose="020F0502020204030204" pitchFamily="34" charset="0"/>
              </a:rPr>
              <a:t>biết</a:t>
            </a:r>
            <a:r>
              <a:rPr lang="en-US" sz="2800" b="1" dirty="0">
                <a:solidFill>
                  <a:srgbClr val="0041C4"/>
                </a:solidFill>
                <a:effectLst/>
                <a:latin typeface="Times New Roman" panose="02020603050405020304" pitchFamily="18" charset="0"/>
                <a:ea typeface="Calibri" panose="020F0502020204030204" pitchFamily="34" charset="0"/>
              </a:rPr>
              <a:t> </a:t>
            </a:r>
            <a:r>
              <a:rPr lang="en-US" sz="2800" b="1" dirty="0" err="1">
                <a:solidFill>
                  <a:srgbClr val="0041C4"/>
                </a:solidFill>
                <a:effectLst/>
                <a:latin typeface="Times New Roman" panose="02020603050405020304" pitchFamily="18" charset="0"/>
                <a:ea typeface="Calibri" panose="020F0502020204030204" pitchFamily="34" charset="0"/>
              </a:rPr>
              <a:t>của</a:t>
            </a:r>
            <a:r>
              <a:rPr lang="en-US" sz="2800" b="1" dirty="0">
                <a:solidFill>
                  <a:srgbClr val="0041C4"/>
                </a:solidFill>
                <a:effectLst/>
                <a:latin typeface="Times New Roman" panose="02020603050405020304" pitchFamily="18" charset="0"/>
                <a:ea typeface="Calibri" panose="020F0502020204030204" pitchFamily="34" charset="0"/>
              </a:rPr>
              <a:t> </a:t>
            </a:r>
            <a:r>
              <a:rPr lang="en-US" sz="2800" b="1" dirty="0" err="1">
                <a:solidFill>
                  <a:srgbClr val="0041C4"/>
                </a:solidFill>
                <a:effectLst/>
                <a:latin typeface="Times New Roman" panose="02020603050405020304" pitchFamily="18" charset="0"/>
                <a:ea typeface="Calibri" panose="020F0502020204030204" pitchFamily="34" charset="0"/>
              </a:rPr>
              <a:t>em</a:t>
            </a:r>
            <a:r>
              <a:rPr lang="en-US" sz="2800" b="1" dirty="0">
                <a:solidFill>
                  <a:srgbClr val="0041C4"/>
                </a:solidFill>
                <a:effectLst/>
                <a:latin typeface="Times New Roman" panose="02020603050405020304" pitchFamily="18" charset="0"/>
                <a:ea typeface="Calibri" panose="020F0502020204030204" pitchFamily="34" charset="0"/>
              </a:rPr>
              <a:t> </a:t>
            </a:r>
            <a:r>
              <a:rPr lang="en-US" sz="2800" b="1" dirty="0" err="1">
                <a:solidFill>
                  <a:srgbClr val="0041C4"/>
                </a:solidFill>
                <a:effectLst/>
                <a:latin typeface="Times New Roman" panose="02020603050405020304" pitchFamily="18" charset="0"/>
                <a:ea typeface="Calibri" panose="020F0502020204030204" pitchFamily="34" charset="0"/>
              </a:rPr>
              <a:t>về</a:t>
            </a:r>
            <a:r>
              <a:rPr lang="en-US" sz="2800" b="1" dirty="0">
                <a:solidFill>
                  <a:srgbClr val="0041C4"/>
                </a:solidFill>
                <a:effectLst/>
                <a:latin typeface="Times New Roman" panose="02020603050405020304" pitchFamily="18" charset="0"/>
                <a:ea typeface="Calibri" panose="020F0502020204030204" pitchFamily="34" charset="0"/>
              </a:rPr>
              <a:t> </a:t>
            </a:r>
            <a:r>
              <a:rPr lang="en-US" sz="2800" b="1" dirty="0" err="1">
                <a:solidFill>
                  <a:srgbClr val="0041C4"/>
                </a:solidFill>
                <a:effectLst/>
                <a:latin typeface="Times New Roman" panose="02020603050405020304" pitchFamily="18" charset="0"/>
                <a:ea typeface="Calibri" panose="020F0502020204030204" pitchFamily="34" charset="0"/>
              </a:rPr>
              <a:t>những</a:t>
            </a:r>
            <a:r>
              <a:rPr lang="en-US" sz="2800" b="1" dirty="0">
                <a:solidFill>
                  <a:srgbClr val="0041C4"/>
                </a:solidFill>
                <a:effectLst/>
                <a:latin typeface="Times New Roman" panose="02020603050405020304" pitchFamily="18" charset="0"/>
                <a:ea typeface="Calibri" panose="020F0502020204030204" pitchFamily="34" charset="0"/>
              </a:rPr>
              <a:t> </a:t>
            </a:r>
            <a:r>
              <a:rPr lang="en-US" sz="2800" b="1" dirty="0" err="1">
                <a:solidFill>
                  <a:srgbClr val="0041C4"/>
                </a:solidFill>
                <a:effectLst/>
                <a:latin typeface="Times New Roman" panose="02020603050405020304" pitchFamily="18" charset="0"/>
                <a:ea typeface="Calibri" panose="020F0502020204030204" pitchFamily="34" charset="0"/>
              </a:rPr>
              <a:t>hình</a:t>
            </a:r>
            <a:r>
              <a:rPr lang="en-US" sz="2800" b="1" dirty="0">
                <a:solidFill>
                  <a:srgbClr val="0041C4"/>
                </a:solidFill>
                <a:effectLst/>
                <a:latin typeface="Times New Roman" panose="02020603050405020304" pitchFamily="18" charset="0"/>
                <a:ea typeface="Calibri" panose="020F0502020204030204" pitchFamily="34" charset="0"/>
              </a:rPr>
              <a:t> </a:t>
            </a:r>
            <a:r>
              <a:rPr lang="en-US" sz="2800" b="1" dirty="0" err="1">
                <a:solidFill>
                  <a:srgbClr val="0041C4"/>
                </a:solidFill>
                <a:effectLst/>
                <a:latin typeface="Times New Roman" panose="02020603050405020304" pitchFamily="18" charset="0"/>
                <a:ea typeface="Calibri" panose="020F0502020204030204" pitchFamily="34" charset="0"/>
              </a:rPr>
              <a:t>ảnh</a:t>
            </a:r>
            <a:r>
              <a:rPr lang="en-US" sz="2800" b="1" dirty="0">
                <a:solidFill>
                  <a:srgbClr val="0041C4"/>
                </a:solidFill>
                <a:effectLst/>
                <a:latin typeface="Times New Roman" panose="02020603050405020304" pitchFamily="18" charset="0"/>
                <a:ea typeface="Calibri" panose="020F0502020204030204" pitchFamily="34" charset="0"/>
              </a:rPr>
              <a:t> </a:t>
            </a:r>
            <a:r>
              <a:rPr lang="en-US" sz="2800" b="1" dirty="0" err="1">
                <a:solidFill>
                  <a:srgbClr val="0041C4"/>
                </a:solidFill>
                <a:effectLst/>
                <a:latin typeface="Times New Roman" panose="02020603050405020304" pitchFamily="18" charset="0"/>
                <a:ea typeface="Calibri" panose="020F0502020204030204" pitchFamily="34" charset="0"/>
              </a:rPr>
              <a:t>này</a:t>
            </a:r>
            <a:r>
              <a:rPr lang="en-US" sz="2800" b="1" dirty="0">
                <a:solidFill>
                  <a:srgbClr val="0041C4"/>
                </a:solidFill>
                <a:effectLst/>
                <a:latin typeface="Times New Roman" panose="02020603050405020304" pitchFamily="18" charset="0"/>
                <a:ea typeface="Calibri" panose="020F0502020204030204" pitchFamily="34" charset="0"/>
              </a:rPr>
              <a:t>?</a:t>
            </a:r>
            <a:endParaRPr lang="en-US" sz="2800" b="1" dirty="0">
              <a:solidFill>
                <a:srgbClr val="0041C4"/>
              </a:solidFill>
            </a:endParaRPr>
          </a:p>
        </p:txBody>
      </p:sp>
      <p:sp>
        <p:nvSpPr>
          <p:cNvPr id="7" name="TextBox 6">
            <a:extLst>
              <a:ext uri="{FF2B5EF4-FFF2-40B4-BE49-F238E27FC236}">
                <a16:creationId xmlns:a16="http://schemas.microsoft.com/office/drawing/2014/main" id="{81F2FD04-2921-47BE-BE98-22D11C335096}"/>
              </a:ext>
            </a:extLst>
          </p:cNvPr>
          <p:cNvSpPr txBox="1"/>
          <p:nvPr/>
        </p:nvSpPr>
        <p:spPr>
          <a:xfrm>
            <a:off x="3034747" y="740211"/>
            <a:ext cx="4956314" cy="522259"/>
          </a:xfrm>
          <a:prstGeom prst="rect">
            <a:avLst/>
          </a:prstGeom>
          <a:noFill/>
        </p:spPr>
        <p:txBody>
          <a:bodyPr wrap="square">
            <a:spAutoFit/>
          </a:bodyPr>
          <a:lstStyle/>
          <a:p>
            <a:pPr>
              <a:lnSpc>
                <a:spcPct val="107000"/>
              </a:lnSpc>
              <a:spcAft>
                <a:spcPts val="800"/>
              </a:spcAft>
            </a:pPr>
            <a:r>
              <a:rPr lang="en-US" sz="2800" b="1" u="sng" dirty="0">
                <a:solidFill>
                  <a:srgbClr val="C00000"/>
                </a:solidFill>
                <a:latin typeface="Times New Roman" panose="02020603050405020304" pitchFamily="18" charset="0"/>
                <a:ea typeface="Calibri" panose="020F0502020204030204" pitchFamily="34" charset="0"/>
              </a:rPr>
              <a:t>1</a:t>
            </a:r>
            <a:r>
              <a:rPr lang="en-US" sz="2800" b="1" u="sng" dirty="0">
                <a:solidFill>
                  <a:srgbClr val="C00000"/>
                </a:solidFill>
                <a:effectLst/>
                <a:latin typeface="Times New Roman" panose="02020603050405020304" pitchFamily="18" charset="0"/>
                <a:ea typeface="Calibri" panose="020F0502020204030204" pitchFamily="34" charset="0"/>
              </a:rPr>
              <a:t>. HOẠT ĐỘNG MỞ ĐẦU</a:t>
            </a:r>
            <a:endParaRPr lang="en-US" sz="2400" u="sng" dirty="0">
              <a:solidFill>
                <a:srgbClr val="C00000"/>
              </a:solidFill>
              <a:effectLst/>
              <a:latin typeface="Times New Roman" panose="02020603050405020304" pitchFamily="18" charset="0"/>
              <a:ea typeface="Calibri" panose="020F0502020204030204" pitchFamily="34" charset="0"/>
            </a:endParaRPr>
          </a:p>
        </p:txBody>
      </p:sp>
      <p:pic>
        <p:nvPicPr>
          <p:cNvPr id="5" name="Picture 4">
            <a:extLst>
              <a:ext uri="{FF2B5EF4-FFF2-40B4-BE49-F238E27FC236}">
                <a16:creationId xmlns:a16="http://schemas.microsoft.com/office/drawing/2014/main" id="{2BAF3124-5B02-49C1-A879-21CA354F8D06}"/>
              </a:ext>
            </a:extLst>
          </p:cNvPr>
          <p:cNvPicPr>
            <a:picLocks noChangeAspect="1"/>
          </p:cNvPicPr>
          <p:nvPr/>
        </p:nvPicPr>
        <p:blipFill>
          <a:blip r:embed="rId2"/>
          <a:stretch>
            <a:fillRect/>
          </a:stretch>
        </p:blipFill>
        <p:spPr>
          <a:xfrm>
            <a:off x="887896" y="1365441"/>
            <a:ext cx="4426226" cy="2546554"/>
          </a:xfrm>
          <a:prstGeom prst="rect">
            <a:avLst/>
          </a:prstGeom>
        </p:spPr>
      </p:pic>
      <p:sp>
        <p:nvSpPr>
          <p:cNvPr id="8" name="Rounded Rectangle 6">
            <a:extLst>
              <a:ext uri="{FF2B5EF4-FFF2-40B4-BE49-F238E27FC236}">
                <a16:creationId xmlns:a16="http://schemas.microsoft.com/office/drawing/2014/main" id="{C31896B2-CE2F-48A8-9B90-1C2F0A6038CF}"/>
              </a:ext>
            </a:extLst>
          </p:cNvPr>
          <p:cNvSpPr/>
          <p:nvPr/>
        </p:nvSpPr>
        <p:spPr>
          <a:xfrm>
            <a:off x="1271888" y="4026550"/>
            <a:ext cx="3408982" cy="505689"/>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rtlCol="0" anchor="ctr"/>
          <a:lstStyle/>
          <a:p>
            <a:pPr algn="ctr"/>
            <a:r>
              <a:rPr lang="vi-VN" dirty="0"/>
              <a:t>Bia </a:t>
            </a:r>
            <a:r>
              <a:rPr lang="vi-VN" dirty="0" err="1"/>
              <a:t>tưởng</a:t>
            </a:r>
            <a:r>
              <a:rPr lang="vi-VN" dirty="0"/>
              <a:t> </a:t>
            </a:r>
            <a:r>
              <a:rPr lang="vi-VN" dirty="0" err="1"/>
              <a:t>niệm</a:t>
            </a:r>
            <a:r>
              <a:rPr lang="vi-VN" dirty="0"/>
              <a:t> </a:t>
            </a:r>
            <a:r>
              <a:rPr lang="vi-VN" dirty="0" err="1"/>
              <a:t>các</a:t>
            </a:r>
            <a:r>
              <a:rPr lang="vi-VN" dirty="0"/>
              <a:t> </a:t>
            </a:r>
            <a:r>
              <a:rPr lang="vi-VN" dirty="0" err="1"/>
              <a:t>chiến</a:t>
            </a:r>
            <a:r>
              <a:rPr lang="vi-VN" dirty="0"/>
              <a:t> </a:t>
            </a:r>
            <a:r>
              <a:rPr lang="vi-VN" dirty="0" err="1"/>
              <a:t>sĩ</a:t>
            </a:r>
            <a:r>
              <a:rPr lang="vi-VN" dirty="0"/>
              <a:t> Nam </a:t>
            </a:r>
            <a:r>
              <a:rPr lang="vi-VN" dirty="0" err="1"/>
              <a:t>Tiến</a:t>
            </a:r>
            <a:r>
              <a:rPr lang="vi-VN" dirty="0"/>
              <a:t> </a:t>
            </a:r>
            <a:endParaRPr lang="en-US" dirty="0"/>
          </a:p>
        </p:txBody>
      </p:sp>
      <p:pic>
        <p:nvPicPr>
          <p:cNvPr id="9" name="Picture 8">
            <a:extLst>
              <a:ext uri="{FF2B5EF4-FFF2-40B4-BE49-F238E27FC236}">
                <a16:creationId xmlns:a16="http://schemas.microsoft.com/office/drawing/2014/main" id="{1164AC58-E321-43C5-AA38-2F505B01446D}"/>
              </a:ext>
            </a:extLst>
          </p:cNvPr>
          <p:cNvPicPr>
            <a:picLocks noChangeAspect="1"/>
          </p:cNvPicPr>
          <p:nvPr/>
        </p:nvPicPr>
        <p:blipFill>
          <a:blip r:embed="rId3"/>
          <a:stretch>
            <a:fillRect/>
          </a:stretch>
        </p:blipFill>
        <p:spPr>
          <a:xfrm>
            <a:off x="6694485" y="1327135"/>
            <a:ext cx="4426226" cy="2546554"/>
          </a:xfrm>
          <a:prstGeom prst="rect">
            <a:avLst/>
          </a:prstGeom>
        </p:spPr>
      </p:pic>
      <p:sp>
        <p:nvSpPr>
          <p:cNvPr id="10" name="Rounded Rectangle 9">
            <a:extLst>
              <a:ext uri="{FF2B5EF4-FFF2-40B4-BE49-F238E27FC236}">
                <a16:creationId xmlns:a16="http://schemas.microsoft.com/office/drawing/2014/main" id="{758E6BA5-EAA9-4B19-BFF9-8AE214A8D06A}"/>
              </a:ext>
            </a:extLst>
          </p:cNvPr>
          <p:cNvSpPr/>
          <p:nvPr/>
        </p:nvSpPr>
        <p:spPr>
          <a:xfrm>
            <a:off x="7467246" y="3939965"/>
            <a:ext cx="3399855" cy="307821"/>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rtlCol="0" anchor="ctr"/>
          <a:lstStyle/>
          <a:p>
            <a:pPr algn="ctr"/>
            <a:r>
              <a:rPr lang="en-US" dirty="0"/>
              <a:t>T</a:t>
            </a:r>
            <a:r>
              <a:rPr lang="vi-VN" dirty="0"/>
              <a:t>ư</a:t>
            </a:r>
            <a:r>
              <a:rPr lang="en-US" dirty="0"/>
              <a:t>ợ</a:t>
            </a:r>
            <a:r>
              <a:rPr lang="vi-VN" dirty="0" err="1"/>
              <a:t>ng</a:t>
            </a:r>
            <a:r>
              <a:rPr lang="vi-VN" dirty="0"/>
              <a:t> </a:t>
            </a:r>
            <a:r>
              <a:rPr lang="vi-VN" dirty="0" err="1"/>
              <a:t>đài</a:t>
            </a:r>
            <a:r>
              <a:rPr lang="vi-VN" dirty="0"/>
              <a:t> </a:t>
            </a:r>
            <a:r>
              <a:rPr lang="vi-VN" dirty="0" err="1"/>
              <a:t>Mậu</a:t>
            </a:r>
            <a:r>
              <a:rPr lang="vi-VN" dirty="0"/>
              <a:t> Thân </a:t>
            </a:r>
            <a:endParaRPr lang="en-US" dirty="0"/>
          </a:p>
        </p:txBody>
      </p:sp>
      <p:sp>
        <p:nvSpPr>
          <p:cNvPr id="11" name="TextBox 10">
            <a:extLst>
              <a:ext uri="{FF2B5EF4-FFF2-40B4-BE49-F238E27FC236}">
                <a16:creationId xmlns:a16="http://schemas.microsoft.com/office/drawing/2014/main" id="{13C0BBD9-F6DC-405A-964B-232A9C772678}"/>
              </a:ext>
            </a:extLst>
          </p:cNvPr>
          <p:cNvSpPr txBox="1"/>
          <p:nvPr/>
        </p:nvSpPr>
        <p:spPr>
          <a:xfrm>
            <a:off x="821635" y="183103"/>
            <a:ext cx="10495721" cy="492443"/>
          </a:xfrm>
          <a:prstGeom prst="rect">
            <a:avLst/>
          </a:prstGeom>
          <a:blipFill>
            <a:blip r:embed="rId4"/>
            <a:tile tx="0" ty="0" sx="100000" sy="100000" flip="none" algn="tl"/>
          </a:blipFill>
          <a:ln>
            <a:solidFill>
              <a:srgbClr val="FF0000"/>
            </a:solidFill>
          </a:ln>
        </p:spPr>
        <p:txBody>
          <a:bodyPr wrap="square">
            <a:spAutoFit/>
          </a:bodyPr>
          <a:lstStyle/>
          <a:p>
            <a:pPr algn="ctr"/>
            <a:r>
              <a:rPr lang="en-US" sz="2600" b="1" u="sng" dirty="0" err="1">
                <a:solidFill>
                  <a:srgbClr val="FF0000"/>
                </a:solidFill>
                <a:effectLst/>
                <a:latin typeface="Times New Roman" panose="02020603050405020304" pitchFamily="18" charset="0"/>
                <a:ea typeface="Calibri" panose="020F0502020204030204" pitchFamily="34" charset="0"/>
              </a:rPr>
              <a:t>Bài</a:t>
            </a:r>
            <a:r>
              <a:rPr lang="en-US" sz="2600" b="1" u="sng" dirty="0">
                <a:solidFill>
                  <a:srgbClr val="FF0000"/>
                </a:solidFill>
                <a:effectLst/>
                <a:latin typeface="Times New Roman" panose="02020603050405020304" pitchFamily="18" charset="0"/>
                <a:ea typeface="Calibri" panose="020F0502020204030204" pitchFamily="34" charset="0"/>
              </a:rPr>
              <a:t> 2:</a:t>
            </a:r>
            <a:r>
              <a:rPr lang="en-US" sz="2600" b="1" dirty="0">
                <a:solidFill>
                  <a:srgbClr val="FF0000"/>
                </a:solidFill>
                <a:effectLst/>
                <a:latin typeface="Times New Roman" panose="02020603050405020304" pitchFamily="18" charset="0"/>
                <a:ea typeface="Calibri" panose="020F0502020204030204" pitchFamily="34" charset="0"/>
              </a:rPr>
              <a:t> ĐẮK LẮK T</a:t>
            </a:r>
            <a:r>
              <a:rPr lang="vi-VN" sz="2600" b="1" dirty="0">
                <a:solidFill>
                  <a:srgbClr val="FF0000"/>
                </a:solidFill>
                <a:effectLst/>
                <a:latin typeface="Times New Roman" panose="02020603050405020304" pitchFamily="18" charset="0"/>
                <a:ea typeface="Calibri" panose="020F0502020204030204" pitchFamily="34" charset="0"/>
              </a:rPr>
              <a:t>Ừ </a:t>
            </a:r>
            <a:r>
              <a:rPr lang="en-US" sz="2600" b="1" dirty="0">
                <a:solidFill>
                  <a:srgbClr val="FF0000"/>
                </a:solidFill>
                <a:effectLst/>
                <a:latin typeface="Times New Roman" panose="02020603050405020304" pitchFamily="18" charset="0"/>
                <a:ea typeface="Calibri" panose="020F0502020204030204" pitchFamily="34" charset="0"/>
              </a:rPr>
              <a:t>NĂM 1945 ĐẾN NĂM 1975 </a:t>
            </a:r>
            <a:r>
              <a:rPr lang="en-US" sz="2600" dirty="0">
                <a:effectLst/>
                <a:latin typeface="Times New Roman" panose="02020603050405020304" pitchFamily="18" charset="0"/>
                <a:ea typeface="Calibri" panose="020F0502020204030204" pitchFamily="34" charset="0"/>
              </a:rPr>
              <a:t>  </a:t>
            </a:r>
            <a:r>
              <a:rPr lang="en-US" sz="2600" i="1" dirty="0">
                <a:effectLst/>
                <a:latin typeface="Times New Roman" panose="02020603050405020304" pitchFamily="18" charset="0"/>
                <a:ea typeface="Calibri" panose="020F0502020204030204" pitchFamily="34" charset="0"/>
              </a:rPr>
              <a:t>(</a:t>
            </a:r>
            <a:r>
              <a:rPr lang="en-US" sz="2600" i="1" dirty="0" err="1">
                <a:effectLst/>
                <a:latin typeface="Times New Roman" panose="02020603050405020304" pitchFamily="18" charset="0"/>
                <a:ea typeface="Calibri" panose="020F0502020204030204" pitchFamily="34" charset="0"/>
              </a:rPr>
              <a:t>Thời</a:t>
            </a:r>
            <a:r>
              <a:rPr lang="en-US" sz="2600" i="1" dirty="0">
                <a:effectLst/>
                <a:latin typeface="Times New Roman" panose="02020603050405020304" pitchFamily="18" charset="0"/>
                <a:ea typeface="Calibri" panose="020F0502020204030204" pitchFamily="34" charset="0"/>
              </a:rPr>
              <a:t> lượng:3 </a:t>
            </a:r>
            <a:r>
              <a:rPr lang="en-US" sz="2600" i="1" dirty="0" err="1">
                <a:effectLst/>
                <a:latin typeface="Times New Roman" panose="02020603050405020304" pitchFamily="18" charset="0"/>
                <a:ea typeface="Calibri" panose="020F0502020204030204" pitchFamily="34" charset="0"/>
              </a:rPr>
              <a:t>tiết</a:t>
            </a:r>
            <a:r>
              <a:rPr lang="en-US" sz="2600" i="1" dirty="0">
                <a:effectLst/>
                <a:latin typeface="Times New Roman" panose="02020603050405020304" pitchFamily="18" charset="0"/>
                <a:ea typeface="Calibri" panose="020F0502020204030204" pitchFamily="34" charset="0"/>
              </a:rPr>
              <a:t>)</a:t>
            </a:r>
            <a:endParaRPr lang="en-US" sz="26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490340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786B6D6-6C98-4098-990D-71C351494EF5}"/>
              </a:ext>
            </a:extLst>
          </p:cNvPr>
          <p:cNvSpPr txBox="1"/>
          <p:nvPr/>
        </p:nvSpPr>
        <p:spPr>
          <a:xfrm>
            <a:off x="331306" y="147876"/>
            <a:ext cx="11555895" cy="460895"/>
          </a:xfrm>
          <a:prstGeom prst="rect">
            <a:avLst/>
          </a:prstGeom>
          <a:noFill/>
        </p:spPr>
        <p:txBody>
          <a:bodyPr wrap="square">
            <a:spAutoFit/>
          </a:bodyPr>
          <a:lstStyle/>
          <a:p>
            <a:pPr algn="ctr">
              <a:lnSpc>
                <a:spcPct val="107000"/>
              </a:lnSpc>
              <a:spcAft>
                <a:spcPts val="800"/>
              </a:spcAft>
            </a:pPr>
            <a:r>
              <a:rPr lang="en-US" sz="2400" b="1" u="sng" dirty="0">
                <a:solidFill>
                  <a:srgbClr val="C00000"/>
                </a:solidFill>
                <a:effectLst/>
                <a:latin typeface="Times New Roman" panose="02020603050405020304" pitchFamily="18" charset="0"/>
                <a:ea typeface="Calibri" panose="020F0502020204030204" pitchFamily="34" charset="0"/>
              </a:rPr>
              <a:t>2. HOẠT ĐỘNG HÌNH THÀNH KIẾN THỨC.</a:t>
            </a:r>
            <a:endParaRPr lang="en-US" sz="2000" dirty="0">
              <a:solidFill>
                <a:srgbClr val="C00000"/>
              </a:solidFill>
              <a:latin typeface="Times New Roman" panose="02020603050405020304" pitchFamily="18" charset="0"/>
              <a:ea typeface="Calibri" panose="020F0502020204030204" pitchFamily="34" charset="0"/>
            </a:endParaRPr>
          </a:p>
        </p:txBody>
      </p:sp>
      <p:sp>
        <p:nvSpPr>
          <p:cNvPr id="9" name="TextBox 8">
            <a:extLst>
              <a:ext uri="{FF2B5EF4-FFF2-40B4-BE49-F238E27FC236}">
                <a16:creationId xmlns:a16="http://schemas.microsoft.com/office/drawing/2014/main" id="{A91770F2-62AC-4771-97FC-C74C021EB803}"/>
              </a:ext>
            </a:extLst>
          </p:cNvPr>
          <p:cNvSpPr txBox="1"/>
          <p:nvPr/>
        </p:nvSpPr>
        <p:spPr>
          <a:xfrm>
            <a:off x="556592" y="1814451"/>
            <a:ext cx="6281529" cy="2092881"/>
          </a:xfrm>
          <a:prstGeom prst="rect">
            <a:avLst/>
          </a:prstGeom>
          <a:ln>
            <a:solidFill>
              <a:srgbClr val="FF0000"/>
            </a:solidFill>
          </a:ln>
        </p:spPr>
        <p:style>
          <a:lnRef idx="2">
            <a:schemeClr val="accent5"/>
          </a:lnRef>
          <a:fillRef idx="1">
            <a:schemeClr val="lt1"/>
          </a:fillRef>
          <a:effectRef idx="0">
            <a:schemeClr val="accent5"/>
          </a:effectRef>
          <a:fontRef idx="minor">
            <a:schemeClr val="dk1"/>
          </a:fontRef>
        </p:style>
        <p:txBody>
          <a:bodyPr wrap="square">
            <a:spAutoFit/>
          </a:bodyPr>
          <a:lstStyle/>
          <a:p>
            <a:r>
              <a:rPr lang="en-US" sz="2600" b="1" dirty="0" err="1">
                <a:solidFill>
                  <a:srgbClr val="FF0000"/>
                </a:solidFill>
                <a:effectLst/>
                <a:latin typeface="Times New Roman" panose="02020603050405020304" pitchFamily="18" charset="0"/>
                <a:ea typeface="Calibri" panose="020F0502020204030204" pitchFamily="34" charset="0"/>
              </a:rPr>
              <a:t>Hoạt</a:t>
            </a:r>
            <a:r>
              <a:rPr lang="en-US" sz="2600" b="1" dirty="0">
                <a:solidFill>
                  <a:srgbClr val="FF0000"/>
                </a:solidFill>
                <a:effectLst/>
                <a:latin typeface="Times New Roman" panose="02020603050405020304" pitchFamily="18" charset="0"/>
                <a:ea typeface="Calibri" panose="020F0502020204030204" pitchFamily="34" charset="0"/>
              </a:rPr>
              <a:t> </a:t>
            </a:r>
            <a:r>
              <a:rPr lang="en-US" sz="2600" b="1" dirty="0" err="1">
                <a:solidFill>
                  <a:srgbClr val="FF0000"/>
                </a:solidFill>
                <a:effectLst/>
                <a:latin typeface="Times New Roman" panose="02020603050405020304" pitchFamily="18" charset="0"/>
                <a:ea typeface="Calibri" panose="020F0502020204030204" pitchFamily="34" charset="0"/>
              </a:rPr>
              <a:t>động</a:t>
            </a:r>
            <a:r>
              <a:rPr lang="en-US" sz="2600" b="1" dirty="0">
                <a:solidFill>
                  <a:srgbClr val="FF0000"/>
                </a:solidFill>
                <a:effectLst/>
                <a:latin typeface="Times New Roman" panose="02020603050405020304" pitchFamily="18" charset="0"/>
                <a:ea typeface="Calibri" panose="020F0502020204030204" pitchFamily="34" charset="0"/>
              </a:rPr>
              <a:t> </a:t>
            </a:r>
            <a:r>
              <a:rPr lang="en-US" sz="2600" b="1" dirty="0" err="1">
                <a:solidFill>
                  <a:srgbClr val="FF0000"/>
                </a:solidFill>
                <a:effectLst/>
                <a:latin typeface="Times New Roman" panose="02020603050405020304" pitchFamily="18" charset="0"/>
                <a:ea typeface="Calibri" panose="020F0502020204030204" pitchFamily="34" charset="0"/>
              </a:rPr>
              <a:t>cá</a:t>
            </a:r>
            <a:r>
              <a:rPr lang="en-US" sz="2600" b="1" dirty="0">
                <a:solidFill>
                  <a:srgbClr val="FF0000"/>
                </a:solidFill>
                <a:effectLst/>
                <a:latin typeface="Times New Roman" panose="02020603050405020304" pitchFamily="18" charset="0"/>
                <a:ea typeface="Calibri" panose="020F0502020204030204" pitchFamily="34" charset="0"/>
              </a:rPr>
              <a:t> </a:t>
            </a:r>
            <a:r>
              <a:rPr lang="en-US" sz="2600" b="1" dirty="0" err="1">
                <a:solidFill>
                  <a:srgbClr val="FF0000"/>
                </a:solidFill>
                <a:effectLst/>
                <a:latin typeface="Times New Roman" panose="02020603050405020304" pitchFamily="18" charset="0"/>
                <a:ea typeface="Calibri" panose="020F0502020204030204" pitchFamily="34" charset="0"/>
              </a:rPr>
              <a:t>nhân</a:t>
            </a:r>
            <a:r>
              <a:rPr lang="en-US" sz="2600" b="1" dirty="0">
                <a:solidFill>
                  <a:srgbClr val="FF0000"/>
                </a:solidFill>
                <a:effectLst/>
                <a:latin typeface="Times New Roman" panose="02020603050405020304" pitchFamily="18" charset="0"/>
                <a:ea typeface="Calibri" panose="020F0502020204030204" pitchFamily="34" charset="0"/>
              </a:rPr>
              <a:t>:</a:t>
            </a:r>
          </a:p>
          <a:p>
            <a:r>
              <a:rPr lang="en-US" sz="2600" b="1" dirty="0">
                <a:solidFill>
                  <a:srgbClr val="0041C4"/>
                </a:solidFill>
                <a:latin typeface="Times New Roman" panose="02020603050405020304" pitchFamily="18" charset="0"/>
                <a:ea typeface="Calibri" panose="020F0502020204030204" pitchFamily="34" charset="0"/>
              </a:rPr>
              <a:t>- </a:t>
            </a:r>
            <a:r>
              <a:rPr lang="en-US" sz="2600" b="1" dirty="0" err="1">
                <a:solidFill>
                  <a:srgbClr val="0041C4"/>
                </a:solidFill>
                <a:latin typeface="Times New Roman" panose="02020603050405020304" pitchFamily="18" charset="0"/>
                <a:ea typeface="Calibri" panose="020F0502020204030204" pitchFamily="34" charset="0"/>
              </a:rPr>
              <a:t>Y</a:t>
            </a:r>
            <a:r>
              <a:rPr lang="en-US" sz="2600" b="1" dirty="0" err="1">
                <a:solidFill>
                  <a:srgbClr val="0041C4"/>
                </a:solidFill>
                <a:effectLst/>
                <a:latin typeface="Times New Roman" panose="02020603050405020304" pitchFamily="18" charset="0"/>
                <a:ea typeface="Calibri" panose="020F0502020204030204" pitchFamily="34" charset="0"/>
              </a:rPr>
              <a:t>êu</a:t>
            </a:r>
            <a:r>
              <a:rPr lang="en-US" sz="2600" b="1" dirty="0">
                <a:solidFill>
                  <a:srgbClr val="0041C4"/>
                </a:solidFill>
                <a:effectLst/>
                <a:latin typeface="Times New Roman" panose="02020603050405020304" pitchFamily="18" charset="0"/>
                <a:ea typeface="Calibri" panose="020F0502020204030204" pitchFamily="34" charset="0"/>
              </a:rPr>
              <a:t> </a:t>
            </a:r>
            <a:r>
              <a:rPr lang="en-US" sz="2600" b="1" dirty="0" err="1">
                <a:solidFill>
                  <a:srgbClr val="0041C4"/>
                </a:solidFill>
                <a:effectLst/>
                <a:latin typeface="Times New Roman" panose="02020603050405020304" pitchFamily="18" charset="0"/>
                <a:ea typeface="Calibri" panose="020F0502020204030204" pitchFamily="34" charset="0"/>
              </a:rPr>
              <a:t>cầu</a:t>
            </a:r>
            <a:r>
              <a:rPr lang="en-US" sz="2600" b="1" dirty="0">
                <a:solidFill>
                  <a:srgbClr val="0041C4"/>
                </a:solidFill>
                <a:effectLst/>
                <a:latin typeface="Times New Roman" panose="02020603050405020304" pitchFamily="18" charset="0"/>
                <a:ea typeface="Calibri" panose="020F0502020204030204" pitchFamily="34" charset="0"/>
              </a:rPr>
              <a:t> HS </a:t>
            </a:r>
            <a:r>
              <a:rPr lang="en-US" sz="2600" b="1" dirty="0" err="1">
                <a:solidFill>
                  <a:srgbClr val="0041C4"/>
                </a:solidFill>
                <a:effectLst/>
                <a:latin typeface="Times New Roman" panose="02020603050405020304" pitchFamily="18" charset="0"/>
                <a:ea typeface="Calibri" panose="020F0502020204030204" pitchFamily="34" charset="0"/>
              </a:rPr>
              <a:t>cả</a:t>
            </a:r>
            <a:r>
              <a:rPr lang="en-US" sz="2600" b="1" dirty="0">
                <a:solidFill>
                  <a:srgbClr val="0041C4"/>
                </a:solidFill>
                <a:effectLst/>
                <a:latin typeface="Times New Roman" panose="02020603050405020304" pitchFamily="18" charset="0"/>
                <a:ea typeface="Calibri" panose="020F0502020204030204" pitchFamily="34" charset="0"/>
              </a:rPr>
              <a:t> </a:t>
            </a:r>
            <a:r>
              <a:rPr lang="en-US" sz="2600" b="1" dirty="0" err="1">
                <a:solidFill>
                  <a:srgbClr val="0041C4"/>
                </a:solidFill>
                <a:effectLst/>
                <a:latin typeface="Times New Roman" panose="02020603050405020304" pitchFamily="18" charset="0"/>
                <a:ea typeface="Calibri" panose="020F0502020204030204" pitchFamily="34" charset="0"/>
              </a:rPr>
              <a:t>lớp</a:t>
            </a:r>
            <a:r>
              <a:rPr lang="en-US" sz="2600" b="1" dirty="0">
                <a:solidFill>
                  <a:srgbClr val="0041C4"/>
                </a:solidFill>
                <a:effectLst/>
                <a:latin typeface="Times New Roman" panose="02020603050405020304" pitchFamily="18" charset="0"/>
                <a:ea typeface="Calibri" panose="020F0502020204030204" pitchFamily="34" charset="0"/>
              </a:rPr>
              <a:t> </a:t>
            </a:r>
            <a:r>
              <a:rPr lang="en-US" sz="2600" b="1" dirty="0" err="1">
                <a:solidFill>
                  <a:srgbClr val="0041C4"/>
                </a:solidFill>
                <a:effectLst/>
                <a:latin typeface="Times New Roman" panose="02020603050405020304" pitchFamily="18" charset="0"/>
                <a:ea typeface="Calibri" panose="020F0502020204030204" pitchFamily="34" charset="0"/>
              </a:rPr>
              <a:t>đọc</a:t>
            </a:r>
            <a:r>
              <a:rPr lang="en-US" sz="2600" b="1" dirty="0">
                <a:solidFill>
                  <a:srgbClr val="0041C4"/>
                </a:solidFill>
                <a:effectLst/>
                <a:latin typeface="Times New Roman" panose="02020603050405020304" pitchFamily="18" charset="0"/>
                <a:ea typeface="Calibri" panose="020F0502020204030204" pitchFamily="34" charset="0"/>
              </a:rPr>
              <a:t> </a:t>
            </a:r>
            <a:r>
              <a:rPr lang="en-US" sz="2600" b="1" dirty="0" err="1">
                <a:solidFill>
                  <a:srgbClr val="0041C4"/>
                </a:solidFill>
                <a:effectLst/>
                <a:latin typeface="Times New Roman" panose="02020603050405020304" pitchFamily="18" charset="0"/>
                <a:ea typeface="Calibri" panose="020F0502020204030204" pitchFamily="34" charset="0"/>
              </a:rPr>
              <a:t>tài</a:t>
            </a:r>
            <a:r>
              <a:rPr lang="en-US" sz="2600" b="1" dirty="0">
                <a:solidFill>
                  <a:srgbClr val="0041C4"/>
                </a:solidFill>
                <a:effectLst/>
                <a:latin typeface="Times New Roman" panose="02020603050405020304" pitchFamily="18" charset="0"/>
                <a:ea typeface="Calibri" panose="020F0502020204030204" pitchFamily="34" charset="0"/>
              </a:rPr>
              <a:t> </a:t>
            </a:r>
            <a:r>
              <a:rPr lang="en-US" sz="2600" b="1" dirty="0" err="1">
                <a:solidFill>
                  <a:srgbClr val="0041C4"/>
                </a:solidFill>
                <a:effectLst/>
                <a:latin typeface="Times New Roman" panose="02020603050405020304" pitchFamily="18" charset="0"/>
                <a:ea typeface="Calibri" panose="020F0502020204030204" pitchFamily="34" charset="0"/>
              </a:rPr>
              <a:t>liệu</a:t>
            </a:r>
            <a:r>
              <a:rPr lang="en-US" sz="2600" b="1" dirty="0">
                <a:solidFill>
                  <a:srgbClr val="0041C4"/>
                </a:solidFill>
                <a:effectLst/>
                <a:latin typeface="Times New Roman" panose="02020603050405020304" pitchFamily="18" charset="0"/>
                <a:ea typeface="Calibri" panose="020F0502020204030204" pitchFamily="34" charset="0"/>
              </a:rPr>
              <a:t>, </a:t>
            </a:r>
            <a:r>
              <a:rPr lang="en-US" sz="2600" b="1" dirty="0" err="1">
                <a:solidFill>
                  <a:srgbClr val="0041C4"/>
                </a:solidFill>
                <a:effectLst/>
                <a:latin typeface="Times New Roman" panose="02020603050405020304" pitchFamily="18" charset="0"/>
                <a:ea typeface="Calibri" panose="020F0502020204030204" pitchFamily="34" charset="0"/>
              </a:rPr>
              <a:t>trình</a:t>
            </a:r>
            <a:r>
              <a:rPr lang="en-US" sz="2600" b="1" dirty="0">
                <a:solidFill>
                  <a:srgbClr val="0041C4"/>
                </a:solidFill>
                <a:effectLst/>
                <a:latin typeface="Times New Roman" panose="02020603050405020304" pitchFamily="18" charset="0"/>
                <a:ea typeface="Calibri" panose="020F0502020204030204" pitchFamily="34" charset="0"/>
              </a:rPr>
              <a:t> </a:t>
            </a:r>
            <a:r>
              <a:rPr lang="en-US" sz="2600" b="1" dirty="0" err="1">
                <a:solidFill>
                  <a:srgbClr val="0041C4"/>
                </a:solidFill>
                <a:effectLst/>
                <a:latin typeface="Times New Roman" panose="02020603050405020304" pitchFamily="18" charset="0"/>
                <a:ea typeface="Calibri" panose="020F0502020204030204" pitchFamily="34" charset="0"/>
              </a:rPr>
              <a:t>bày</a:t>
            </a:r>
            <a:r>
              <a:rPr lang="en-US" sz="2600" b="1" dirty="0">
                <a:solidFill>
                  <a:srgbClr val="0041C4"/>
                </a:solidFill>
                <a:effectLst/>
                <a:latin typeface="Times New Roman" panose="02020603050405020304" pitchFamily="18" charset="0"/>
                <a:ea typeface="Calibri" panose="020F0502020204030204" pitchFamily="34" charset="0"/>
              </a:rPr>
              <a:t> </a:t>
            </a:r>
            <a:r>
              <a:rPr lang="en-US" sz="2600" b="1" dirty="0" err="1">
                <a:solidFill>
                  <a:srgbClr val="0041C4"/>
                </a:solidFill>
                <a:effectLst/>
                <a:latin typeface="Times New Roman" panose="02020603050405020304" pitchFamily="18" charset="0"/>
                <a:ea typeface="Calibri" panose="020F0502020204030204" pitchFamily="34" charset="0"/>
              </a:rPr>
              <a:t>nội</a:t>
            </a:r>
            <a:r>
              <a:rPr lang="en-US" sz="2600" b="1" dirty="0">
                <a:solidFill>
                  <a:srgbClr val="0041C4"/>
                </a:solidFill>
                <a:effectLst/>
                <a:latin typeface="Times New Roman" panose="02020603050405020304" pitchFamily="18" charset="0"/>
                <a:ea typeface="Calibri" panose="020F0502020204030204" pitchFamily="34" charset="0"/>
              </a:rPr>
              <a:t> dung </a:t>
            </a:r>
            <a:r>
              <a:rPr lang="en-US" sz="2600" b="1" dirty="0" err="1">
                <a:solidFill>
                  <a:srgbClr val="0041C4"/>
                </a:solidFill>
                <a:effectLst/>
                <a:latin typeface="Times New Roman" panose="02020603050405020304" pitchFamily="18" charset="0"/>
                <a:ea typeface="Calibri" panose="020F0502020204030204" pitchFamily="34" charset="0"/>
              </a:rPr>
              <a:t>sau</a:t>
            </a:r>
            <a:r>
              <a:rPr lang="en-US" sz="2600" b="1" dirty="0">
                <a:solidFill>
                  <a:srgbClr val="0041C4"/>
                </a:solidFill>
                <a:effectLst/>
                <a:latin typeface="Times New Roman" panose="02020603050405020304" pitchFamily="18" charset="0"/>
                <a:ea typeface="Calibri" panose="020F0502020204030204" pitchFamily="34" charset="0"/>
              </a:rPr>
              <a:t>: </a:t>
            </a:r>
            <a:r>
              <a:rPr lang="en-US" sz="2600" b="1" i="1" dirty="0" err="1">
                <a:solidFill>
                  <a:srgbClr val="0041C4"/>
                </a:solidFill>
                <a:effectLst/>
                <a:latin typeface="Times New Roman" panose="02020603050405020304" pitchFamily="18" charset="0"/>
                <a:ea typeface="Calibri" panose="020F0502020204030204" pitchFamily="34" charset="0"/>
              </a:rPr>
              <a:t>Những</a:t>
            </a:r>
            <a:r>
              <a:rPr lang="en-US" sz="2600" b="1" i="1" dirty="0">
                <a:solidFill>
                  <a:srgbClr val="0041C4"/>
                </a:solidFill>
                <a:effectLst/>
                <a:latin typeface="Times New Roman" panose="02020603050405020304" pitchFamily="18" charset="0"/>
                <a:ea typeface="Calibri" panose="020F0502020204030204" pitchFamily="34" charset="0"/>
              </a:rPr>
              <a:t> </a:t>
            </a:r>
            <a:r>
              <a:rPr lang="en-US" sz="2600" b="1" i="1" dirty="0" err="1">
                <a:solidFill>
                  <a:srgbClr val="0041C4"/>
                </a:solidFill>
                <a:effectLst/>
                <a:latin typeface="Times New Roman" panose="02020603050405020304" pitchFamily="18" charset="0"/>
                <a:ea typeface="Calibri" panose="020F0502020204030204" pitchFamily="34" charset="0"/>
              </a:rPr>
              <a:t>khó</a:t>
            </a:r>
            <a:r>
              <a:rPr lang="en-US" sz="2600" b="1" i="1" dirty="0">
                <a:solidFill>
                  <a:srgbClr val="0041C4"/>
                </a:solidFill>
                <a:effectLst/>
                <a:latin typeface="Times New Roman" panose="02020603050405020304" pitchFamily="18" charset="0"/>
                <a:ea typeface="Calibri" panose="020F0502020204030204" pitchFamily="34" charset="0"/>
              </a:rPr>
              <a:t> </a:t>
            </a:r>
            <a:r>
              <a:rPr lang="en-US" sz="2600" b="1" i="1" dirty="0" err="1">
                <a:solidFill>
                  <a:srgbClr val="0041C4"/>
                </a:solidFill>
                <a:effectLst/>
                <a:latin typeface="Times New Roman" panose="02020603050405020304" pitchFamily="18" charset="0"/>
                <a:ea typeface="Calibri" panose="020F0502020204030204" pitchFamily="34" charset="0"/>
              </a:rPr>
              <a:t>khăn</a:t>
            </a:r>
            <a:r>
              <a:rPr lang="en-US" sz="2600" b="1" i="1" dirty="0">
                <a:solidFill>
                  <a:srgbClr val="0041C4"/>
                </a:solidFill>
                <a:effectLst/>
                <a:latin typeface="Times New Roman" panose="02020603050405020304" pitchFamily="18" charset="0"/>
                <a:ea typeface="Calibri" panose="020F0502020204030204" pitchFamily="34" charset="0"/>
              </a:rPr>
              <a:t> </a:t>
            </a:r>
            <a:r>
              <a:rPr lang="en-US" sz="2600" b="1" i="1" dirty="0" err="1">
                <a:solidFill>
                  <a:srgbClr val="0041C4"/>
                </a:solidFill>
                <a:effectLst/>
                <a:latin typeface="Times New Roman" panose="02020603050405020304" pitchFamily="18" charset="0"/>
                <a:ea typeface="Calibri" panose="020F0502020204030204" pitchFamily="34" charset="0"/>
              </a:rPr>
              <a:t>và</a:t>
            </a:r>
            <a:r>
              <a:rPr lang="en-US" sz="2600" b="1" i="1" dirty="0">
                <a:solidFill>
                  <a:srgbClr val="0041C4"/>
                </a:solidFill>
                <a:effectLst/>
                <a:latin typeface="Times New Roman" panose="02020603050405020304" pitchFamily="18" charset="0"/>
                <a:ea typeface="Calibri" panose="020F0502020204030204" pitchFamily="34" charset="0"/>
              </a:rPr>
              <a:t> </a:t>
            </a:r>
            <a:r>
              <a:rPr lang="en-US" sz="2600" b="1" i="1" dirty="0" err="1">
                <a:solidFill>
                  <a:srgbClr val="0041C4"/>
                </a:solidFill>
                <a:effectLst/>
                <a:latin typeface="Times New Roman" panose="02020603050405020304" pitchFamily="18" charset="0"/>
                <a:ea typeface="Calibri" panose="020F0502020204030204" pitchFamily="34" charset="0"/>
              </a:rPr>
              <a:t>thuận</a:t>
            </a:r>
            <a:r>
              <a:rPr lang="en-US" sz="2600" b="1" i="1" dirty="0">
                <a:solidFill>
                  <a:srgbClr val="0041C4"/>
                </a:solidFill>
                <a:effectLst/>
                <a:latin typeface="Times New Roman" panose="02020603050405020304" pitchFamily="18" charset="0"/>
                <a:ea typeface="Calibri" panose="020F0502020204030204" pitchFamily="34" charset="0"/>
              </a:rPr>
              <a:t> </a:t>
            </a:r>
            <a:r>
              <a:rPr lang="en-US" sz="2600" b="1" i="1" dirty="0" err="1">
                <a:solidFill>
                  <a:srgbClr val="0041C4"/>
                </a:solidFill>
                <a:effectLst/>
                <a:latin typeface="Times New Roman" panose="02020603050405020304" pitchFamily="18" charset="0"/>
                <a:ea typeface="Calibri" panose="020F0502020204030204" pitchFamily="34" charset="0"/>
              </a:rPr>
              <a:t>lợi</a:t>
            </a:r>
            <a:r>
              <a:rPr lang="en-US" sz="2600" b="1" i="1" dirty="0">
                <a:solidFill>
                  <a:srgbClr val="0041C4"/>
                </a:solidFill>
                <a:effectLst/>
                <a:latin typeface="Times New Roman" panose="02020603050405020304" pitchFamily="18" charset="0"/>
                <a:ea typeface="Calibri" panose="020F0502020204030204" pitchFamily="34" charset="0"/>
              </a:rPr>
              <a:t> </a:t>
            </a:r>
            <a:r>
              <a:rPr lang="en-US" sz="2600" b="1" i="1" dirty="0" err="1">
                <a:solidFill>
                  <a:srgbClr val="0041C4"/>
                </a:solidFill>
                <a:effectLst/>
                <a:latin typeface="Times New Roman" panose="02020603050405020304" pitchFamily="18" charset="0"/>
                <a:ea typeface="Calibri" panose="020F0502020204030204" pitchFamily="34" charset="0"/>
              </a:rPr>
              <a:t>của</a:t>
            </a:r>
            <a:r>
              <a:rPr lang="en-US" sz="2600" b="1" i="1" dirty="0">
                <a:solidFill>
                  <a:srgbClr val="0041C4"/>
                </a:solidFill>
                <a:effectLst/>
                <a:latin typeface="Times New Roman" panose="02020603050405020304" pitchFamily="18" charset="0"/>
                <a:ea typeface="Calibri" panose="020F0502020204030204" pitchFamily="34" charset="0"/>
              </a:rPr>
              <a:t> </a:t>
            </a:r>
            <a:r>
              <a:rPr lang="en-US" sz="2600" b="1" i="1" dirty="0" err="1">
                <a:solidFill>
                  <a:srgbClr val="0041C4"/>
                </a:solidFill>
                <a:effectLst/>
                <a:latin typeface="Times New Roman" panose="02020603050405020304" pitchFamily="18" charset="0"/>
                <a:ea typeface="Calibri" panose="020F0502020204030204" pitchFamily="34" charset="0"/>
              </a:rPr>
              <a:t>Đắk</a:t>
            </a:r>
            <a:r>
              <a:rPr lang="en-US" sz="2600" b="1" i="1" dirty="0">
                <a:solidFill>
                  <a:srgbClr val="0041C4"/>
                </a:solidFill>
                <a:effectLst/>
                <a:latin typeface="Times New Roman" panose="02020603050405020304" pitchFamily="18" charset="0"/>
                <a:ea typeface="Calibri" panose="020F0502020204030204" pitchFamily="34" charset="0"/>
              </a:rPr>
              <a:t> </a:t>
            </a:r>
            <a:r>
              <a:rPr lang="en-US" sz="2600" b="1" i="1" dirty="0" err="1">
                <a:solidFill>
                  <a:srgbClr val="0041C4"/>
                </a:solidFill>
                <a:effectLst/>
                <a:latin typeface="Times New Roman" panose="02020603050405020304" pitchFamily="18" charset="0"/>
                <a:ea typeface="Calibri" panose="020F0502020204030204" pitchFamily="34" charset="0"/>
              </a:rPr>
              <a:t>Lắk</a:t>
            </a:r>
            <a:r>
              <a:rPr lang="en-US" sz="2600" b="1" i="1" dirty="0">
                <a:solidFill>
                  <a:srgbClr val="0041C4"/>
                </a:solidFill>
                <a:effectLst/>
                <a:latin typeface="Times New Roman" panose="02020603050405020304" pitchFamily="18" charset="0"/>
                <a:ea typeface="Calibri" panose="020F0502020204030204" pitchFamily="34" charset="0"/>
              </a:rPr>
              <a:t> </a:t>
            </a:r>
            <a:r>
              <a:rPr lang="en-US" sz="2600" b="1" i="1" dirty="0" err="1">
                <a:solidFill>
                  <a:srgbClr val="0041C4"/>
                </a:solidFill>
                <a:effectLst/>
                <a:latin typeface="Times New Roman" panose="02020603050405020304" pitchFamily="18" charset="0"/>
                <a:ea typeface="Calibri" panose="020F0502020204030204" pitchFamily="34" charset="0"/>
              </a:rPr>
              <a:t>sau</a:t>
            </a:r>
            <a:r>
              <a:rPr lang="en-US" sz="2600" b="1" i="1" dirty="0">
                <a:solidFill>
                  <a:srgbClr val="0041C4"/>
                </a:solidFill>
                <a:effectLst/>
                <a:latin typeface="Times New Roman" panose="02020603050405020304" pitchFamily="18" charset="0"/>
                <a:ea typeface="Calibri" panose="020F0502020204030204" pitchFamily="34" charset="0"/>
              </a:rPr>
              <a:t> </a:t>
            </a:r>
            <a:r>
              <a:rPr lang="en-US" sz="2600" b="1" i="1" dirty="0" err="1">
                <a:solidFill>
                  <a:srgbClr val="0041C4"/>
                </a:solidFill>
                <a:effectLst/>
                <a:latin typeface="Times New Roman" panose="02020603050405020304" pitchFamily="18" charset="0"/>
                <a:ea typeface="Calibri" panose="020F0502020204030204" pitchFamily="34" charset="0"/>
              </a:rPr>
              <a:t>cách</a:t>
            </a:r>
            <a:r>
              <a:rPr lang="en-US" sz="2600" b="1" i="1" dirty="0">
                <a:solidFill>
                  <a:srgbClr val="0041C4"/>
                </a:solidFill>
                <a:effectLst/>
                <a:latin typeface="Times New Roman" panose="02020603050405020304" pitchFamily="18" charset="0"/>
                <a:ea typeface="Calibri" panose="020F0502020204030204" pitchFamily="34" charset="0"/>
              </a:rPr>
              <a:t> </a:t>
            </a:r>
            <a:r>
              <a:rPr lang="en-US" sz="2600" b="1" i="1" dirty="0" err="1">
                <a:solidFill>
                  <a:srgbClr val="0041C4"/>
                </a:solidFill>
                <a:effectLst/>
                <a:latin typeface="Times New Roman" panose="02020603050405020304" pitchFamily="18" charset="0"/>
                <a:ea typeface="Calibri" panose="020F0502020204030204" pitchFamily="34" charset="0"/>
              </a:rPr>
              <a:t>mạng</a:t>
            </a:r>
            <a:r>
              <a:rPr lang="en-US" sz="2600" b="1" i="1" dirty="0">
                <a:solidFill>
                  <a:srgbClr val="0041C4"/>
                </a:solidFill>
                <a:effectLst/>
                <a:latin typeface="Times New Roman" panose="02020603050405020304" pitchFamily="18" charset="0"/>
                <a:ea typeface="Calibri" panose="020F0502020204030204" pitchFamily="34" charset="0"/>
              </a:rPr>
              <a:t> </a:t>
            </a:r>
            <a:r>
              <a:rPr lang="en-US" sz="2600" b="1" i="1" dirty="0" err="1">
                <a:solidFill>
                  <a:srgbClr val="0041C4"/>
                </a:solidFill>
                <a:effectLst/>
                <a:latin typeface="Times New Roman" panose="02020603050405020304" pitchFamily="18" charset="0"/>
                <a:ea typeface="Calibri" panose="020F0502020204030204" pitchFamily="34" charset="0"/>
              </a:rPr>
              <a:t>tháng</a:t>
            </a:r>
            <a:r>
              <a:rPr lang="en-US" sz="2600" b="1" i="1" dirty="0">
                <a:solidFill>
                  <a:srgbClr val="0041C4"/>
                </a:solidFill>
                <a:effectLst/>
                <a:latin typeface="Times New Roman" panose="02020603050405020304" pitchFamily="18" charset="0"/>
                <a:ea typeface="Calibri" panose="020F0502020204030204" pitchFamily="34" charset="0"/>
              </a:rPr>
              <a:t> </a:t>
            </a:r>
            <a:r>
              <a:rPr lang="en-US" sz="2600" b="1" i="1" dirty="0" err="1">
                <a:solidFill>
                  <a:srgbClr val="0041C4"/>
                </a:solidFill>
                <a:effectLst/>
                <a:latin typeface="Times New Roman" panose="02020603050405020304" pitchFamily="18" charset="0"/>
                <a:ea typeface="Calibri" panose="020F0502020204030204" pitchFamily="34" charset="0"/>
              </a:rPr>
              <a:t>Tám</a:t>
            </a:r>
            <a:r>
              <a:rPr lang="en-US" sz="2600" b="1" i="1" dirty="0">
                <a:solidFill>
                  <a:srgbClr val="0041C4"/>
                </a:solidFill>
                <a:effectLst/>
                <a:latin typeface="Times New Roman" panose="02020603050405020304" pitchFamily="18" charset="0"/>
                <a:ea typeface="Calibri" panose="020F0502020204030204" pitchFamily="34" charset="0"/>
              </a:rPr>
              <a:t> </a:t>
            </a:r>
            <a:r>
              <a:rPr lang="en-US" sz="2600" b="1" i="1" dirty="0" err="1">
                <a:solidFill>
                  <a:srgbClr val="0041C4"/>
                </a:solidFill>
                <a:effectLst/>
                <a:latin typeface="Times New Roman" panose="02020603050405020304" pitchFamily="18" charset="0"/>
                <a:ea typeface="Calibri" panose="020F0502020204030204" pitchFamily="34" charset="0"/>
              </a:rPr>
              <a:t>năm</a:t>
            </a:r>
            <a:r>
              <a:rPr lang="en-US" sz="2600" b="1" i="1" dirty="0">
                <a:solidFill>
                  <a:srgbClr val="0041C4"/>
                </a:solidFill>
                <a:effectLst/>
                <a:latin typeface="Times New Roman" panose="02020603050405020304" pitchFamily="18" charset="0"/>
                <a:ea typeface="Calibri" panose="020F0502020204030204" pitchFamily="34" charset="0"/>
              </a:rPr>
              <a:t> 1945</a:t>
            </a:r>
            <a:r>
              <a:rPr lang="en-US" sz="2600" b="1" i="1" dirty="0">
                <a:effectLst/>
                <a:latin typeface="Times New Roman" panose="02020603050405020304" pitchFamily="18" charset="0"/>
                <a:ea typeface="Calibri" panose="020F0502020204030204" pitchFamily="34" charset="0"/>
              </a:rPr>
              <a:t>.</a:t>
            </a:r>
            <a:endParaRPr lang="en-US" sz="2600" b="1" dirty="0"/>
          </a:p>
        </p:txBody>
      </p:sp>
      <p:sp>
        <p:nvSpPr>
          <p:cNvPr id="12" name="TextBox 11">
            <a:extLst>
              <a:ext uri="{FF2B5EF4-FFF2-40B4-BE49-F238E27FC236}">
                <a16:creationId xmlns:a16="http://schemas.microsoft.com/office/drawing/2014/main" id="{D0A586B0-6590-40A8-8325-8A7CC692CA4A}"/>
              </a:ext>
            </a:extLst>
          </p:cNvPr>
          <p:cNvSpPr txBox="1"/>
          <p:nvPr/>
        </p:nvSpPr>
        <p:spPr>
          <a:xfrm>
            <a:off x="155713" y="1216229"/>
            <a:ext cx="6854687" cy="461665"/>
          </a:xfrm>
          <a:prstGeom prst="rect">
            <a:avLst/>
          </a:prstGeom>
          <a:noFill/>
        </p:spPr>
        <p:txBody>
          <a:bodyPr wrap="square">
            <a:spAutoFit/>
          </a:bodyPr>
          <a:lstStyle/>
          <a:p>
            <a:r>
              <a:rPr lang="en-US" sz="2400" b="1" dirty="0">
                <a:solidFill>
                  <a:srgbClr val="C00000"/>
                </a:solidFill>
                <a:effectLst/>
                <a:latin typeface="Times New Roman" panose="02020603050405020304" pitchFamily="18" charset="0"/>
                <a:ea typeface="Calibri" panose="020F0502020204030204" pitchFamily="34" charset="0"/>
              </a:rPr>
              <a:t>a. </a:t>
            </a:r>
            <a:r>
              <a:rPr lang="en-US" sz="2400" b="1" dirty="0" err="1">
                <a:solidFill>
                  <a:srgbClr val="C00000"/>
                </a:solidFill>
                <a:effectLst/>
                <a:latin typeface="Times New Roman" panose="02020603050405020304" pitchFamily="18" charset="0"/>
                <a:ea typeface="Calibri" panose="020F0502020204030204" pitchFamily="34" charset="0"/>
              </a:rPr>
              <a:t>Tình</a:t>
            </a:r>
            <a:r>
              <a:rPr lang="en-US" sz="2400" b="1" dirty="0">
                <a:solidFill>
                  <a:srgbClr val="C00000"/>
                </a:solidFill>
                <a:effectLst/>
                <a:latin typeface="Times New Roman" panose="02020603050405020304" pitchFamily="18" charset="0"/>
                <a:ea typeface="Calibri" panose="020F0502020204030204" pitchFamily="34" charset="0"/>
              </a:rPr>
              <a:t> </a:t>
            </a:r>
            <a:r>
              <a:rPr lang="en-US" sz="2400" b="1" dirty="0" err="1">
                <a:solidFill>
                  <a:srgbClr val="C00000"/>
                </a:solidFill>
                <a:effectLst/>
                <a:latin typeface="Times New Roman" panose="02020603050405020304" pitchFamily="18" charset="0"/>
                <a:ea typeface="Calibri" panose="020F0502020204030204" pitchFamily="34" charset="0"/>
              </a:rPr>
              <a:t>hình</a:t>
            </a:r>
            <a:r>
              <a:rPr lang="en-US" sz="2400" b="1" dirty="0">
                <a:solidFill>
                  <a:srgbClr val="C00000"/>
                </a:solidFill>
                <a:effectLst/>
                <a:latin typeface="Times New Roman" panose="02020603050405020304" pitchFamily="18" charset="0"/>
                <a:ea typeface="Calibri" panose="020F0502020204030204" pitchFamily="34" charset="0"/>
              </a:rPr>
              <a:t> </a:t>
            </a:r>
            <a:r>
              <a:rPr lang="en-US" sz="2400" b="1" dirty="0" err="1">
                <a:solidFill>
                  <a:srgbClr val="C00000"/>
                </a:solidFill>
                <a:effectLst/>
                <a:latin typeface="Times New Roman" panose="02020603050405020304" pitchFamily="18" charset="0"/>
                <a:ea typeface="Calibri" panose="020F0502020204030204" pitchFamily="34" charset="0"/>
              </a:rPr>
              <a:t>Đắk</a:t>
            </a:r>
            <a:r>
              <a:rPr lang="en-US" sz="2400" b="1" dirty="0">
                <a:solidFill>
                  <a:srgbClr val="C00000"/>
                </a:solidFill>
                <a:effectLst/>
                <a:latin typeface="Times New Roman" panose="02020603050405020304" pitchFamily="18" charset="0"/>
                <a:ea typeface="Calibri" panose="020F0502020204030204" pitchFamily="34" charset="0"/>
              </a:rPr>
              <a:t> </a:t>
            </a:r>
            <a:r>
              <a:rPr lang="en-US" sz="2400" b="1" dirty="0" err="1">
                <a:solidFill>
                  <a:srgbClr val="C00000"/>
                </a:solidFill>
                <a:effectLst/>
                <a:latin typeface="Times New Roman" panose="02020603050405020304" pitchFamily="18" charset="0"/>
                <a:ea typeface="Calibri" panose="020F0502020204030204" pitchFamily="34" charset="0"/>
              </a:rPr>
              <a:t>Lắk</a:t>
            </a:r>
            <a:r>
              <a:rPr lang="en-US" sz="2400" b="1" dirty="0">
                <a:solidFill>
                  <a:srgbClr val="C00000"/>
                </a:solidFill>
                <a:effectLst/>
                <a:latin typeface="Times New Roman" panose="02020603050405020304" pitchFamily="18" charset="0"/>
                <a:ea typeface="Calibri" panose="020F0502020204030204" pitchFamily="34" charset="0"/>
              </a:rPr>
              <a:t> </a:t>
            </a:r>
            <a:r>
              <a:rPr lang="en-US" sz="2400" b="1" dirty="0" err="1">
                <a:solidFill>
                  <a:srgbClr val="C00000"/>
                </a:solidFill>
                <a:effectLst/>
                <a:latin typeface="Times New Roman" panose="02020603050405020304" pitchFamily="18" charset="0"/>
                <a:ea typeface="Calibri" panose="020F0502020204030204" pitchFamily="34" charset="0"/>
              </a:rPr>
              <a:t>sau</a:t>
            </a:r>
            <a:r>
              <a:rPr lang="en-US" sz="2400" b="1" dirty="0">
                <a:solidFill>
                  <a:srgbClr val="C00000"/>
                </a:solidFill>
                <a:effectLst/>
                <a:latin typeface="Times New Roman" panose="02020603050405020304" pitchFamily="18" charset="0"/>
                <a:ea typeface="Calibri" panose="020F0502020204030204" pitchFamily="34" charset="0"/>
              </a:rPr>
              <a:t> </a:t>
            </a:r>
            <a:r>
              <a:rPr lang="en-US" sz="2400" b="1" dirty="0" err="1">
                <a:solidFill>
                  <a:srgbClr val="C00000"/>
                </a:solidFill>
                <a:effectLst/>
                <a:latin typeface="Times New Roman" panose="02020603050405020304" pitchFamily="18" charset="0"/>
                <a:ea typeface="Calibri" panose="020F0502020204030204" pitchFamily="34" charset="0"/>
              </a:rPr>
              <a:t>cách</a:t>
            </a:r>
            <a:r>
              <a:rPr lang="en-US" sz="2400" b="1" dirty="0">
                <a:solidFill>
                  <a:srgbClr val="C00000"/>
                </a:solidFill>
                <a:effectLst/>
                <a:latin typeface="Times New Roman" panose="02020603050405020304" pitchFamily="18" charset="0"/>
                <a:ea typeface="Calibri" panose="020F0502020204030204" pitchFamily="34" charset="0"/>
              </a:rPr>
              <a:t> </a:t>
            </a:r>
            <a:r>
              <a:rPr lang="en-US" sz="2400" b="1" dirty="0" err="1">
                <a:solidFill>
                  <a:srgbClr val="C00000"/>
                </a:solidFill>
                <a:effectLst/>
                <a:latin typeface="Times New Roman" panose="02020603050405020304" pitchFamily="18" charset="0"/>
                <a:ea typeface="Calibri" panose="020F0502020204030204" pitchFamily="34" charset="0"/>
              </a:rPr>
              <a:t>mạng</a:t>
            </a:r>
            <a:r>
              <a:rPr lang="en-US" sz="2400" b="1" dirty="0">
                <a:solidFill>
                  <a:srgbClr val="C00000"/>
                </a:solidFill>
                <a:effectLst/>
                <a:latin typeface="Times New Roman" panose="02020603050405020304" pitchFamily="18" charset="0"/>
                <a:ea typeface="Calibri" panose="020F0502020204030204" pitchFamily="34" charset="0"/>
              </a:rPr>
              <a:t> </a:t>
            </a:r>
            <a:r>
              <a:rPr lang="en-US" sz="2400" b="1" dirty="0" err="1">
                <a:solidFill>
                  <a:srgbClr val="C00000"/>
                </a:solidFill>
                <a:effectLst/>
                <a:latin typeface="Times New Roman" panose="02020603050405020304" pitchFamily="18" charset="0"/>
                <a:ea typeface="Calibri" panose="020F0502020204030204" pitchFamily="34" charset="0"/>
              </a:rPr>
              <a:t>tháng</a:t>
            </a:r>
            <a:r>
              <a:rPr lang="en-US" sz="2400" b="1" dirty="0">
                <a:solidFill>
                  <a:srgbClr val="C00000"/>
                </a:solidFill>
                <a:effectLst/>
                <a:latin typeface="Times New Roman" panose="02020603050405020304" pitchFamily="18" charset="0"/>
                <a:ea typeface="Calibri" panose="020F0502020204030204" pitchFamily="34" charset="0"/>
              </a:rPr>
              <a:t> 8 /1945</a:t>
            </a:r>
            <a:endParaRPr lang="en-US" sz="2400" dirty="0">
              <a:solidFill>
                <a:srgbClr val="C00000"/>
              </a:solidFill>
            </a:endParaRPr>
          </a:p>
        </p:txBody>
      </p:sp>
      <p:sp>
        <p:nvSpPr>
          <p:cNvPr id="8" name="TextBox 7">
            <a:extLst>
              <a:ext uri="{FF2B5EF4-FFF2-40B4-BE49-F238E27FC236}">
                <a16:creationId xmlns:a16="http://schemas.microsoft.com/office/drawing/2014/main" id="{2305DBA3-1BDF-4CF7-B3D0-2C20FBCC42BC}"/>
              </a:ext>
            </a:extLst>
          </p:cNvPr>
          <p:cNvSpPr txBox="1"/>
          <p:nvPr/>
        </p:nvSpPr>
        <p:spPr>
          <a:xfrm>
            <a:off x="1335156" y="661977"/>
            <a:ext cx="9266583" cy="460895"/>
          </a:xfrm>
          <a:prstGeom prst="rect">
            <a:avLst/>
          </a:prstGeom>
          <a:blipFill>
            <a:blip r:embed="rId2"/>
            <a:tile tx="0" ty="0" sx="100000" sy="100000" flip="none" algn="tl"/>
          </a:blipFill>
        </p:spPr>
        <p:txBody>
          <a:bodyPr wrap="square">
            <a:spAutoFit/>
          </a:bodyPr>
          <a:lstStyle/>
          <a:p>
            <a:pPr algn="ctr">
              <a:lnSpc>
                <a:spcPct val="107000"/>
              </a:lnSpc>
              <a:spcAft>
                <a:spcPts val="800"/>
              </a:spcAft>
            </a:pPr>
            <a:r>
              <a:rPr lang="en-US" sz="2400" b="1" dirty="0">
                <a:solidFill>
                  <a:srgbClr val="FF0000"/>
                </a:solidFill>
                <a:effectLst/>
                <a:latin typeface="Times New Roman" panose="02020603050405020304" pitchFamily="18" charset="0"/>
                <a:ea typeface="Calibri" panose="020F0502020204030204" pitchFamily="34" charset="0"/>
              </a:rPr>
              <a:t>I/ THỰC DÂN PHÁP QUAY TRỞ LẠI XÂM LƯỢC ĐẮK LẮK</a:t>
            </a:r>
            <a:r>
              <a:rPr lang="en-US" sz="2400" b="1" dirty="0">
                <a:effectLst/>
                <a:latin typeface="Times New Roman" panose="02020603050405020304" pitchFamily="18" charset="0"/>
                <a:ea typeface="Calibri" panose="020F0502020204030204" pitchFamily="34" charset="0"/>
              </a:rPr>
              <a:t> </a:t>
            </a:r>
            <a:endParaRPr lang="en-US" sz="2400" dirty="0">
              <a:effectLst/>
              <a:latin typeface="Times New Roman" panose="02020603050405020304" pitchFamily="18" charset="0"/>
              <a:ea typeface="Calibri" panose="020F0502020204030204" pitchFamily="34" charset="0"/>
            </a:endParaRPr>
          </a:p>
        </p:txBody>
      </p:sp>
      <p:pic>
        <p:nvPicPr>
          <p:cNvPr id="3" name="Picture 2">
            <a:extLst>
              <a:ext uri="{FF2B5EF4-FFF2-40B4-BE49-F238E27FC236}">
                <a16:creationId xmlns:a16="http://schemas.microsoft.com/office/drawing/2014/main" id="{94B110E1-045C-4C36-9B51-BF355E618AEA}"/>
              </a:ext>
            </a:extLst>
          </p:cNvPr>
          <p:cNvPicPr>
            <a:picLocks noChangeAspect="1"/>
          </p:cNvPicPr>
          <p:nvPr/>
        </p:nvPicPr>
        <p:blipFill>
          <a:blip r:embed="rId3"/>
          <a:stretch>
            <a:fillRect/>
          </a:stretch>
        </p:blipFill>
        <p:spPr>
          <a:xfrm>
            <a:off x="7431156" y="1677894"/>
            <a:ext cx="4456045" cy="3963877"/>
          </a:xfrm>
          <a:prstGeom prst="rect">
            <a:avLst/>
          </a:prstGeom>
          <a:ln>
            <a:noFill/>
          </a:ln>
          <a:effectLst>
            <a:softEdge rad="112500"/>
          </a:effectLst>
        </p:spPr>
      </p:pic>
    </p:spTree>
    <p:extLst>
      <p:ext uri="{BB962C8B-B14F-4D97-AF65-F5344CB8AC3E}">
        <p14:creationId xmlns:p14="http://schemas.microsoft.com/office/powerpoint/2010/main" val="408085550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par>
                                <p:cTn id="22" presetID="16" presetClass="entr" presetSubtype="21"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786B6D6-6C98-4098-990D-71C351494EF5}"/>
              </a:ext>
            </a:extLst>
          </p:cNvPr>
          <p:cNvSpPr txBox="1"/>
          <p:nvPr/>
        </p:nvSpPr>
        <p:spPr>
          <a:xfrm>
            <a:off x="331306" y="147876"/>
            <a:ext cx="11555895" cy="460895"/>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400" b="1" i="0" u="sng"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2. HOẠT ĐỘNG HÌNH THÀNH KIẾN THỨC.</a:t>
            </a:r>
            <a:endParaRPr kumimoji="0" lang="en-US" sz="20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endParaRPr>
          </a:p>
        </p:txBody>
      </p:sp>
      <p:sp>
        <p:nvSpPr>
          <p:cNvPr id="12" name="TextBox 11">
            <a:extLst>
              <a:ext uri="{FF2B5EF4-FFF2-40B4-BE49-F238E27FC236}">
                <a16:creationId xmlns:a16="http://schemas.microsoft.com/office/drawing/2014/main" id="{D0A586B0-6590-40A8-8325-8A7CC692CA4A}"/>
              </a:ext>
            </a:extLst>
          </p:cNvPr>
          <p:cNvSpPr txBox="1"/>
          <p:nvPr/>
        </p:nvSpPr>
        <p:spPr>
          <a:xfrm>
            <a:off x="155713" y="1216229"/>
            <a:ext cx="685468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a.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mn-cs"/>
              </a:rPr>
              <a:t>Tình</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mn-cs"/>
              </a:rPr>
              <a:t>hình</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mn-cs"/>
              </a:rPr>
              <a:t>Đắk</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mn-cs"/>
              </a:rPr>
              <a:t>Lắk</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mn-cs"/>
              </a:rPr>
              <a:t>sau</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mn-cs"/>
              </a:rPr>
              <a:t>cách</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mn-cs"/>
              </a:rPr>
              <a:t>mạng</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mn-cs"/>
              </a:rPr>
              <a:t>tháng</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 8 /1945</a:t>
            </a:r>
            <a:endParaRPr kumimoji="0" lang="en-US" sz="24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305DBA3-1BDF-4CF7-B3D0-2C20FBCC42BC}"/>
              </a:ext>
            </a:extLst>
          </p:cNvPr>
          <p:cNvSpPr txBox="1"/>
          <p:nvPr/>
        </p:nvSpPr>
        <p:spPr>
          <a:xfrm>
            <a:off x="1335156" y="661977"/>
            <a:ext cx="9266583" cy="460895"/>
          </a:xfrm>
          <a:prstGeom prst="rect">
            <a:avLst/>
          </a:prstGeom>
          <a:blipFill>
            <a:blip r:embed="rId2"/>
            <a:tile tx="0" ty="0" sx="100000" sy="100000" flip="none" algn="tl"/>
          </a:blip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I/ THỰC DÂN PHÁP QUAY TRỞ LẠI XÂM LƯỢC ĐẮK LẮK</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pic>
        <p:nvPicPr>
          <p:cNvPr id="3" name="Picture 2">
            <a:extLst>
              <a:ext uri="{FF2B5EF4-FFF2-40B4-BE49-F238E27FC236}">
                <a16:creationId xmlns:a16="http://schemas.microsoft.com/office/drawing/2014/main" id="{94B110E1-045C-4C36-9B51-BF355E618AEA}"/>
              </a:ext>
            </a:extLst>
          </p:cNvPr>
          <p:cNvPicPr>
            <a:picLocks noChangeAspect="1"/>
          </p:cNvPicPr>
          <p:nvPr/>
        </p:nvPicPr>
        <p:blipFill>
          <a:blip r:embed="rId3"/>
          <a:stretch>
            <a:fillRect/>
          </a:stretch>
        </p:blipFill>
        <p:spPr>
          <a:xfrm>
            <a:off x="7431156" y="1677894"/>
            <a:ext cx="4456045" cy="3963877"/>
          </a:xfrm>
          <a:prstGeom prst="rect">
            <a:avLst/>
          </a:prstGeom>
          <a:ln>
            <a:noFill/>
          </a:ln>
          <a:effectLst>
            <a:softEdge rad="112500"/>
          </a:effectLst>
        </p:spPr>
      </p:pic>
      <p:sp>
        <p:nvSpPr>
          <p:cNvPr id="2" name="Rectangle 1"/>
          <p:cNvSpPr/>
          <p:nvPr/>
        </p:nvSpPr>
        <p:spPr>
          <a:xfrm>
            <a:off x="331306" y="1771251"/>
            <a:ext cx="7099850" cy="2246769"/>
          </a:xfrm>
          <a:prstGeom prst="rect">
            <a:avLst/>
          </a:prstGeom>
        </p:spPr>
        <p:txBody>
          <a:bodyPr wrap="square">
            <a:spAutoFit/>
          </a:bodyPr>
          <a:lstStyle/>
          <a:p>
            <a:r>
              <a:rPr lang="vi-VN" sz="2000" dirty="0"/>
              <a:t>Đắk Lắk đứng trước nhiều khó khăn, thử thách. Ngân khố chỉ còn 4.000 đồng bạc Đông Dương. Trên 90% đồng bào các dân tộc mù chữ và không biết nói tiếng phổ thông. Nhiều phong tục tập quán lạc hậu, mê tín dị đoan vẫn chi phối đời sống vật chất và tinh thần của các dân tộc. Lực lượng vũ trang mới hình thành, 2 Bài 11 quân số không nhiều, chưa được huấn luyện và ít kinh nghiệm</a:t>
            </a:r>
            <a:endParaRPr lang="en-US" sz="2000" dirty="0"/>
          </a:p>
        </p:txBody>
      </p:sp>
      <p:sp>
        <p:nvSpPr>
          <p:cNvPr id="4" name="Rectangle 3"/>
          <p:cNvSpPr/>
          <p:nvPr/>
        </p:nvSpPr>
        <p:spPr>
          <a:xfrm>
            <a:off x="331306" y="4016007"/>
            <a:ext cx="7200710" cy="2554545"/>
          </a:xfrm>
          <a:prstGeom prst="rect">
            <a:avLst/>
          </a:prstGeom>
        </p:spPr>
        <p:txBody>
          <a:bodyPr wrap="square">
            <a:spAutoFit/>
          </a:bodyPr>
          <a:lstStyle/>
          <a:p>
            <a:r>
              <a:rPr lang="vi-VN" sz="2000" dirty="0"/>
              <a:t>Bên cạnh khó khăn, Đắk Lắk cũng có những thuận lợi nhất định. Đó là sự lãnh đạo trực tiếp của Đảng Cộng sản và lòng nhiệt tình cách mạng của nhân dân. Chính quyền cách mạng tuyên bố xoá bỏ mọi chính sách thuế khoá bất công của thực dân, phong kiến; mở kho thóc, kho muối, kho nông cụ để cứu trợ người nghèo. Nhiều công chức, binh lính người dân tộc tham gia chính quyền như: Y Blôk Êban, Y Wang Mlô Duôn Du, Y Bih Alêô, Y Ngông Niê Kdăm,….</a:t>
            </a:r>
            <a:endParaRPr lang="en-US" sz="2000" dirty="0"/>
          </a:p>
        </p:txBody>
      </p:sp>
    </p:spTree>
    <p:extLst>
      <p:ext uri="{BB962C8B-B14F-4D97-AF65-F5344CB8AC3E}">
        <p14:creationId xmlns:p14="http://schemas.microsoft.com/office/powerpoint/2010/main" val="121052670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par>
                                <p:cTn id="22" presetID="16" presetClass="entr" presetSubtype="21"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786B6D6-6C98-4098-990D-71C351494EF5}"/>
              </a:ext>
            </a:extLst>
          </p:cNvPr>
          <p:cNvSpPr txBox="1"/>
          <p:nvPr/>
        </p:nvSpPr>
        <p:spPr>
          <a:xfrm>
            <a:off x="331306" y="147876"/>
            <a:ext cx="11555895" cy="460895"/>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400" b="1" i="0" u="sng"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2. HOẠT ĐỘNG HÌNH THÀNH KIẾN THỨC.</a:t>
            </a:r>
            <a:endParaRPr kumimoji="0" lang="en-US" sz="20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endParaRPr>
          </a:p>
        </p:txBody>
      </p:sp>
      <p:sp>
        <p:nvSpPr>
          <p:cNvPr id="15" name="TextBox 14">
            <a:extLst>
              <a:ext uri="{FF2B5EF4-FFF2-40B4-BE49-F238E27FC236}">
                <a16:creationId xmlns:a16="http://schemas.microsoft.com/office/drawing/2014/main" id="{19255551-37D2-4BD5-ADE3-904D629A6CA2}"/>
              </a:ext>
            </a:extLst>
          </p:cNvPr>
          <p:cNvSpPr txBox="1"/>
          <p:nvPr/>
        </p:nvSpPr>
        <p:spPr>
          <a:xfrm>
            <a:off x="126647" y="1677894"/>
            <a:ext cx="675860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b.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mn-cs"/>
              </a:rPr>
              <a:t>Thực</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mn-cs"/>
              </a:rPr>
              <a:t>dân</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mn-cs"/>
              </a:rPr>
              <a:t>Pháp</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 quay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mn-cs"/>
              </a:rPr>
              <a:t>trở</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mn-cs"/>
              </a:rPr>
              <a:t>lại</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mn-cs"/>
              </a:rPr>
              <a:t>xâm</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mn-cs"/>
              </a:rPr>
              <a:t>lược</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mn-cs"/>
              </a:rPr>
              <a:t>Đắk</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mn-cs"/>
              </a:rPr>
              <a:t>Lắk</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a:t>
            </a:r>
            <a:endParaRPr kumimoji="0" lang="en-US" sz="24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FBA50EA9-2C77-474A-BEE4-0F7ACF8E39C3}"/>
              </a:ext>
            </a:extLst>
          </p:cNvPr>
          <p:cNvSpPr txBox="1"/>
          <p:nvPr/>
        </p:nvSpPr>
        <p:spPr>
          <a:xfrm>
            <a:off x="415190" y="2499062"/>
            <a:ext cx="6400797" cy="1905330"/>
          </a:xfrm>
          <a:prstGeom prst="rect">
            <a:avLst/>
          </a:prstGeom>
          <a:noFill/>
          <a:ln>
            <a:solidFill>
              <a:srgbClr val="FF0000"/>
            </a:solidFill>
          </a:ln>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n-cs"/>
              </a:rPr>
              <a:t>Hoạt</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n-cs"/>
              </a:rPr>
              <a:t>động</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n-cs"/>
              </a:rPr>
              <a:t>cá</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n-cs"/>
              </a:rPr>
              <a:t>nhân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n-cs"/>
              </a:rPr>
              <a:t>hoặc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n-cs"/>
              </a:rPr>
              <a:t>cặp</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n-cs"/>
              </a:rPr>
              <a:t>đôi</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41C4"/>
                </a:solidFill>
                <a:effectLst/>
                <a:uLnTx/>
                <a:uFillTx/>
                <a:latin typeface="Times New Roman" panose="02020603050405020304" pitchFamily="18" charset="0"/>
                <a:ea typeface="Calibri" panose="020F0502020204030204" pitchFamily="34" charset="0"/>
                <a:cs typeface="+mn-cs"/>
              </a:rPr>
              <a:t>Yêu</a:t>
            </a:r>
            <a:r>
              <a:rPr kumimoji="0" lang="en-US" sz="2800" b="0" i="0" u="none" strike="noStrike" kern="1200" cap="none" spc="0" normalizeH="0" baseline="0" noProof="0" dirty="0">
                <a:ln>
                  <a:noFill/>
                </a:ln>
                <a:solidFill>
                  <a:srgbClr val="0041C4"/>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41C4"/>
                </a:solidFill>
                <a:effectLst/>
                <a:uLnTx/>
                <a:uFillTx/>
                <a:latin typeface="Times New Roman" panose="02020603050405020304" pitchFamily="18" charset="0"/>
                <a:ea typeface="Calibri" panose="020F0502020204030204" pitchFamily="34" charset="0"/>
                <a:cs typeface="+mn-cs"/>
              </a:rPr>
              <a:t>cầu</a:t>
            </a:r>
            <a:r>
              <a:rPr kumimoji="0" lang="en-US" sz="2800" b="1" i="0" u="none" strike="noStrike" kern="1200" cap="none" spc="0" normalizeH="0" baseline="0" noProof="0" dirty="0">
                <a:ln>
                  <a:noFill/>
                </a:ln>
                <a:solidFill>
                  <a:srgbClr val="0041C4"/>
                </a:solidFill>
                <a:effectLst/>
                <a:uLnTx/>
                <a:uFillTx/>
                <a:latin typeface="Times New Roman" panose="02020603050405020304" pitchFamily="18" charset="0"/>
                <a:ea typeface="Calibri" panose="020F0502020204030204" pitchFamily="34" charset="0"/>
                <a:cs typeface="+mn-cs"/>
              </a:rPr>
              <a:t> HS </a:t>
            </a:r>
            <a:r>
              <a:rPr kumimoji="0" lang="en-US" sz="2800" b="1" i="0" u="none" strike="noStrike" kern="1200" cap="none" spc="0" normalizeH="0" baseline="0" noProof="0" dirty="0" err="1">
                <a:ln>
                  <a:noFill/>
                </a:ln>
                <a:solidFill>
                  <a:srgbClr val="0041C4"/>
                </a:solidFill>
                <a:effectLst/>
                <a:uLnTx/>
                <a:uFillTx/>
                <a:latin typeface="Times New Roman" panose="02020603050405020304" pitchFamily="18" charset="0"/>
                <a:ea typeface="Calibri" panose="020F0502020204030204" pitchFamily="34" charset="0"/>
                <a:cs typeface="+mn-cs"/>
              </a:rPr>
              <a:t>cả</a:t>
            </a:r>
            <a:r>
              <a:rPr kumimoji="0" lang="en-US" sz="2800" b="1" i="0" u="none" strike="noStrike" kern="1200" cap="none" spc="0" normalizeH="0" baseline="0" noProof="0" dirty="0">
                <a:ln>
                  <a:noFill/>
                </a:ln>
                <a:solidFill>
                  <a:srgbClr val="0041C4"/>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41C4"/>
                </a:solidFill>
                <a:effectLst/>
                <a:uLnTx/>
                <a:uFillTx/>
                <a:latin typeface="Times New Roman" panose="02020603050405020304" pitchFamily="18" charset="0"/>
                <a:ea typeface="Calibri" panose="020F0502020204030204" pitchFamily="34" charset="0"/>
                <a:cs typeface="+mn-cs"/>
              </a:rPr>
              <a:t>lớp</a:t>
            </a:r>
            <a:r>
              <a:rPr kumimoji="0" lang="en-US" sz="2800" b="1" i="0" u="none" strike="noStrike" kern="1200" cap="none" spc="0" normalizeH="0" baseline="0" noProof="0" dirty="0">
                <a:ln>
                  <a:noFill/>
                </a:ln>
                <a:solidFill>
                  <a:srgbClr val="0041C4"/>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41C4"/>
                </a:solidFill>
                <a:effectLst/>
                <a:uLnTx/>
                <a:uFillTx/>
                <a:latin typeface="Times New Roman" panose="02020603050405020304" pitchFamily="18" charset="0"/>
                <a:ea typeface="Calibri" panose="020F0502020204030204" pitchFamily="34" charset="0"/>
                <a:cs typeface="+mn-cs"/>
              </a:rPr>
              <a:t>đọc</a:t>
            </a:r>
            <a:r>
              <a:rPr kumimoji="0" lang="en-US" sz="2800" b="1" i="0" u="none" strike="noStrike" kern="1200" cap="none" spc="0" normalizeH="0" baseline="0" noProof="0" dirty="0">
                <a:ln>
                  <a:noFill/>
                </a:ln>
                <a:solidFill>
                  <a:srgbClr val="0041C4"/>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41C4"/>
                </a:solidFill>
                <a:effectLst/>
                <a:uLnTx/>
                <a:uFillTx/>
                <a:latin typeface="Times New Roman" panose="02020603050405020304" pitchFamily="18" charset="0"/>
                <a:ea typeface="Calibri" panose="020F0502020204030204" pitchFamily="34" charset="0"/>
                <a:cs typeface="+mn-cs"/>
              </a:rPr>
              <a:t>tài</a:t>
            </a:r>
            <a:r>
              <a:rPr kumimoji="0" lang="en-US" sz="2800" b="1" i="0" u="none" strike="noStrike" kern="1200" cap="none" spc="0" normalizeH="0" baseline="0" noProof="0" dirty="0">
                <a:ln>
                  <a:noFill/>
                </a:ln>
                <a:solidFill>
                  <a:srgbClr val="0041C4"/>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41C4"/>
                </a:solidFill>
                <a:effectLst/>
                <a:uLnTx/>
                <a:uFillTx/>
                <a:latin typeface="Times New Roman" panose="02020603050405020304" pitchFamily="18" charset="0"/>
                <a:ea typeface="Calibri" panose="020F0502020204030204" pitchFamily="34" charset="0"/>
                <a:cs typeface="+mn-cs"/>
              </a:rPr>
              <a:t>liệu</a:t>
            </a:r>
            <a:r>
              <a:rPr kumimoji="0" lang="en-US" sz="2800" b="1" i="0" u="none" strike="noStrike" kern="1200" cap="none" spc="0" normalizeH="0" baseline="0" noProof="0" dirty="0">
                <a:ln>
                  <a:noFill/>
                </a:ln>
                <a:solidFill>
                  <a:srgbClr val="0041C4"/>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41C4"/>
                </a:solidFill>
                <a:effectLst/>
                <a:uLnTx/>
                <a:uFillTx/>
                <a:latin typeface="Times New Roman" panose="02020603050405020304" pitchFamily="18" charset="0"/>
                <a:ea typeface="Calibri" panose="020F0502020204030204" pitchFamily="34" charset="0"/>
                <a:cs typeface="+mn-cs"/>
              </a:rPr>
              <a:t>trả</a:t>
            </a:r>
            <a:r>
              <a:rPr kumimoji="0" lang="en-US" sz="2800" b="1" i="0" u="none" strike="noStrike" kern="1200" cap="none" spc="0" normalizeH="0" baseline="0" noProof="0" dirty="0">
                <a:ln>
                  <a:noFill/>
                </a:ln>
                <a:solidFill>
                  <a:srgbClr val="0041C4"/>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41C4"/>
                </a:solidFill>
                <a:effectLst/>
                <a:uLnTx/>
                <a:uFillTx/>
                <a:latin typeface="Times New Roman" panose="02020603050405020304" pitchFamily="18" charset="0"/>
                <a:ea typeface="Calibri" panose="020F0502020204030204" pitchFamily="34" charset="0"/>
                <a:cs typeface="+mn-cs"/>
              </a:rPr>
              <a:t>lời</a:t>
            </a:r>
            <a:r>
              <a:rPr kumimoji="0" lang="en-US" sz="2800" b="1" i="0" u="none" strike="noStrike" kern="1200" cap="none" spc="0" normalizeH="0" baseline="0" noProof="0" dirty="0">
                <a:ln>
                  <a:noFill/>
                </a:ln>
                <a:solidFill>
                  <a:srgbClr val="0041C4"/>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41C4"/>
                </a:solidFill>
                <a:effectLst/>
                <a:uLnTx/>
                <a:uFillTx/>
                <a:latin typeface="Times New Roman" panose="02020603050405020304" pitchFamily="18" charset="0"/>
                <a:ea typeface="Calibri" panose="020F0502020204030204" pitchFamily="34" charset="0"/>
                <a:cs typeface="+mn-cs"/>
              </a:rPr>
              <a:t>câu</a:t>
            </a:r>
            <a:r>
              <a:rPr kumimoji="0" lang="en-US" sz="2800" b="1" i="0" u="none" strike="noStrike" kern="1200" cap="none" spc="0" normalizeH="0" baseline="0" noProof="0" dirty="0">
                <a:ln>
                  <a:noFill/>
                </a:ln>
                <a:solidFill>
                  <a:srgbClr val="0041C4"/>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41C4"/>
                </a:solidFill>
                <a:effectLst/>
                <a:uLnTx/>
                <a:uFillTx/>
                <a:latin typeface="Times New Roman" panose="02020603050405020304" pitchFamily="18" charset="0"/>
                <a:ea typeface="Calibri" panose="020F0502020204030204" pitchFamily="34" charset="0"/>
                <a:cs typeface="+mn-cs"/>
              </a:rPr>
              <a:t>hỏi</a:t>
            </a:r>
            <a:r>
              <a:rPr kumimoji="0" lang="en-US" sz="2800" b="1" i="0" u="none" strike="noStrike" kern="1200" cap="none" spc="0" normalizeH="0" baseline="0" noProof="0" dirty="0">
                <a:ln>
                  <a:noFill/>
                </a:ln>
                <a:solidFill>
                  <a:srgbClr val="0041C4"/>
                </a:solidFill>
                <a:effectLst/>
                <a:uLnTx/>
                <a:uFillTx/>
                <a:latin typeface="Times New Roman" panose="02020603050405020304" pitchFamily="18" charset="0"/>
                <a:ea typeface="Calibri" panose="020F0502020204030204" pitchFamily="34" charset="0"/>
                <a:cs typeface="+mn-cs"/>
              </a:rPr>
              <a:t>: </a:t>
            </a:r>
            <a:r>
              <a:rPr kumimoji="0" lang="en-US" sz="2800" b="1" i="1" u="none" strike="noStrike" kern="1200" cap="none" spc="0" normalizeH="0" baseline="0" noProof="0" dirty="0" err="1">
                <a:ln>
                  <a:noFill/>
                </a:ln>
                <a:solidFill>
                  <a:srgbClr val="0041C4"/>
                </a:solidFill>
                <a:effectLst/>
                <a:uLnTx/>
                <a:uFillTx/>
                <a:latin typeface="Times New Roman" panose="02020603050405020304" pitchFamily="18" charset="0"/>
                <a:ea typeface="Calibri" panose="020F0502020204030204" pitchFamily="34" charset="0"/>
                <a:cs typeface="+mn-cs"/>
              </a:rPr>
              <a:t>Thực</a:t>
            </a:r>
            <a:r>
              <a:rPr kumimoji="0" lang="en-US" sz="2800" b="1" i="1" u="none" strike="noStrike" kern="1200" cap="none" spc="0" normalizeH="0" baseline="0" noProof="0" dirty="0">
                <a:ln>
                  <a:noFill/>
                </a:ln>
                <a:solidFill>
                  <a:srgbClr val="0041C4"/>
                </a:solidFill>
                <a:effectLst/>
                <a:uLnTx/>
                <a:uFillTx/>
                <a:latin typeface="Times New Roman" panose="02020603050405020304" pitchFamily="18" charset="0"/>
                <a:ea typeface="Calibri" panose="020F0502020204030204" pitchFamily="34" charset="0"/>
                <a:cs typeface="+mn-cs"/>
              </a:rPr>
              <a:t> </a:t>
            </a:r>
            <a:r>
              <a:rPr kumimoji="0" lang="en-US" sz="2800" b="1" i="1" u="none" strike="noStrike" kern="1200" cap="none" spc="0" normalizeH="0" baseline="0" noProof="0" dirty="0" err="1">
                <a:ln>
                  <a:noFill/>
                </a:ln>
                <a:solidFill>
                  <a:srgbClr val="0041C4"/>
                </a:solidFill>
                <a:effectLst/>
                <a:uLnTx/>
                <a:uFillTx/>
                <a:latin typeface="Times New Roman" panose="02020603050405020304" pitchFamily="18" charset="0"/>
                <a:ea typeface="Calibri" panose="020F0502020204030204" pitchFamily="34" charset="0"/>
                <a:cs typeface="+mn-cs"/>
              </a:rPr>
              <a:t>dân</a:t>
            </a:r>
            <a:r>
              <a:rPr kumimoji="0" lang="en-US" sz="2800" b="1" i="1" u="none" strike="noStrike" kern="1200" cap="none" spc="0" normalizeH="0" baseline="0" noProof="0" dirty="0">
                <a:ln>
                  <a:noFill/>
                </a:ln>
                <a:solidFill>
                  <a:srgbClr val="0041C4"/>
                </a:solidFill>
                <a:effectLst/>
                <a:uLnTx/>
                <a:uFillTx/>
                <a:latin typeface="Times New Roman" panose="02020603050405020304" pitchFamily="18" charset="0"/>
                <a:ea typeface="Calibri" panose="020F0502020204030204" pitchFamily="34" charset="0"/>
                <a:cs typeface="+mn-cs"/>
              </a:rPr>
              <a:t> </a:t>
            </a:r>
            <a:r>
              <a:rPr kumimoji="0" lang="en-US" sz="2800" b="1" i="1" u="none" strike="noStrike" kern="1200" cap="none" spc="0" normalizeH="0" baseline="0" noProof="0" dirty="0" err="1">
                <a:ln>
                  <a:noFill/>
                </a:ln>
                <a:solidFill>
                  <a:srgbClr val="0041C4"/>
                </a:solidFill>
                <a:effectLst/>
                <a:uLnTx/>
                <a:uFillTx/>
                <a:latin typeface="Times New Roman" panose="02020603050405020304" pitchFamily="18" charset="0"/>
                <a:ea typeface="Calibri" panose="020F0502020204030204" pitchFamily="34" charset="0"/>
                <a:cs typeface="+mn-cs"/>
              </a:rPr>
              <a:t>Pháp</a:t>
            </a:r>
            <a:r>
              <a:rPr kumimoji="0" lang="en-US" sz="2800" b="1" i="1" u="none" strike="noStrike" kern="1200" cap="none" spc="0" normalizeH="0" baseline="0" noProof="0" dirty="0">
                <a:ln>
                  <a:noFill/>
                </a:ln>
                <a:solidFill>
                  <a:srgbClr val="0041C4"/>
                </a:solidFill>
                <a:effectLst/>
                <a:uLnTx/>
                <a:uFillTx/>
                <a:latin typeface="Times New Roman" panose="02020603050405020304" pitchFamily="18" charset="0"/>
                <a:ea typeface="Calibri" panose="020F0502020204030204" pitchFamily="34" charset="0"/>
                <a:cs typeface="+mn-cs"/>
              </a:rPr>
              <a:t> quay </a:t>
            </a:r>
            <a:r>
              <a:rPr kumimoji="0" lang="en-US" sz="2800" b="1" i="1" u="none" strike="noStrike" kern="1200" cap="none" spc="0" normalizeH="0" baseline="0" noProof="0" dirty="0" err="1">
                <a:ln>
                  <a:noFill/>
                </a:ln>
                <a:solidFill>
                  <a:srgbClr val="0041C4"/>
                </a:solidFill>
                <a:effectLst/>
                <a:uLnTx/>
                <a:uFillTx/>
                <a:latin typeface="Times New Roman" panose="02020603050405020304" pitchFamily="18" charset="0"/>
                <a:ea typeface="Calibri" panose="020F0502020204030204" pitchFamily="34" charset="0"/>
                <a:cs typeface="+mn-cs"/>
              </a:rPr>
              <a:t>trở</a:t>
            </a:r>
            <a:r>
              <a:rPr kumimoji="0" lang="en-US" sz="2800" b="1" i="1" u="none" strike="noStrike" kern="1200" cap="none" spc="0" normalizeH="0" baseline="0" noProof="0" dirty="0">
                <a:ln>
                  <a:noFill/>
                </a:ln>
                <a:solidFill>
                  <a:srgbClr val="0041C4"/>
                </a:solidFill>
                <a:effectLst/>
                <a:uLnTx/>
                <a:uFillTx/>
                <a:latin typeface="Times New Roman" panose="02020603050405020304" pitchFamily="18" charset="0"/>
                <a:ea typeface="Calibri" panose="020F0502020204030204" pitchFamily="34" charset="0"/>
                <a:cs typeface="+mn-cs"/>
              </a:rPr>
              <a:t> </a:t>
            </a:r>
            <a:r>
              <a:rPr kumimoji="0" lang="en-US" sz="2800" b="1" i="1" u="none" strike="noStrike" kern="1200" cap="none" spc="0" normalizeH="0" baseline="0" noProof="0" dirty="0" err="1">
                <a:ln>
                  <a:noFill/>
                </a:ln>
                <a:solidFill>
                  <a:srgbClr val="0041C4"/>
                </a:solidFill>
                <a:effectLst/>
                <a:uLnTx/>
                <a:uFillTx/>
                <a:latin typeface="Times New Roman" panose="02020603050405020304" pitchFamily="18" charset="0"/>
                <a:ea typeface="Calibri" panose="020F0502020204030204" pitchFamily="34" charset="0"/>
                <a:cs typeface="+mn-cs"/>
              </a:rPr>
              <a:t>lại</a:t>
            </a:r>
            <a:r>
              <a:rPr kumimoji="0" lang="en-US" sz="2800" b="1" i="1" u="none" strike="noStrike" kern="1200" cap="none" spc="0" normalizeH="0" baseline="0" noProof="0" dirty="0">
                <a:ln>
                  <a:noFill/>
                </a:ln>
                <a:solidFill>
                  <a:srgbClr val="0041C4"/>
                </a:solidFill>
                <a:effectLst/>
                <a:uLnTx/>
                <a:uFillTx/>
                <a:latin typeface="Times New Roman" panose="02020603050405020304" pitchFamily="18" charset="0"/>
                <a:ea typeface="Calibri" panose="020F0502020204030204" pitchFamily="34" charset="0"/>
                <a:cs typeface="+mn-cs"/>
              </a:rPr>
              <a:t> </a:t>
            </a:r>
            <a:r>
              <a:rPr kumimoji="0" lang="en-US" sz="2800" b="1" i="1" u="none" strike="noStrike" kern="1200" cap="none" spc="0" normalizeH="0" baseline="0" noProof="0" dirty="0" err="1">
                <a:ln>
                  <a:noFill/>
                </a:ln>
                <a:solidFill>
                  <a:srgbClr val="0041C4"/>
                </a:solidFill>
                <a:effectLst/>
                <a:uLnTx/>
                <a:uFillTx/>
                <a:latin typeface="Times New Roman" panose="02020603050405020304" pitchFamily="18" charset="0"/>
                <a:ea typeface="Calibri" panose="020F0502020204030204" pitchFamily="34" charset="0"/>
                <a:cs typeface="+mn-cs"/>
              </a:rPr>
              <a:t>xâm</a:t>
            </a:r>
            <a:r>
              <a:rPr kumimoji="0" lang="en-US" sz="2800" b="1" i="1" u="none" strike="noStrike" kern="1200" cap="none" spc="0" normalizeH="0" baseline="0" noProof="0" dirty="0">
                <a:ln>
                  <a:noFill/>
                </a:ln>
                <a:solidFill>
                  <a:srgbClr val="0041C4"/>
                </a:solidFill>
                <a:effectLst/>
                <a:uLnTx/>
                <a:uFillTx/>
                <a:latin typeface="Times New Roman" panose="02020603050405020304" pitchFamily="18" charset="0"/>
                <a:ea typeface="Calibri" panose="020F0502020204030204" pitchFamily="34" charset="0"/>
                <a:cs typeface="+mn-cs"/>
              </a:rPr>
              <a:t> </a:t>
            </a:r>
            <a:r>
              <a:rPr kumimoji="0" lang="en-US" sz="2800" b="1" i="1" u="none" strike="noStrike" kern="1200" cap="none" spc="0" normalizeH="0" baseline="0" noProof="0" dirty="0" err="1">
                <a:ln>
                  <a:noFill/>
                </a:ln>
                <a:solidFill>
                  <a:srgbClr val="0041C4"/>
                </a:solidFill>
                <a:effectLst/>
                <a:uLnTx/>
                <a:uFillTx/>
                <a:latin typeface="Times New Roman" panose="02020603050405020304" pitchFamily="18" charset="0"/>
                <a:ea typeface="Calibri" panose="020F0502020204030204" pitchFamily="34" charset="0"/>
                <a:cs typeface="+mn-cs"/>
              </a:rPr>
              <a:t>lược</a:t>
            </a:r>
            <a:r>
              <a:rPr kumimoji="0" lang="en-US" sz="2800" b="1" i="1" u="none" strike="noStrike" kern="1200" cap="none" spc="0" normalizeH="0" baseline="0" noProof="0" dirty="0">
                <a:ln>
                  <a:noFill/>
                </a:ln>
                <a:solidFill>
                  <a:srgbClr val="0041C4"/>
                </a:solidFill>
                <a:effectLst/>
                <a:uLnTx/>
                <a:uFillTx/>
                <a:latin typeface="Times New Roman" panose="02020603050405020304" pitchFamily="18" charset="0"/>
                <a:ea typeface="Calibri" panose="020F0502020204030204" pitchFamily="34" charset="0"/>
                <a:cs typeface="+mn-cs"/>
              </a:rPr>
              <a:t> </a:t>
            </a:r>
            <a:r>
              <a:rPr kumimoji="0" lang="en-US" sz="2800" b="1" i="1" u="none" strike="noStrike" kern="1200" cap="none" spc="0" normalizeH="0" baseline="0" noProof="0" dirty="0" err="1">
                <a:ln>
                  <a:noFill/>
                </a:ln>
                <a:solidFill>
                  <a:srgbClr val="0041C4"/>
                </a:solidFill>
                <a:effectLst/>
                <a:uLnTx/>
                <a:uFillTx/>
                <a:latin typeface="Times New Roman" panose="02020603050405020304" pitchFamily="18" charset="0"/>
                <a:ea typeface="Calibri" panose="020F0502020204030204" pitchFamily="34" charset="0"/>
                <a:cs typeface="+mn-cs"/>
              </a:rPr>
              <a:t>Đắk</a:t>
            </a:r>
            <a:r>
              <a:rPr kumimoji="0" lang="en-US" sz="2800" b="1" i="1" u="none" strike="noStrike" kern="1200" cap="none" spc="0" normalizeH="0" baseline="0" noProof="0" dirty="0">
                <a:ln>
                  <a:noFill/>
                </a:ln>
                <a:solidFill>
                  <a:srgbClr val="0041C4"/>
                </a:solidFill>
                <a:effectLst/>
                <a:uLnTx/>
                <a:uFillTx/>
                <a:latin typeface="Times New Roman" panose="02020603050405020304" pitchFamily="18" charset="0"/>
                <a:ea typeface="Calibri" panose="020F0502020204030204" pitchFamily="34" charset="0"/>
                <a:cs typeface="+mn-cs"/>
              </a:rPr>
              <a:t> </a:t>
            </a:r>
            <a:r>
              <a:rPr kumimoji="0" lang="en-US" sz="2800" b="1" i="1" u="none" strike="noStrike" kern="1200" cap="none" spc="0" normalizeH="0" baseline="0" noProof="0" dirty="0" err="1">
                <a:ln>
                  <a:noFill/>
                </a:ln>
                <a:solidFill>
                  <a:srgbClr val="0041C4"/>
                </a:solidFill>
                <a:effectLst/>
                <a:uLnTx/>
                <a:uFillTx/>
                <a:latin typeface="Times New Roman" panose="02020603050405020304" pitchFamily="18" charset="0"/>
                <a:ea typeface="Calibri" panose="020F0502020204030204" pitchFamily="34" charset="0"/>
                <a:cs typeface="+mn-cs"/>
              </a:rPr>
              <a:t>Lắk</a:t>
            </a:r>
            <a:r>
              <a:rPr kumimoji="0" lang="en-US" sz="2800" b="1" i="1" u="none" strike="noStrike" kern="1200" cap="none" spc="0" normalizeH="0" baseline="0" noProof="0" dirty="0">
                <a:ln>
                  <a:noFill/>
                </a:ln>
                <a:solidFill>
                  <a:srgbClr val="0041C4"/>
                </a:solidFill>
                <a:effectLst/>
                <a:uLnTx/>
                <a:uFillTx/>
                <a:latin typeface="Times New Roman" panose="02020603050405020304" pitchFamily="18" charset="0"/>
                <a:ea typeface="Calibri" panose="020F0502020204030204" pitchFamily="34" charset="0"/>
                <a:cs typeface="+mn-cs"/>
              </a:rPr>
              <a:t> </a:t>
            </a:r>
            <a:r>
              <a:rPr kumimoji="0" lang="en-US" sz="2800" b="1" i="1" u="none" strike="noStrike" kern="1200" cap="none" spc="0" normalizeH="0" baseline="0" noProof="0" dirty="0" err="1">
                <a:ln>
                  <a:noFill/>
                </a:ln>
                <a:solidFill>
                  <a:srgbClr val="0041C4"/>
                </a:solidFill>
                <a:effectLst/>
                <a:uLnTx/>
                <a:uFillTx/>
                <a:latin typeface="Times New Roman" panose="02020603050405020304" pitchFamily="18" charset="0"/>
                <a:ea typeface="Calibri" panose="020F0502020204030204" pitchFamily="34" charset="0"/>
                <a:cs typeface="+mn-cs"/>
              </a:rPr>
              <a:t>như</a:t>
            </a:r>
            <a:r>
              <a:rPr kumimoji="0" lang="en-US" sz="2800" b="1" i="1" u="none" strike="noStrike" kern="1200" cap="none" spc="0" normalizeH="0" baseline="0" noProof="0" dirty="0">
                <a:ln>
                  <a:noFill/>
                </a:ln>
                <a:solidFill>
                  <a:srgbClr val="0041C4"/>
                </a:solidFill>
                <a:effectLst/>
                <a:uLnTx/>
                <a:uFillTx/>
                <a:latin typeface="Times New Roman" panose="02020603050405020304" pitchFamily="18" charset="0"/>
                <a:ea typeface="Calibri" panose="020F0502020204030204" pitchFamily="34" charset="0"/>
                <a:cs typeface="+mn-cs"/>
              </a:rPr>
              <a:t> </a:t>
            </a:r>
            <a:r>
              <a:rPr kumimoji="0" lang="en-US" sz="2800" b="1" i="1" u="none" strike="noStrike" kern="1200" cap="none" spc="0" normalizeH="0" baseline="0" noProof="0" dirty="0" err="1">
                <a:ln>
                  <a:noFill/>
                </a:ln>
                <a:solidFill>
                  <a:srgbClr val="0041C4"/>
                </a:solidFill>
                <a:effectLst/>
                <a:uLnTx/>
                <a:uFillTx/>
                <a:latin typeface="Times New Roman" panose="02020603050405020304" pitchFamily="18" charset="0"/>
                <a:ea typeface="Calibri" panose="020F0502020204030204" pitchFamily="34" charset="0"/>
                <a:cs typeface="+mn-cs"/>
              </a:rPr>
              <a:t>thế</a:t>
            </a:r>
            <a:r>
              <a:rPr kumimoji="0" lang="en-US" sz="2800" b="1" i="1" u="none" strike="noStrike" kern="1200" cap="none" spc="0" normalizeH="0" baseline="0" noProof="0" dirty="0">
                <a:ln>
                  <a:noFill/>
                </a:ln>
                <a:solidFill>
                  <a:srgbClr val="0041C4"/>
                </a:solidFill>
                <a:effectLst/>
                <a:uLnTx/>
                <a:uFillTx/>
                <a:latin typeface="Times New Roman" panose="02020603050405020304" pitchFamily="18" charset="0"/>
                <a:ea typeface="Calibri" panose="020F0502020204030204" pitchFamily="34" charset="0"/>
                <a:cs typeface="+mn-cs"/>
              </a:rPr>
              <a:t> </a:t>
            </a:r>
            <a:r>
              <a:rPr kumimoji="0" lang="en-US" sz="2800" b="1" i="1" u="none" strike="noStrike" kern="1200" cap="none" spc="0" normalizeH="0" baseline="0" noProof="0" dirty="0" err="1">
                <a:ln>
                  <a:noFill/>
                </a:ln>
                <a:solidFill>
                  <a:srgbClr val="0041C4"/>
                </a:solidFill>
                <a:effectLst/>
                <a:uLnTx/>
                <a:uFillTx/>
                <a:latin typeface="Times New Roman" panose="02020603050405020304" pitchFamily="18" charset="0"/>
                <a:ea typeface="Calibri" panose="020F0502020204030204" pitchFamily="34" charset="0"/>
                <a:cs typeface="+mn-cs"/>
              </a:rPr>
              <a:t>nào</a:t>
            </a:r>
            <a:r>
              <a:rPr kumimoji="0" lang="en-US" sz="2800" b="1" i="1" u="none" strike="noStrike" kern="1200" cap="none" spc="0" normalizeH="0" baseline="0" noProof="0" dirty="0">
                <a:ln>
                  <a:noFill/>
                </a:ln>
                <a:solidFill>
                  <a:srgbClr val="0041C4"/>
                </a:solidFill>
                <a:effectLst/>
                <a:uLnTx/>
                <a:uFillTx/>
                <a:latin typeface="Times New Roman" panose="02020603050405020304" pitchFamily="18" charset="0"/>
                <a:ea typeface="Calibri" panose="020F0502020204030204" pitchFamily="34" charset="0"/>
                <a:cs typeface="+mn-cs"/>
              </a:rPr>
              <a:t>?</a:t>
            </a:r>
            <a:endParaRPr kumimoji="0" lang="en-US" sz="2400" b="1" i="0" u="none" strike="noStrike" kern="1200" cap="none" spc="0" normalizeH="0" baseline="0" noProof="0" dirty="0">
              <a:ln>
                <a:noFill/>
              </a:ln>
              <a:solidFill>
                <a:srgbClr val="0041C4"/>
              </a:solidFill>
              <a:effectLst/>
              <a:uLnTx/>
              <a:uFillTx/>
              <a:latin typeface="Times New Roman" panose="02020603050405020304" pitchFamily="18" charset="0"/>
              <a:ea typeface="Calibri" panose="020F0502020204030204" pitchFamily="34" charset="0"/>
              <a:cs typeface="+mn-cs"/>
            </a:endParaRPr>
          </a:p>
        </p:txBody>
      </p:sp>
      <p:sp>
        <p:nvSpPr>
          <p:cNvPr id="8" name="TextBox 7">
            <a:extLst>
              <a:ext uri="{FF2B5EF4-FFF2-40B4-BE49-F238E27FC236}">
                <a16:creationId xmlns:a16="http://schemas.microsoft.com/office/drawing/2014/main" id="{2305DBA3-1BDF-4CF7-B3D0-2C20FBCC42BC}"/>
              </a:ext>
            </a:extLst>
          </p:cNvPr>
          <p:cNvSpPr txBox="1"/>
          <p:nvPr/>
        </p:nvSpPr>
        <p:spPr>
          <a:xfrm>
            <a:off x="1335156" y="661977"/>
            <a:ext cx="9266583" cy="460895"/>
          </a:xfrm>
          <a:prstGeom prst="rect">
            <a:avLst/>
          </a:prstGeom>
          <a:blipFill>
            <a:blip r:embed="rId2"/>
            <a:tile tx="0" ty="0" sx="100000" sy="100000" flip="none" algn="tl"/>
          </a:blip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I/ THỰC DÂN PHÁP QUAY TRỞ LẠI XÂM LƯỢC ĐẮK LẮK</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pic>
        <p:nvPicPr>
          <p:cNvPr id="3" name="Picture 2">
            <a:extLst>
              <a:ext uri="{FF2B5EF4-FFF2-40B4-BE49-F238E27FC236}">
                <a16:creationId xmlns:a16="http://schemas.microsoft.com/office/drawing/2014/main" id="{94B110E1-045C-4C36-9B51-BF355E618AEA}"/>
              </a:ext>
            </a:extLst>
          </p:cNvPr>
          <p:cNvPicPr>
            <a:picLocks noChangeAspect="1"/>
          </p:cNvPicPr>
          <p:nvPr/>
        </p:nvPicPr>
        <p:blipFill>
          <a:blip r:embed="rId3"/>
          <a:stretch>
            <a:fillRect/>
          </a:stretch>
        </p:blipFill>
        <p:spPr>
          <a:xfrm>
            <a:off x="7431156" y="1677894"/>
            <a:ext cx="4456045" cy="3963877"/>
          </a:xfrm>
          <a:prstGeom prst="rect">
            <a:avLst/>
          </a:prstGeom>
          <a:ln>
            <a:noFill/>
          </a:ln>
          <a:effectLst>
            <a:softEdge rad="112500"/>
          </a:effectLst>
        </p:spPr>
      </p:pic>
    </p:spTree>
    <p:extLst>
      <p:ext uri="{BB962C8B-B14F-4D97-AF65-F5344CB8AC3E}">
        <p14:creationId xmlns:p14="http://schemas.microsoft.com/office/powerpoint/2010/main" val="367503930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16" presetClass="entr" presetSubtype="21"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786B6D6-6C98-4098-990D-71C351494EF5}"/>
              </a:ext>
            </a:extLst>
          </p:cNvPr>
          <p:cNvSpPr txBox="1"/>
          <p:nvPr/>
        </p:nvSpPr>
        <p:spPr>
          <a:xfrm>
            <a:off x="331306" y="147876"/>
            <a:ext cx="11555895" cy="460895"/>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400" b="1" i="0" u="sng"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2. HOẠT ĐỘNG HÌNH THÀNH KIẾN THỨC.</a:t>
            </a:r>
            <a:endParaRPr kumimoji="0" lang="en-US" sz="20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endParaRPr>
          </a:p>
        </p:txBody>
      </p:sp>
      <p:sp>
        <p:nvSpPr>
          <p:cNvPr id="15" name="TextBox 14">
            <a:extLst>
              <a:ext uri="{FF2B5EF4-FFF2-40B4-BE49-F238E27FC236}">
                <a16:creationId xmlns:a16="http://schemas.microsoft.com/office/drawing/2014/main" id="{19255551-37D2-4BD5-ADE3-904D629A6CA2}"/>
              </a:ext>
            </a:extLst>
          </p:cNvPr>
          <p:cNvSpPr txBox="1"/>
          <p:nvPr/>
        </p:nvSpPr>
        <p:spPr>
          <a:xfrm>
            <a:off x="126647" y="1677894"/>
            <a:ext cx="675860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b.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mn-cs"/>
              </a:rPr>
              <a:t>Thực</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mn-cs"/>
              </a:rPr>
              <a:t>dân</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mn-cs"/>
              </a:rPr>
              <a:t>Pháp</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 quay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mn-cs"/>
              </a:rPr>
              <a:t>trở</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mn-cs"/>
              </a:rPr>
              <a:t>lại</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mn-cs"/>
              </a:rPr>
              <a:t>xâm</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mn-cs"/>
              </a:rPr>
              <a:t>lược</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mn-cs"/>
              </a:rPr>
              <a:t>Đắk</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mn-cs"/>
              </a:rPr>
              <a:t>Lắk</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a:t>
            </a:r>
            <a:endParaRPr kumimoji="0" lang="en-US" sz="24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305DBA3-1BDF-4CF7-B3D0-2C20FBCC42BC}"/>
              </a:ext>
            </a:extLst>
          </p:cNvPr>
          <p:cNvSpPr txBox="1"/>
          <p:nvPr/>
        </p:nvSpPr>
        <p:spPr>
          <a:xfrm>
            <a:off x="1335156" y="661977"/>
            <a:ext cx="9266583" cy="460895"/>
          </a:xfrm>
          <a:prstGeom prst="rect">
            <a:avLst/>
          </a:prstGeom>
          <a:blipFill>
            <a:blip r:embed="rId2"/>
            <a:tile tx="0" ty="0" sx="100000" sy="100000" flip="none" algn="tl"/>
          </a:blip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I/ THỰC DÂN PHÁP QUAY TRỞ LẠI XÂM LƯỢC ĐẮK LẮK</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pic>
        <p:nvPicPr>
          <p:cNvPr id="3" name="Picture 2">
            <a:extLst>
              <a:ext uri="{FF2B5EF4-FFF2-40B4-BE49-F238E27FC236}">
                <a16:creationId xmlns:a16="http://schemas.microsoft.com/office/drawing/2014/main" id="{94B110E1-045C-4C36-9B51-BF355E618AEA}"/>
              </a:ext>
            </a:extLst>
          </p:cNvPr>
          <p:cNvPicPr>
            <a:picLocks noChangeAspect="1"/>
          </p:cNvPicPr>
          <p:nvPr/>
        </p:nvPicPr>
        <p:blipFill>
          <a:blip r:embed="rId3"/>
          <a:stretch>
            <a:fillRect/>
          </a:stretch>
        </p:blipFill>
        <p:spPr>
          <a:xfrm>
            <a:off x="7431156" y="1677894"/>
            <a:ext cx="4456045" cy="3963877"/>
          </a:xfrm>
          <a:prstGeom prst="rect">
            <a:avLst/>
          </a:prstGeom>
          <a:ln>
            <a:noFill/>
          </a:ln>
          <a:effectLst>
            <a:softEdge rad="112500"/>
          </a:effectLst>
        </p:spPr>
      </p:pic>
      <p:sp>
        <p:nvSpPr>
          <p:cNvPr id="2" name="Rectangle 1"/>
          <p:cNvSpPr/>
          <p:nvPr/>
        </p:nvSpPr>
        <p:spPr>
          <a:xfrm>
            <a:off x="457950" y="2321972"/>
            <a:ext cx="6973205" cy="3416320"/>
          </a:xfrm>
          <a:prstGeom prst="rect">
            <a:avLst/>
          </a:prstGeom>
        </p:spPr>
        <p:txBody>
          <a:bodyPr wrap="square">
            <a:spAutoFit/>
          </a:bodyPr>
          <a:lstStyle/>
          <a:p>
            <a:r>
              <a:rPr lang="vi-VN" sz="2400" dirty="0"/>
              <a:t>Ngày 23 – 9 – 1945, thực dân Pháp nổ súng tấn công Sài Gòn, chính thức xâm lược nước ta lần thứ hai. Tháng 11 – 1945, quân Pháp từ miền Đông Nam Bộ có quân Nhật tiếp sức, theo Đường 14 đánh lên Tây Nguyên. Ngày 6 – 12 – 1945, quân Pháp tiến hành đánh chiếm thị xã Buôn Ma Thuột. Trước thế của địch mạnh, quân ta buộc phải rút lui, bảo toàn lực lượng. Thị xã Buôn Ma Thuột rơi vào tay địch</a:t>
            </a:r>
            <a:endParaRPr lang="en-US" sz="2400" dirty="0"/>
          </a:p>
        </p:txBody>
      </p:sp>
    </p:spTree>
    <p:extLst>
      <p:ext uri="{BB962C8B-B14F-4D97-AF65-F5344CB8AC3E}">
        <p14:creationId xmlns:p14="http://schemas.microsoft.com/office/powerpoint/2010/main" val="41465154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16" presetClass="entr" presetSubtype="21"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3CBF65C-D166-4112-A44B-95EA132D1690}"/>
              </a:ext>
            </a:extLst>
          </p:cNvPr>
          <p:cNvSpPr txBox="1"/>
          <p:nvPr/>
        </p:nvSpPr>
        <p:spPr>
          <a:xfrm>
            <a:off x="781878" y="195120"/>
            <a:ext cx="10217426" cy="856068"/>
          </a:xfrm>
          <a:prstGeom prst="rect">
            <a:avLst/>
          </a:prstGeom>
          <a:blipFill>
            <a:blip r:embed="rId2"/>
            <a:tile tx="0" ty="0" sx="100000" sy="100000" flip="none" algn="tl"/>
          </a:blipFill>
        </p:spPr>
        <p:txBody>
          <a:bodyPr wrap="square">
            <a:spAutoFit/>
          </a:bodyPr>
          <a:lstStyle/>
          <a:p>
            <a:pPr algn="ctr">
              <a:lnSpc>
                <a:spcPct val="107000"/>
              </a:lnSpc>
              <a:spcAft>
                <a:spcPts val="800"/>
              </a:spcAft>
            </a:pPr>
            <a:r>
              <a:rPr lang="en-US" sz="2400" b="1" dirty="0">
                <a:solidFill>
                  <a:srgbClr val="FF0000"/>
                </a:solidFill>
                <a:effectLst/>
                <a:latin typeface="Times New Roman" panose="02020603050405020304" pitchFamily="18" charset="0"/>
                <a:ea typeface="Calibri" panose="020F0502020204030204" pitchFamily="34" charset="0"/>
              </a:rPr>
              <a:t>II/ PHỐI HỢP VỚI ĐỒNG BÀO CẢ NƯỚC, KHÁNG CHIẾN CHỐNG THỰC DÂN PHÁP XÂM LƯỢC (1945 – 1954)</a:t>
            </a:r>
            <a:endParaRPr lang="en-US" sz="2000" dirty="0">
              <a:solidFill>
                <a:srgbClr val="FF0000"/>
              </a:solidFill>
              <a:effectLst/>
              <a:latin typeface="Times New Roman" panose="02020603050405020304" pitchFamily="18" charset="0"/>
              <a:ea typeface="Calibri" panose="020F0502020204030204" pitchFamily="34" charset="0"/>
            </a:endParaRPr>
          </a:p>
        </p:txBody>
      </p:sp>
      <p:sp>
        <p:nvSpPr>
          <p:cNvPr id="10" name="TextBox 9">
            <a:extLst>
              <a:ext uri="{FF2B5EF4-FFF2-40B4-BE49-F238E27FC236}">
                <a16:creationId xmlns:a16="http://schemas.microsoft.com/office/drawing/2014/main" id="{2BD344BE-19D6-427C-AF60-089599FD0C42}"/>
              </a:ext>
            </a:extLst>
          </p:cNvPr>
          <p:cNvSpPr txBox="1"/>
          <p:nvPr/>
        </p:nvSpPr>
        <p:spPr>
          <a:xfrm>
            <a:off x="261731" y="1380124"/>
            <a:ext cx="5628860" cy="3600986"/>
          </a:xfrm>
          <a:prstGeom prst="rect">
            <a:avLst/>
          </a:prstGeom>
          <a:solidFill>
            <a:schemeClr val="accent4">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a:spAutoFit/>
          </a:bodyPr>
          <a:lstStyle/>
          <a:p>
            <a:pPr marL="457200" indent="-457200" algn="just">
              <a:buFontTx/>
              <a:buChar char="-"/>
            </a:pPr>
            <a:r>
              <a:rPr lang="en-US" sz="3200" b="1" dirty="0" err="1">
                <a:solidFill>
                  <a:srgbClr val="FF0000"/>
                </a:solidFill>
                <a:effectLst/>
                <a:latin typeface="Times New Roman" panose="02020603050405020304" pitchFamily="18" charset="0"/>
                <a:ea typeface="Calibri" panose="020F0502020204030204" pitchFamily="34" charset="0"/>
              </a:rPr>
              <a:t>Hoạt</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động</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nhóm</a:t>
            </a:r>
            <a:r>
              <a:rPr lang="en-US" sz="3200" b="1" dirty="0">
                <a:solidFill>
                  <a:srgbClr val="FF0000"/>
                </a:solidFill>
                <a:effectLst/>
                <a:latin typeface="Times New Roman" panose="02020603050405020304" pitchFamily="18" charset="0"/>
                <a:ea typeface="Calibri" panose="020F0502020204030204" pitchFamily="34" charset="0"/>
              </a:rPr>
              <a:t>: </a:t>
            </a:r>
            <a:endParaRPr lang="en-US" sz="3200" b="1" dirty="0">
              <a:solidFill>
                <a:srgbClr val="FF0000"/>
              </a:solidFill>
              <a:latin typeface="Times New Roman" panose="02020603050405020304" pitchFamily="18" charset="0"/>
              <a:ea typeface="Calibri" panose="020F0502020204030204" pitchFamily="34" charset="0"/>
            </a:endParaRPr>
          </a:p>
          <a:p>
            <a:pPr algn="just"/>
            <a:r>
              <a:rPr lang="en-US" sz="2400" dirty="0">
                <a:effectLst/>
                <a:latin typeface="Times New Roman" panose="02020603050405020304" pitchFamily="18" charset="0"/>
                <a:ea typeface="Calibri" panose="020F0502020204030204" pitchFamily="34" charset="0"/>
              </a:rPr>
              <a:t> </a:t>
            </a:r>
            <a:r>
              <a:rPr lang="en-US" sz="2800" b="1" dirty="0" err="1">
                <a:solidFill>
                  <a:srgbClr val="0041C4"/>
                </a:solidFill>
                <a:latin typeface="Times New Roman" panose="02020603050405020304" pitchFamily="18" charset="0"/>
                <a:ea typeface="Calibri" panose="020F0502020204030204" pitchFamily="34" charset="0"/>
              </a:rPr>
              <a:t>Y</a:t>
            </a:r>
            <a:r>
              <a:rPr lang="en-US" sz="2800" b="1" dirty="0" err="1">
                <a:solidFill>
                  <a:srgbClr val="0041C4"/>
                </a:solidFill>
                <a:effectLst/>
                <a:latin typeface="Times New Roman" panose="02020603050405020304" pitchFamily="18" charset="0"/>
                <a:ea typeface="Calibri" panose="020F0502020204030204" pitchFamily="34" charset="0"/>
              </a:rPr>
              <a:t>êu</a:t>
            </a:r>
            <a:r>
              <a:rPr lang="en-US" sz="2800" b="1" dirty="0">
                <a:solidFill>
                  <a:srgbClr val="0041C4"/>
                </a:solidFill>
                <a:effectLst/>
                <a:latin typeface="Times New Roman" panose="02020603050405020304" pitchFamily="18" charset="0"/>
                <a:ea typeface="Calibri" panose="020F0502020204030204" pitchFamily="34" charset="0"/>
              </a:rPr>
              <a:t> </a:t>
            </a:r>
            <a:r>
              <a:rPr lang="en-US" sz="2800" b="1" dirty="0" err="1">
                <a:solidFill>
                  <a:srgbClr val="0041C4"/>
                </a:solidFill>
                <a:effectLst/>
                <a:latin typeface="Times New Roman" panose="02020603050405020304" pitchFamily="18" charset="0"/>
                <a:ea typeface="Calibri" panose="020F0502020204030204" pitchFamily="34" charset="0"/>
              </a:rPr>
              <a:t>cầu</a:t>
            </a:r>
            <a:r>
              <a:rPr lang="en-US" sz="2800" b="1" dirty="0">
                <a:solidFill>
                  <a:srgbClr val="0041C4"/>
                </a:solidFill>
                <a:effectLst/>
                <a:latin typeface="Times New Roman" panose="02020603050405020304" pitchFamily="18" charset="0"/>
                <a:ea typeface="Calibri" panose="020F0502020204030204" pitchFamily="34" charset="0"/>
              </a:rPr>
              <a:t> </a:t>
            </a:r>
            <a:r>
              <a:rPr lang="en-US" sz="2800" b="1" dirty="0" err="1">
                <a:solidFill>
                  <a:srgbClr val="0041C4"/>
                </a:solidFill>
                <a:effectLst/>
                <a:latin typeface="Times New Roman" panose="02020603050405020304" pitchFamily="18" charset="0"/>
                <a:ea typeface="Calibri" panose="020F0502020204030204" pitchFamily="34" charset="0"/>
              </a:rPr>
              <a:t>các</a:t>
            </a:r>
            <a:r>
              <a:rPr lang="en-US" sz="2800" b="1" dirty="0">
                <a:solidFill>
                  <a:srgbClr val="0041C4"/>
                </a:solidFill>
                <a:effectLst/>
                <a:latin typeface="Times New Roman" panose="02020603050405020304" pitchFamily="18" charset="0"/>
                <a:ea typeface="Calibri" panose="020F0502020204030204" pitchFamily="34" charset="0"/>
              </a:rPr>
              <a:t> </a:t>
            </a:r>
            <a:r>
              <a:rPr lang="en-US" sz="2800" b="1" dirty="0" err="1">
                <a:solidFill>
                  <a:srgbClr val="0041C4"/>
                </a:solidFill>
                <a:effectLst/>
                <a:latin typeface="Times New Roman" panose="02020603050405020304" pitchFamily="18" charset="0"/>
                <a:ea typeface="Calibri" panose="020F0502020204030204" pitchFamily="34" charset="0"/>
              </a:rPr>
              <a:t>nhóm</a:t>
            </a:r>
            <a:r>
              <a:rPr lang="en-US" sz="2800" b="1" dirty="0">
                <a:solidFill>
                  <a:srgbClr val="0041C4"/>
                </a:solidFill>
                <a:effectLst/>
                <a:latin typeface="Times New Roman" panose="02020603050405020304" pitchFamily="18" charset="0"/>
                <a:ea typeface="Calibri" panose="020F0502020204030204" pitchFamily="34" charset="0"/>
              </a:rPr>
              <a:t> </a:t>
            </a:r>
            <a:r>
              <a:rPr lang="en-US" sz="2800" b="1" dirty="0" err="1">
                <a:solidFill>
                  <a:srgbClr val="0041C4"/>
                </a:solidFill>
                <a:effectLst/>
                <a:latin typeface="Times New Roman" panose="02020603050405020304" pitchFamily="18" charset="0"/>
                <a:ea typeface="Calibri" panose="020F0502020204030204" pitchFamily="34" charset="0"/>
              </a:rPr>
              <a:t>thực</a:t>
            </a:r>
            <a:r>
              <a:rPr lang="en-US" sz="2800" b="1" dirty="0">
                <a:solidFill>
                  <a:srgbClr val="0041C4"/>
                </a:solidFill>
                <a:effectLst/>
                <a:latin typeface="Times New Roman" panose="02020603050405020304" pitchFamily="18" charset="0"/>
                <a:ea typeface="Calibri" panose="020F0502020204030204" pitchFamily="34" charset="0"/>
              </a:rPr>
              <a:t> </a:t>
            </a:r>
            <a:r>
              <a:rPr lang="en-US" sz="2800" b="1" dirty="0" err="1">
                <a:solidFill>
                  <a:srgbClr val="0041C4"/>
                </a:solidFill>
                <a:effectLst/>
                <a:latin typeface="Times New Roman" panose="02020603050405020304" pitchFamily="18" charset="0"/>
                <a:ea typeface="Calibri" panose="020F0502020204030204" pitchFamily="34" charset="0"/>
              </a:rPr>
              <a:t>hiện</a:t>
            </a:r>
            <a:r>
              <a:rPr lang="en-US" sz="2800" b="1" dirty="0">
                <a:solidFill>
                  <a:srgbClr val="0041C4"/>
                </a:solidFill>
                <a:effectLst/>
                <a:latin typeface="Times New Roman" panose="02020603050405020304" pitchFamily="18" charset="0"/>
                <a:ea typeface="Calibri" panose="020F0502020204030204" pitchFamily="34" charset="0"/>
              </a:rPr>
              <a:t> </a:t>
            </a:r>
            <a:r>
              <a:rPr lang="en-US" sz="2800" b="1" dirty="0" err="1">
                <a:solidFill>
                  <a:srgbClr val="0041C4"/>
                </a:solidFill>
                <a:effectLst/>
                <a:latin typeface="Times New Roman" panose="02020603050405020304" pitchFamily="18" charset="0"/>
                <a:ea typeface="Calibri" panose="020F0502020204030204" pitchFamily="34" charset="0"/>
              </a:rPr>
              <a:t>nhiệm</a:t>
            </a:r>
            <a:r>
              <a:rPr lang="en-US" sz="2800" b="1" dirty="0">
                <a:solidFill>
                  <a:srgbClr val="0041C4"/>
                </a:solidFill>
                <a:effectLst/>
                <a:latin typeface="Times New Roman" panose="02020603050405020304" pitchFamily="18" charset="0"/>
                <a:ea typeface="Calibri" panose="020F0502020204030204" pitchFamily="34" charset="0"/>
              </a:rPr>
              <a:t> </a:t>
            </a:r>
            <a:r>
              <a:rPr lang="en-US" sz="2800" b="1" dirty="0" err="1">
                <a:solidFill>
                  <a:srgbClr val="0041C4"/>
                </a:solidFill>
                <a:effectLst/>
                <a:latin typeface="Times New Roman" panose="02020603050405020304" pitchFamily="18" charset="0"/>
                <a:ea typeface="Calibri" panose="020F0502020204030204" pitchFamily="34" charset="0"/>
              </a:rPr>
              <a:t>vụ</a:t>
            </a:r>
            <a:r>
              <a:rPr lang="en-US" sz="2800" b="1" dirty="0">
                <a:solidFill>
                  <a:srgbClr val="0041C4"/>
                </a:solidFill>
                <a:effectLst/>
                <a:latin typeface="Times New Roman" panose="02020603050405020304" pitchFamily="18" charset="0"/>
                <a:ea typeface="Calibri" panose="020F0502020204030204" pitchFamily="34" charset="0"/>
              </a:rPr>
              <a:t> </a:t>
            </a:r>
            <a:r>
              <a:rPr lang="en-US" sz="2800" b="1" dirty="0" err="1">
                <a:solidFill>
                  <a:srgbClr val="0041C4"/>
                </a:solidFill>
                <a:effectLst/>
                <a:latin typeface="Times New Roman" panose="02020603050405020304" pitchFamily="18" charset="0"/>
                <a:ea typeface="Calibri" panose="020F0502020204030204" pitchFamily="34" charset="0"/>
              </a:rPr>
              <a:t>sau</a:t>
            </a:r>
            <a:r>
              <a:rPr lang="en-US" sz="2800" b="1" dirty="0">
                <a:solidFill>
                  <a:srgbClr val="0041C4"/>
                </a:solidFill>
                <a:effectLst/>
                <a:latin typeface="Times New Roman" panose="02020603050405020304" pitchFamily="18" charset="0"/>
                <a:ea typeface="Calibri" panose="020F0502020204030204" pitchFamily="34" charset="0"/>
              </a:rPr>
              <a:t>: </a:t>
            </a:r>
            <a:r>
              <a:rPr lang="en-US" sz="2800" b="1" dirty="0" err="1">
                <a:solidFill>
                  <a:srgbClr val="0041C4"/>
                </a:solidFill>
                <a:effectLst/>
                <a:latin typeface="Times New Roman" panose="02020603050405020304" pitchFamily="18" charset="0"/>
                <a:ea typeface="Calibri" panose="020F0502020204030204" pitchFamily="34" charset="0"/>
              </a:rPr>
              <a:t>nghiên</a:t>
            </a:r>
            <a:r>
              <a:rPr lang="en-US" sz="2800" b="1" dirty="0">
                <a:solidFill>
                  <a:srgbClr val="0041C4"/>
                </a:solidFill>
                <a:effectLst/>
                <a:latin typeface="Times New Roman" panose="02020603050405020304" pitchFamily="18" charset="0"/>
                <a:ea typeface="Calibri" panose="020F0502020204030204" pitchFamily="34" charset="0"/>
              </a:rPr>
              <a:t> </a:t>
            </a:r>
            <a:r>
              <a:rPr lang="en-US" sz="2800" b="1" dirty="0" err="1">
                <a:solidFill>
                  <a:srgbClr val="0041C4"/>
                </a:solidFill>
                <a:effectLst/>
                <a:latin typeface="Times New Roman" panose="02020603050405020304" pitchFamily="18" charset="0"/>
                <a:ea typeface="Calibri" panose="020F0502020204030204" pitchFamily="34" charset="0"/>
              </a:rPr>
              <a:t>cứu</a:t>
            </a:r>
            <a:r>
              <a:rPr lang="en-US" sz="2800" b="1" dirty="0">
                <a:solidFill>
                  <a:srgbClr val="0041C4"/>
                </a:solidFill>
                <a:effectLst/>
                <a:latin typeface="Times New Roman" panose="02020603050405020304" pitchFamily="18" charset="0"/>
                <a:ea typeface="Calibri" panose="020F0502020204030204" pitchFamily="34" charset="0"/>
              </a:rPr>
              <a:t> </a:t>
            </a:r>
            <a:r>
              <a:rPr lang="en-US" sz="2800" b="1" dirty="0" err="1">
                <a:solidFill>
                  <a:srgbClr val="0041C4"/>
                </a:solidFill>
                <a:effectLst/>
                <a:latin typeface="Times New Roman" panose="02020603050405020304" pitchFamily="18" charset="0"/>
                <a:ea typeface="Calibri" panose="020F0502020204030204" pitchFamily="34" charset="0"/>
              </a:rPr>
              <a:t>tài</a:t>
            </a:r>
            <a:r>
              <a:rPr lang="en-US" sz="2800" b="1" dirty="0">
                <a:solidFill>
                  <a:srgbClr val="0041C4"/>
                </a:solidFill>
                <a:effectLst/>
                <a:latin typeface="Times New Roman" panose="02020603050405020304" pitchFamily="18" charset="0"/>
                <a:ea typeface="Calibri" panose="020F0502020204030204" pitchFamily="34" charset="0"/>
              </a:rPr>
              <a:t> </a:t>
            </a:r>
            <a:r>
              <a:rPr lang="en-US" sz="2800" b="1" dirty="0" err="1">
                <a:solidFill>
                  <a:srgbClr val="0041C4"/>
                </a:solidFill>
                <a:effectLst/>
                <a:latin typeface="Times New Roman" panose="02020603050405020304" pitchFamily="18" charset="0"/>
                <a:ea typeface="Calibri" panose="020F0502020204030204" pitchFamily="34" charset="0"/>
              </a:rPr>
              <a:t>liệu</a:t>
            </a:r>
            <a:r>
              <a:rPr lang="en-US" sz="2800" b="1" dirty="0">
                <a:solidFill>
                  <a:srgbClr val="0041C4"/>
                </a:solidFill>
                <a:latin typeface="Times New Roman" panose="02020603050405020304" pitchFamily="18" charset="0"/>
                <a:ea typeface="Calibri" panose="020F0502020204030204" pitchFamily="34" charset="0"/>
              </a:rPr>
              <a:t>, </a:t>
            </a:r>
            <a:r>
              <a:rPr lang="en-US" sz="2800" b="1" dirty="0" err="1">
                <a:solidFill>
                  <a:srgbClr val="0041C4"/>
                </a:solidFill>
                <a:effectLst/>
                <a:latin typeface="Times New Roman" panose="02020603050405020304" pitchFamily="18" charset="0"/>
                <a:ea typeface="Calibri" panose="020F0502020204030204" pitchFamily="34" charset="0"/>
              </a:rPr>
              <a:t>trình</a:t>
            </a:r>
            <a:r>
              <a:rPr lang="en-US" sz="2800" b="1" dirty="0">
                <a:solidFill>
                  <a:srgbClr val="0041C4"/>
                </a:solidFill>
                <a:effectLst/>
                <a:latin typeface="Times New Roman" panose="02020603050405020304" pitchFamily="18" charset="0"/>
                <a:ea typeface="Calibri" panose="020F0502020204030204" pitchFamily="34" charset="0"/>
              </a:rPr>
              <a:t> </a:t>
            </a:r>
            <a:r>
              <a:rPr lang="en-US" sz="2800" b="1" dirty="0" err="1">
                <a:solidFill>
                  <a:srgbClr val="0041C4"/>
                </a:solidFill>
                <a:effectLst/>
                <a:latin typeface="Times New Roman" panose="02020603050405020304" pitchFamily="18" charset="0"/>
                <a:ea typeface="Calibri" panose="020F0502020204030204" pitchFamily="34" charset="0"/>
              </a:rPr>
              <a:t>bày</a:t>
            </a:r>
            <a:r>
              <a:rPr lang="en-US" sz="2800" b="1" dirty="0">
                <a:solidFill>
                  <a:srgbClr val="0041C4"/>
                </a:solidFill>
                <a:effectLst/>
                <a:latin typeface="Times New Roman" panose="02020603050405020304" pitchFamily="18" charset="0"/>
                <a:ea typeface="Calibri" panose="020F0502020204030204" pitchFamily="34" charset="0"/>
              </a:rPr>
              <a:t> </a:t>
            </a:r>
            <a:r>
              <a:rPr lang="en-US" sz="2800" b="1" dirty="0" err="1">
                <a:solidFill>
                  <a:srgbClr val="0041C4"/>
                </a:solidFill>
                <a:effectLst/>
                <a:latin typeface="Times New Roman" panose="02020603050405020304" pitchFamily="18" charset="0"/>
                <a:ea typeface="Calibri" panose="020F0502020204030204" pitchFamily="34" charset="0"/>
              </a:rPr>
              <a:t>nội</a:t>
            </a:r>
            <a:r>
              <a:rPr lang="en-US" sz="2800" b="1" dirty="0">
                <a:solidFill>
                  <a:srgbClr val="0041C4"/>
                </a:solidFill>
                <a:effectLst/>
                <a:latin typeface="Times New Roman" panose="02020603050405020304" pitchFamily="18" charset="0"/>
                <a:ea typeface="Calibri" panose="020F0502020204030204" pitchFamily="34" charset="0"/>
              </a:rPr>
              <a:t> dung: </a:t>
            </a:r>
            <a:r>
              <a:rPr lang="en-US" sz="2800" b="1" i="1" dirty="0" err="1">
                <a:solidFill>
                  <a:srgbClr val="0041C4"/>
                </a:solidFill>
                <a:latin typeface="Times New Roman" panose="02020603050405020304" pitchFamily="18" charset="0"/>
                <a:ea typeface="Calibri" panose="020F0502020204030204" pitchFamily="34" charset="0"/>
              </a:rPr>
              <a:t>N</a:t>
            </a:r>
            <a:r>
              <a:rPr lang="en-US" sz="2800" b="1" i="1" dirty="0" err="1">
                <a:solidFill>
                  <a:srgbClr val="0041C4"/>
                </a:solidFill>
                <a:effectLst/>
                <a:latin typeface="Times New Roman" panose="02020603050405020304" pitchFamily="18" charset="0"/>
                <a:ea typeface="Calibri" panose="020F0502020204030204" pitchFamily="34" charset="0"/>
              </a:rPr>
              <a:t>hững</a:t>
            </a:r>
            <a:r>
              <a:rPr lang="en-US" sz="2800" b="1" i="1" dirty="0">
                <a:solidFill>
                  <a:srgbClr val="0041C4"/>
                </a:solidFill>
                <a:effectLst/>
                <a:latin typeface="Times New Roman" panose="02020603050405020304" pitchFamily="18" charset="0"/>
                <a:ea typeface="Calibri" panose="020F0502020204030204" pitchFamily="34" charset="0"/>
              </a:rPr>
              <a:t> </a:t>
            </a:r>
            <a:r>
              <a:rPr lang="en-US" sz="2800" b="1" i="1" dirty="0" err="1">
                <a:solidFill>
                  <a:srgbClr val="0041C4"/>
                </a:solidFill>
                <a:effectLst/>
                <a:latin typeface="Times New Roman" panose="02020603050405020304" pitchFamily="18" charset="0"/>
                <a:ea typeface="Calibri" panose="020F0502020204030204" pitchFamily="34" charset="0"/>
              </a:rPr>
              <a:t>chuẩn</a:t>
            </a:r>
            <a:r>
              <a:rPr lang="en-US" sz="2800" b="1" i="1" dirty="0">
                <a:solidFill>
                  <a:srgbClr val="0041C4"/>
                </a:solidFill>
                <a:effectLst/>
                <a:latin typeface="Times New Roman" panose="02020603050405020304" pitchFamily="18" charset="0"/>
                <a:ea typeface="Calibri" panose="020F0502020204030204" pitchFamily="34" charset="0"/>
              </a:rPr>
              <a:t> </a:t>
            </a:r>
            <a:r>
              <a:rPr lang="en-US" sz="2800" b="1" i="1" dirty="0" err="1">
                <a:solidFill>
                  <a:srgbClr val="0041C4"/>
                </a:solidFill>
                <a:effectLst/>
                <a:latin typeface="Times New Roman" panose="02020603050405020304" pitchFamily="18" charset="0"/>
                <a:ea typeface="Calibri" panose="020F0502020204030204" pitchFamily="34" charset="0"/>
              </a:rPr>
              <a:t>bị</a:t>
            </a:r>
            <a:r>
              <a:rPr lang="en-US" sz="2800" b="1" i="1" dirty="0">
                <a:solidFill>
                  <a:srgbClr val="0041C4"/>
                </a:solidFill>
                <a:effectLst/>
                <a:latin typeface="Times New Roman" panose="02020603050405020304" pitchFamily="18" charset="0"/>
                <a:ea typeface="Calibri" panose="020F0502020204030204" pitchFamily="34" charset="0"/>
              </a:rPr>
              <a:t> </a:t>
            </a:r>
            <a:r>
              <a:rPr lang="en-US" sz="2800" b="1" i="1" dirty="0" err="1">
                <a:solidFill>
                  <a:srgbClr val="0041C4"/>
                </a:solidFill>
                <a:effectLst/>
                <a:latin typeface="Times New Roman" panose="02020603050405020304" pitchFamily="18" charset="0"/>
                <a:ea typeface="Calibri" panose="020F0502020204030204" pitchFamily="34" charset="0"/>
              </a:rPr>
              <a:t>cho</a:t>
            </a:r>
            <a:r>
              <a:rPr lang="en-US" sz="2800" b="1" i="1" dirty="0">
                <a:solidFill>
                  <a:srgbClr val="0041C4"/>
                </a:solidFill>
                <a:effectLst/>
                <a:latin typeface="Times New Roman" panose="02020603050405020304" pitchFamily="18" charset="0"/>
                <a:ea typeface="Calibri" panose="020F0502020204030204" pitchFamily="34" charset="0"/>
              </a:rPr>
              <a:t> </a:t>
            </a:r>
            <a:r>
              <a:rPr lang="en-US" sz="2800" b="1" i="1" dirty="0" err="1">
                <a:solidFill>
                  <a:srgbClr val="0041C4"/>
                </a:solidFill>
                <a:effectLst/>
                <a:latin typeface="Times New Roman" panose="02020603050405020304" pitchFamily="18" charset="0"/>
                <a:ea typeface="Calibri" panose="020F0502020204030204" pitchFamily="34" charset="0"/>
              </a:rPr>
              <a:t>cuộc</a:t>
            </a:r>
            <a:r>
              <a:rPr lang="en-US" sz="2800" b="1" i="1" dirty="0">
                <a:solidFill>
                  <a:srgbClr val="0041C4"/>
                </a:solidFill>
                <a:effectLst/>
                <a:latin typeface="Times New Roman" panose="02020603050405020304" pitchFamily="18" charset="0"/>
                <a:ea typeface="Calibri" panose="020F0502020204030204" pitchFamily="34" charset="0"/>
              </a:rPr>
              <a:t> </a:t>
            </a:r>
            <a:r>
              <a:rPr lang="en-US" sz="2800" b="1" i="1" dirty="0" err="1">
                <a:solidFill>
                  <a:srgbClr val="0041C4"/>
                </a:solidFill>
                <a:effectLst/>
                <a:latin typeface="Times New Roman" panose="02020603050405020304" pitchFamily="18" charset="0"/>
                <a:ea typeface="Calibri" panose="020F0502020204030204" pitchFamily="34" charset="0"/>
              </a:rPr>
              <a:t>kháng</a:t>
            </a:r>
            <a:r>
              <a:rPr lang="en-US" sz="2800" b="1" i="1" dirty="0">
                <a:solidFill>
                  <a:srgbClr val="0041C4"/>
                </a:solidFill>
                <a:effectLst/>
                <a:latin typeface="Times New Roman" panose="02020603050405020304" pitchFamily="18" charset="0"/>
                <a:ea typeface="Calibri" panose="020F0502020204030204" pitchFamily="34" charset="0"/>
              </a:rPr>
              <a:t> </a:t>
            </a:r>
            <a:r>
              <a:rPr lang="en-US" sz="2800" b="1" i="1" dirty="0" err="1">
                <a:solidFill>
                  <a:srgbClr val="0041C4"/>
                </a:solidFill>
                <a:effectLst/>
                <a:latin typeface="Times New Roman" panose="02020603050405020304" pitchFamily="18" charset="0"/>
                <a:ea typeface="Calibri" panose="020F0502020204030204" pitchFamily="34" charset="0"/>
              </a:rPr>
              <a:t>chiến</a:t>
            </a:r>
            <a:r>
              <a:rPr lang="en-US" sz="2800" b="1" i="1" dirty="0">
                <a:solidFill>
                  <a:srgbClr val="0041C4"/>
                </a:solidFill>
                <a:effectLst/>
                <a:latin typeface="Times New Roman" panose="02020603050405020304" pitchFamily="18" charset="0"/>
                <a:ea typeface="Calibri" panose="020F0502020204030204" pitchFamily="34" charset="0"/>
              </a:rPr>
              <a:t> </a:t>
            </a:r>
            <a:r>
              <a:rPr lang="en-US" sz="2800" b="1" i="1" dirty="0" err="1">
                <a:solidFill>
                  <a:srgbClr val="0041C4"/>
                </a:solidFill>
                <a:effectLst/>
                <a:latin typeface="Times New Roman" panose="02020603050405020304" pitchFamily="18" charset="0"/>
                <a:ea typeface="Calibri" panose="020F0502020204030204" pitchFamily="34" charset="0"/>
              </a:rPr>
              <a:t>chông</a:t>
            </a:r>
            <a:r>
              <a:rPr lang="en-US" sz="2800" b="1" i="1" dirty="0">
                <a:solidFill>
                  <a:srgbClr val="0041C4"/>
                </a:solidFill>
                <a:effectLst/>
                <a:latin typeface="Times New Roman" panose="02020603050405020304" pitchFamily="18" charset="0"/>
                <a:ea typeface="Calibri" panose="020F0502020204030204" pitchFamily="34" charset="0"/>
              </a:rPr>
              <a:t> </a:t>
            </a:r>
            <a:r>
              <a:rPr lang="en-US" sz="2800" b="1" i="1" dirty="0" err="1">
                <a:solidFill>
                  <a:srgbClr val="0041C4"/>
                </a:solidFill>
                <a:effectLst/>
                <a:latin typeface="Times New Roman" panose="02020603050405020304" pitchFamily="18" charset="0"/>
                <a:ea typeface="Calibri" panose="020F0502020204030204" pitchFamily="34" charset="0"/>
              </a:rPr>
              <a:t>Pháp</a:t>
            </a:r>
            <a:r>
              <a:rPr lang="en-US" sz="2800" b="1" i="1" dirty="0">
                <a:solidFill>
                  <a:srgbClr val="0041C4"/>
                </a:solidFill>
                <a:effectLst/>
                <a:latin typeface="Times New Roman" panose="02020603050405020304" pitchFamily="18" charset="0"/>
                <a:ea typeface="Calibri" panose="020F0502020204030204" pitchFamily="34" charset="0"/>
              </a:rPr>
              <a:t> </a:t>
            </a:r>
            <a:r>
              <a:rPr lang="en-US" sz="2800" b="1" i="1" dirty="0" err="1">
                <a:solidFill>
                  <a:srgbClr val="0041C4"/>
                </a:solidFill>
                <a:effectLst/>
                <a:latin typeface="Times New Roman" panose="02020603050405020304" pitchFamily="18" charset="0"/>
                <a:ea typeface="Calibri" panose="020F0502020204030204" pitchFamily="34" charset="0"/>
              </a:rPr>
              <a:t>của</a:t>
            </a:r>
            <a:r>
              <a:rPr lang="en-US" sz="2800" b="1" i="1" dirty="0">
                <a:solidFill>
                  <a:srgbClr val="0041C4"/>
                </a:solidFill>
                <a:effectLst/>
                <a:latin typeface="Times New Roman" panose="02020603050405020304" pitchFamily="18" charset="0"/>
                <a:ea typeface="Calibri" panose="020F0502020204030204" pitchFamily="34" charset="0"/>
              </a:rPr>
              <a:t> </a:t>
            </a:r>
            <a:r>
              <a:rPr lang="en-US" sz="2800" b="1" i="1" dirty="0" err="1">
                <a:solidFill>
                  <a:srgbClr val="0041C4"/>
                </a:solidFill>
                <a:effectLst/>
                <a:latin typeface="Times New Roman" panose="02020603050405020304" pitchFamily="18" charset="0"/>
                <a:ea typeface="Calibri" panose="020F0502020204030204" pitchFamily="34" charset="0"/>
              </a:rPr>
              <a:t>nhân</a:t>
            </a:r>
            <a:r>
              <a:rPr lang="en-US" sz="2800" b="1" i="1" dirty="0">
                <a:solidFill>
                  <a:srgbClr val="0041C4"/>
                </a:solidFill>
                <a:effectLst/>
                <a:latin typeface="Times New Roman" panose="02020603050405020304" pitchFamily="18" charset="0"/>
                <a:ea typeface="Calibri" panose="020F0502020204030204" pitchFamily="34" charset="0"/>
              </a:rPr>
              <a:t> </a:t>
            </a:r>
            <a:r>
              <a:rPr lang="en-US" sz="2800" b="1" i="1" dirty="0" err="1">
                <a:solidFill>
                  <a:srgbClr val="0041C4"/>
                </a:solidFill>
                <a:effectLst/>
                <a:latin typeface="Times New Roman" panose="02020603050405020304" pitchFamily="18" charset="0"/>
                <a:ea typeface="Calibri" panose="020F0502020204030204" pitchFamily="34" charset="0"/>
              </a:rPr>
              <a:t>dân</a:t>
            </a:r>
            <a:r>
              <a:rPr lang="en-US" sz="2800" b="1" i="1" dirty="0">
                <a:solidFill>
                  <a:srgbClr val="0041C4"/>
                </a:solidFill>
                <a:effectLst/>
                <a:latin typeface="Times New Roman" panose="02020603050405020304" pitchFamily="18" charset="0"/>
                <a:ea typeface="Calibri" panose="020F0502020204030204" pitchFamily="34" charset="0"/>
              </a:rPr>
              <a:t> </a:t>
            </a:r>
            <a:r>
              <a:rPr lang="en-US" sz="2800" b="1" i="1" dirty="0" err="1">
                <a:solidFill>
                  <a:srgbClr val="0041C4"/>
                </a:solidFill>
                <a:effectLst/>
                <a:latin typeface="Times New Roman" panose="02020603050405020304" pitchFamily="18" charset="0"/>
                <a:ea typeface="Calibri" panose="020F0502020204030204" pitchFamily="34" charset="0"/>
              </a:rPr>
              <a:t>Đắk</a:t>
            </a:r>
            <a:r>
              <a:rPr lang="en-US" sz="2800" b="1" i="1" dirty="0">
                <a:solidFill>
                  <a:srgbClr val="0041C4"/>
                </a:solidFill>
                <a:effectLst/>
                <a:latin typeface="Times New Roman" panose="02020603050405020304" pitchFamily="18" charset="0"/>
                <a:ea typeface="Calibri" panose="020F0502020204030204" pitchFamily="34" charset="0"/>
              </a:rPr>
              <a:t> </a:t>
            </a:r>
            <a:r>
              <a:rPr lang="en-US" sz="2800" b="1" i="1" dirty="0" err="1">
                <a:solidFill>
                  <a:srgbClr val="0041C4"/>
                </a:solidFill>
                <a:effectLst/>
                <a:latin typeface="Times New Roman" panose="02020603050405020304" pitchFamily="18" charset="0"/>
                <a:ea typeface="Calibri" panose="020F0502020204030204" pitchFamily="34" charset="0"/>
              </a:rPr>
              <a:t>Lắk</a:t>
            </a:r>
            <a:r>
              <a:rPr lang="en-US" sz="2800" b="1" i="1" dirty="0">
                <a:solidFill>
                  <a:srgbClr val="0041C4"/>
                </a:solidFill>
                <a:effectLst/>
                <a:latin typeface="Times New Roman" panose="02020603050405020304" pitchFamily="18" charset="0"/>
                <a:ea typeface="Calibri" panose="020F0502020204030204" pitchFamily="34" charset="0"/>
              </a:rPr>
              <a:t> </a:t>
            </a:r>
            <a:r>
              <a:rPr lang="en-US" sz="2800" b="1" i="1" dirty="0" err="1">
                <a:solidFill>
                  <a:srgbClr val="0041C4"/>
                </a:solidFill>
                <a:effectLst/>
                <a:latin typeface="Times New Roman" panose="02020603050405020304" pitchFamily="18" charset="0"/>
                <a:ea typeface="Calibri" panose="020F0502020204030204" pitchFamily="34" charset="0"/>
              </a:rPr>
              <a:t>và</a:t>
            </a:r>
            <a:r>
              <a:rPr lang="en-US" sz="2800" b="1" i="1" dirty="0">
                <a:solidFill>
                  <a:srgbClr val="0041C4"/>
                </a:solidFill>
                <a:effectLst/>
                <a:latin typeface="Times New Roman" panose="02020603050405020304" pitchFamily="18" charset="0"/>
                <a:ea typeface="Calibri" panose="020F0502020204030204" pitchFamily="34" charset="0"/>
              </a:rPr>
              <a:t> </a:t>
            </a:r>
            <a:r>
              <a:rPr lang="en-US" sz="2800" b="1" i="1" dirty="0" err="1">
                <a:solidFill>
                  <a:srgbClr val="0041C4"/>
                </a:solidFill>
                <a:effectLst/>
                <a:latin typeface="Times New Roman" panose="02020603050405020304" pitchFamily="18" charset="0"/>
                <a:ea typeface="Calibri" panose="020F0502020204030204" pitchFamily="34" charset="0"/>
              </a:rPr>
              <a:t>những</a:t>
            </a:r>
            <a:r>
              <a:rPr lang="en-US" sz="2800" b="1" i="1" dirty="0">
                <a:solidFill>
                  <a:srgbClr val="0041C4"/>
                </a:solidFill>
                <a:effectLst/>
                <a:latin typeface="Times New Roman" panose="02020603050405020304" pitchFamily="18" charset="0"/>
                <a:ea typeface="Calibri" panose="020F0502020204030204" pitchFamily="34" charset="0"/>
              </a:rPr>
              <a:t> </a:t>
            </a:r>
            <a:r>
              <a:rPr lang="en-US" sz="2800" b="1" i="1" dirty="0" err="1">
                <a:solidFill>
                  <a:srgbClr val="0041C4"/>
                </a:solidFill>
                <a:effectLst/>
                <a:latin typeface="Times New Roman" panose="02020603050405020304" pitchFamily="18" charset="0"/>
                <a:ea typeface="Calibri" panose="020F0502020204030204" pitchFamily="34" charset="0"/>
              </a:rPr>
              <a:t>đóng</a:t>
            </a:r>
            <a:r>
              <a:rPr lang="en-US" sz="2800" b="1" i="1" dirty="0">
                <a:solidFill>
                  <a:srgbClr val="0041C4"/>
                </a:solidFill>
                <a:effectLst/>
                <a:latin typeface="Times New Roman" panose="02020603050405020304" pitchFamily="18" charset="0"/>
                <a:ea typeface="Calibri" panose="020F0502020204030204" pitchFamily="34" charset="0"/>
              </a:rPr>
              <a:t> </a:t>
            </a:r>
            <a:r>
              <a:rPr lang="en-US" sz="2800" b="1" i="1" dirty="0" err="1">
                <a:solidFill>
                  <a:srgbClr val="0041C4"/>
                </a:solidFill>
                <a:effectLst/>
                <a:latin typeface="Times New Roman" panose="02020603050405020304" pitchFamily="18" charset="0"/>
                <a:ea typeface="Calibri" panose="020F0502020204030204" pitchFamily="34" charset="0"/>
              </a:rPr>
              <a:t>góp</a:t>
            </a:r>
            <a:r>
              <a:rPr lang="en-US" sz="2800" b="1" i="1" dirty="0">
                <a:solidFill>
                  <a:srgbClr val="0041C4"/>
                </a:solidFill>
                <a:effectLst/>
                <a:latin typeface="Times New Roman" panose="02020603050405020304" pitchFamily="18" charset="0"/>
                <a:ea typeface="Calibri" panose="020F0502020204030204" pitchFamily="34" charset="0"/>
              </a:rPr>
              <a:t> </a:t>
            </a:r>
            <a:r>
              <a:rPr lang="en-US" sz="2800" b="1" i="1" dirty="0" err="1">
                <a:solidFill>
                  <a:srgbClr val="0041C4"/>
                </a:solidFill>
                <a:effectLst/>
                <a:latin typeface="Times New Roman" panose="02020603050405020304" pitchFamily="18" charset="0"/>
                <a:ea typeface="Calibri" panose="020F0502020204030204" pitchFamily="34" charset="0"/>
              </a:rPr>
              <a:t>của</a:t>
            </a:r>
            <a:r>
              <a:rPr lang="en-US" sz="2800" b="1" i="1" dirty="0">
                <a:solidFill>
                  <a:srgbClr val="0041C4"/>
                </a:solidFill>
                <a:effectLst/>
                <a:latin typeface="Times New Roman" panose="02020603050405020304" pitchFamily="18" charset="0"/>
                <a:ea typeface="Calibri" panose="020F0502020204030204" pitchFamily="34" charset="0"/>
              </a:rPr>
              <a:t> </a:t>
            </a:r>
            <a:r>
              <a:rPr lang="en-US" sz="2800" b="1" i="1" dirty="0" err="1">
                <a:solidFill>
                  <a:srgbClr val="0041C4"/>
                </a:solidFill>
                <a:effectLst/>
                <a:latin typeface="Times New Roman" panose="02020603050405020304" pitchFamily="18" charset="0"/>
                <a:ea typeface="Calibri" panose="020F0502020204030204" pitchFamily="34" charset="0"/>
              </a:rPr>
              <a:t>chiến</a:t>
            </a:r>
            <a:r>
              <a:rPr lang="en-US" sz="2800" b="1" i="1" dirty="0">
                <a:solidFill>
                  <a:srgbClr val="0041C4"/>
                </a:solidFill>
                <a:effectLst/>
                <a:latin typeface="Times New Roman" panose="02020603050405020304" pitchFamily="18" charset="0"/>
                <a:ea typeface="Calibri" panose="020F0502020204030204" pitchFamily="34" charset="0"/>
              </a:rPr>
              <a:t> </a:t>
            </a:r>
            <a:r>
              <a:rPr lang="en-US" sz="2800" b="1" i="1" dirty="0" err="1">
                <a:solidFill>
                  <a:srgbClr val="0041C4"/>
                </a:solidFill>
                <a:effectLst/>
                <a:latin typeface="Times New Roman" panose="02020603050405020304" pitchFamily="18" charset="0"/>
                <a:ea typeface="Calibri" panose="020F0502020204030204" pitchFamily="34" charset="0"/>
              </a:rPr>
              <a:t>trường</a:t>
            </a:r>
            <a:r>
              <a:rPr lang="en-US" sz="2800" b="1" i="1" dirty="0">
                <a:solidFill>
                  <a:srgbClr val="0041C4"/>
                </a:solidFill>
                <a:effectLst/>
                <a:latin typeface="Times New Roman" panose="02020603050405020304" pitchFamily="18" charset="0"/>
                <a:ea typeface="Calibri" panose="020F0502020204030204" pitchFamily="34" charset="0"/>
              </a:rPr>
              <a:t> </a:t>
            </a:r>
            <a:r>
              <a:rPr lang="en-US" sz="2800" b="1" i="1" dirty="0" err="1">
                <a:solidFill>
                  <a:srgbClr val="0041C4"/>
                </a:solidFill>
                <a:effectLst/>
                <a:latin typeface="Times New Roman" panose="02020603050405020304" pitchFamily="18" charset="0"/>
                <a:ea typeface="Calibri" panose="020F0502020204030204" pitchFamily="34" charset="0"/>
              </a:rPr>
              <a:t>Đắk</a:t>
            </a:r>
            <a:r>
              <a:rPr lang="en-US" sz="2800" b="1" i="1" dirty="0">
                <a:solidFill>
                  <a:srgbClr val="0041C4"/>
                </a:solidFill>
                <a:effectLst/>
                <a:latin typeface="Times New Roman" panose="02020603050405020304" pitchFamily="18" charset="0"/>
                <a:ea typeface="Calibri" panose="020F0502020204030204" pitchFamily="34" charset="0"/>
              </a:rPr>
              <a:t> </a:t>
            </a:r>
            <a:r>
              <a:rPr lang="en-US" sz="2800" b="1" i="1" dirty="0" err="1">
                <a:solidFill>
                  <a:srgbClr val="0041C4"/>
                </a:solidFill>
                <a:effectLst/>
                <a:latin typeface="Times New Roman" panose="02020603050405020304" pitchFamily="18" charset="0"/>
                <a:ea typeface="Calibri" panose="020F0502020204030204" pitchFamily="34" charset="0"/>
              </a:rPr>
              <a:t>Lắk</a:t>
            </a:r>
            <a:r>
              <a:rPr lang="en-US" sz="2800" b="1" i="1" dirty="0">
                <a:solidFill>
                  <a:srgbClr val="0041C4"/>
                </a:solidFill>
                <a:effectLst/>
                <a:latin typeface="Times New Roman" panose="02020603050405020304" pitchFamily="18" charset="0"/>
                <a:ea typeface="Calibri" panose="020F0502020204030204" pitchFamily="34" charset="0"/>
              </a:rPr>
              <a:t> </a:t>
            </a:r>
            <a:r>
              <a:rPr lang="en-US" sz="2800" b="1" i="1" dirty="0" err="1">
                <a:solidFill>
                  <a:srgbClr val="0041C4"/>
                </a:solidFill>
                <a:effectLst/>
                <a:latin typeface="Times New Roman" panose="02020603050405020304" pitchFamily="18" charset="0"/>
                <a:ea typeface="Calibri" panose="020F0502020204030204" pitchFamily="34" charset="0"/>
              </a:rPr>
              <a:t>đối</a:t>
            </a:r>
            <a:r>
              <a:rPr lang="en-US" sz="2800" b="1" i="1" dirty="0">
                <a:solidFill>
                  <a:srgbClr val="0041C4"/>
                </a:solidFill>
                <a:effectLst/>
                <a:latin typeface="Times New Roman" panose="02020603050405020304" pitchFamily="18" charset="0"/>
                <a:ea typeface="Calibri" panose="020F0502020204030204" pitchFamily="34" charset="0"/>
              </a:rPr>
              <a:t> </a:t>
            </a:r>
            <a:r>
              <a:rPr lang="en-US" sz="2800" b="1" i="1" dirty="0" err="1">
                <a:solidFill>
                  <a:srgbClr val="0041C4"/>
                </a:solidFill>
                <a:effectLst/>
                <a:latin typeface="Times New Roman" panose="02020603050405020304" pitchFamily="18" charset="0"/>
                <a:ea typeface="Calibri" panose="020F0502020204030204" pitchFamily="34" charset="0"/>
              </a:rPr>
              <a:t>với</a:t>
            </a:r>
            <a:r>
              <a:rPr lang="en-US" sz="2800" b="1" i="1" dirty="0">
                <a:solidFill>
                  <a:srgbClr val="0041C4"/>
                </a:solidFill>
                <a:effectLst/>
                <a:latin typeface="Times New Roman" panose="02020603050405020304" pitchFamily="18" charset="0"/>
                <a:ea typeface="Calibri" panose="020F0502020204030204" pitchFamily="34" charset="0"/>
              </a:rPr>
              <a:t> </a:t>
            </a:r>
            <a:r>
              <a:rPr lang="en-US" sz="2800" b="1" i="1" dirty="0" err="1">
                <a:solidFill>
                  <a:srgbClr val="0041C4"/>
                </a:solidFill>
                <a:effectLst/>
                <a:latin typeface="Times New Roman" panose="02020603050405020304" pitchFamily="18" charset="0"/>
                <a:ea typeface="Calibri" panose="020F0502020204030204" pitchFamily="34" charset="0"/>
              </a:rPr>
              <a:t>cuộc</a:t>
            </a:r>
            <a:r>
              <a:rPr lang="en-US" sz="2800" b="1" i="1" dirty="0">
                <a:solidFill>
                  <a:srgbClr val="0041C4"/>
                </a:solidFill>
                <a:effectLst/>
                <a:latin typeface="Times New Roman" panose="02020603050405020304" pitchFamily="18" charset="0"/>
                <a:ea typeface="Calibri" panose="020F0502020204030204" pitchFamily="34" charset="0"/>
              </a:rPr>
              <a:t> </a:t>
            </a:r>
            <a:r>
              <a:rPr lang="en-US" sz="2800" b="1" i="1" dirty="0" err="1">
                <a:solidFill>
                  <a:srgbClr val="0041C4"/>
                </a:solidFill>
                <a:effectLst/>
                <a:latin typeface="Times New Roman" panose="02020603050405020304" pitchFamily="18" charset="0"/>
                <a:ea typeface="Calibri" panose="020F0502020204030204" pitchFamily="34" charset="0"/>
              </a:rPr>
              <a:t>kháng</a:t>
            </a:r>
            <a:r>
              <a:rPr lang="en-US" sz="2800" b="1" i="1" dirty="0">
                <a:solidFill>
                  <a:srgbClr val="0041C4"/>
                </a:solidFill>
                <a:effectLst/>
                <a:latin typeface="Times New Roman" panose="02020603050405020304" pitchFamily="18" charset="0"/>
                <a:ea typeface="Calibri" panose="020F0502020204030204" pitchFamily="34" charset="0"/>
              </a:rPr>
              <a:t> </a:t>
            </a:r>
            <a:r>
              <a:rPr lang="en-US" sz="2800" b="1" i="1" dirty="0" err="1">
                <a:solidFill>
                  <a:srgbClr val="0041C4"/>
                </a:solidFill>
                <a:effectLst/>
                <a:latin typeface="Times New Roman" panose="02020603050405020304" pitchFamily="18" charset="0"/>
                <a:ea typeface="Calibri" panose="020F0502020204030204" pitchFamily="34" charset="0"/>
              </a:rPr>
              <a:t>chiến</a:t>
            </a:r>
            <a:r>
              <a:rPr lang="en-US" sz="2800" b="1" i="1" dirty="0">
                <a:solidFill>
                  <a:srgbClr val="0041C4"/>
                </a:solidFill>
                <a:effectLst/>
                <a:latin typeface="Times New Roman" panose="02020603050405020304" pitchFamily="18" charset="0"/>
                <a:ea typeface="Calibri" panose="020F0502020204030204" pitchFamily="34" charset="0"/>
              </a:rPr>
              <a:t> </a:t>
            </a:r>
            <a:r>
              <a:rPr lang="en-US" sz="2800" b="1" i="1" dirty="0" err="1">
                <a:solidFill>
                  <a:srgbClr val="0041C4"/>
                </a:solidFill>
                <a:effectLst/>
                <a:latin typeface="Times New Roman" panose="02020603050405020304" pitchFamily="18" charset="0"/>
                <a:ea typeface="Calibri" panose="020F0502020204030204" pitchFamily="34" charset="0"/>
              </a:rPr>
              <a:t>chống</a:t>
            </a:r>
            <a:r>
              <a:rPr lang="en-US" sz="2800" b="1" i="1" dirty="0">
                <a:solidFill>
                  <a:srgbClr val="0041C4"/>
                </a:solidFill>
                <a:effectLst/>
                <a:latin typeface="Times New Roman" panose="02020603050405020304" pitchFamily="18" charset="0"/>
                <a:ea typeface="Calibri" panose="020F0502020204030204" pitchFamily="34" charset="0"/>
              </a:rPr>
              <a:t> </a:t>
            </a:r>
            <a:r>
              <a:rPr lang="en-US" sz="2800" b="1" i="1" dirty="0" err="1">
                <a:solidFill>
                  <a:srgbClr val="0041C4"/>
                </a:solidFill>
                <a:effectLst/>
                <a:latin typeface="Times New Roman" panose="02020603050405020304" pitchFamily="18" charset="0"/>
                <a:ea typeface="Calibri" panose="020F0502020204030204" pitchFamily="34" charset="0"/>
              </a:rPr>
              <a:t>Pháp</a:t>
            </a:r>
            <a:r>
              <a:rPr lang="en-US" sz="2800" i="1" dirty="0">
                <a:solidFill>
                  <a:srgbClr val="0041C4"/>
                </a:solidFill>
                <a:effectLst/>
                <a:latin typeface="Times New Roman" panose="02020603050405020304" pitchFamily="18" charset="0"/>
                <a:ea typeface="Calibri" panose="020F0502020204030204" pitchFamily="34" charset="0"/>
              </a:rPr>
              <a:t>.</a:t>
            </a:r>
            <a:r>
              <a:rPr lang="en-US" sz="2800" dirty="0">
                <a:solidFill>
                  <a:srgbClr val="0041C4"/>
                </a:solidFill>
                <a:effectLst/>
                <a:latin typeface="Times New Roman" panose="02020603050405020304" pitchFamily="18" charset="0"/>
                <a:ea typeface="Calibri" panose="020F0502020204030204" pitchFamily="34" charset="0"/>
              </a:rPr>
              <a:t> </a:t>
            </a:r>
            <a:endParaRPr lang="en-US" sz="2400" dirty="0">
              <a:solidFill>
                <a:srgbClr val="0041C4"/>
              </a:solidFill>
            </a:endParaRPr>
          </a:p>
        </p:txBody>
      </p:sp>
      <p:grpSp>
        <p:nvGrpSpPr>
          <p:cNvPr id="5" name="Group 4">
            <a:extLst>
              <a:ext uri="{FF2B5EF4-FFF2-40B4-BE49-F238E27FC236}">
                <a16:creationId xmlns:a16="http://schemas.microsoft.com/office/drawing/2014/main" id="{D825A1BE-3F97-4AAD-8C5D-49AE03B4D1D6}"/>
              </a:ext>
            </a:extLst>
          </p:cNvPr>
          <p:cNvGrpSpPr/>
          <p:nvPr/>
        </p:nvGrpSpPr>
        <p:grpSpPr>
          <a:xfrm>
            <a:off x="6423369" y="1380124"/>
            <a:ext cx="4801222" cy="3875514"/>
            <a:chOff x="6423369" y="1380124"/>
            <a:chExt cx="4801222" cy="3875514"/>
          </a:xfrm>
        </p:grpSpPr>
        <p:pic>
          <p:nvPicPr>
            <p:cNvPr id="3" name="Picture 2">
              <a:extLst>
                <a:ext uri="{FF2B5EF4-FFF2-40B4-BE49-F238E27FC236}">
                  <a16:creationId xmlns:a16="http://schemas.microsoft.com/office/drawing/2014/main" id="{3B6A1664-BD68-41AE-B758-C7D2D9EFBFED}"/>
                </a:ext>
              </a:extLst>
            </p:cNvPr>
            <p:cNvPicPr>
              <a:picLocks noChangeAspect="1"/>
            </p:cNvPicPr>
            <p:nvPr/>
          </p:nvPicPr>
          <p:blipFill>
            <a:blip r:embed="rId3"/>
            <a:stretch>
              <a:fillRect/>
            </a:stretch>
          </p:blipFill>
          <p:spPr>
            <a:xfrm>
              <a:off x="6423369" y="1380124"/>
              <a:ext cx="4801222" cy="3284641"/>
            </a:xfrm>
            <a:prstGeom prst="rect">
              <a:avLst/>
            </a:prstGeom>
          </p:spPr>
        </p:pic>
        <p:pic>
          <p:nvPicPr>
            <p:cNvPr id="4" name="Picture 3">
              <a:extLst>
                <a:ext uri="{FF2B5EF4-FFF2-40B4-BE49-F238E27FC236}">
                  <a16:creationId xmlns:a16="http://schemas.microsoft.com/office/drawing/2014/main" id="{0DB4611D-B05B-4783-8E62-9F4F62D1C684}"/>
                </a:ext>
              </a:extLst>
            </p:cNvPr>
            <p:cNvPicPr>
              <a:picLocks noChangeAspect="1"/>
            </p:cNvPicPr>
            <p:nvPr/>
          </p:nvPicPr>
          <p:blipFill>
            <a:blip r:embed="rId4"/>
            <a:stretch>
              <a:fillRect/>
            </a:stretch>
          </p:blipFill>
          <p:spPr>
            <a:xfrm>
              <a:off x="6423369" y="4731763"/>
              <a:ext cx="4801222" cy="523875"/>
            </a:xfrm>
            <a:prstGeom prst="rect">
              <a:avLst/>
            </a:prstGeom>
          </p:spPr>
        </p:pic>
      </p:grpSp>
    </p:spTree>
    <p:extLst>
      <p:ext uri="{BB962C8B-B14F-4D97-AF65-F5344CB8AC3E}">
        <p14:creationId xmlns:p14="http://schemas.microsoft.com/office/powerpoint/2010/main" val="15872460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3CBF65C-D166-4112-A44B-95EA132D1690}"/>
              </a:ext>
            </a:extLst>
          </p:cNvPr>
          <p:cNvSpPr txBox="1"/>
          <p:nvPr/>
        </p:nvSpPr>
        <p:spPr>
          <a:xfrm>
            <a:off x="781878" y="195120"/>
            <a:ext cx="10217426" cy="856068"/>
          </a:xfrm>
          <a:prstGeom prst="rect">
            <a:avLst/>
          </a:prstGeom>
          <a:blipFill>
            <a:blip r:embed="rId2"/>
            <a:tile tx="0" ty="0" sx="100000" sy="100000" flip="none" algn="tl"/>
          </a:blip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II/ PHỐI HỢP VỚI ĐỒNG BÀO CẢ NƯỚC, KHÁNG CHIẾN CHỐNG THỰC DÂN PHÁP XÂM LƯỢC (1945 – 1954)</a:t>
            </a:r>
            <a:endPar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endParaRPr>
          </a:p>
        </p:txBody>
      </p:sp>
      <p:grpSp>
        <p:nvGrpSpPr>
          <p:cNvPr id="5" name="Group 4">
            <a:extLst>
              <a:ext uri="{FF2B5EF4-FFF2-40B4-BE49-F238E27FC236}">
                <a16:creationId xmlns:a16="http://schemas.microsoft.com/office/drawing/2014/main" id="{D825A1BE-3F97-4AAD-8C5D-49AE03B4D1D6}"/>
              </a:ext>
            </a:extLst>
          </p:cNvPr>
          <p:cNvGrpSpPr/>
          <p:nvPr/>
        </p:nvGrpSpPr>
        <p:grpSpPr>
          <a:xfrm>
            <a:off x="7215220" y="1514088"/>
            <a:ext cx="4577712" cy="3387850"/>
            <a:chOff x="6423369" y="1380124"/>
            <a:chExt cx="4801222" cy="3875514"/>
          </a:xfrm>
        </p:grpSpPr>
        <p:pic>
          <p:nvPicPr>
            <p:cNvPr id="3" name="Picture 2">
              <a:extLst>
                <a:ext uri="{FF2B5EF4-FFF2-40B4-BE49-F238E27FC236}">
                  <a16:creationId xmlns:a16="http://schemas.microsoft.com/office/drawing/2014/main" id="{3B6A1664-BD68-41AE-B758-C7D2D9EFBFED}"/>
                </a:ext>
              </a:extLst>
            </p:cNvPr>
            <p:cNvPicPr>
              <a:picLocks noChangeAspect="1"/>
            </p:cNvPicPr>
            <p:nvPr/>
          </p:nvPicPr>
          <p:blipFill>
            <a:blip r:embed="rId3"/>
            <a:stretch>
              <a:fillRect/>
            </a:stretch>
          </p:blipFill>
          <p:spPr>
            <a:xfrm>
              <a:off x="6423369" y="1380124"/>
              <a:ext cx="4801222" cy="3284641"/>
            </a:xfrm>
            <a:prstGeom prst="rect">
              <a:avLst/>
            </a:prstGeom>
          </p:spPr>
        </p:pic>
        <p:pic>
          <p:nvPicPr>
            <p:cNvPr id="4" name="Picture 3">
              <a:extLst>
                <a:ext uri="{FF2B5EF4-FFF2-40B4-BE49-F238E27FC236}">
                  <a16:creationId xmlns:a16="http://schemas.microsoft.com/office/drawing/2014/main" id="{0DB4611D-B05B-4783-8E62-9F4F62D1C684}"/>
                </a:ext>
              </a:extLst>
            </p:cNvPr>
            <p:cNvPicPr>
              <a:picLocks noChangeAspect="1"/>
            </p:cNvPicPr>
            <p:nvPr/>
          </p:nvPicPr>
          <p:blipFill>
            <a:blip r:embed="rId4"/>
            <a:stretch>
              <a:fillRect/>
            </a:stretch>
          </p:blipFill>
          <p:spPr>
            <a:xfrm>
              <a:off x="6423369" y="4731763"/>
              <a:ext cx="4801222" cy="523875"/>
            </a:xfrm>
            <a:prstGeom prst="rect">
              <a:avLst/>
            </a:prstGeom>
          </p:spPr>
        </p:pic>
      </p:grpSp>
      <p:sp>
        <p:nvSpPr>
          <p:cNvPr id="2" name="Rectangle 1"/>
          <p:cNvSpPr/>
          <p:nvPr/>
        </p:nvSpPr>
        <p:spPr>
          <a:xfrm>
            <a:off x="615884" y="1051188"/>
            <a:ext cx="6599336" cy="4093428"/>
          </a:xfrm>
          <a:prstGeom prst="rect">
            <a:avLst/>
          </a:prstGeom>
        </p:spPr>
        <p:txBody>
          <a:bodyPr wrap="square">
            <a:spAutoFit/>
          </a:bodyPr>
          <a:lstStyle/>
          <a:p>
            <a:r>
              <a:rPr lang="vi-VN" sz="2000" dirty="0"/>
              <a:t>Về quân sự, tháng 7 năm 1946, tiểu đoàn N’Trang Lơng được thành lập, đến tháng 3 năm 1947, phát triển thành trung đoàn 84 N’Trang Lơng. Các đơn vị du kích trong tỉnh được tổ chức lại thành đội Vũ trang tuyên truyền (viết tắt là VT3) để xây dựng lực lượng cơ sở. Đến năm 1950, lực lượng cách mạng các tỉnh phát triển mạnh. </a:t>
            </a:r>
            <a:r>
              <a:rPr lang="vi-VN" sz="2000" dirty="0" smtClean="0"/>
              <a:t>Ngày </a:t>
            </a:r>
            <a:r>
              <a:rPr lang="vi-VN" sz="2000" dirty="0"/>
              <a:t>15 – 7 – 1950, chiến dịch mở màn với trận đánh cứ điểm Ma Phu, tiếp đó là các trận đánh ở Ma Drik, Blôi, Đường 7, Đường 21,… Tinh thần chiến đấu của quân Pháp sa sút nghiêm trọng. Quân và dân Đắk Lắk gần như làm chủ vùng nông thôn rộng lớn ở phía Đông tỉnh, hình thành khu căn cứ địa vùng tam giác M’Drắk – Cheo Reo – Buôn Hồ. </a:t>
            </a:r>
            <a:endParaRPr lang="en-US" sz="2000" dirty="0"/>
          </a:p>
        </p:txBody>
      </p:sp>
      <p:sp>
        <p:nvSpPr>
          <p:cNvPr id="7" name="Rectangle 6"/>
          <p:cNvSpPr/>
          <p:nvPr/>
        </p:nvSpPr>
        <p:spPr>
          <a:xfrm>
            <a:off x="615884" y="5018038"/>
            <a:ext cx="11177048" cy="1631216"/>
          </a:xfrm>
          <a:prstGeom prst="rect">
            <a:avLst/>
          </a:prstGeom>
        </p:spPr>
        <p:txBody>
          <a:bodyPr wrap="square">
            <a:spAutoFit/>
          </a:bodyPr>
          <a:lstStyle/>
          <a:p>
            <a:r>
              <a:rPr lang="vi-VN" sz="2000" dirty="0"/>
              <a:t>Trong các năm 1953 – 1954, phối hợp với chiến dịch Đông – Xuân và chiến dịch Điện Biên Phủ, quân dân Đắk Lắk đã mở các cuộc tiến công, góp phần đánh bại cuộc hành quân Át-lăng (Atlante), một bộ phận quan trọng của kế hoạch Na-va (Navarre). Chiến thắng Điện Biên Phủ đã làm nức lòng và tiếp thêm sức mạnh cho quân dân Đắk Lắk tiến công địch, tiêu biểu là trận đèo Cư Đrê(*) (17 – 7 – 1954)</a:t>
            </a:r>
            <a:endParaRPr lang="en-US" sz="2000" dirty="0"/>
          </a:p>
        </p:txBody>
      </p:sp>
    </p:spTree>
    <p:extLst>
      <p:ext uri="{BB962C8B-B14F-4D97-AF65-F5344CB8AC3E}">
        <p14:creationId xmlns:p14="http://schemas.microsoft.com/office/powerpoint/2010/main" val="27814094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DB1864D-9B84-4E35-BB81-53D1EA780070}"/>
              </a:ext>
            </a:extLst>
          </p:cNvPr>
          <p:cNvSpPr txBox="1"/>
          <p:nvPr/>
        </p:nvSpPr>
        <p:spPr>
          <a:xfrm>
            <a:off x="1610139" y="124008"/>
            <a:ext cx="8275983" cy="460895"/>
          </a:xfrm>
          <a:prstGeom prst="rect">
            <a:avLst/>
          </a:prstGeom>
          <a:blipFill>
            <a:blip r:embed="rId2"/>
            <a:tile tx="0" ty="0" sx="100000" sy="100000" flip="none" algn="tl"/>
          </a:blipFill>
        </p:spPr>
        <p:txBody>
          <a:bodyPr wrap="square">
            <a:spAutoFit/>
          </a:bodyPr>
          <a:lstStyle/>
          <a:p>
            <a:pPr algn="ctr">
              <a:lnSpc>
                <a:spcPct val="107000"/>
              </a:lnSpc>
              <a:spcAft>
                <a:spcPts val="800"/>
              </a:spcAft>
            </a:pPr>
            <a:r>
              <a:rPr lang="en-US" sz="2400" b="1" dirty="0">
                <a:solidFill>
                  <a:srgbClr val="FF0000"/>
                </a:solidFill>
                <a:effectLst/>
                <a:latin typeface="Times New Roman" panose="02020603050405020304" pitchFamily="18" charset="0"/>
                <a:ea typeface="Calibri" panose="020F0502020204030204" pitchFamily="34" charset="0"/>
              </a:rPr>
              <a:t>III/ KHÁNG CHIẾN CHỐNG ĐỀ QUỐC MĨ XÂM LƯỢC</a:t>
            </a:r>
            <a:endParaRPr lang="en-US" sz="2400" dirty="0">
              <a:solidFill>
                <a:srgbClr val="FF0000"/>
              </a:solidFill>
              <a:effectLst/>
              <a:latin typeface="Times New Roman" panose="02020603050405020304" pitchFamily="18" charset="0"/>
              <a:ea typeface="Calibri" panose="020F0502020204030204" pitchFamily="34" charset="0"/>
            </a:endParaRPr>
          </a:p>
        </p:txBody>
      </p:sp>
      <p:sp>
        <p:nvSpPr>
          <p:cNvPr id="4" name="TextBox 3">
            <a:extLst>
              <a:ext uri="{FF2B5EF4-FFF2-40B4-BE49-F238E27FC236}">
                <a16:creationId xmlns:a16="http://schemas.microsoft.com/office/drawing/2014/main" id="{549DDDD6-F1C5-4ED1-8C59-BCE5960008EF}"/>
              </a:ext>
            </a:extLst>
          </p:cNvPr>
          <p:cNvSpPr txBox="1"/>
          <p:nvPr/>
        </p:nvSpPr>
        <p:spPr>
          <a:xfrm>
            <a:off x="556591" y="891977"/>
            <a:ext cx="10574641" cy="492443"/>
          </a:xfrm>
          <a:prstGeom prst="rect">
            <a:avLst/>
          </a:prstGeom>
          <a:noFill/>
        </p:spPr>
        <p:txBody>
          <a:bodyPr wrap="square">
            <a:spAutoFit/>
          </a:bodyPr>
          <a:lstStyle/>
          <a:p>
            <a:r>
              <a:rPr lang="en-US" sz="2600" b="1" dirty="0">
                <a:solidFill>
                  <a:srgbClr val="C00000"/>
                </a:solidFill>
                <a:effectLst/>
                <a:latin typeface="Times New Roman" panose="02020603050405020304" pitchFamily="18" charset="0"/>
                <a:ea typeface="Calibri" panose="020F0502020204030204" pitchFamily="34" charset="0"/>
              </a:rPr>
              <a:t>a) </a:t>
            </a:r>
            <a:r>
              <a:rPr lang="en-US" sz="2600" b="1" dirty="0" err="1">
                <a:solidFill>
                  <a:srgbClr val="C00000"/>
                </a:solidFill>
                <a:effectLst/>
                <a:latin typeface="Times New Roman" panose="02020603050405020304" pitchFamily="18" charset="0"/>
                <a:ea typeface="Calibri" panose="020F0502020204030204" pitchFamily="34" charset="0"/>
              </a:rPr>
              <a:t>Âm</a:t>
            </a:r>
            <a:r>
              <a:rPr lang="en-US" sz="2600" b="1" dirty="0">
                <a:solidFill>
                  <a:srgbClr val="C00000"/>
                </a:solidFill>
                <a:effectLst/>
                <a:latin typeface="Times New Roman" panose="02020603050405020304" pitchFamily="18" charset="0"/>
                <a:ea typeface="Calibri" panose="020F0502020204030204" pitchFamily="34" charset="0"/>
              </a:rPr>
              <a:t> </a:t>
            </a:r>
            <a:r>
              <a:rPr lang="en-US" sz="2600" b="1" dirty="0" err="1">
                <a:solidFill>
                  <a:srgbClr val="C00000"/>
                </a:solidFill>
                <a:effectLst/>
                <a:latin typeface="Times New Roman" panose="02020603050405020304" pitchFamily="18" charset="0"/>
                <a:ea typeface="Calibri" panose="020F0502020204030204" pitchFamily="34" charset="0"/>
              </a:rPr>
              <a:t>mưu</a:t>
            </a:r>
            <a:r>
              <a:rPr lang="en-US" sz="2600" b="1" dirty="0">
                <a:solidFill>
                  <a:srgbClr val="C00000"/>
                </a:solidFill>
                <a:effectLst/>
                <a:latin typeface="Times New Roman" panose="02020603050405020304" pitchFamily="18" charset="0"/>
                <a:ea typeface="Calibri" panose="020F0502020204030204" pitchFamily="34" charset="0"/>
              </a:rPr>
              <a:t>, </a:t>
            </a:r>
            <a:r>
              <a:rPr lang="en-US" sz="2600" b="1" dirty="0" err="1">
                <a:solidFill>
                  <a:srgbClr val="C00000"/>
                </a:solidFill>
                <a:effectLst/>
                <a:latin typeface="Times New Roman" panose="02020603050405020304" pitchFamily="18" charset="0"/>
                <a:ea typeface="Calibri" panose="020F0502020204030204" pitchFamily="34" charset="0"/>
              </a:rPr>
              <a:t>biện</a:t>
            </a:r>
            <a:r>
              <a:rPr lang="en-US" sz="2600" b="1" dirty="0">
                <a:solidFill>
                  <a:srgbClr val="C00000"/>
                </a:solidFill>
                <a:effectLst/>
                <a:latin typeface="Times New Roman" panose="02020603050405020304" pitchFamily="18" charset="0"/>
                <a:ea typeface="Calibri" panose="020F0502020204030204" pitchFamily="34" charset="0"/>
              </a:rPr>
              <a:t> </a:t>
            </a:r>
            <a:r>
              <a:rPr lang="en-US" sz="2600" b="1" dirty="0" err="1">
                <a:solidFill>
                  <a:srgbClr val="C00000"/>
                </a:solidFill>
                <a:effectLst/>
                <a:latin typeface="Times New Roman" panose="02020603050405020304" pitchFamily="18" charset="0"/>
                <a:ea typeface="Calibri" panose="020F0502020204030204" pitchFamily="34" charset="0"/>
              </a:rPr>
              <a:t>pháp</a:t>
            </a:r>
            <a:r>
              <a:rPr lang="en-US" sz="2600" b="1" dirty="0">
                <a:solidFill>
                  <a:srgbClr val="C00000"/>
                </a:solidFill>
                <a:effectLst/>
                <a:latin typeface="Times New Roman" panose="02020603050405020304" pitchFamily="18" charset="0"/>
                <a:ea typeface="Calibri" panose="020F0502020204030204" pitchFamily="34" charset="0"/>
              </a:rPr>
              <a:t> </a:t>
            </a:r>
            <a:r>
              <a:rPr lang="en-US" sz="2600" b="1" dirty="0" err="1">
                <a:solidFill>
                  <a:srgbClr val="C00000"/>
                </a:solidFill>
                <a:effectLst/>
                <a:latin typeface="Times New Roman" panose="02020603050405020304" pitchFamily="18" charset="0"/>
                <a:ea typeface="Calibri" panose="020F0502020204030204" pitchFamily="34" charset="0"/>
              </a:rPr>
              <a:t>của</a:t>
            </a:r>
            <a:r>
              <a:rPr lang="en-US" sz="2600" b="1" dirty="0">
                <a:solidFill>
                  <a:srgbClr val="C00000"/>
                </a:solidFill>
                <a:effectLst/>
                <a:latin typeface="Times New Roman" panose="02020603050405020304" pitchFamily="18" charset="0"/>
                <a:ea typeface="Calibri" panose="020F0502020204030204" pitchFamily="34" charset="0"/>
              </a:rPr>
              <a:t> </a:t>
            </a:r>
            <a:r>
              <a:rPr lang="en-US" sz="2600" b="1" dirty="0" err="1">
                <a:solidFill>
                  <a:srgbClr val="C00000"/>
                </a:solidFill>
                <a:effectLst/>
                <a:latin typeface="Times New Roman" panose="02020603050405020304" pitchFamily="18" charset="0"/>
                <a:ea typeface="Calibri" panose="020F0502020204030204" pitchFamily="34" charset="0"/>
              </a:rPr>
              <a:t>Mĩ</a:t>
            </a:r>
            <a:r>
              <a:rPr lang="en-US" sz="2600" b="1" dirty="0">
                <a:solidFill>
                  <a:srgbClr val="C00000"/>
                </a:solidFill>
                <a:effectLst/>
                <a:latin typeface="Times New Roman" panose="02020603050405020304" pitchFamily="18" charset="0"/>
                <a:ea typeface="Calibri" panose="020F0502020204030204" pitchFamily="34" charset="0"/>
              </a:rPr>
              <a:t> </a:t>
            </a:r>
            <a:r>
              <a:rPr lang="en-US" sz="2600" b="1" dirty="0" err="1">
                <a:solidFill>
                  <a:srgbClr val="C00000"/>
                </a:solidFill>
                <a:effectLst/>
                <a:latin typeface="Times New Roman" panose="02020603050405020304" pitchFamily="18" charset="0"/>
                <a:ea typeface="Calibri" panose="020F0502020204030204" pitchFamily="34" charset="0"/>
              </a:rPr>
              <a:t>và</a:t>
            </a:r>
            <a:r>
              <a:rPr lang="en-US" sz="2600" b="1" dirty="0">
                <a:solidFill>
                  <a:srgbClr val="C00000"/>
                </a:solidFill>
                <a:effectLst/>
                <a:latin typeface="Times New Roman" panose="02020603050405020304" pitchFamily="18" charset="0"/>
                <a:ea typeface="Calibri" panose="020F0502020204030204" pitchFamily="34" charset="0"/>
              </a:rPr>
              <a:t> </a:t>
            </a:r>
            <a:r>
              <a:rPr lang="en-US" sz="2600" b="1" dirty="0" err="1">
                <a:solidFill>
                  <a:srgbClr val="C00000"/>
                </a:solidFill>
                <a:effectLst/>
                <a:latin typeface="Times New Roman" panose="02020603050405020304" pitchFamily="18" charset="0"/>
                <a:ea typeface="Calibri" panose="020F0502020204030204" pitchFamily="34" charset="0"/>
              </a:rPr>
              <a:t>chính</a:t>
            </a:r>
            <a:r>
              <a:rPr lang="en-US" sz="2600" b="1" dirty="0">
                <a:solidFill>
                  <a:srgbClr val="C00000"/>
                </a:solidFill>
                <a:effectLst/>
                <a:latin typeface="Times New Roman" panose="02020603050405020304" pitchFamily="18" charset="0"/>
                <a:ea typeface="Calibri" panose="020F0502020204030204" pitchFamily="34" charset="0"/>
              </a:rPr>
              <a:t> </a:t>
            </a:r>
            <a:r>
              <a:rPr lang="en-US" sz="2600" b="1" dirty="0" err="1">
                <a:solidFill>
                  <a:srgbClr val="C00000"/>
                </a:solidFill>
                <a:effectLst/>
                <a:latin typeface="Times New Roman" panose="02020603050405020304" pitchFamily="18" charset="0"/>
                <a:ea typeface="Calibri" panose="020F0502020204030204" pitchFamily="34" charset="0"/>
              </a:rPr>
              <a:t>quyền</a:t>
            </a:r>
            <a:r>
              <a:rPr lang="en-US" sz="2600" b="1" dirty="0">
                <a:solidFill>
                  <a:srgbClr val="C00000"/>
                </a:solidFill>
                <a:effectLst/>
                <a:latin typeface="Times New Roman" panose="02020603050405020304" pitchFamily="18" charset="0"/>
                <a:ea typeface="Calibri" panose="020F0502020204030204" pitchFamily="34" charset="0"/>
              </a:rPr>
              <a:t> </a:t>
            </a:r>
            <a:r>
              <a:rPr lang="en-US" sz="2600" b="1" dirty="0" err="1">
                <a:solidFill>
                  <a:srgbClr val="C00000"/>
                </a:solidFill>
                <a:effectLst/>
                <a:latin typeface="Times New Roman" panose="02020603050405020304" pitchFamily="18" charset="0"/>
                <a:ea typeface="Calibri" panose="020F0502020204030204" pitchFamily="34" charset="0"/>
              </a:rPr>
              <a:t>Sài</a:t>
            </a:r>
            <a:r>
              <a:rPr lang="en-US" sz="2600" b="1" dirty="0">
                <a:solidFill>
                  <a:srgbClr val="C00000"/>
                </a:solidFill>
                <a:effectLst/>
                <a:latin typeface="Times New Roman" panose="02020603050405020304" pitchFamily="18" charset="0"/>
                <a:ea typeface="Calibri" panose="020F0502020204030204" pitchFamily="34" charset="0"/>
              </a:rPr>
              <a:t> </a:t>
            </a:r>
            <a:r>
              <a:rPr lang="en-US" sz="2600" b="1" dirty="0" err="1">
                <a:solidFill>
                  <a:srgbClr val="C00000"/>
                </a:solidFill>
                <a:effectLst/>
                <a:latin typeface="Times New Roman" panose="02020603050405020304" pitchFamily="18" charset="0"/>
                <a:ea typeface="Calibri" panose="020F0502020204030204" pitchFamily="34" charset="0"/>
              </a:rPr>
              <a:t>Gòn</a:t>
            </a:r>
            <a:r>
              <a:rPr lang="en-US" sz="2600" b="1" dirty="0">
                <a:solidFill>
                  <a:srgbClr val="C00000"/>
                </a:solidFill>
                <a:effectLst/>
                <a:latin typeface="Times New Roman" panose="02020603050405020304" pitchFamily="18" charset="0"/>
                <a:ea typeface="Calibri" panose="020F0502020204030204" pitchFamily="34" charset="0"/>
              </a:rPr>
              <a:t> </a:t>
            </a:r>
            <a:r>
              <a:rPr lang="en-US" sz="2600" b="1" dirty="0" err="1">
                <a:solidFill>
                  <a:srgbClr val="C00000"/>
                </a:solidFill>
                <a:effectLst/>
                <a:latin typeface="Times New Roman" panose="02020603050405020304" pitchFamily="18" charset="0"/>
                <a:ea typeface="Calibri" panose="020F0502020204030204" pitchFamily="34" charset="0"/>
              </a:rPr>
              <a:t>đối</a:t>
            </a:r>
            <a:r>
              <a:rPr lang="en-US" sz="2600" b="1" dirty="0">
                <a:solidFill>
                  <a:srgbClr val="C00000"/>
                </a:solidFill>
                <a:effectLst/>
                <a:latin typeface="Times New Roman" panose="02020603050405020304" pitchFamily="18" charset="0"/>
                <a:ea typeface="Calibri" panose="020F0502020204030204" pitchFamily="34" charset="0"/>
              </a:rPr>
              <a:t> </a:t>
            </a:r>
            <a:r>
              <a:rPr lang="en-US" sz="2600" b="1" dirty="0" err="1">
                <a:solidFill>
                  <a:srgbClr val="C00000"/>
                </a:solidFill>
                <a:effectLst/>
                <a:latin typeface="Times New Roman" panose="02020603050405020304" pitchFamily="18" charset="0"/>
                <a:ea typeface="Calibri" panose="020F0502020204030204" pitchFamily="34" charset="0"/>
              </a:rPr>
              <a:t>với</a:t>
            </a:r>
            <a:r>
              <a:rPr lang="en-US" sz="2600" b="1" dirty="0">
                <a:solidFill>
                  <a:srgbClr val="C00000"/>
                </a:solidFill>
                <a:effectLst/>
                <a:latin typeface="Times New Roman" panose="02020603050405020304" pitchFamily="18" charset="0"/>
                <a:ea typeface="Calibri" panose="020F0502020204030204" pitchFamily="34" charset="0"/>
              </a:rPr>
              <a:t> </a:t>
            </a:r>
            <a:r>
              <a:rPr lang="en-US" sz="2600" b="1" dirty="0" err="1">
                <a:solidFill>
                  <a:srgbClr val="C00000"/>
                </a:solidFill>
                <a:effectLst/>
                <a:latin typeface="Times New Roman" panose="02020603050405020304" pitchFamily="18" charset="0"/>
                <a:ea typeface="Calibri" panose="020F0502020204030204" pitchFamily="34" charset="0"/>
              </a:rPr>
              <a:t>Đắk</a:t>
            </a:r>
            <a:r>
              <a:rPr lang="en-US" sz="2600" b="1" dirty="0">
                <a:solidFill>
                  <a:srgbClr val="C00000"/>
                </a:solidFill>
                <a:effectLst/>
                <a:latin typeface="Times New Roman" panose="02020603050405020304" pitchFamily="18" charset="0"/>
                <a:ea typeface="Calibri" panose="020F0502020204030204" pitchFamily="34" charset="0"/>
              </a:rPr>
              <a:t> </a:t>
            </a:r>
            <a:r>
              <a:rPr lang="en-US" sz="2600" b="1" dirty="0" err="1">
                <a:solidFill>
                  <a:srgbClr val="C00000"/>
                </a:solidFill>
                <a:effectLst/>
                <a:latin typeface="Times New Roman" panose="02020603050405020304" pitchFamily="18" charset="0"/>
                <a:ea typeface="Calibri" panose="020F0502020204030204" pitchFamily="34" charset="0"/>
              </a:rPr>
              <a:t>Lắk</a:t>
            </a:r>
            <a:endParaRPr lang="en-US" sz="2600" dirty="0">
              <a:solidFill>
                <a:srgbClr val="C00000"/>
              </a:solidFill>
            </a:endParaRPr>
          </a:p>
        </p:txBody>
      </p:sp>
      <p:sp>
        <p:nvSpPr>
          <p:cNvPr id="7" name="TextBox 6">
            <a:extLst>
              <a:ext uri="{FF2B5EF4-FFF2-40B4-BE49-F238E27FC236}">
                <a16:creationId xmlns:a16="http://schemas.microsoft.com/office/drawing/2014/main" id="{0B89F5C1-2FB8-4A21-A891-F55060C74D15}"/>
              </a:ext>
            </a:extLst>
          </p:cNvPr>
          <p:cNvSpPr txBox="1"/>
          <p:nvPr/>
        </p:nvSpPr>
        <p:spPr>
          <a:xfrm>
            <a:off x="680113" y="1732147"/>
            <a:ext cx="11166835" cy="892552"/>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2600" b="1" dirty="0">
                <a:solidFill>
                  <a:srgbClr val="FF0000"/>
                </a:solidFill>
                <a:effectLst/>
                <a:latin typeface="Times New Roman" panose="02020603050405020304" pitchFamily="18" charset="0"/>
                <a:ea typeface="Calibri" panose="020F0502020204030204" pitchFamily="34" charset="0"/>
              </a:rPr>
              <a:t>- </a:t>
            </a:r>
            <a:r>
              <a:rPr lang="en-US" sz="2600" b="1" dirty="0" err="1">
                <a:solidFill>
                  <a:srgbClr val="FF0000"/>
                </a:solidFill>
                <a:effectLst/>
                <a:latin typeface="Times New Roman" panose="02020603050405020304" pitchFamily="18" charset="0"/>
                <a:ea typeface="Calibri" panose="020F0502020204030204" pitchFamily="34" charset="0"/>
              </a:rPr>
              <a:t>Hoạt</a:t>
            </a:r>
            <a:r>
              <a:rPr lang="en-US" sz="2600" b="1" dirty="0">
                <a:solidFill>
                  <a:srgbClr val="FF0000"/>
                </a:solidFill>
                <a:effectLst/>
                <a:latin typeface="Times New Roman" panose="02020603050405020304" pitchFamily="18" charset="0"/>
                <a:ea typeface="Calibri" panose="020F0502020204030204" pitchFamily="34" charset="0"/>
              </a:rPr>
              <a:t> </a:t>
            </a:r>
            <a:r>
              <a:rPr lang="en-US" sz="2600" b="1" dirty="0" err="1">
                <a:solidFill>
                  <a:srgbClr val="FF0000"/>
                </a:solidFill>
                <a:effectLst/>
                <a:latin typeface="Times New Roman" panose="02020603050405020304" pitchFamily="18" charset="0"/>
                <a:ea typeface="Calibri" panose="020F0502020204030204" pitchFamily="34" charset="0"/>
              </a:rPr>
              <a:t>động</a:t>
            </a:r>
            <a:r>
              <a:rPr lang="en-US" sz="2600" b="1" dirty="0">
                <a:solidFill>
                  <a:srgbClr val="FF0000"/>
                </a:solidFill>
                <a:effectLst/>
                <a:latin typeface="Times New Roman" panose="02020603050405020304" pitchFamily="18" charset="0"/>
                <a:ea typeface="Calibri" panose="020F0502020204030204" pitchFamily="34" charset="0"/>
              </a:rPr>
              <a:t> </a:t>
            </a:r>
            <a:r>
              <a:rPr lang="en-US" sz="2600" b="1" dirty="0" err="1">
                <a:solidFill>
                  <a:srgbClr val="FF0000"/>
                </a:solidFill>
                <a:effectLst/>
                <a:latin typeface="Times New Roman" panose="02020603050405020304" pitchFamily="18" charset="0"/>
                <a:ea typeface="Calibri" panose="020F0502020204030204" pitchFamily="34" charset="0"/>
              </a:rPr>
              <a:t>cá</a:t>
            </a:r>
            <a:r>
              <a:rPr lang="en-US" sz="2600" b="1" dirty="0">
                <a:solidFill>
                  <a:srgbClr val="FF0000"/>
                </a:solidFill>
                <a:effectLst/>
                <a:latin typeface="Times New Roman" panose="02020603050405020304" pitchFamily="18" charset="0"/>
                <a:ea typeface="Calibri" panose="020F0502020204030204" pitchFamily="34" charset="0"/>
              </a:rPr>
              <a:t> </a:t>
            </a:r>
            <a:r>
              <a:rPr lang="en-US" sz="2600" b="1" dirty="0" err="1">
                <a:solidFill>
                  <a:srgbClr val="FF0000"/>
                </a:solidFill>
                <a:effectLst/>
                <a:latin typeface="Times New Roman" panose="02020603050405020304" pitchFamily="18" charset="0"/>
                <a:ea typeface="Calibri" panose="020F0502020204030204" pitchFamily="34" charset="0"/>
              </a:rPr>
              <a:t>nhân</a:t>
            </a:r>
            <a:r>
              <a:rPr lang="en-US" sz="2600" dirty="0">
                <a:effectLst/>
                <a:latin typeface="Times New Roman" panose="02020603050405020304" pitchFamily="18" charset="0"/>
                <a:ea typeface="Calibri" panose="020F0502020204030204" pitchFamily="34" charset="0"/>
              </a:rPr>
              <a:t>:  </a:t>
            </a:r>
            <a:r>
              <a:rPr lang="en-US" sz="2600" b="1" dirty="0" err="1">
                <a:solidFill>
                  <a:srgbClr val="0041C4"/>
                </a:solidFill>
                <a:effectLst/>
                <a:latin typeface="Times New Roman" panose="02020603050405020304" pitchFamily="18" charset="0"/>
                <a:ea typeface="Calibri" panose="020F0502020204030204" pitchFamily="34" charset="0"/>
              </a:rPr>
              <a:t>Yêu</a:t>
            </a:r>
            <a:r>
              <a:rPr lang="en-US" sz="2600" b="1" dirty="0">
                <a:solidFill>
                  <a:srgbClr val="0041C4"/>
                </a:solidFill>
                <a:effectLst/>
                <a:latin typeface="Times New Roman" panose="02020603050405020304" pitchFamily="18" charset="0"/>
                <a:ea typeface="Calibri" panose="020F0502020204030204" pitchFamily="34" charset="0"/>
              </a:rPr>
              <a:t> </a:t>
            </a:r>
            <a:r>
              <a:rPr lang="en-US" sz="2600" b="1" dirty="0" err="1">
                <a:solidFill>
                  <a:srgbClr val="0041C4"/>
                </a:solidFill>
                <a:effectLst/>
                <a:latin typeface="Times New Roman" panose="02020603050405020304" pitchFamily="18" charset="0"/>
                <a:ea typeface="Calibri" panose="020F0502020204030204" pitchFamily="34" charset="0"/>
              </a:rPr>
              <a:t>cầu</a:t>
            </a:r>
            <a:r>
              <a:rPr lang="en-US" sz="2600" b="1" dirty="0">
                <a:solidFill>
                  <a:srgbClr val="0041C4"/>
                </a:solidFill>
                <a:effectLst/>
                <a:latin typeface="Times New Roman" panose="02020603050405020304" pitchFamily="18" charset="0"/>
                <a:ea typeface="Calibri" panose="020F0502020204030204" pitchFamily="34" charset="0"/>
              </a:rPr>
              <a:t> </a:t>
            </a:r>
            <a:r>
              <a:rPr lang="en-US" sz="2600" b="1" dirty="0" err="1">
                <a:solidFill>
                  <a:srgbClr val="0041C4"/>
                </a:solidFill>
                <a:effectLst/>
                <a:latin typeface="Times New Roman" panose="02020603050405020304" pitchFamily="18" charset="0"/>
                <a:ea typeface="Calibri" panose="020F0502020204030204" pitchFamily="34" charset="0"/>
              </a:rPr>
              <a:t>học</a:t>
            </a:r>
            <a:r>
              <a:rPr lang="en-US" sz="2600" b="1" dirty="0">
                <a:solidFill>
                  <a:srgbClr val="0041C4"/>
                </a:solidFill>
                <a:effectLst/>
                <a:latin typeface="Times New Roman" panose="02020603050405020304" pitchFamily="18" charset="0"/>
                <a:ea typeface="Calibri" panose="020F0502020204030204" pitchFamily="34" charset="0"/>
              </a:rPr>
              <a:t> </a:t>
            </a:r>
            <a:r>
              <a:rPr lang="en-US" sz="2600" b="1" dirty="0" err="1">
                <a:solidFill>
                  <a:srgbClr val="0041C4"/>
                </a:solidFill>
                <a:effectLst/>
                <a:latin typeface="Times New Roman" panose="02020603050405020304" pitchFamily="18" charset="0"/>
                <a:ea typeface="Calibri" panose="020F0502020204030204" pitchFamily="34" charset="0"/>
              </a:rPr>
              <a:t>sinh</a:t>
            </a:r>
            <a:r>
              <a:rPr lang="en-US" sz="2600" b="1" dirty="0">
                <a:solidFill>
                  <a:srgbClr val="0041C4"/>
                </a:solidFill>
                <a:effectLst/>
                <a:latin typeface="Times New Roman" panose="02020603050405020304" pitchFamily="18" charset="0"/>
                <a:ea typeface="Calibri" panose="020F0502020204030204" pitchFamily="34" charset="0"/>
              </a:rPr>
              <a:t> </a:t>
            </a:r>
            <a:r>
              <a:rPr lang="en-US" sz="2600" b="1" dirty="0" err="1">
                <a:solidFill>
                  <a:srgbClr val="0041C4"/>
                </a:solidFill>
                <a:effectLst/>
                <a:latin typeface="Times New Roman" panose="02020603050405020304" pitchFamily="18" charset="0"/>
                <a:ea typeface="Calibri" panose="020F0502020204030204" pitchFamily="34" charset="0"/>
              </a:rPr>
              <a:t>đọc</a:t>
            </a:r>
            <a:r>
              <a:rPr lang="en-US" sz="2600" b="1" dirty="0">
                <a:solidFill>
                  <a:srgbClr val="0041C4"/>
                </a:solidFill>
                <a:effectLst/>
                <a:latin typeface="Times New Roman" panose="02020603050405020304" pitchFamily="18" charset="0"/>
                <a:ea typeface="Calibri" panose="020F0502020204030204" pitchFamily="34" charset="0"/>
              </a:rPr>
              <a:t> </a:t>
            </a:r>
            <a:r>
              <a:rPr lang="en-US" sz="2600" b="1" dirty="0" err="1">
                <a:solidFill>
                  <a:srgbClr val="0041C4"/>
                </a:solidFill>
                <a:effectLst/>
                <a:latin typeface="Times New Roman" panose="02020603050405020304" pitchFamily="18" charset="0"/>
                <a:ea typeface="Calibri" panose="020F0502020204030204" pitchFamily="34" charset="0"/>
              </a:rPr>
              <a:t>tài</a:t>
            </a:r>
            <a:r>
              <a:rPr lang="en-US" sz="2600" b="1" dirty="0">
                <a:solidFill>
                  <a:srgbClr val="0041C4"/>
                </a:solidFill>
                <a:effectLst/>
                <a:latin typeface="Times New Roman" panose="02020603050405020304" pitchFamily="18" charset="0"/>
                <a:ea typeface="Calibri" panose="020F0502020204030204" pitchFamily="34" charset="0"/>
              </a:rPr>
              <a:t> </a:t>
            </a:r>
            <a:r>
              <a:rPr lang="en-US" sz="2600" b="1" dirty="0" err="1">
                <a:solidFill>
                  <a:srgbClr val="0041C4"/>
                </a:solidFill>
                <a:effectLst/>
                <a:latin typeface="Times New Roman" panose="02020603050405020304" pitchFamily="18" charset="0"/>
                <a:ea typeface="Calibri" panose="020F0502020204030204" pitchFamily="34" charset="0"/>
              </a:rPr>
              <a:t>liệu</a:t>
            </a:r>
            <a:r>
              <a:rPr lang="en-US" sz="2600" b="1" dirty="0">
                <a:solidFill>
                  <a:srgbClr val="0041C4"/>
                </a:solidFill>
                <a:effectLst/>
                <a:latin typeface="Times New Roman" panose="02020603050405020304" pitchFamily="18" charset="0"/>
                <a:ea typeface="Calibri" panose="020F0502020204030204" pitchFamily="34" charset="0"/>
              </a:rPr>
              <a:t>, </a:t>
            </a:r>
            <a:r>
              <a:rPr lang="en-US" sz="2600" b="1" dirty="0" err="1">
                <a:solidFill>
                  <a:srgbClr val="0041C4"/>
                </a:solidFill>
                <a:effectLst/>
                <a:latin typeface="Times New Roman" panose="02020603050405020304" pitchFamily="18" charset="0"/>
                <a:ea typeface="Calibri" panose="020F0502020204030204" pitchFamily="34" charset="0"/>
              </a:rPr>
              <a:t>cho</a:t>
            </a:r>
            <a:r>
              <a:rPr lang="en-US" sz="2600" b="1" dirty="0">
                <a:solidFill>
                  <a:srgbClr val="0041C4"/>
                </a:solidFill>
                <a:effectLst/>
                <a:latin typeface="Times New Roman" panose="02020603050405020304" pitchFamily="18" charset="0"/>
                <a:ea typeface="Calibri" panose="020F0502020204030204" pitchFamily="34" charset="0"/>
              </a:rPr>
              <a:t> </a:t>
            </a:r>
            <a:r>
              <a:rPr lang="en-US" sz="2600" b="1" dirty="0" err="1">
                <a:solidFill>
                  <a:srgbClr val="0041C4"/>
                </a:solidFill>
                <a:effectLst/>
                <a:latin typeface="Times New Roman" panose="02020603050405020304" pitchFamily="18" charset="0"/>
                <a:ea typeface="Calibri" panose="020F0502020204030204" pitchFamily="34" charset="0"/>
              </a:rPr>
              <a:t>biết</a:t>
            </a:r>
            <a:r>
              <a:rPr lang="en-US" sz="2600" b="1" dirty="0">
                <a:solidFill>
                  <a:srgbClr val="0041C4"/>
                </a:solidFill>
                <a:effectLst/>
                <a:latin typeface="Times New Roman" panose="02020603050405020304" pitchFamily="18" charset="0"/>
                <a:ea typeface="Calibri" panose="020F0502020204030204" pitchFamily="34" charset="0"/>
              </a:rPr>
              <a:t>: </a:t>
            </a:r>
            <a:r>
              <a:rPr lang="en-US" sz="2600" b="1" i="1" dirty="0" err="1">
                <a:solidFill>
                  <a:srgbClr val="0041C4"/>
                </a:solidFill>
                <a:effectLst/>
                <a:latin typeface="Times New Roman" panose="02020603050405020304" pitchFamily="18" charset="0"/>
                <a:ea typeface="Calibri" panose="020F0502020204030204" pitchFamily="34" charset="0"/>
              </a:rPr>
              <a:t>Đế</a:t>
            </a:r>
            <a:r>
              <a:rPr lang="en-US" sz="2600" b="1" i="1" dirty="0">
                <a:solidFill>
                  <a:srgbClr val="0041C4"/>
                </a:solidFill>
                <a:effectLst/>
                <a:latin typeface="Times New Roman" panose="02020603050405020304" pitchFamily="18" charset="0"/>
                <a:ea typeface="Calibri" panose="020F0502020204030204" pitchFamily="34" charset="0"/>
              </a:rPr>
              <a:t> </a:t>
            </a:r>
            <a:r>
              <a:rPr lang="en-US" sz="2600" b="1" i="1" dirty="0" err="1">
                <a:solidFill>
                  <a:srgbClr val="0041C4"/>
                </a:solidFill>
                <a:effectLst/>
                <a:latin typeface="Times New Roman" panose="02020603050405020304" pitchFamily="18" charset="0"/>
                <a:ea typeface="Calibri" panose="020F0502020204030204" pitchFamily="34" charset="0"/>
              </a:rPr>
              <a:t>quốc</a:t>
            </a:r>
            <a:r>
              <a:rPr lang="en-US" sz="2600" b="1" i="1" dirty="0">
                <a:solidFill>
                  <a:srgbClr val="0041C4"/>
                </a:solidFill>
                <a:effectLst/>
                <a:latin typeface="Times New Roman" panose="02020603050405020304" pitchFamily="18" charset="0"/>
                <a:ea typeface="Calibri" panose="020F0502020204030204" pitchFamily="34" charset="0"/>
              </a:rPr>
              <a:t> </a:t>
            </a:r>
            <a:r>
              <a:rPr lang="en-US" sz="2600" b="1" i="1" dirty="0" err="1">
                <a:solidFill>
                  <a:srgbClr val="0041C4"/>
                </a:solidFill>
                <a:effectLst/>
                <a:latin typeface="Times New Roman" panose="02020603050405020304" pitchFamily="18" charset="0"/>
                <a:ea typeface="Calibri" panose="020F0502020204030204" pitchFamily="34" charset="0"/>
              </a:rPr>
              <a:t>Mĩ</a:t>
            </a:r>
            <a:r>
              <a:rPr lang="en-US" sz="2600" b="1" i="1" dirty="0">
                <a:solidFill>
                  <a:srgbClr val="0041C4"/>
                </a:solidFill>
                <a:effectLst/>
                <a:latin typeface="Times New Roman" panose="02020603050405020304" pitchFamily="18" charset="0"/>
                <a:ea typeface="Calibri" panose="020F0502020204030204" pitchFamily="34" charset="0"/>
              </a:rPr>
              <a:t> </a:t>
            </a:r>
            <a:r>
              <a:rPr lang="en-US" sz="2600" b="1" i="1" dirty="0" err="1">
                <a:solidFill>
                  <a:srgbClr val="0041C4"/>
                </a:solidFill>
                <a:effectLst/>
                <a:latin typeface="Times New Roman" panose="02020603050405020304" pitchFamily="18" charset="0"/>
                <a:ea typeface="Calibri" panose="020F0502020204030204" pitchFamily="34" charset="0"/>
              </a:rPr>
              <a:t>và</a:t>
            </a:r>
            <a:r>
              <a:rPr lang="en-US" sz="2600" b="1" i="1" dirty="0">
                <a:solidFill>
                  <a:srgbClr val="0041C4"/>
                </a:solidFill>
                <a:effectLst/>
                <a:latin typeface="Times New Roman" panose="02020603050405020304" pitchFamily="18" charset="0"/>
                <a:ea typeface="Calibri" panose="020F0502020204030204" pitchFamily="34" charset="0"/>
              </a:rPr>
              <a:t> </a:t>
            </a:r>
            <a:r>
              <a:rPr lang="en-US" sz="2600" b="1" i="1" dirty="0" err="1">
                <a:solidFill>
                  <a:srgbClr val="0041C4"/>
                </a:solidFill>
                <a:effectLst/>
                <a:latin typeface="Times New Roman" panose="02020603050405020304" pitchFamily="18" charset="0"/>
                <a:ea typeface="Calibri" panose="020F0502020204030204" pitchFamily="34" charset="0"/>
              </a:rPr>
              <a:t>chính</a:t>
            </a:r>
            <a:r>
              <a:rPr lang="en-US" sz="2600" b="1" i="1" dirty="0">
                <a:solidFill>
                  <a:srgbClr val="0041C4"/>
                </a:solidFill>
                <a:effectLst/>
                <a:latin typeface="Times New Roman" panose="02020603050405020304" pitchFamily="18" charset="0"/>
                <a:ea typeface="Calibri" panose="020F0502020204030204" pitchFamily="34" charset="0"/>
              </a:rPr>
              <a:t> </a:t>
            </a:r>
            <a:r>
              <a:rPr lang="en-US" sz="2600" b="1" i="1" dirty="0" err="1">
                <a:solidFill>
                  <a:srgbClr val="0041C4"/>
                </a:solidFill>
                <a:effectLst/>
                <a:latin typeface="Times New Roman" panose="02020603050405020304" pitchFamily="18" charset="0"/>
                <a:ea typeface="Calibri" panose="020F0502020204030204" pitchFamily="34" charset="0"/>
              </a:rPr>
              <a:t>quyền</a:t>
            </a:r>
            <a:r>
              <a:rPr lang="en-US" sz="2600" b="1" i="1" dirty="0">
                <a:solidFill>
                  <a:srgbClr val="0041C4"/>
                </a:solidFill>
                <a:effectLst/>
                <a:latin typeface="Times New Roman" panose="02020603050405020304" pitchFamily="18" charset="0"/>
                <a:ea typeface="Calibri" panose="020F0502020204030204" pitchFamily="34" charset="0"/>
              </a:rPr>
              <a:t> </a:t>
            </a:r>
            <a:r>
              <a:rPr lang="en-US" sz="2600" b="1" i="1" dirty="0" err="1">
                <a:solidFill>
                  <a:srgbClr val="0041C4"/>
                </a:solidFill>
                <a:effectLst/>
                <a:latin typeface="Times New Roman" panose="02020603050405020304" pitchFamily="18" charset="0"/>
                <a:ea typeface="Calibri" panose="020F0502020204030204" pitchFamily="34" charset="0"/>
              </a:rPr>
              <a:t>Sài</a:t>
            </a:r>
            <a:r>
              <a:rPr lang="en-US" sz="2600" b="1" i="1" dirty="0">
                <a:solidFill>
                  <a:srgbClr val="0041C4"/>
                </a:solidFill>
                <a:effectLst/>
                <a:latin typeface="Times New Roman" panose="02020603050405020304" pitchFamily="18" charset="0"/>
                <a:ea typeface="Calibri" panose="020F0502020204030204" pitchFamily="34" charset="0"/>
              </a:rPr>
              <a:t> </a:t>
            </a:r>
            <a:r>
              <a:rPr lang="en-US" sz="2600" b="1" i="1" dirty="0" err="1">
                <a:solidFill>
                  <a:srgbClr val="0041C4"/>
                </a:solidFill>
                <a:effectLst/>
                <a:latin typeface="Times New Roman" panose="02020603050405020304" pitchFamily="18" charset="0"/>
                <a:ea typeface="Calibri" panose="020F0502020204030204" pitchFamily="34" charset="0"/>
              </a:rPr>
              <a:t>Gòn</a:t>
            </a:r>
            <a:r>
              <a:rPr lang="en-US" sz="2600" b="1" i="1" dirty="0">
                <a:solidFill>
                  <a:srgbClr val="0041C4"/>
                </a:solidFill>
                <a:effectLst/>
                <a:latin typeface="Times New Roman" panose="02020603050405020304" pitchFamily="18" charset="0"/>
                <a:ea typeface="Calibri" panose="020F0502020204030204" pitchFamily="34" charset="0"/>
              </a:rPr>
              <a:t> </a:t>
            </a:r>
            <a:r>
              <a:rPr lang="en-US" sz="2600" b="1" i="1" dirty="0" err="1">
                <a:solidFill>
                  <a:srgbClr val="0041C4"/>
                </a:solidFill>
                <a:effectLst/>
                <a:latin typeface="Times New Roman" panose="02020603050405020304" pitchFamily="18" charset="0"/>
                <a:ea typeface="Calibri" panose="020F0502020204030204" pitchFamily="34" charset="0"/>
              </a:rPr>
              <a:t>đã</a:t>
            </a:r>
            <a:r>
              <a:rPr lang="en-US" sz="2600" b="1" i="1" dirty="0">
                <a:solidFill>
                  <a:srgbClr val="0041C4"/>
                </a:solidFill>
                <a:effectLst/>
                <a:latin typeface="Times New Roman" panose="02020603050405020304" pitchFamily="18" charset="0"/>
                <a:ea typeface="Calibri" panose="020F0502020204030204" pitchFamily="34" charset="0"/>
              </a:rPr>
              <a:t> </a:t>
            </a:r>
            <a:r>
              <a:rPr lang="en-US" sz="2600" b="1" i="1" dirty="0" err="1">
                <a:solidFill>
                  <a:srgbClr val="0041C4"/>
                </a:solidFill>
                <a:effectLst/>
                <a:latin typeface="Times New Roman" panose="02020603050405020304" pitchFamily="18" charset="0"/>
                <a:ea typeface="Calibri" panose="020F0502020204030204" pitchFamily="34" charset="0"/>
              </a:rPr>
              <a:t>có</a:t>
            </a:r>
            <a:r>
              <a:rPr lang="en-US" sz="2600" b="1" i="1" dirty="0">
                <a:solidFill>
                  <a:srgbClr val="0041C4"/>
                </a:solidFill>
                <a:effectLst/>
                <a:latin typeface="Times New Roman" panose="02020603050405020304" pitchFamily="18" charset="0"/>
                <a:ea typeface="Calibri" panose="020F0502020204030204" pitchFamily="34" charset="0"/>
              </a:rPr>
              <a:t> </a:t>
            </a:r>
            <a:r>
              <a:rPr lang="en-US" sz="2600" b="1" i="1" dirty="0" err="1">
                <a:solidFill>
                  <a:srgbClr val="0041C4"/>
                </a:solidFill>
                <a:effectLst/>
                <a:latin typeface="Times New Roman" panose="02020603050405020304" pitchFamily="18" charset="0"/>
                <a:ea typeface="Calibri" panose="020F0502020204030204" pitchFamily="34" charset="0"/>
              </a:rPr>
              <a:t>âm</a:t>
            </a:r>
            <a:r>
              <a:rPr lang="en-US" sz="2600" b="1" i="1" dirty="0">
                <a:solidFill>
                  <a:srgbClr val="0041C4"/>
                </a:solidFill>
                <a:effectLst/>
                <a:latin typeface="Times New Roman" panose="02020603050405020304" pitchFamily="18" charset="0"/>
                <a:ea typeface="Calibri" panose="020F0502020204030204" pitchFamily="34" charset="0"/>
              </a:rPr>
              <a:t> </a:t>
            </a:r>
            <a:r>
              <a:rPr lang="en-US" sz="2600" b="1" i="1" dirty="0" err="1">
                <a:solidFill>
                  <a:srgbClr val="0041C4"/>
                </a:solidFill>
                <a:effectLst/>
                <a:latin typeface="Times New Roman" panose="02020603050405020304" pitchFamily="18" charset="0"/>
                <a:ea typeface="Calibri" panose="020F0502020204030204" pitchFamily="34" charset="0"/>
              </a:rPr>
              <a:t>mưu</a:t>
            </a:r>
            <a:r>
              <a:rPr lang="en-US" sz="2600" b="1" i="1" dirty="0">
                <a:solidFill>
                  <a:srgbClr val="0041C4"/>
                </a:solidFill>
                <a:effectLst/>
                <a:latin typeface="Times New Roman" panose="02020603050405020304" pitchFamily="18" charset="0"/>
                <a:ea typeface="Calibri" panose="020F0502020204030204" pitchFamily="34" charset="0"/>
              </a:rPr>
              <a:t> </a:t>
            </a:r>
            <a:r>
              <a:rPr lang="en-US" sz="2600" b="1" i="1" dirty="0" err="1">
                <a:solidFill>
                  <a:srgbClr val="0041C4"/>
                </a:solidFill>
                <a:effectLst/>
                <a:latin typeface="Times New Roman" panose="02020603050405020304" pitchFamily="18" charset="0"/>
                <a:ea typeface="Calibri" panose="020F0502020204030204" pitchFamily="34" charset="0"/>
              </a:rPr>
              <a:t>gì</a:t>
            </a:r>
            <a:r>
              <a:rPr lang="en-US" sz="2600" b="1" i="1" dirty="0">
                <a:solidFill>
                  <a:srgbClr val="0041C4"/>
                </a:solidFill>
                <a:effectLst/>
                <a:latin typeface="Times New Roman" panose="02020603050405020304" pitchFamily="18" charset="0"/>
                <a:ea typeface="Calibri" panose="020F0502020204030204" pitchFamily="34" charset="0"/>
              </a:rPr>
              <a:t> </a:t>
            </a:r>
            <a:r>
              <a:rPr lang="en-US" sz="2600" b="1" i="1" dirty="0" err="1">
                <a:solidFill>
                  <a:srgbClr val="0041C4"/>
                </a:solidFill>
                <a:effectLst/>
                <a:latin typeface="Times New Roman" panose="02020603050405020304" pitchFamily="18" charset="0"/>
                <a:ea typeface="Calibri" panose="020F0502020204030204" pitchFamily="34" charset="0"/>
              </a:rPr>
              <a:t>đối</a:t>
            </a:r>
            <a:r>
              <a:rPr lang="en-US" sz="2600" b="1" i="1" dirty="0">
                <a:solidFill>
                  <a:srgbClr val="0041C4"/>
                </a:solidFill>
                <a:effectLst/>
                <a:latin typeface="Times New Roman" panose="02020603050405020304" pitchFamily="18" charset="0"/>
                <a:ea typeface="Calibri" panose="020F0502020204030204" pitchFamily="34" charset="0"/>
              </a:rPr>
              <a:t> </a:t>
            </a:r>
            <a:r>
              <a:rPr lang="en-US" sz="2600" b="1" i="1" dirty="0" err="1">
                <a:solidFill>
                  <a:srgbClr val="0041C4"/>
                </a:solidFill>
                <a:effectLst/>
                <a:latin typeface="Times New Roman" panose="02020603050405020304" pitchFamily="18" charset="0"/>
                <a:ea typeface="Calibri" panose="020F0502020204030204" pitchFamily="34" charset="0"/>
              </a:rPr>
              <a:t>với</a:t>
            </a:r>
            <a:r>
              <a:rPr lang="en-US" sz="2600" b="1" i="1" dirty="0">
                <a:solidFill>
                  <a:srgbClr val="0041C4"/>
                </a:solidFill>
                <a:effectLst/>
                <a:latin typeface="Times New Roman" panose="02020603050405020304" pitchFamily="18" charset="0"/>
                <a:ea typeface="Calibri" panose="020F0502020204030204" pitchFamily="34" charset="0"/>
              </a:rPr>
              <a:t> </a:t>
            </a:r>
            <a:r>
              <a:rPr lang="en-US" sz="2600" b="1" i="1" dirty="0" err="1">
                <a:solidFill>
                  <a:srgbClr val="0041C4"/>
                </a:solidFill>
                <a:effectLst/>
                <a:latin typeface="Times New Roman" panose="02020603050405020304" pitchFamily="18" charset="0"/>
                <a:ea typeface="Calibri" panose="020F0502020204030204" pitchFamily="34" charset="0"/>
              </a:rPr>
              <a:t>đồng</a:t>
            </a:r>
            <a:r>
              <a:rPr lang="en-US" sz="2600" b="1" i="1" dirty="0">
                <a:solidFill>
                  <a:srgbClr val="0041C4"/>
                </a:solidFill>
                <a:effectLst/>
                <a:latin typeface="Times New Roman" panose="02020603050405020304" pitchFamily="18" charset="0"/>
                <a:ea typeface="Calibri" panose="020F0502020204030204" pitchFamily="34" charset="0"/>
              </a:rPr>
              <a:t> </a:t>
            </a:r>
            <a:r>
              <a:rPr lang="en-US" sz="2600" b="1" i="1" dirty="0" err="1">
                <a:solidFill>
                  <a:srgbClr val="0041C4"/>
                </a:solidFill>
                <a:effectLst/>
                <a:latin typeface="Times New Roman" panose="02020603050405020304" pitchFamily="18" charset="0"/>
                <a:ea typeface="Calibri" panose="020F0502020204030204" pitchFamily="34" charset="0"/>
              </a:rPr>
              <a:t>bào</a:t>
            </a:r>
            <a:r>
              <a:rPr lang="en-US" sz="2600" b="1" i="1" dirty="0">
                <a:solidFill>
                  <a:srgbClr val="0041C4"/>
                </a:solidFill>
                <a:effectLst/>
                <a:latin typeface="Times New Roman" panose="02020603050405020304" pitchFamily="18" charset="0"/>
                <a:ea typeface="Calibri" panose="020F0502020204030204" pitchFamily="34" charset="0"/>
              </a:rPr>
              <a:t> </a:t>
            </a:r>
            <a:r>
              <a:rPr lang="en-US" sz="2600" b="1" i="1" dirty="0" err="1">
                <a:solidFill>
                  <a:srgbClr val="0041C4"/>
                </a:solidFill>
                <a:effectLst/>
                <a:latin typeface="Times New Roman" panose="02020603050405020304" pitchFamily="18" charset="0"/>
                <a:ea typeface="Calibri" panose="020F0502020204030204" pitchFamily="34" charset="0"/>
              </a:rPr>
              <a:t>các</a:t>
            </a:r>
            <a:r>
              <a:rPr lang="en-US" sz="2600" b="1" i="1" dirty="0">
                <a:solidFill>
                  <a:srgbClr val="0041C4"/>
                </a:solidFill>
                <a:effectLst/>
                <a:latin typeface="Times New Roman" panose="02020603050405020304" pitchFamily="18" charset="0"/>
                <a:ea typeface="Calibri" panose="020F0502020204030204" pitchFamily="34" charset="0"/>
              </a:rPr>
              <a:t> </a:t>
            </a:r>
            <a:r>
              <a:rPr lang="en-US" sz="2600" b="1" i="1" dirty="0" err="1">
                <a:solidFill>
                  <a:srgbClr val="0041C4"/>
                </a:solidFill>
                <a:effectLst/>
                <a:latin typeface="Times New Roman" panose="02020603050405020304" pitchFamily="18" charset="0"/>
                <a:ea typeface="Calibri" panose="020F0502020204030204" pitchFamily="34" charset="0"/>
              </a:rPr>
              <a:t>dân</a:t>
            </a:r>
            <a:r>
              <a:rPr lang="en-US" sz="2600" b="1" i="1" dirty="0">
                <a:solidFill>
                  <a:srgbClr val="0041C4"/>
                </a:solidFill>
                <a:effectLst/>
                <a:latin typeface="Times New Roman" panose="02020603050405020304" pitchFamily="18" charset="0"/>
                <a:ea typeface="Calibri" panose="020F0502020204030204" pitchFamily="34" charset="0"/>
              </a:rPr>
              <a:t> </a:t>
            </a:r>
            <a:r>
              <a:rPr lang="en-US" sz="2600" b="1" i="1" dirty="0" err="1">
                <a:solidFill>
                  <a:srgbClr val="0041C4"/>
                </a:solidFill>
                <a:effectLst/>
                <a:latin typeface="Times New Roman" panose="02020603050405020304" pitchFamily="18" charset="0"/>
                <a:ea typeface="Calibri" panose="020F0502020204030204" pitchFamily="34" charset="0"/>
              </a:rPr>
              <a:t>tộc</a:t>
            </a:r>
            <a:r>
              <a:rPr lang="en-US" sz="2600" b="1" i="1" dirty="0">
                <a:solidFill>
                  <a:srgbClr val="0041C4"/>
                </a:solidFill>
                <a:effectLst/>
                <a:latin typeface="Times New Roman" panose="02020603050405020304" pitchFamily="18" charset="0"/>
                <a:ea typeface="Calibri" panose="020F0502020204030204" pitchFamily="34" charset="0"/>
              </a:rPr>
              <a:t> ở </a:t>
            </a:r>
            <a:r>
              <a:rPr lang="en-US" sz="2600" b="1" i="1" dirty="0" err="1">
                <a:solidFill>
                  <a:srgbClr val="0041C4"/>
                </a:solidFill>
                <a:effectLst/>
                <a:latin typeface="Times New Roman" panose="02020603050405020304" pitchFamily="18" charset="0"/>
                <a:ea typeface="Calibri" panose="020F0502020204030204" pitchFamily="34" charset="0"/>
              </a:rPr>
              <a:t>Đắk</a:t>
            </a:r>
            <a:r>
              <a:rPr lang="en-US" sz="2600" b="1" i="1" dirty="0">
                <a:solidFill>
                  <a:srgbClr val="0041C4"/>
                </a:solidFill>
                <a:effectLst/>
                <a:latin typeface="Times New Roman" panose="02020603050405020304" pitchFamily="18" charset="0"/>
                <a:ea typeface="Calibri" panose="020F0502020204030204" pitchFamily="34" charset="0"/>
              </a:rPr>
              <a:t> </a:t>
            </a:r>
            <a:r>
              <a:rPr lang="en-US" sz="2600" b="1" i="1" dirty="0" err="1">
                <a:solidFill>
                  <a:srgbClr val="0041C4"/>
                </a:solidFill>
                <a:effectLst/>
                <a:latin typeface="Times New Roman" panose="02020603050405020304" pitchFamily="18" charset="0"/>
                <a:ea typeface="Calibri" panose="020F0502020204030204" pitchFamily="34" charset="0"/>
              </a:rPr>
              <a:t>Lắk</a:t>
            </a:r>
            <a:r>
              <a:rPr lang="en-US" sz="2600" b="1" i="1" dirty="0">
                <a:solidFill>
                  <a:srgbClr val="0041C4"/>
                </a:solidFill>
                <a:effectLst/>
                <a:latin typeface="Times New Roman" panose="02020603050405020304" pitchFamily="18" charset="0"/>
                <a:ea typeface="Calibri" panose="020F0502020204030204" pitchFamily="34" charset="0"/>
              </a:rPr>
              <a:t>?</a:t>
            </a:r>
            <a:endParaRPr lang="en-US" sz="2600" b="1" i="1" dirty="0">
              <a:solidFill>
                <a:srgbClr val="0041C4"/>
              </a:solidFill>
            </a:endParaRPr>
          </a:p>
        </p:txBody>
      </p:sp>
    </p:spTree>
    <p:extLst>
      <p:ext uri="{BB962C8B-B14F-4D97-AF65-F5344CB8AC3E}">
        <p14:creationId xmlns:p14="http://schemas.microsoft.com/office/powerpoint/2010/main" val="29947310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1935</TotalTime>
  <Words>1879</Words>
  <Application>Microsoft Office PowerPoint</Application>
  <PresentationFormat>Widescreen</PresentationFormat>
  <Paragraphs>69</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nguyenhue71bmt@outlook.com</dc:creator>
  <cp:lastModifiedBy>admin</cp:lastModifiedBy>
  <cp:revision>200</cp:revision>
  <dcterms:created xsi:type="dcterms:W3CDTF">2022-11-06T10:19:49Z</dcterms:created>
  <dcterms:modified xsi:type="dcterms:W3CDTF">2024-08-25T12:48:27Z</dcterms:modified>
</cp:coreProperties>
</file>