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0.svg" ContentType="image/svg+xml"/>
  <Override PartName="/ppt/media/image12.svg" ContentType="image/svg+xml"/>
  <Override PartName="/ppt/media/image14.svg" ContentType="image/svg+xml"/>
  <Override PartName="/ppt/media/image17.svg" ContentType="image/svg+xml"/>
  <Override PartName="/ppt/media/image19.svg" ContentType="image/svg+xml"/>
  <Override PartName="/ppt/media/image2.svg" ContentType="image/svg+xml"/>
  <Override PartName="/ppt/media/image21.svg" ContentType="image/svg+xml"/>
  <Override PartName="/ppt/media/image23.svg" ContentType="image/svg+xml"/>
  <Override PartName="/ppt/media/image25.svg" ContentType="image/svg+xml"/>
  <Override PartName="/ppt/media/image28.svg" ContentType="image/svg+xml"/>
  <Override PartName="/ppt/media/image30.svg" ContentType="image/svg+xml"/>
  <Override PartName="/ppt/media/image32.svg" ContentType="image/svg+xml"/>
  <Override PartName="/ppt/media/image34.svg" ContentType="image/svg+xml"/>
  <Override PartName="/ppt/media/image36.svg" ContentType="image/svg+xml"/>
  <Override PartName="/ppt/media/image4.svg" ContentType="image/svg+xml"/>
  <Override PartName="/ppt/media/image6.svg" ContentType="image/svg+xml"/>
  <Override PartName="/ppt/media/image64.svg" ContentType="image/svg+xml"/>
  <Override PartName="/ppt/media/image66.svg" ContentType="image/svg+xml"/>
  <Override PartName="/ppt/media/image68.svg" ContentType="image/svg+xml"/>
  <Override PartName="/ppt/media/image71.svg" ContentType="image/svg+xml"/>
  <Override PartName="/ppt/media/image73.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377" r:id="rId3"/>
    <p:sldId id="259" r:id="rId5"/>
    <p:sldId id="354" r:id="rId6"/>
    <p:sldId id="355" r:id="rId7"/>
    <p:sldId id="261" r:id="rId8"/>
    <p:sldId id="266" r:id="rId9"/>
    <p:sldId id="345" r:id="rId10"/>
    <p:sldId id="346" r:id="rId11"/>
    <p:sldId id="356" r:id="rId12"/>
    <p:sldId id="318" r:id="rId13"/>
    <p:sldId id="353" r:id="rId14"/>
    <p:sldId id="325" r:id="rId15"/>
    <p:sldId id="326" r:id="rId16"/>
    <p:sldId id="327" r:id="rId17"/>
    <p:sldId id="336" r:id="rId18"/>
    <p:sldId id="337" r:id="rId19"/>
    <p:sldId id="338" r:id="rId20"/>
    <p:sldId id="339" r:id="rId21"/>
    <p:sldId id="340" r:id="rId22"/>
    <p:sldId id="323" r:id="rId23"/>
    <p:sldId id="257" r:id="rId24"/>
    <p:sldId id="342" r:id="rId25"/>
    <p:sldId id="341" r:id="rId26"/>
    <p:sldId id="349" r:id="rId27"/>
  </p:sldIdLst>
  <p:sldSz cx="18288000" cy="10287000"/>
  <p:notesSz cx="6858000" cy="9144000"/>
  <p:embeddedFontLst>
    <p:embeddedFont>
      <p:font typeface="Calibri" panose="020F0502020204030204"/>
      <p:regular r:id="rId31"/>
      <p:bold r:id="rId32"/>
      <p:italic r:id="rId33"/>
      <p:boldItalic r:id="rId34"/>
    </p:embeddedFont>
    <p:embeddedFont>
      <p:font typeface="#9Slide06 SVNWendi" panose="02000000000000000000" pitchFamily="2" charset="0"/>
      <p:regular r:id="rId35"/>
    </p:embeddedFont>
    <p:embeddedFont>
      <p:font typeface="#9Slide05 SVNCookie" panose="020B0606040200020203" pitchFamily="34" charset="0"/>
      <p:regular r:id="rId36"/>
    </p:embeddedFont>
    <p:embeddedFont>
      <p:font typeface="#9Slide07 SVNDessert Menu Scrip" panose="00000500000000000000" pitchFamily="2" charset="0"/>
      <p:regular r:id="rId37"/>
    </p:embeddedFont>
    <p:embeddedFont>
      <p:font typeface="#9Slide07 SVNGuerrilla" panose="00000500000000000000" pitchFamily="2" charset="0"/>
      <p:regular r:id="rId38"/>
    </p:embeddedFont>
    <p:embeddedFont>
      <p:font typeface="Cambria" panose="02040503050406030204" pitchFamily="18" charset="0"/>
      <p:regular r:id="rId39"/>
      <p:bold r:id="rId40"/>
      <p:italic r:id="rId41"/>
      <p:boldItalic r:id="rId42"/>
    </p:embeddedFont>
    <p:embeddedFont>
      <p:font typeface="#9Slide05 Braxton Regular" panose="03060000000000000000" pitchFamily="66" charset="0"/>
      <p:regular r:id="rId43"/>
    </p:embeddedFont>
    <p:embeddedFont>
      <p:font typeface="#9Slide05 FS Blonde Script" panose="03000503000000000000" pitchFamily="65" charset="0"/>
      <p: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22D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4" Type="http://schemas.openxmlformats.org/officeDocument/2006/relationships/font" Target="fonts/font14.fntdata"/><Relationship Id="rId43" Type="http://schemas.openxmlformats.org/officeDocument/2006/relationships/font" Target="fonts/font13.fntdata"/><Relationship Id="rId42" Type="http://schemas.openxmlformats.org/officeDocument/2006/relationships/font" Target="fonts/font12.fntdata"/><Relationship Id="rId41" Type="http://schemas.openxmlformats.org/officeDocument/2006/relationships/font" Target="fonts/font11.fntdata"/><Relationship Id="rId40" Type="http://schemas.openxmlformats.org/officeDocument/2006/relationships/font" Target="fonts/font10.fntdata"/><Relationship Id="rId4" Type="http://schemas.openxmlformats.org/officeDocument/2006/relationships/notesMaster" Target="notesMasters/notesMaster1.xml"/><Relationship Id="rId39" Type="http://schemas.openxmlformats.org/officeDocument/2006/relationships/font" Target="fonts/font9.fntdata"/><Relationship Id="rId38" Type="http://schemas.openxmlformats.org/officeDocument/2006/relationships/font" Target="fonts/font8.fntdata"/><Relationship Id="rId37" Type="http://schemas.openxmlformats.org/officeDocument/2006/relationships/font" Target="fonts/font7.fntdata"/><Relationship Id="rId36" Type="http://schemas.openxmlformats.org/officeDocument/2006/relationships/font" Target="fonts/font6.fntdata"/><Relationship Id="rId35" Type="http://schemas.openxmlformats.org/officeDocument/2006/relationships/font" Target="fonts/font5.fntdata"/><Relationship Id="rId34" Type="http://schemas.openxmlformats.org/officeDocument/2006/relationships/font" Target="fonts/font4.fntdata"/><Relationship Id="rId33" Type="http://schemas.openxmlformats.org/officeDocument/2006/relationships/font" Target="fonts/font3.fntdata"/><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4903CB-D401-404B-8DA7-5FDCD662DBF3}"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2A65D4-85B3-47F1-AF3A-08179E5B252F}"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
        <p:nvSpPr>
          <p:cNvPr id="4" name="Slide Number Placeholder 3"/>
          <p:cNvSpPr>
            <a:spLocks noGrp="1"/>
          </p:cNvSpPr>
          <p:nvPr>
            <p:ph type="sldNum" sz="quarter" idx="5"/>
          </p:nvPr>
        </p:nvSpPr>
        <p:spPr/>
        <p:txBody>
          <a:bodyPr/>
          <a:lstStyle/>
          <a:p>
            <a:fld id="{9BE7D012-51E8-4302-B715-5134CD6A47C7}"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58D3D1-9635-4903-A0AA-623289BF2D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5C3AAA0-627B-4FFE-BED1-E35E0D84A8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5C3AAA0-627B-4FFE-BED1-E35E0D84A8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svg"/><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mt="69000"/>
            <a:lum/>
            <a:extLst>
              <a:ext uri="{96DAC541-7B7A-43D3-8B79-37D633B846F1}">
                <asvg:svgBlip xmlns:asvg="http://schemas.microsoft.com/office/drawing/2016/SVG/main" r:embed="rId13"/>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9" Type="http://schemas.openxmlformats.org/officeDocument/2006/relationships/image" Target="../media/image37.png"/><Relationship Id="rId8" Type="http://schemas.openxmlformats.org/officeDocument/2006/relationships/image" Target="../media/image36.svg"/><Relationship Id="rId7" Type="http://schemas.openxmlformats.org/officeDocument/2006/relationships/image" Target="../media/image35.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 Id="rId3" Type="http://schemas.openxmlformats.org/officeDocument/2006/relationships/image" Target="../media/image31.png"/><Relationship Id="rId2" Type="http://schemas.openxmlformats.org/officeDocument/2006/relationships/image" Target="../media/image30.svg"/><Relationship Id="rId10" Type="http://schemas.openxmlformats.org/officeDocument/2006/relationships/slideLayout" Target="../slideLayouts/slideLayout7.xml"/><Relationship Id="rId1"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42.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41.png"/><Relationship Id="rId4" Type="http://schemas.openxmlformats.org/officeDocument/2006/relationships/slide" Target="slide5.xml"/><Relationship Id="rId3" Type="http://schemas.microsoft.com/office/2007/relationships/hdphoto" Target="../media/image40.wdp"/><Relationship Id="rId2" Type="http://schemas.openxmlformats.org/officeDocument/2006/relationships/image" Target="../media/image39.png"/><Relationship Id="rId10" Type="http://schemas.openxmlformats.org/officeDocument/2006/relationships/notesSlide" Target="../notesSlides/notesSlide11.xml"/><Relationship Id="rId1" Type="http://schemas.openxmlformats.org/officeDocument/2006/relationships/image" Target="../media/image38.png"/></Relationships>
</file>

<file path=ppt/slides/_rels/slide13.xml.rels><?xml version="1.0" encoding="UTF-8" standalone="yes"?>
<Relationships xmlns="http://schemas.openxmlformats.org/package/2006/relationships"><Relationship Id="rId9" Type="http://schemas.openxmlformats.org/officeDocument/2006/relationships/slide" Target="slide14.xml"/><Relationship Id="rId8" Type="http://schemas.openxmlformats.org/officeDocument/2006/relationships/image" Target="../media/image49.png"/><Relationship Id="rId7" Type="http://schemas.microsoft.com/office/2007/relationships/hdphoto" Target="../media/image48.wdp"/><Relationship Id="rId6" Type="http://schemas.openxmlformats.org/officeDocument/2006/relationships/image" Target="../media/image47.png"/><Relationship Id="rId5" Type="http://schemas.microsoft.com/office/2007/relationships/hdphoto" Target="../media/image46.wdp"/><Relationship Id="rId4" Type="http://schemas.openxmlformats.org/officeDocument/2006/relationships/image" Target="../media/image45.png"/><Relationship Id="rId3" Type="http://schemas.microsoft.com/office/2007/relationships/hdphoto" Target="../media/image44.wdp"/><Relationship Id="rId29" Type="http://schemas.openxmlformats.org/officeDocument/2006/relationships/notesSlide" Target="../notesSlides/notesSlide12.xml"/><Relationship Id="rId28" Type="http://schemas.openxmlformats.org/officeDocument/2006/relationships/slideLayout" Target="../slideLayouts/slideLayout2.xml"/><Relationship Id="rId27" Type="http://schemas.openxmlformats.org/officeDocument/2006/relationships/slide" Target="slide20.xml"/><Relationship Id="rId26" Type="http://schemas.microsoft.com/office/2007/relationships/hdphoto" Target="../media/image61.wdp"/><Relationship Id="rId25" Type="http://schemas.openxmlformats.org/officeDocument/2006/relationships/image" Target="../media/image60.png"/><Relationship Id="rId24" Type="http://schemas.openxmlformats.org/officeDocument/2006/relationships/slide" Target="slide19.xml"/><Relationship Id="rId23" Type="http://schemas.microsoft.com/office/2007/relationships/hdphoto" Target="../media/image59.wdp"/><Relationship Id="rId22" Type="http://schemas.openxmlformats.org/officeDocument/2006/relationships/image" Target="../media/image58.png"/><Relationship Id="rId21" Type="http://schemas.openxmlformats.org/officeDocument/2006/relationships/slide" Target="slide18.xml"/><Relationship Id="rId20" Type="http://schemas.microsoft.com/office/2007/relationships/hdphoto" Target="../media/image57.wdp"/><Relationship Id="rId2" Type="http://schemas.openxmlformats.org/officeDocument/2006/relationships/image" Target="../media/image43.png"/><Relationship Id="rId19" Type="http://schemas.openxmlformats.org/officeDocument/2006/relationships/image" Target="../media/image56.png"/><Relationship Id="rId18" Type="http://schemas.openxmlformats.org/officeDocument/2006/relationships/slide" Target="slide17.xml"/><Relationship Id="rId17" Type="http://schemas.microsoft.com/office/2007/relationships/hdphoto" Target="../media/image55.wdp"/><Relationship Id="rId16" Type="http://schemas.openxmlformats.org/officeDocument/2006/relationships/image" Target="../media/image54.png"/><Relationship Id="rId15" Type="http://schemas.openxmlformats.org/officeDocument/2006/relationships/slide" Target="slide16.xml"/><Relationship Id="rId14" Type="http://schemas.microsoft.com/office/2007/relationships/hdphoto" Target="../media/image53.wdp"/><Relationship Id="rId13" Type="http://schemas.openxmlformats.org/officeDocument/2006/relationships/image" Target="../media/image52.png"/><Relationship Id="rId12" Type="http://schemas.openxmlformats.org/officeDocument/2006/relationships/slide" Target="slide15.xml"/><Relationship Id="rId11" Type="http://schemas.microsoft.com/office/2007/relationships/hdphoto" Target="../media/image51.wdp"/><Relationship Id="rId10" Type="http://schemas.openxmlformats.org/officeDocument/2006/relationships/image" Target="../media/image50.png"/><Relationship Id="rId1" Type="http://schemas.openxmlformats.org/officeDocument/2006/relationships/image" Target="../media/image38.pn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2.xml"/><Relationship Id="rId5" Type="http://schemas.microsoft.com/office/2007/relationships/hdphoto" Target="../media/image40.wdp"/><Relationship Id="rId4" Type="http://schemas.openxmlformats.org/officeDocument/2006/relationships/image" Target="../media/image39.png"/><Relationship Id="rId3" Type="http://schemas.openxmlformats.org/officeDocument/2006/relationships/image" Target="../media/image62.png"/><Relationship Id="rId2" Type="http://schemas.openxmlformats.org/officeDocument/2006/relationships/slide" Target="slide13.xml"/><Relationship Id="rId1" Type="http://schemas.openxmlformats.org/officeDocument/2006/relationships/image" Target="../media/image38.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slide" Target="slide13.xml"/><Relationship Id="rId3" Type="http://schemas.microsoft.com/office/2007/relationships/hdphoto" Target="../media/image40.wdp"/><Relationship Id="rId2" Type="http://schemas.openxmlformats.org/officeDocument/2006/relationships/image" Target="../media/image39.png"/><Relationship Id="rId1" Type="http://schemas.openxmlformats.org/officeDocument/2006/relationships/image" Target="../media/image38.pn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slide" Target="slide13.xml"/><Relationship Id="rId3" Type="http://schemas.microsoft.com/office/2007/relationships/hdphoto" Target="../media/image40.wdp"/><Relationship Id="rId2" Type="http://schemas.openxmlformats.org/officeDocument/2006/relationships/image" Target="../media/image39.png"/><Relationship Id="rId1" Type="http://schemas.openxmlformats.org/officeDocument/2006/relationships/image" Target="../media/image38.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slide" Target="slide13.xml"/><Relationship Id="rId3" Type="http://schemas.microsoft.com/office/2007/relationships/hdphoto" Target="../media/image40.wdp"/><Relationship Id="rId2" Type="http://schemas.openxmlformats.org/officeDocument/2006/relationships/image" Target="../media/image39.png"/><Relationship Id="rId1" Type="http://schemas.openxmlformats.org/officeDocument/2006/relationships/image" Target="../media/image38.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slide" Target="slide13.xml"/><Relationship Id="rId3" Type="http://schemas.microsoft.com/office/2007/relationships/hdphoto" Target="../media/image40.wdp"/><Relationship Id="rId2" Type="http://schemas.openxmlformats.org/officeDocument/2006/relationships/image" Target="../media/image39.png"/><Relationship Id="rId1" Type="http://schemas.openxmlformats.org/officeDocument/2006/relationships/image" Target="../media/image38.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slide" Target="slide13.xml"/><Relationship Id="rId3" Type="http://schemas.microsoft.com/office/2007/relationships/hdphoto" Target="../media/image40.wdp"/><Relationship Id="rId2" Type="http://schemas.openxmlformats.org/officeDocument/2006/relationships/image" Target="../media/image39.png"/><Relationship Id="rId1" Type="http://schemas.openxmlformats.org/officeDocument/2006/relationships/image" Target="../media/image38.png"/></Relationships>
</file>

<file path=ppt/slides/_rels/slide2.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image" Target="../media/image10.svg"/><Relationship Id="rId7" Type="http://schemas.openxmlformats.org/officeDocument/2006/relationships/image" Target="../media/image9.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 Id="rId3" Type="http://schemas.openxmlformats.org/officeDocument/2006/relationships/image" Target="../media/image5.png"/><Relationship Id="rId2" Type="http://schemas.openxmlformats.org/officeDocument/2006/relationships/image" Target="../media/image4.svg"/><Relationship Id="rId12" Type="http://schemas.openxmlformats.org/officeDocument/2006/relationships/notesSlide" Target="../notesSlides/notesSlide2.xml"/><Relationship Id="rId11" Type="http://schemas.openxmlformats.org/officeDocument/2006/relationships/slideLayout" Target="../slideLayouts/slideLayout7.xml"/><Relationship Id="rId10" Type="http://schemas.openxmlformats.org/officeDocument/2006/relationships/image" Target="../media/image12.sv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7.xml"/><Relationship Id="rId4" Type="http://schemas.openxmlformats.org/officeDocument/2006/relationships/image" Target="../media/image66.svg"/><Relationship Id="rId3" Type="http://schemas.openxmlformats.org/officeDocument/2006/relationships/image" Target="../media/image65.png"/><Relationship Id="rId2" Type="http://schemas.openxmlformats.org/officeDocument/2006/relationships/image" Target="../media/image64.svg"/><Relationship Id="rId1" Type="http://schemas.openxmlformats.org/officeDocument/2006/relationships/image" Target="../media/image63.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7.xml"/><Relationship Id="rId2" Type="http://schemas.openxmlformats.org/officeDocument/2006/relationships/image" Target="../media/image68.svg"/><Relationship Id="rId1" Type="http://schemas.openxmlformats.org/officeDocument/2006/relationships/image" Target="../media/image67.pn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 Id="rId3" Type="http://schemas.openxmlformats.org/officeDocument/2006/relationships/image" Target="../media/image70.png"/><Relationship Id="rId2" Type="http://schemas.openxmlformats.org/officeDocument/2006/relationships/image" Target="../media/image10.svg"/><Relationship Id="rId1" Type="http://schemas.openxmlformats.org/officeDocument/2006/relationships/image" Target="../media/image69.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7.xml"/><Relationship Id="rId2" Type="http://schemas.openxmlformats.org/officeDocument/2006/relationships/image" Target="../media/image34.svg"/><Relationship Id="rId1" Type="http://schemas.openxmlformats.org/officeDocument/2006/relationships/image" Target="../media/image7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image" Target="../media/image14.svg"/><Relationship Id="rId1"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image" Target="../media/image19.svg"/><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7.xml"/><Relationship Id="rId7" Type="http://schemas.openxmlformats.org/officeDocument/2006/relationships/image" Target="../media/image26.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7.xml"/><Relationship Id="rId2" Type="http://schemas.openxmlformats.org/officeDocument/2006/relationships/image" Target="../media/image28.svg"/><Relationship Id="rId1"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p:nvPr/>
        </p:nvSpPr>
        <p:spPr>
          <a:xfrm>
            <a:off x="1283335" y="705485"/>
            <a:ext cx="9632315" cy="2861310"/>
          </a:xfrm>
          <a:prstGeom prst="rect">
            <a:avLst/>
          </a:prstGeom>
          <a:noFill/>
        </p:spPr>
        <p:txBody>
          <a:bodyPr wrap="square" rtlCol="0">
            <a:spAutoFit/>
          </a:bodyPr>
          <a:p>
            <a:r>
              <a:rPr lang="vi-VN" altLang="en-US" sz="3600">
                <a:latin typeface="+mj-lt"/>
                <a:cs typeface="+mj-lt"/>
              </a:rPr>
              <a:t>Môn : Ngữ văn 8</a:t>
            </a:r>
            <a:endParaRPr lang="vi-VN" altLang="en-US" sz="3600">
              <a:latin typeface="+mj-lt"/>
              <a:cs typeface="+mj-lt"/>
            </a:endParaRPr>
          </a:p>
          <a:p>
            <a:r>
              <a:rPr lang="vi-VN" altLang="en-US" sz="3600">
                <a:latin typeface="+mj-lt"/>
                <a:cs typeface="+mj-lt"/>
              </a:rPr>
              <a:t>Bộ sách Kết nối với tri thức và cuộc sông</a:t>
            </a:r>
            <a:endParaRPr lang="vi-VN" altLang="en-US" sz="3600">
              <a:latin typeface="+mj-lt"/>
              <a:cs typeface="+mj-lt"/>
            </a:endParaRPr>
          </a:p>
          <a:p>
            <a:r>
              <a:rPr lang="vi-VN" altLang="en-US" sz="3600">
                <a:latin typeface="+mj-lt"/>
                <a:cs typeface="+mj-lt"/>
              </a:rPr>
              <a:t>Bài 6: CHÂN DUNG CUỘC SÔNG</a:t>
            </a:r>
            <a:endParaRPr lang="vi-VN" altLang="en-US" sz="3600">
              <a:latin typeface="+mj-lt"/>
              <a:cs typeface="+mj-lt"/>
            </a:endParaRPr>
          </a:p>
          <a:p>
            <a:r>
              <a:rPr lang="vi-VN" altLang="en-US" sz="3600">
                <a:latin typeface="+mj-lt"/>
                <a:cs typeface="+mj-lt"/>
              </a:rPr>
              <a:t>Tiết: 76 ; THỰC HÀNH TIẾNG VIỆT: TRỢ </a:t>
            </a:r>
            <a:r>
              <a:rPr lang="vi-VN" altLang="en-US" sz="3600">
                <a:latin typeface="+mj-lt"/>
                <a:cs typeface="+mj-lt"/>
              </a:rPr>
              <a:t>TỪ</a:t>
            </a:r>
            <a:endParaRPr lang="vi-VN" altLang="en-US" sz="3600">
              <a:latin typeface="+mj-lt"/>
              <a:cs typeface="+mj-lt"/>
            </a:endParaRPr>
          </a:p>
          <a:p>
            <a:r>
              <a:rPr lang="vi-VN" altLang="en-US" sz="3600">
                <a:latin typeface="+mj-lt"/>
                <a:cs typeface="+mj-lt"/>
              </a:rPr>
              <a:t>GV biên soạn: Trần Thị Phương</a:t>
            </a:r>
            <a:endParaRPr lang="vi-VN" altLang="en-US" sz="3600">
              <a:latin typeface="+mj-lt"/>
              <a:cs typeface="+mj-lt"/>
            </a:endParaRPr>
          </a:p>
        </p:txBody>
      </p:sp>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372779" y="4089674"/>
            <a:ext cx="4285338" cy="6249280"/>
          </a:xfrm>
          <a:custGeom>
            <a:avLst/>
            <a:gdLst/>
            <a:ahLst/>
            <a:cxnLst/>
            <a:rect l="l" t="t" r="r" b="b"/>
            <a:pathLst>
              <a:path w="4285338" h="6249280">
                <a:moveTo>
                  <a:pt x="0" y="0"/>
                </a:moveTo>
                <a:lnTo>
                  <a:pt x="4285338" y="0"/>
                </a:lnTo>
                <a:lnTo>
                  <a:pt x="4285338" y="6249280"/>
                </a:lnTo>
                <a:lnTo>
                  <a:pt x="0" y="6249280"/>
                </a:lnTo>
                <a:lnTo>
                  <a:pt x="0" y="0"/>
                </a:lnTo>
                <a:close/>
              </a:path>
            </a:pathLst>
          </a:custGeom>
          <a:blipFill>
            <a:blip r:embed="rId1">
              <a:extLst>
                <a:ext uri="{96DAC541-7B7A-43D3-8B79-37D633B846F1}">
                  <asvg:svgBlip xmlns:asvg="http://schemas.microsoft.com/office/drawing/2016/SVG/main" r:embed="rId2"/>
                </a:ext>
              </a:extLst>
            </a:blip>
            <a:stretch>
              <a:fillRect b="-50260"/>
            </a:stretch>
          </a:blipFill>
        </p:spPr>
      </p:sp>
      <p:sp>
        <p:nvSpPr>
          <p:cNvPr id="6" name="Freeform 4"/>
          <p:cNvSpPr/>
          <p:nvPr/>
        </p:nvSpPr>
        <p:spPr>
          <a:xfrm>
            <a:off x="1028700" y="2193842"/>
            <a:ext cx="7155528" cy="7064458"/>
          </a:xfrm>
          <a:custGeom>
            <a:avLst/>
            <a:gdLst/>
            <a:ahLst/>
            <a:cxnLst/>
            <a:rect l="l" t="t" r="r" b="b"/>
            <a:pathLst>
              <a:path w="7155528" h="7064458">
                <a:moveTo>
                  <a:pt x="0" y="0"/>
                </a:moveTo>
                <a:lnTo>
                  <a:pt x="7155528" y="0"/>
                </a:lnTo>
                <a:lnTo>
                  <a:pt x="7155528" y="7064458"/>
                </a:lnTo>
                <a:lnTo>
                  <a:pt x="0" y="70644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9"/>
          <p:cNvSpPr/>
          <p:nvPr/>
        </p:nvSpPr>
        <p:spPr>
          <a:xfrm>
            <a:off x="14043352" y="7162360"/>
            <a:ext cx="4297761" cy="3139191"/>
          </a:xfrm>
          <a:custGeom>
            <a:avLst/>
            <a:gdLst/>
            <a:ahLst/>
            <a:cxnLst/>
            <a:rect l="l" t="t" r="r" b="b"/>
            <a:pathLst>
              <a:path w="4297761" h="3139191">
                <a:moveTo>
                  <a:pt x="0" y="0"/>
                </a:moveTo>
                <a:lnTo>
                  <a:pt x="4297761" y="0"/>
                </a:lnTo>
                <a:lnTo>
                  <a:pt x="4297761" y="3139191"/>
                </a:lnTo>
                <a:lnTo>
                  <a:pt x="0" y="3139191"/>
                </a:lnTo>
                <a:lnTo>
                  <a:pt x="0" y="0"/>
                </a:lnTo>
                <a:close/>
              </a:path>
            </a:pathLst>
          </a:custGeom>
          <a:blipFill>
            <a:blip r:embed="rId5">
              <a:extLst>
                <a:ext uri="{96DAC541-7B7A-43D3-8B79-37D633B846F1}">
                  <asvg:svgBlip xmlns:asvg="http://schemas.microsoft.com/office/drawing/2016/SVG/main" r:embed="rId6"/>
                </a:ext>
              </a:extLst>
            </a:blip>
            <a:stretch>
              <a:fillRect r="-19150" b="-86525"/>
            </a:stretch>
          </a:blipFill>
        </p:spPr>
      </p:sp>
      <p:sp>
        <p:nvSpPr>
          <p:cNvPr id="9" name="Freeform 10"/>
          <p:cNvSpPr/>
          <p:nvPr/>
        </p:nvSpPr>
        <p:spPr>
          <a:xfrm rot="-4038955">
            <a:off x="7420537" y="8137929"/>
            <a:ext cx="1669447" cy="2186181"/>
          </a:xfrm>
          <a:custGeom>
            <a:avLst/>
            <a:gdLst/>
            <a:ahLst/>
            <a:cxnLst/>
            <a:rect l="l" t="t" r="r" b="b"/>
            <a:pathLst>
              <a:path w="1669447" h="2186181">
                <a:moveTo>
                  <a:pt x="0" y="0"/>
                </a:moveTo>
                <a:lnTo>
                  <a:pt x="1669448" y="0"/>
                </a:lnTo>
                <a:lnTo>
                  <a:pt x="1669448" y="2186181"/>
                </a:lnTo>
                <a:lnTo>
                  <a:pt x="0" y="21861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Google Shape;714;p42"/>
          <p:cNvSpPr txBox="1"/>
          <p:nvPr/>
        </p:nvSpPr>
        <p:spPr>
          <a:xfrm>
            <a:off x="2438400" y="81170"/>
            <a:ext cx="13512226" cy="1230600"/>
          </a:xfrm>
          <a:prstGeom prst="rect">
            <a:avLst/>
          </a:prstGeom>
        </p:spPr>
        <p:txBody>
          <a:bodyPr spcFirstLastPara="1" wrap="square" lIns="182850" tIns="182850" rIns="182850" bIns="18285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tập</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1</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Rectangle 9"/>
          <p:cNvSpPr/>
          <p:nvPr/>
        </p:nvSpPr>
        <p:spPr>
          <a:xfrm>
            <a:off x="9596098" y="3543300"/>
            <a:ext cx="7701302"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Hoàn</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thành</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PHT: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trợ</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nêu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tác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việc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sử</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trợ</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ở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trường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hợp</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p:cNvPicPr>
            <a:picLocks noChangeAspect="1"/>
          </p:cNvPicPr>
          <p:nvPr/>
        </p:nvPicPr>
        <p:blipFill>
          <a:blip r:embed="rId9"/>
          <a:stretch>
            <a:fillRect/>
          </a:stretch>
        </p:blipFill>
        <p:spPr>
          <a:xfrm>
            <a:off x="3083790" y="1752977"/>
            <a:ext cx="5286414" cy="756766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14;p42"/>
          <p:cNvSpPr txBox="1"/>
          <p:nvPr/>
        </p:nvSpPr>
        <p:spPr>
          <a:xfrm>
            <a:off x="2438400" y="38100"/>
            <a:ext cx="13512226" cy="1230600"/>
          </a:xfrm>
          <a:prstGeom prst="rect">
            <a:avLst/>
          </a:prstGeom>
        </p:spPr>
        <p:txBody>
          <a:bodyPr spcFirstLastPara="1" wrap="square" lIns="182850" tIns="182850" rIns="182850" bIns="18285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tập</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1</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aphicFrame>
        <p:nvGraphicFramePr>
          <p:cNvPr id="5" name="Table 4"/>
          <p:cNvGraphicFramePr>
            <a:graphicFrameLocks noGrp="1"/>
          </p:cNvGraphicFramePr>
          <p:nvPr/>
        </p:nvGraphicFramePr>
        <p:xfrm>
          <a:off x="228600" y="1257300"/>
          <a:ext cx="17678400" cy="8884920"/>
        </p:xfrm>
        <a:graphic>
          <a:graphicData uri="http://schemas.openxmlformats.org/drawingml/2006/table">
            <a:tbl>
              <a:tblPr firstRow="1" bandRow="1">
                <a:tableStyleId>{5C22544A-7EE6-4342-B048-85BDC9FD1C3A}</a:tableStyleId>
              </a:tblPr>
              <a:tblGrid>
                <a:gridCol w="4495800"/>
                <a:gridCol w="1828800"/>
                <a:gridCol w="11353800"/>
              </a:tblGrid>
              <a:tr h="552750">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Ví</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dụ</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Trợ</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từ</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Tác</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dụng</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2012010">
                <a:tc>
                  <a:txBody>
                    <a:bodyPr/>
                    <a:lstStyle/>
                    <a:p>
                      <a:pPr algn="just"/>
                      <a:r>
                        <a:rPr lang="en-US" sz="4300" dirty="0">
                          <a:solidFill>
                            <a:schemeClr val="tx1"/>
                          </a:solidFill>
                          <a:latin typeface="Times New Roman" panose="02020603050405020304" pitchFamily="18" charset="0"/>
                          <a:cs typeface="Times New Roman" panose="02020603050405020304" pitchFamily="18" charset="0"/>
                        </a:rPr>
                        <a:t>a. </a:t>
                      </a:r>
                      <a:r>
                        <a:rPr lang="en-US" sz="4300" dirty="0" err="1">
                          <a:solidFill>
                            <a:schemeClr val="tx1"/>
                          </a:solidFill>
                          <a:latin typeface="Times New Roman" panose="02020603050405020304" pitchFamily="18" charset="0"/>
                          <a:cs typeface="Times New Roman" panose="02020603050405020304" pitchFamily="18" charset="0"/>
                        </a:rPr>
                        <a:t>Nhưng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điểm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quan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trọng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chính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a:t>
                      </a:r>
                      <a:r>
                        <a:rPr lang="en-US" sz="4300" baseline="0" dirty="0">
                          <a:solidFill>
                            <a:schemeClr val="tx1"/>
                          </a:solidFill>
                          <a:latin typeface="Times New Roman" panose="02020603050405020304" pitchFamily="18" charset="0"/>
                          <a:cs typeface="Times New Roman" panose="02020603050405020304" pitchFamily="18" charset="0"/>
                        </a:rPr>
                        <a:t> con </a:t>
                      </a:r>
                      <a:r>
                        <a:rPr lang="en-US" sz="4300" baseline="0" dirty="0" err="1">
                          <a:solidFill>
                            <a:schemeClr val="tx1"/>
                          </a:solidFill>
                          <a:latin typeface="Times New Roman" panose="02020603050405020304" pitchFamily="18" charset="0"/>
                          <a:cs typeface="Times New Roman" panose="02020603050405020304" pitchFamily="18" charset="0"/>
                        </a:rPr>
                        <a:t>ngươi</a:t>
                      </a:r>
                      <a:r>
                        <a:rPr lang="en-US" sz="4300" baseline="0" dirty="0">
                          <a:solidFill>
                            <a:schemeClr val="tx1"/>
                          </a:solidFill>
                          <a:latin typeface="Times New Roman" panose="02020603050405020304" pitchFamily="18" charset="0"/>
                          <a:cs typeface="Times New Roman" panose="02020603050405020304" pitchFamily="18" charset="0"/>
                        </a:rPr>
                        <a:t>.</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chính</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300" dirty="0" err="1">
                          <a:solidFill>
                            <a:schemeClr val="tx1"/>
                          </a:solidFill>
                          <a:latin typeface="Times New Roman" panose="02020603050405020304" pitchFamily="18" charset="0"/>
                          <a:cs typeface="Times New Roman" panose="02020603050405020304" pitchFamily="18" charset="0"/>
                        </a:rPr>
                        <a:t>Nhấn</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mạnh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đích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xác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điểm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quan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trọng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tập</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trung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sự</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chú</a:t>
                      </a:r>
                      <a:r>
                        <a:rPr lang="en-US" sz="4300" baseline="0" dirty="0">
                          <a:solidFill>
                            <a:schemeClr val="tx1"/>
                          </a:solidFill>
                          <a:latin typeface="Times New Roman" panose="02020603050405020304" pitchFamily="18" charset="0"/>
                          <a:cs typeface="Times New Roman" panose="02020603050405020304" pitchFamily="18" charset="0"/>
                        </a:rPr>
                        <a:t> ý </a:t>
                      </a:r>
                      <a:r>
                        <a:rPr lang="en-US" sz="4300" baseline="0" dirty="0" err="1">
                          <a:solidFill>
                            <a:schemeClr val="tx1"/>
                          </a:solidFill>
                          <a:latin typeface="Times New Roman" panose="02020603050405020304" pitchFamily="18" charset="0"/>
                          <a:cs typeface="Times New Roman" panose="02020603050405020304" pitchFamily="18" charset="0"/>
                        </a:rPr>
                        <a:t>của</a:t>
                      </a:r>
                      <a:r>
                        <a:rPr lang="en-US" sz="4300" baseline="0" dirty="0">
                          <a:solidFill>
                            <a:schemeClr val="tx1"/>
                          </a:solidFill>
                          <a:latin typeface="Times New Roman" panose="02020603050405020304" pitchFamily="18" charset="0"/>
                          <a:cs typeface="Times New Roman" panose="02020603050405020304" pitchFamily="18" charset="0"/>
                        </a:rPr>
                        <a:t> Phi </a:t>
                      </a:r>
                      <a:r>
                        <a:rPr lang="en-US" sz="4300" baseline="0" dirty="0" err="1">
                          <a:solidFill>
                            <a:schemeClr val="tx1"/>
                          </a:solidFill>
                          <a:latin typeface="Times New Roman" panose="02020603050405020304" pitchFamily="18" charset="0"/>
                          <a:cs typeface="Times New Roman" panose="02020603050405020304" pitchFamily="18" charset="0"/>
                        </a:rPr>
                        <a:t>Châu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nhìn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vào</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mắc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sói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a:t>
                      </a:r>
                      <a:r>
                        <a:rPr lang="en-US" sz="4300" baseline="0" dirty="0">
                          <a:solidFill>
                            <a:schemeClr val="tx1"/>
                          </a:solidFill>
                          <a:latin typeface="Times New Roman" panose="02020603050405020304" pitchFamily="18" charset="0"/>
                          <a:cs typeface="Times New Roman" panose="02020603050405020304" pitchFamily="18" charset="0"/>
                        </a:rPr>
                        <a:t> con </a:t>
                      </a:r>
                      <a:r>
                        <a:rPr lang="en-US" sz="4300" baseline="0" dirty="0" err="1">
                          <a:solidFill>
                            <a:schemeClr val="tx1"/>
                          </a:solidFill>
                          <a:latin typeface="Times New Roman" panose="02020603050405020304" pitchFamily="18" charset="0"/>
                          <a:cs typeface="Times New Roman" panose="02020603050405020304" pitchFamily="18" charset="0"/>
                        </a:rPr>
                        <a:t>ngươi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chứ</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không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phải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gì</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khác</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012010">
                <a:tc>
                  <a:txBody>
                    <a:bodyPr/>
                    <a:lstStyle/>
                    <a:p>
                      <a:pPr algn="just"/>
                      <a:r>
                        <a:rPr lang="en-US" sz="4300" dirty="0">
                          <a:solidFill>
                            <a:schemeClr val="tx1"/>
                          </a:solidFill>
                          <a:latin typeface="Times New Roman" panose="02020603050405020304" pitchFamily="18" charset="0"/>
                          <a:cs typeface="Times New Roman" panose="02020603050405020304" pitchFamily="18" charset="0"/>
                        </a:rPr>
                        <a:t>b. </a:t>
                      </a:r>
                      <a:r>
                        <a:rPr lang="en-US" sz="4300" dirty="0" err="1">
                          <a:solidFill>
                            <a:schemeClr val="tx1"/>
                          </a:solidFill>
                          <a:latin typeface="Times New Roman" panose="02020603050405020304" pitchFamily="18" charset="0"/>
                          <a:cs typeface="Times New Roman" panose="02020603050405020304" pitchFamily="18" charset="0"/>
                        </a:rPr>
                        <a:t>Nhưng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chỉ</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có</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vậy</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phải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thật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nhanh</a:t>
                      </a:r>
                      <a:r>
                        <a:rPr lang="en-US" sz="4300" baseline="0" dirty="0">
                          <a:solidFill>
                            <a:schemeClr val="tx1"/>
                          </a:solidFill>
                          <a:latin typeface="Times New Roman" panose="02020603050405020304" pitchFamily="18" charset="0"/>
                          <a:cs typeface="Times New Roman" panose="02020603050405020304" pitchFamily="18" charset="0"/>
                        </a:rPr>
                        <a:t>.</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chỉ</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300" dirty="0" err="1">
                          <a:solidFill>
                            <a:schemeClr val="tx1"/>
                          </a:solidFill>
                          <a:latin typeface="Times New Roman" panose="02020603050405020304" pitchFamily="18" charset="0"/>
                          <a:cs typeface="Times New Roman" panose="02020603050405020304" pitchFamily="18" charset="0"/>
                        </a:rPr>
                        <a:t>Nhấn</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mạnh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vào</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phạm</a:t>
                      </a:r>
                      <a:r>
                        <a:rPr lang="en-US" sz="4300" baseline="0" dirty="0">
                          <a:solidFill>
                            <a:schemeClr val="tx1"/>
                          </a:solidFill>
                          <a:latin typeface="Times New Roman" panose="02020603050405020304" pitchFamily="18" charset="0"/>
                          <a:cs typeface="Times New Roman" panose="02020603050405020304" pitchFamily="18" charset="0"/>
                        </a:rPr>
                        <a:t> vi </a:t>
                      </a:r>
                      <a:r>
                        <a:rPr lang="en-US" sz="4300" baseline="0" dirty="0" err="1">
                          <a:solidFill>
                            <a:schemeClr val="tx1"/>
                          </a:solidFill>
                          <a:latin typeface="Times New Roman" panose="02020603050405020304" pitchFamily="18" charset="0"/>
                          <a:cs typeface="Times New Roman" panose="02020603050405020304" pitchFamily="18" charset="0"/>
                        </a:rPr>
                        <a:t>được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hạn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định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biểu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thị</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thái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dộ</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giá</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của</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Sói</a:t>
                      </a:r>
                      <a:r>
                        <a:rPr lang="en-US" sz="4300" baseline="0" dirty="0">
                          <a:solidFill>
                            <a:schemeClr val="tx1"/>
                          </a:solidFill>
                          <a:latin typeface="Times New Roman" panose="02020603050405020304" pitchFamily="18" charset="0"/>
                          <a:cs typeface="Times New Roman" panose="02020603050405020304" pitchFamily="18" charset="0"/>
                        </a:rPr>
                        <a:t> Lam </a:t>
                      </a:r>
                      <a:r>
                        <a:rPr lang="en-US" sz="4300" baseline="0" dirty="0" err="1">
                          <a:solidFill>
                            <a:schemeClr val="tx1"/>
                          </a:solidFill>
                          <a:latin typeface="Times New Roman" panose="02020603050405020304" pitchFamily="18" charset="0"/>
                          <a:cs typeface="Times New Roman" panose="02020603050405020304" pitchFamily="18" charset="0"/>
                        </a:rPr>
                        <a:t>về</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thức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cứu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đó</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duy</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để</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cứu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thoát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khỏi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toán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thợ</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săn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mà</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không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còn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nào</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khác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nữa</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498430">
                <a:tc>
                  <a:txBody>
                    <a:bodyPr/>
                    <a:lstStyle/>
                    <a:p>
                      <a:pPr algn="just"/>
                      <a:r>
                        <a:rPr lang="en-US" sz="4300" dirty="0">
                          <a:solidFill>
                            <a:schemeClr val="tx1"/>
                          </a:solidFill>
                          <a:latin typeface="Times New Roman" panose="02020603050405020304" pitchFamily="18" charset="0"/>
                          <a:cs typeface="Times New Roman" panose="02020603050405020304" pitchFamily="18" charset="0"/>
                        </a:rPr>
                        <a:t>c. </a:t>
                      </a:r>
                      <a:r>
                        <a:rPr lang="en-US" sz="4300" dirty="0" err="1">
                          <a:solidFill>
                            <a:schemeClr val="tx1"/>
                          </a:solidFill>
                          <a:latin typeface="Times New Roman" panose="02020603050405020304" pitchFamily="18" charset="0"/>
                          <a:cs typeface="Times New Roman" panose="02020603050405020304" pitchFamily="18" charset="0"/>
                        </a:rPr>
                        <a:t>Ngay</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tới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đầu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ngón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chân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mình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Sói</a:t>
                      </a:r>
                      <a:r>
                        <a:rPr lang="en-US" sz="4300" baseline="0" dirty="0">
                          <a:solidFill>
                            <a:schemeClr val="tx1"/>
                          </a:solidFill>
                          <a:latin typeface="Times New Roman" panose="02020603050405020304" pitchFamily="18" charset="0"/>
                          <a:cs typeface="Times New Roman" panose="02020603050405020304" pitchFamily="18" charset="0"/>
                        </a:rPr>
                        <a:t> Lam </a:t>
                      </a:r>
                      <a:r>
                        <a:rPr lang="en-US" sz="4300" baseline="0" dirty="0" err="1">
                          <a:solidFill>
                            <a:schemeClr val="tx1"/>
                          </a:solidFill>
                          <a:latin typeface="Times New Roman" panose="02020603050405020304" pitchFamily="18" charset="0"/>
                          <a:cs typeface="Times New Roman" panose="02020603050405020304" pitchFamily="18" charset="0"/>
                        </a:rPr>
                        <a:t>cũng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không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nhìn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thấy</a:t>
                      </a:r>
                      <a:r>
                        <a:rPr lang="en-US" sz="4300" baseline="0" dirty="0">
                          <a:solidFill>
                            <a:schemeClr val="tx1"/>
                          </a:solidFill>
                          <a:latin typeface="Times New Roman" panose="02020603050405020304" pitchFamily="18" charset="0"/>
                          <a:cs typeface="Times New Roman" panose="02020603050405020304" pitchFamily="18" charset="0"/>
                        </a:rPr>
                        <a:t>.</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Ngay</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300" dirty="0" err="1" smtClean="0">
                          <a:solidFill>
                            <a:schemeClr val="tx1"/>
                          </a:solidFill>
                          <a:latin typeface="Times New Roman" panose="02020603050405020304" pitchFamily="18" charset="0"/>
                          <a:cs typeface="Times New Roman" panose="02020603050405020304" pitchFamily="18" charset="0"/>
                        </a:rPr>
                        <a:t>Nhấn</a:t>
                      </a:r>
                      <a:r>
                        <a:rPr lang="en-US" sz="4300" dirty="0" smtClean="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mạnh</a:t>
                      </a:r>
                      <a:r>
                        <a:rPr lang="en-US" sz="4300" baseline="0" dirty="0">
                          <a:solidFill>
                            <a:schemeClr val="tx1"/>
                          </a:solidFill>
                          <a:latin typeface="Times New Roman" panose="02020603050405020304" pitchFamily="18" charset="0"/>
                          <a:cs typeface="Times New Roman" panose="02020603050405020304" pitchFamily="18" charset="0"/>
                        </a:rPr>
                        <a:t> ý </a:t>
                      </a:r>
                      <a:r>
                        <a:rPr lang="en-US" sz="4300" baseline="0" dirty="0" err="1">
                          <a:solidFill>
                            <a:schemeClr val="tx1"/>
                          </a:solidFill>
                          <a:latin typeface="Times New Roman" panose="02020603050405020304" pitchFamily="18" charset="0"/>
                          <a:cs typeface="Times New Roman" panose="02020603050405020304" pitchFamily="18" charset="0"/>
                        </a:rPr>
                        <a:t>sự</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vật</a:t>
                      </a:r>
                      <a:r>
                        <a:rPr lang="en-US" sz="4300" baseline="0" dirty="0">
                          <a:solidFill>
                            <a:schemeClr val="tx1"/>
                          </a:solidFill>
                          <a:latin typeface="Times New Roman" panose="02020603050405020304" pitchFamily="18" charset="0"/>
                          <a:cs typeface="Times New Roman" panose="02020603050405020304" pitchFamily="18" charset="0"/>
                        </a:rPr>
                        <a:t> ở </a:t>
                      </a:r>
                      <a:r>
                        <a:rPr lang="en-US" sz="4300" baseline="0" dirty="0" err="1">
                          <a:solidFill>
                            <a:schemeClr val="tx1"/>
                          </a:solidFill>
                          <a:latin typeface="Times New Roman" panose="02020603050405020304" pitchFamily="18" charset="0"/>
                          <a:cs typeface="Times New Roman" panose="02020603050405020304" pitchFamily="18" charset="0"/>
                        </a:rPr>
                        <a:t>rất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gần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đầu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ngón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chân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của</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mình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mà</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Sói</a:t>
                      </a:r>
                      <a:r>
                        <a:rPr lang="en-US" sz="4300" baseline="0" dirty="0">
                          <a:solidFill>
                            <a:schemeClr val="tx1"/>
                          </a:solidFill>
                          <a:latin typeface="Times New Roman" panose="02020603050405020304" pitchFamily="18" charset="0"/>
                          <a:cs typeface="Times New Roman" panose="02020603050405020304" pitchFamily="18" charset="0"/>
                        </a:rPr>
                        <a:t> Lam </a:t>
                      </a:r>
                      <a:r>
                        <a:rPr lang="en-US" sz="4300" baseline="0" dirty="0" err="1">
                          <a:solidFill>
                            <a:schemeClr val="tx1"/>
                          </a:solidFill>
                          <a:latin typeface="Times New Roman" panose="02020603050405020304" pitchFamily="18" charset="0"/>
                          <a:cs typeface="Times New Roman" panose="02020603050405020304" pitchFamily="18" charset="0"/>
                        </a:rPr>
                        <a:t>cũng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không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nhìn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thấy</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nó</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cảm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nhận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sự</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tối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tăm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như</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một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đường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hầm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bị</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sập</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dưới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lòng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trong</a:t>
                      </a:r>
                      <a:r>
                        <a:rPr lang="en-US" sz="4300" baseline="0" dirty="0">
                          <a:solidFill>
                            <a:schemeClr val="tx1"/>
                          </a:solidFill>
                          <a:latin typeface="Times New Roman" panose="02020603050405020304" pitchFamily="18" charset="0"/>
                          <a:cs typeface="Times New Roman" panose="02020603050405020304" pitchFamily="18" charset="0"/>
                        </a:rPr>
                        <a:t> con </a:t>
                      </a:r>
                      <a:r>
                        <a:rPr lang="en-US" sz="4300" baseline="0" dirty="0" err="1">
                          <a:solidFill>
                            <a:schemeClr val="tx1"/>
                          </a:solidFill>
                          <a:latin typeface="Times New Roman" panose="02020603050405020304" pitchFamily="18" charset="0"/>
                          <a:cs typeface="Times New Roman" panose="02020603050405020304" pitchFamily="18" charset="0"/>
                        </a:rPr>
                        <a:t>mắt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của</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cậu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bé</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Châu</a:t>
                      </a:r>
                      <a:r>
                        <a:rPr lang="en-US" sz="4300" baseline="0" dirty="0">
                          <a:solidFill>
                            <a:schemeClr val="tx1"/>
                          </a:solidFill>
                          <a:latin typeface="Times New Roman" panose="02020603050405020304" pitchFamily="18" charset="0"/>
                          <a:cs typeface="Times New Roman" panose="02020603050405020304" pitchFamily="18" charset="0"/>
                        </a:rPr>
                        <a:t> Phi</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Rounded Rectangle 3"/>
          <p:cNvSpPr/>
          <p:nvPr/>
        </p:nvSpPr>
        <p:spPr>
          <a:xfrm>
            <a:off x="7200900" y="1865988"/>
            <a:ext cx="8801100" cy="617311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7924800" y="2933700"/>
            <a:ext cx="7467600" cy="4247317"/>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Hôm</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nay là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sinh</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nhật</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Mina,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các</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em</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hãy</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giúp</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tho</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con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cắm</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một</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lọ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hoa</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thật</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đẹp</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tặng</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cho</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Mina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đáng</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yêu</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bằng</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cách</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tra</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lời</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các</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câu</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hỏi</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nhe</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a:t>
            </a:r>
            <a:endPar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612021" y="571501"/>
            <a:ext cx="6738015" cy="8670563"/>
          </a:xfrm>
          <a:prstGeom prst="rect">
            <a:avLst/>
          </a:prstGeom>
        </p:spPr>
      </p:pic>
      <p:pic>
        <p:nvPicPr>
          <p:cNvPr id="9" name="Picture 8">
            <a:hlinkClick r:id="rId4" action="ppaction://hlinksldjump"/>
          </p:cNvPr>
          <p:cNvPicPr>
            <a:picLocks noChangeAspect="1"/>
          </p:cNvPicPr>
          <p:nvPr/>
        </p:nvPicPr>
        <p:blipFill>
          <a:blip r:embed="rId5"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4478000" y="6197479"/>
            <a:ext cx="2667000" cy="4447065"/>
          </a:xfrm>
          <a:prstGeom prst="rect">
            <a:avLst/>
          </a:prstGeom>
        </p:spPr>
      </p:pic>
      <p:pic>
        <p:nvPicPr>
          <p:cNvPr id="2" name="ChucMungSinhNhat-HoaTau-3089002.mp3">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2286001" y="10886"/>
            <a:ext cx="560615" cy="5606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69000"/>
            <a:lum/>
          </a:blip>
          <a:srcRect/>
          <a:stretch>
            <a:fillRect t="-39000" b="-39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extLst>
              <a:ext uri="{BEBA8EAE-BF5A-486C-A8C5-ECC9F3942E4B}">
                <a14:imgProps xmlns:a14="http://schemas.microsoft.com/office/drawing/2010/main">
                  <a14:imgLayer r:embed="rId3">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a:fillRect/>
          </a:stretch>
        </p:blipFill>
        <p:spPr>
          <a:xfrm rot="6613634">
            <a:off x="10153862" y="1196832"/>
            <a:ext cx="5068851" cy="2981565"/>
          </a:xfrm>
          <a:prstGeom prst="rect">
            <a:avLst/>
          </a:prstGeom>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3077" r="74308">
                        <a14:foregroundMark x1="23692" y1="44615" x2="68000" y2="44000"/>
                      </a14:backgroundRemoval>
                    </a14:imgEffect>
                  </a14:imgLayer>
                </a14:imgProps>
              </a:ext>
              <a:ext uri="{28A0092B-C50C-407E-A947-70E740481C1C}">
                <a14:useLocalDpi xmlns:a14="http://schemas.microsoft.com/office/drawing/2010/main" val="0"/>
              </a:ext>
            </a:extLst>
          </a:blip>
          <a:srcRect l="1717" t="26869" r="25758" b="10302"/>
          <a:stretch>
            <a:fillRect/>
          </a:stretch>
        </p:blipFill>
        <p:spPr>
          <a:xfrm>
            <a:off x="10629900" y="5773757"/>
            <a:ext cx="5257800" cy="4554807"/>
          </a:xfrm>
          <a:prstGeom prst="rect">
            <a:avLst/>
          </a:prstGeom>
        </p:spPr>
      </p:pic>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a:fillRect/>
          </a:stretch>
        </p:blipFill>
        <p:spPr>
          <a:xfrm rot="7272700">
            <a:off x="11352007" y="1842665"/>
            <a:ext cx="4507310" cy="2651259"/>
          </a:xfrm>
          <a:prstGeom prst="rect">
            <a:avLst/>
          </a:prstGeom>
        </p:spPr>
      </p:pic>
      <p:pic>
        <p:nvPicPr>
          <p:cNvPr id="10" name="Picture 9"/>
          <p:cNvPicPr>
            <a:picLocks noChangeAspect="1"/>
          </p:cNvPicPr>
          <p:nvPr/>
        </p:nvPicPr>
        <p:blipFill rotWithShape="1">
          <a:blip r:embed="rId2">
            <a:extLst>
              <a:ext uri="{BEBA8EAE-BF5A-486C-A8C5-ECC9F3942E4B}">
                <a14:imgProps xmlns:a14="http://schemas.microsoft.com/office/drawing/2010/main">
                  <a14:imgLayer r:embed="rId3">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a:fillRect/>
          </a:stretch>
        </p:blipFill>
        <p:spPr>
          <a:xfrm rot="6996305">
            <a:off x="10612448" y="3262973"/>
            <a:ext cx="5509815" cy="3240947"/>
          </a:xfrm>
          <a:prstGeom prst="rect">
            <a:avLst/>
          </a:prstGeom>
        </p:spPr>
      </p:pic>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a:fillRect/>
          </a:stretch>
        </p:blipFill>
        <p:spPr>
          <a:xfrm rot="5184390">
            <a:off x="9002183" y="1836187"/>
            <a:ext cx="5509815" cy="3240947"/>
          </a:xfrm>
          <a:prstGeom prst="rect">
            <a:avLst/>
          </a:prstGeom>
        </p:spPr>
      </p:pic>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a:fillRect/>
          </a:stretch>
        </p:blipFill>
        <p:spPr>
          <a:xfrm rot="5754268">
            <a:off x="9867344" y="2590594"/>
            <a:ext cx="5509815" cy="3240947"/>
          </a:xfrm>
          <a:prstGeom prst="rect">
            <a:avLst/>
          </a:prstGeom>
        </p:spPr>
      </p:pic>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53069" r="60697" b="7220"/>
          <a:stretch>
            <a:fillRect/>
          </a:stretch>
        </p:blipFill>
        <p:spPr>
          <a:xfrm rot="3966452">
            <a:off x="10238906" y="2619242"/>
            <a:ext cx="2062304" cy="1931979"/>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ackgroundRemoval t="28750" b="94250" l="0" r="34000"/>
                    </a14:imgEffect>
                  </a14:imgLayer>
                </a14:imgProps>
              </a:ext>
              <a:ext uri="{28A0092B-C50C-407E-A947-70E740481C1C}">
                <a14:useLocalDpi xmlns:a14="http://schemas.microsoft.com/office/drawing/2010/main" val="0"/>
              </a:ext>
            </a:extLst>
          </a:blip>
          <a:srcRect t="29291" r="64893" b="4549"/>
          <a:stretch>
            <a:fillRect/>
          </a:stretch>
        </p:blipFill>
        <p:spPr>
          <a:xfrm>
            <a:off x="12164720" y="3950577"/>
            <a:ext cx="2247537" cy="4235537"/>
          </a:xfrm>
          <a:prstGeom prst="rect">
            <a:avLst/>
          </a:prstGeom>
        </p:spPr>
      </p:pic>
      <p:pic>
        <p:nvPicPr>
          <p:cNvPr id="14" name="Hoa 1"/>
          <p:cNvPicPr>
            <a:picLocks noChangeAspect="1"/>
          </p:cNvPicPr>
          <p:nvPr/>
        </p:nvPicPr>
        <p:blipFill rotWithShape="1">
          <a:blip r:embed="rId8">
            <a:extLst>
              <a:ext uri="{BEBA8EAE-BF5A-486C-A8C5-ECC9F3942E4B}">
                <a14:imgProps xmlns:a14="http://schemas.microsoft.com/office/drawing/2010/main">
                  <a14:imgLayer r:embed="rId3">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a:fillRect/>
          </a:stretch>
        </p:blipFill>
        <p:spPr>
          <a:xfrm rot="6018380">
            <a:off x="2837327" y="602756"/>
            <a:ext cx="1844108" cy="1730348"/>
          </a:xfrm>
          <a:prstGeom prst="rect">
            <a:avLst/>
          </a:prstGeom>
        </p:spPr>
      </p:pic>
      <p:pic>
        <p:nvPicPr>
          <p:cNvPr id="15" name="Hoa 7"/>
          <p:cNvPicPr>
            <a:picLocks noChangeAspect="1"/>
          </p:cNvPicPr>
          <p:nvPr/>
        </p:nvPicPr>
        <p:blipFill rotWithShape="1">
          <a:blip r:embed="rId8">
            <a:extLst>
              <a:ext uri="{BEBA8EAE-BF5A-486C-A8C5-ECC9F3942E4B}">
                <a14:imgProps xmlns:a14="http://schemas.microsoft.com/office/drawing/2010/main">
                  <a14:imgLayer r:embed="rId3">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a:fillRect/>
          </a:stretch>
        </p:blipFill>
        <p:spPr>
          <a:xfrm rot="6018380">
            <a:off x="2483242" y="7167883"/>
            <a:ext cx="1844108" cy="1730348"/>
          </a:xfrm>
          <a:prstGeom prst="rect">
            <a:avLst/>
          </a:prstGeom>
        </p:spPr>
      </p:pic>
      <p:pic>
        <p:nvPicPr>
          <p:cNvPr id="16" name="Hoa 3"/>
          <p:cNvPicPr>
            <a:picLocks noChangeAspect="1"/>
          </p:cNvPicPr>
          <p:nvPr/>
        </p:nvPicPr>
        <p:blipFill rotWithShape="1">
          <a:blip r:embed="rId8">
            <a:extLst>
              <a:ext uri="{BEBA8EAE-BF5A-486C-A8C5-ECC9F3942E4B}">
                <a14:imgProps xmlns:a14="http://schemas.microsoft.com/office/drawing/2010/main">
                  <a14:imgLayer r:embed="rId3">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a:fillRect/>
          </a:stretch>
        </p:blipFill>
        <p:spPr>
          <a:xfrm rot="6018380">
            <a:off x="4194775" y="2615581"/>
            <a:ext cx="1844108" cy="1730348"/>
          </a:xfrm>
          <a:prstGeom prst="rect">
            <a:avLst/>
          </a:prstGeom>
        </p:spPr>
      </p:pic>
      <p:pic>
        <p:nvPicPr>
          <p:cNvPr id="19" name="Hoa 4"/>
          <p:cNvPicPr>
            <a:picLocks noChangeAspect="1"/>
          </p:cNvPicPr>
          <p:nvPr/>
        </p:nvPicPr>
        <p:blipFill rotWithShape="1">
          <a:blip r:embed="rId8">
            <a:extLst>
              <a:ext uri="{BEBA8EAE-BF5A-486C-A8C5-ECC9F3942E4B}">
                <a14:imgProps xmlns:a14="http://schemas.microsoft.com/office/drawing/2010/main">
                  <a14:imgLayer r:embed="rId3">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a:fillRect/>
          </a:stretch>
        </p:blipFill>
        <p:spPr>
          <a:xfrm rot="6018380">
            <a:off x="2443807" y="4407859"/>
            <a:ext cx="1844108" cy="1730348"/>
          </a:xfrm>
          <a:prstGeom prst="rect">
            <a:avLst/>
          </a:prstGeom>
        </p:spPr>
      </p:pic>
      <p:pic>
        <p:nvPicPr>
          <p:cNvPr id="20" name="Hoa 5"/>
          <p:cNvPicPr>
            <a:picLocks noChangeAspect="1"/>
          </p:cNvPicPr>
          <p:nvPr/>
        </p:nvPicPr>
        <p:blipFill rotWithShape="1">
          <a:blip r:embed="rId8">
            <a:extLst>
              <a:ext uri="{BEBA8EAE-BF5A-486C-A8C5-ECC9F3942E4B}">
                <a14:imgProps xmlns:a14="http://schemas.microsoft.com/office/drawing/2010/main">
                  <a14:imgLayer r:embed="rId3">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a:fillRect/>
          </a:stretch>
        </p:blipFill>
        <p:spPr>
          <a:xfrm rot="6018380">
            <a:off x="6952127" y="4715996"/>
            <a:ext cx="1844108" cy="1730348"/>
          </a:xfrm>
          <a:prstGeom prst="rect">
            <a:avLst/>
          </a:prstGeom>
        </p:spPr>
      </p:pic>
      <p:pic>
        <p:nvPicPr>
          <p:cNvPr id="21" name="Hoa 2"/>
          <p:cNvPicPr>
            <a:picLocks noChangeAspect="1"/>
          </p:cNvPicPr>
          <p:nvPr/>
        </p:nvPicPr>
        <p:blipFill rotWithShape="1">
          <a:blip r:embed="rId8">
            <a:extLst>
              <a:ext uri="{BEBA8EAE-BF5A-486C-A8C5-ECC9F3942E4B}">
                <a14:imgProps xmlns:a14="http://schemas.microsoft.com/office/drawing/2010/main">
                  <a14:imgLayer r:embed="rId3">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a:fillRect/>
          </a:stretch>
        </p:blipFill>
        <p:spPr>
          <a:xfrm rot="6018380">
            <a:off x="6227135" y="414412"/>
            <a:ext cx="1844108" cy="1730348"/>
          </a:xfrm>
          <a:prstGeom prst="rect">
            <a:avLst/>
          </a:prstGeom>
        </p:spPr>
      </p:pic>
      <p:pic>
        <p:nvPicPr>
          <p:cNvPr id="22" name="Picture 3" descr="C:\Users\ADMIN\Desktop\Tai nguyen thiet ke tro choi\Bảng gỗ\1.jpg">
            <a:hlinkClick r:id="rId9" action="ppaction://hlinksldjump"/>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308117" y="9124626"/>
            <a:ext cx="1239362" cy="126660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ADMIN\Desktop\Tai nguyen thiet ke tro choi\Bảng gỗ\2.jpg">
            <a:hlinkClick r:id="rId12" action="ppaction://hlinksldjump"/>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3944664" y="9181751"/>
            <a:ext cx="1172163" cy="125514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 descr="C:\Users\ADMIN\Desktop\Tai nguyen thiet ke tro choi\Bảng gỗ\3.jpg">
            <a:hlinkClick r:id="rId15" action="ppaction://hlinksldjump"/>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671121" y="9120323"/>
            <a:ext cx="1186880" cy="127090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Tai nguyen thiet ke tro choi\Bảng gỗ\4.jpg">
            <a:hlinkClick r:id="rId18" action="ppaction://hlinksldjump"/>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7308803" y="9145924"/>
            <a:ext cx="1130754" cy="12108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Tai nguyen thiet ke tro choi\Bảng gỗ\5.jpg">
            <a:hlinkClick r:id="rId21" action="ppaction://hlinksldjump"/>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8890361" y="9108707"/>
            <a:ext cx="1130754" cy="121080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Tai nguyen thiet ke tro choi\Bảng gỗ\6.jpg">
            <a:hlinkClick r:id="rId24" action="ppaction://hlinksldjump"/>
          </p:cNvPr>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484426" y="9104360"/>
            <a:ext cx="1182861" cy="1266603"/>
          </a:xfrm>
          <a:prstGeom prst="rect">
            <a:avLst/>
          </a:prstGeom>
          <a:noFill/>
          <a:extLst>
            <a:ext uri="{909E8E84-426E-40DD-AFC4-6F175D3DCCD1}">
              <a14:hiddenFill xmlns:a14="http://schemas.microsoft.com/office/drawing/2010/main">
                <a:solidFill>
                  <a:srgbClr val="FFFFFF"/>
                </a:solidFill>
              </a14:hiddenFill>
            </a:ext>
          </a:extLst>
        </p:spPr>
      </p:pic>
      <p:sp>
        <p:nvSpPr>
          <p:cNvPr id="30" name="Rounded Rectangle 29">
            <a:hlinkClick r:id="rId27" action="ppaction://hlinksldjump"/>
          </p:cNvPr>
          <p:cNvSpPr/>
          <p:nvPr/>
        </p:nvSpPr>
        <p:spPr>
          <a:xfrm>
            <a:off x="15152321" y="405963"/>
            <a:ext cx="2228850" cy="1174816"/>
          </a:xfrm>
          <a:prstGeom prst="roundRect">
            <a:avLst/>
          </a:prstGeom>
          <a:solidFill>
            <a:schemeClr val="accent4">
              <a:lumMod val="75000"/>
            </a:schemeClr>
          </a:solidFill>
        </p:spPr>
        <p:style>
          <a:lnRef idx="1">
            <a:schemeClr val="accent1"/>
          </a:lnRef>
          <a:fillRef idx="2">
            <a:schemeClr val="accent1"/>
          </a:fillRef>
          <a:effectRef idx="1">
            <a:schemeClr val="accent1"/>
          </a:effectRef>
          <a:fontRef idx="minor">
            <a:schemeClr val="dk1"/>
          </a:fontRef>
        </p:style>
        <p:txBody>
          <a:bodyPr rot="0" spcFirstLastPara="0" vert="horz" wrap="square" lIns="137160" tIns="68580" rIns="137160" bIns="68580" numCol="1" spcCol="0" rtlCol="0" fromWordArt="0" anchor="ctr" anchorCtr="0" forceAA="0" compatLnSpc="1">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TIẾP TỤC BÀI HỌC</a:t>
            </a:r>
            <a:endPar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2" restart="whenNotActive" fill="hold" evtFilter="cancelBubble" nodeType="interactiveSeq">
                <p:stCondLst>
                  <p:cond evt="onClick" delay="0">
                    <p:tgtEl>
                      <p:spTgt spid="23"/>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7" restart="whenNotActive" fill="hold" evtFilter="cancelBubble" nodeType="interactiveSeq">
                <p:stCondLst>
                  <p:cond evt="onClick" delay="0">
                    <p:tgtEl>
                      <p:spTgt spid="26"/>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4"/>
                                        </p:tgtEl>
                                        <p:attrNameLst>
                                          <p:attrName>style.visibility</p:attrName>
                                        </p:attrNameLst>
                                      </p:cBhvr>
                                      <p:to>
                                        <p:strVal val="hidden"/>
                                      </p:to>
                                    </p:set>
                                  </p:childTnLst>
                                </p:cTn>
                              </p:par>
                            </p:childTnLst>
                          </p:cTn>
                        </p:par>
                        <p:par>
                          <p:cTn id="42" fill="hold">
                            <p:stCondLst>
                              <p:cond delay="0"/>
                            </p:stCondLst>
                            <p:childTnLst>
                              <p:par>
                                <p:cTn id="43" presetID="10" presetClass="entr" presetSubtype="0"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2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21"/>
                                        </p:tgtEl>
                                        <p:attrNameLst>
                                          <p:attrName>style.visibility</p:attrName>
                                        </p:attrNameLst>
                                      </p:cBhvr>
                                      <p:to>
                                        <p:strVal val="hidden"/>
                                      </p:to>
                                    </p:set>
                                  </p:childTnLst>
                                </p:cTn>
                              </p:par>
                            </p:childTnLst>
                          </p:cTn>
                        </p:par>
                        <p:par>
                          <p:cTn id="51" fill="hold">
                            <p:stCondLst>
                              <p:cond delay="0"/>
                            </p:stCondLst>
                            <p:childTnLst>
                              <p:par>
                                <p:cTn id="52" presetID="10" presetClass="entr" presetSubtype="0" fill="hold"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childTnLst>
                          </p:cTn>
                        </p:par>
                      </p:childTnLst>
                    </p:cTn>
                  </p:par>
                </p:childTnLst>
              </p:cTn>
              <p:nextCondLst>
                <p:cond evt="onClick" delay="0">
                  <p:tgtEl>
                    <p:spTgt spid="21"/>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16"/>
                                        </p:tgtEl>
                                        <p:attrNameLst>
                                          <p:attrName>style.visibility</p:attrName>
                                        </p:attrNameLst>
                                      </p:cBhvr>
                                      <p:to>
                                        <p:strVal val="hidden"/>
                                      </p:to>
                                    </p:set>
                                  </p:childTnLst>
                                </p:cTn>
                              </p:par>
                            </p:childTnLst>
                          </p:cTn>
                        </p:par>
                        <p:par>
                          <p:cTn id="60" fill="hold">
                            <p:stCondLst>
                              <p:cond delay="0"/>
                            </p:stCondLst>
                            <p:childTnLst>
                              <p:par>
                                <p:cTn id="61" presetID="10" presetClass="entr" presetSubtype="0" fill="hold" nodeType="after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9"/>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19"/>
                                        </p:tgtEl>
                                        <p:attrNameLst>
                                          <p:attrName>style.visibility</p:attrName>
                                        </p:attrNameLst>
                                      </p:cBhvr>
                                      <p:to>
                                        <p:strVal val="hidden"/>
                                      </p:to>
                                    </p:set>
                                  </p:childTnLst>
                                </p:cTn>
                              </p:par>
                            </p:childTnLst>
                          </p:cTn>
                        </p:par>
                        <p:par>
                          <p:cTn id="69" fill="hold">
                            <p:stCondLst>
                              <p:cond delay="0"/>
                            </p:stCondLst>
                            <p:childTnLst>
                              <p:par>
                                <p:cTn id="70" presetID="10" presetClass="entr" presetSubtype="0" fill="hold" nodeType="after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500"/>
                                        <p:tgtEl>
                                          <p:spTgt spid="11"/>
                                        </p:tgtEl>
                                      </p:cBhvr>
                                    </p:animEffect>
                                  </p:childTnLst>
                                </p:cTn>
                              </p:par>
                            </p:childTnLst>
                          </p:cTn>
                        </p:par>
                      </p:childTnLst>
                    </p:cTn>
                  </p:par>
                </p:childTnLst>
              </p:cTn>
              <p:nextCondLst>
                <p:cond evt="onClick" delay="0">
                  <p:tgtEl>
                    <p:spTgt spid="19"/>
                  </p:tgtEl>
                </p:cond>
              </p:nextCondLst>
            </p:seq>
            <p:seq concurrent="1" nextAc="seek">
              <p:cTn id="73" restart="whenNotActive" fill="hold" evtFilter="cancelBubble" nodeType="interactiveSeq">
                <p:stCondLst>
                  <p:cond evt="onClick" delay="0">
                    <p:tgtEl>
                      <p:spTgt spid="20"/>
                    </p:tgtEl>
                  </p:cond>
                </p:stCondLst>
                <p:endSync evt="end" delay="0">
                  <p:rtn val="all"/>
                </p:endSync>
                <p:childTnLst>
                  <p:par>
                    <p:cTn id="74" fill="hold">
                      <p:stCondLst>
                        <p:cond delay="0"/>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20"/>
                                        </p:tgtEl>
                                        <p:attrNameLst>
                                          <p:attrName>style.visibility</p:attrName>
                                        </p:attrNameLst>
                                      </p:cBhvr>
                                      <p:to>
                                        <p:strVal val="hidden"/>
                                      </p:to>
                                    </p:set>
                                  </p:childTnLst>
                                </p:cTn>
                              </p:par>
                            </p:childTnLst>
                          </p:cTn>
                        </p:par>
                        <p:par>
                          <p:cTn id="78" fill="hold">
                            <p:stCondLst>
                              <p:cond delay="0"/>
                            </p:stCondLst>
                            <p:childTnLst>
                              <p:par>
                                <p:cTn id="79" presetID="10" presetClass="entr" presetSubtype="0" fill="hold" nodeType="after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500"/>
                                        <p:tgtEl>
                                          <p:spTgt spid="10"/>
                                        </p:tgtEl>
                                      </p:cBhvr>
                                    </p:animEffect>
                                  </p:childTnLst>
                                </p:cTn>
                              </p:par>
                            </p:childTnLst>
                          </p:cTn>
                        </p:par>
                      </p:childTnLst>
                    </p:cTn>
                  </p:par>
                </p:childTnLst>
              </p:cTn>
              <p:nextCondLst>
                <p:cond evt="onClick" delay="0">
                  <p:tgtEl>
                    <p:spTgt spid="20"/>
                  </p:tgtEl>
                </p:cond>
              </p:nextCondLst>
            </p:seq>
            <p:seq concurrent="1" nextAc="seek">
              <p:cTn id="82" restart="whenNotActive" fill="hold" evtFilter="cancelBubble" nodeType="interactiveSeq">
                <p:stCondLst>
                  <p:cond evt="onClick" delay="0">
                    <p:tgtEl>
                      <p:spTgt spid="15"/>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15"/>
                                        </p:tgtEl>
                                        <p:attrNameLst>
                                          <p:attrName>style.visibility</p:attrName>
                                        </p:attrNameLst>
                                      </p:cBhvr>
                                      <p:to>
                                        <p:strVal val="hidden"/>
                                      </p:to>
                                    </p:set>
                                  </p:childTnLst>
                                </p:cTn>
                              </p:par>
                            </p:childTnLst>
                          </p:cTn>
                        </p:par>
                        <p:par>
                          <p:cTn id="87" fill="hold">
                            <p:stCondLst>
                              <p:cond delay="0"/>
                            </p:stCondLst>
                            <p:childTnLst>
                              <p:par>
                                <p:cTn id="88" presetID="10" presetClass="entr" presetSubtype="0" fill="hold" nodeType="afterEffect">
                                  <p:stCondLst>
                                    <p:cond delay="0"/>
                                  </p:stCondLst>
                                  <p:childTnLst>
                                    <p:set>
                                      <p:cBhvr>
                                        <p:cTn id="89" dur="1" fill="hold">
                                          <p:stCondLst>
                                            <p:cond delay="0"/>
                                          </p:stCondLst>
                                        </p:cTn>
                                        <p:tgtEl>
                                          <p:spTgt spid="8"/>
                                        </p:tgtEl>
                                        <p:attrNameLst>
                                          <p:attrName>style.visibility</p:attrName>
                                        </p:attrNameLst>
                                      </p:cBhvr>
                                      <p:to>
                                        <p:strVal val="visible"/>
                                      </p:to>
                                    </p:set>
                                    <p:animEffect transition="in" filter="fade">
                                      <p:cBhvr>
                                        <p:cTn id="90" dur="500"/>
                                        <p:tgtEl>
                                          <p:spTgt spid="8"/>
                                        </p:tgtEl>
                                      </p:cBhvr>
                                    </p:animEffect>
                                  </p:childTnLst>
                                </p:cTn>
                              </p:par>
                            </p:childTnLst>
                          </p:cTn>
                        </p:par>
                      </p:childTnLst>
                    </p:cTn>
                  </p:par>
                </p:childTnLst>
              </p:cTn>
              <p:nextCondLst>
                <p:cond evt="onClick" delay="0">
                  <p:tgtEl>
                    <p:spTgt spid="1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a:off x="4445456" y="1163162"/>
            <a:ext cx="11327944" cy="378565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1.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những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trong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ví</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dụ</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dưới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đây</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có</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phải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là</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trợ</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không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vì</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sao</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a:t>
            </a:r>
            <a:endPar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defRPr/>
            </a:pP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Và</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hẳn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vì</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buồn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nên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Ánh</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Vàng</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muốn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được</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nhìn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thấy</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những</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điều</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mới</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mẻ</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a:t>
            </a:r>
            <a:endParaRPr kumimoji="0" lang="en-US" alt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sp>
        <p:nvSpPr>
          <p:cNvPr id="5" name="TextBox 4"/>
          <p:cNvSpPr txBox="1"/>
          <p:nvPr/>
        </p:nvSpPr>
        <p:spPr>
          <a:xfrm>
            <a:off x="4445456" y="6088698"/>
            <a:ext cx="8432344" cy="166199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defRPr/>
            </a:pP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Không</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phải</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trợ</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từ</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a:p>
            <a:pPr marL="0" marR="0" lvl="0" indent="0" algn="l" defTabSz="1371600" rtl="0" eaLnBrk="1" fontAlgn="auto" latinLnBrk="0" hangingPunct="1">
              <a:lnSpc>
                <a:spcPct val="100000"/>
              </a:lnSpc>
              <a:spcBef>
                <a:spcPts val="0"/>
              </a:spcBef>
              <a:spcAft>
                <a:spcPts val="0"/>
              </a:spcAft>
              <a:buClrTx/>
              <a:buSzTx/>
              <a:buFontTx/>
              <a:buNone/>
              <a:defRPr/>
            </a:pP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Là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phó</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từ</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chỉ</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lượng</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pic>
        <p:nvPicPr>
          <p:cNvPr id="6" name="Picture 5">
            <a:hlinkClick r:id="rId2" action="ppaction://hlinksldjump"/>
          </p:cNvPr>
          <p:cNvPicPr>
            <a:picLocks noChangeAspect="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842544" y="4988352"/>
            <a:ext cx="3313266" cy="5524679"/>
          </a:xfrm>
          <a:prstGeom prst="rect">
            <a:avLst/>
          </a:prstGeom>
        </p:spPr>
      </p:pic>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272906" y="3086100"/>
            <a:ext cx="4026188" cy="51809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a:off x="4445456" y="1163162"/>
            <a:ext cx="11327944"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2.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Từ</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những</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trong</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ví</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dụ</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dưới</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đây</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có</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phải</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là</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trợ</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từ</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không</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vì</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sao</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a:t>
            </a:r>
            <a:endPar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48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Nó</a:t>
            </a: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48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mua</a:t>
            </a: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48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những</a:t>
            </a: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48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tám</a:t>
            </a: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48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quyển</a:t>
            </a: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48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truyện</a:t>
            </a: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a:t>
            </a:r>
            <a:endParaRPr kumimoji="0" lang="en-US" alt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sp>
        <p:nvSpPr>
          <p:cNvPr id="5" name="TextBox 4"/>
          <p:cNvSpPr txBox="1"/>
          <p:nvPr/>
        </p:nvSpPr>
        <p:spPr>
          <a:xfrm>
            <a:off x="4445456" y="5271978"/>
            <a:ext cx="8432344" cy="323165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defRPr/>
            </a:pP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Là</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trợ</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từ</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defRPr/>
            </a:pP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Có</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ý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nhấn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mạnh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đánh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giá</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việc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nó</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mua</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tám</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quyển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truyện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là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nhiều</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vượt</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quá</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mức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bình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thường</a:t>
            </a:r>
            <a:endPar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257085" y="3162300"/>
            <a:ext cx="4515029" cy="5809996"/>
          </a:xfrm>
          <a:prstGeom prst="rect">
            <a:avLst/>
          </a:prstGeom>
        </p:spPr>
      </p:pic>
      <p:pic>
        <p:nvPicPr>
          <p:cNvPr id="9" name="Picture 8">
            <a:hlinkClick r:id="rId4" action="ppaction://hlinksldjump"/>
          </p:cNvPr>
          <p:cNvPicPr>
            <a:picLocks noChangeAspect="1"/>
          </p:cNvPicPr>
          <p:nvPr/>
        </p:nvPicPr>
        <p:blipFill>
          <a:blip r:embed="rId5"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411199" y="4229100"/>
            <a:ext cx="3654971" cy="60944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a:off x="4445456" y="1163162"/>
            <a:ext cx="11327944" cy="286232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3.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ngay</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trong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ví</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dụ</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dưới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đây</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có</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phải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là</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trợ</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không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vì</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sao</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a:t>
            </a:r>
            <a:endPar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Nó</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đoán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ngay</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được</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chuyện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gì</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xảy</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đến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a:t>
            </a:r>
            <a:endParaRPr kumimoji="0" lang="en-US" altLang="en-US" sz="66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sp>
        <p:nvSpPr>
          <p:cNvPr id="5" name="TextBox 4"/>
          <p:cNvSpPr txBox="1"/>
          <p:nvPr/>
        </p:nvSpPr>
        <p:spPr>
          <a:xfrm>
            <a:off x="4445456" y="5271978"/>
            <a:ext cx="8432344" cy="24468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defRPr/>
            </a:pP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Không</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phải</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trợ</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từ</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defRPr/>
            </a:pP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Là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phó</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từ</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chỉ</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sự</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không</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chậm</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trễ</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của</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hành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động</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đoán</a:t>
            </a:r>
            <a:endPar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328289" y="3471486"/>
            <a:ext cx="4372621" cy="5626744"/>
          </a:xfrm>
          <a:prstGeom prst="rect">
            <a:avLst/>
          </a:prstGeom>
        </p:spPr>
      </p:pic>
      <p:pic>
        <p:nvPicPr>
          <p:cNvPr id="9" name="Picture 8">
            <a:hlinkClick r:id="rId4" action="ppaction://hlinksldjump"/>
          </p:cNvPr>
          <p:cNvPicPr>
            <a:picLocks noChangeAspect="1"/>
          </p:cNvPicPr>
          <p:nvPr/>
        </p:nvPicPr>
        <p:blipFill>
          <a:blip r:embed="rId5"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681700" y="4381500"/>
            <a:ext cx="3655899" cy="609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a:off x="4445456" y="1163162"/>
            <a:ext cx="11327944" cy="286232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4.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ngay</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trong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ví</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dụ</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dưới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đây</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có</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phải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là</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trợ</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không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vì</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sao</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a:t>
            </a:r>
            <a:endPar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Nhà</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tôi</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ở </a:t>
            </a:r>
            <a:r>
              <a:rPr kumimoji="0" lang="en-US" altLang="en-US" sz="60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ngay</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cạnh</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trường</a:t>
            </a:r>
            <a:endParaRPr kumimoji="0" lang="en-US" altLang="en-US" sz="66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sp>
        <p:nvSpPr>
          <p:cNvPr id="5" name="TextBox 4"/>
          <p:cNvSpPr txBox="1"/>
          <p:nvPr/>
        </p:nvSpPr>
        <p:spPr>
          <a:xfrm>
            <a:off x="4445456" y="4762500"/>
            <a:ext cx="8432344" cy="401648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defRPr/>
            </a:pP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Là</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trợ</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từ</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defRPr/>
            </a:pP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Biểu</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thị</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ý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nhấn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mạnh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khoảng</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cách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rất</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gần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giữa</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vị</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trí</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của</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sự</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vật</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được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nói</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đến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nhà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tôi</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so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với</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địa</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điểm</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được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lấy</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làm</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mốc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trường</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a:t>
            </a:r>
            <a:endPar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304800" y="3162951"/>
            <a:ext cx="4026188" cy="5180949"/>
          </a:xfrm>
          <a:prstGeom prst="rect">
            <a:avLst/>
          </a:prstGeom>
        </p:spPr>
      </p:pic>
      <p:pic>
        <p:nvPicPr>
          <p:cNvPr id="9" name="Picture 8">
            <a:hlinkClick r:id="rId4" action="ppaction://hlinksldjump"/>
          </p:cNvPr>
          <p:cNvPicPr>
            <a:picLocks noChangeAspect="1"/>
          </p:cNvPicPr>
          <p:nvPr/>
        </p:nvPicPr>
        <p:blipFill>
          <a:blip r:embed="rId5"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944600" y="3771900"/>
            <a:ext cx="3810000" cy="63529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a:off x="4445456" y="1163162"/>
            <a:ext cx="11327944" cy="34163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5.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Từ</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đến</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trong</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ví</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dụ</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dưới</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đây</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có</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phải</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là</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trợ</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từ</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không</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vì</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sao</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a:t>
            </a:r>
            <a:endPar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Cậu</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bé</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ơi</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ở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đây</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ngày</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nào</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người</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ta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chẳng</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bán</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đến</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hàng</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nghìn</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con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lạc</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đà</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a:t>
            </a:r>
            <a:endParaRPr kumimoji="0" lang="en-US" alt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sp>
        <p:nvSpPr>
          <p:cNvPr id="5" name="TextBox 4"/>
          <p:cNvSpPr txBox="1"/>
          <p:nvPr/>
        </p:nvSpPr>
        <p:spPr>
          <a:xfrm>
            <a:off x="4433077" y="5170170"/>
            <a:ext cx="8432344" cy="323165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defRPr/>
            </a:pP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Là</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trợ</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từ</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defRPr/>
            </a:pP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Biểu</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thị</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ý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nhấn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mạnh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đánh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giá</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việc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bán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hàng</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nghìn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con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lạc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là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rất</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nhiều</a:t>
            </a:r>
            <a:endPar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183829" y="3810179"/>
            <a:ext cx="4204342" cy="5410200"/>
          </a:xfrm>
          <a:prstGeom prst="rect">
            <a:avLst/>
          </a:prstGeom>
        </p:spPr>
      </p:pic>
      <p:pic>
        <p:nvPicPr>
          <p:cNvPr id="9" name="Picture 8">
            <a:hlinkClick r:id="rId4" action="ppaction://hlinksldjump"/>
          </p:cNvPr>
          <p:cNvPicPr>
            <a:picLocks noChangeAspect="1"/>
          </p:cNvPicPr>
          <p:nvPr/>
        </p:nvPicPr>
        <p:blipFill>
          <a:blip r:embed="rId5"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563600" y="4381500"/>
            <a:ext cx="3733800" cy="62258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a:off x="4445456" y="1163162"/>
            <a:ext cx="11327944" cy="286232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6.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đến</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trong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ví</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dụ</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dưới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đây</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có</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phải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là</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trợ</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không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vì</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sao</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a:t>
            </a:r>
            <a:endPar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Mùa</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đông</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sắp</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đến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rồi</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a:t>
            </a:r>
            <a:endParaRPr kumimoji="0" lang="en-US" altLang="en-US" sz="72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sp>
        <p:nvSpPr>
          <p:cNvPr id="5" name="TextBox 4"/>
          <p:cNvSpPr txBox="1"/>
          <p:nvPr/>
        </p:nvSpPr>
        <p:spPr>
          <a:xfrm>
            <a:off x="4445456" y="5271978"/>
            <a:ext cx="8432344" cy="24468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defRPr/>
            </a:pP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Không</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phải</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trợ</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từ</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defRPr/>
            </a:pP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Là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động</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từ</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thể</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hiện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một</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cái</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gì</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đó</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mùa</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đông</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xuất</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hiện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hay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đi</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anose="02020603050405020304" pitchFamily="18" charset="0"/>
              </a:rPr>
              <a:t>tới</a:t>
            </a:r>
            <a:endPar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0" y="3467100"/>
            <a:ext cx="4669238" cy="6008435"/>
          </a:xfrm>
          <a:prstGeom prst="rect">
            <a:avLst/>
          </a:prstGeom>
        </p:spPr>
      </p:pic>
      <p:pic>
        <p:nvPicPr>
          <p:cNvPr id="9" name="Picture 8">
            <a:hlinkClick r:id="rId4" action="ppaction://hlinksldjump"/>
          </p:cNvPr>
          <p:cNvPicPr>
            <a:picLocks noChangeAspect="1"/>
          </p:cNvPicPr>
          <p:nvPr/>
        </p:nvPicPr>
        <p:blipFill>
          <a:blip r:embed="rId5"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815874" y="4152900"/>
            <a:ext cx="3862526" cy="64405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a:off x="6990868" y="-1733057"/>
            <a:ext cx="8841151" cy="13753114"/>
          </a:xfrm>
          <a:custGeom>
            <a:avLst/>
            <a:gdLst/>
            <a:ahLst/>
            <a:cxnLst/>
            <a:rect l="l" t="t" r="r" b="b"/>
            <a:pathLst>
              <a:path w="8841151" h="13753114">
                <a:moveTo>
                  <a:pt x="0" y="0"/>
                </a:moveTo>
                <a:lnTo>
                  <a:pt x="8841150" y="0"/>
                </a:lnTo>
                <a:lnTo>
                  <a:pt x="8841150" y="13753114"/>
                </a:lnTo>
                <a:lnTo>
                  <a:pt x="0" y="13753114"/>
                </a:lnTo>
                <a:lnTo>
                  <a:pt x="0" y="0"/>
                </a:lnTo>
                <a:close/>
              </a:path>
            </a:pathLst>
          </a:custGeom>
          <a:blipFill>
            <a:blip r:embed="rId1">
              <a:extLst>
                <a:ext uri="{96DAC541-7B7A-43D3-8B79-37D633B846F1}">
                  <asvg:svgBlip xmlns:asvg="http://schemas.microsoft.com/office/drawing/2016/SVG/main" r:embed="rId2"/>
                </a:ext>
              </a:extLst>
            </a:blip>
            <a:stretch>
              <a:fillRect t="-2838" r="-19116" b="-1150"/>
            </a:stretch>
          </a:blipFill>
        </p:spPr>
      </p:sp>
      <p:sp>
        <p:nvSpPr>
          <p:cNvPr id="4" name="Freeform 4"/>
          <p:cNvSpPr/>
          <p:nvPr/>
        </p:nvSpPr>
        <p:spPr>
          <a:xfrm>
            <a:off x="-19050" y="3852673"/>
            <a:ext cx="7712427" cy="6453377"/>
          </a:xfrm>
          <a:custGeom>
            <a:avLst/>
            <a:gdLst/>
            <a:ahLst/>
            <a:cxnLst/>
            <a:rect l="l" t="t" r="r" b="b"/>
            <a:pathLst>
              <a:path w="7712427" h="6453377">
                <a:moveTo>
                  <a:pt x="0" y="0"/>
                </a:moveTo>
                <a:lnTo>
                  <a:pt x="7712427" y="0"/>
                </a:lnTo>
                <a:lnTo>
                  <a:pt x="7712427" y="6453377"/>
                </a:lnTo>
                <a:lnTo>
                  <a:pt x="0" y="6453377"/>
                </a:lnTo>
                <a:lnTo>
                  <a:pt x="0" y="0"/>
                </a:lnTo>
                <a:close/>
              </a:path>
            </a:pathLst>
          </a:custGeom>
          <a:blipFill>
            <a:blip r:embed="rId3">
              <a:extLst>
                <a:ext uri="{96DAC541-7B7A-43D3-8B79-37D633B846F1}">
                  <asvg:svgBlip xmlns:asvg="http://schemas.microsoft.com/office/drawing/2016/SVG/main" r:embed="rId4"/>
                </a:ext>
              </a:extLst>
            </a:blip>
            <a:stretch>
              <a:fillRect l="-7871" b="-35832"/>
            </a:stretch>
          </a:blipFill>
        </p:spPr>
      </p:sp>
      <p:sp>
        <p:nvSpPr>
          <p:cNvPr id="5" name="TextBox 5"/>
          <p:cNvSpPr txBox="1"/>
          <p:nvPr/>
        </p:nvSpPr>
        <p:spPr>
          <a:xfrm>
            <a:off x="7426735" y="4721848"/>
            <a:ext cx="9546873" cy="3970126"/>
          </a:xfrm>
          <a:prstGeom prst="rect">
            <a:avLst/>
          </a:prstGeom>
        </p:spPr>
        <p:txBody>
          <a:bodyPr lIns="0" tIns="0" rIns="0" bIns="0" rtlCol="0" anchor="t">
            <a:spAutoFit/>
          </a:bodyPr>
          <a:lstStyle/>
          <a:p>
            <a:pPr algn="ctr">
              <a:lnSpc>
                <a:spcPts val="15110"/>
              </a:lnSpc>
            </a:pPr>
            <a:r>
              <a:rPr lang="en-US" sz="15110" spc="755" dirty="0" err="1">
                <a:solidFill>
                  <a:srgbClr val="C3113D"/>
                </a:solidFill>
                <a:latin typeface="#9Slide06 SVNWendi" panose="02000000000000000000" pitchFamily="2" charset="0"/>
              </a:rPr>
              <a:t>Thực</a:t>
            </a:r>
            <a:r>
              <a:rPr lang="en-US" sz="15110" spc="755" dirty="0">
                <a:solidFill>
                  <a:srgbClr val="C3113D"/>
                </a:solidFill>
                <a:latin typeface="#9Slide06 SVNWendi" panose="02000000000000000000" pitchFamily="2" charset="0"/>
              </a:rPr>
              <a:t> </a:t>
            </a:r>
            <a:r>
              <a:rPr lang="en-US" sz="15110" spc="755" dirty="0" err="1">
                <a:solidFill>
                  <a:srgbClr val="C3113D"/>
                </a:solidFill>
                <a:latin typeface="#9Slide06 SVNWendi" panose="02000000000000000000" pitchFamily="2" charset="0"/>
              </a:rPr>
              <a:t>hành</a:t>
            </a:r>
            <a:r>
              <a:rPr lang="en-US" sz="15110" spc="755" dirty="0">
                <a:solidFill>
                  <a:srgbClr val="C3113D"/>
                </a:solidFill>
                <a:latin typeface="#9Slide06 SVNWendi" panose="02000000000000000000" pitchFamily="2" charset="0"/>
              </a:rPr>
              <a:t> </a:t>
            </a:r>
            <a:r>
              <a:rPr lang="en-US" sz="15110" spc="755" dirty="0" err="1">
                <a:solidFill>
                  <a:srgbClr val="C3113D"/>
                </a:solidFill>
                <a:latin typeface="#9Slide06 SVNWendi" panose="02000000000000000000" pitchFamily="2" charset="0"/>
              </a:rPr>
              <a:t>tiếng</a:t>
            </a:r>
            <a:r>
              <a:rPr lang="en-US" sz="15110" spc="755" dirty="0">
                <a:solidFill>
                  <a:srgbClr val="C3113D"/>
                </a:solidFill>
                <a:latin typeface="#9Slide06 SVNWendi" panose="02000000000000000000" pitchFamily="2" charset="0"/>
              </a:rPr>
              <a:t> </a:t>
            </a:r>
            <a:r>
              <a:rPr lang="en-US" sz="15110" spc="755" dirty="0" err="1">
                <a:solidFill>
                  <a:srgbClr val="C3113D"/>
                </a:solidFill>
                <a:latin typeface="#9Slide06 SVNWendi" panose="02000000000000000000" pitchFamily="2" charset="0"/>
              </a:rPr>
              <a:t>Việt</a:t>
            </a:r>
            <a:endParaRPr lang="en-US" sz="15110" spc="755" dirty="0">
              <a:solidFill>
                <a:srgbClr val="C3113D"/>
              </a:solidFill>
              <a:latin typeface="#9Slide06 SVNWendi" panose="02000000000000000000" pitchFamily="2" charset="0"/>
            </a:endParaRPr>
          </a:p>
        </p:txBody>
      </p:sp>
      <p:sp>
        <p:nvSpPr>
          <p:cNvPr id="6" name="Freeform 6"/>
          <p:cNvSpPr/>
          <p:nvPr/>
        </p:nvSpPr>
        <p:spPr>
          <a:xfrm>
            <a:off x="1028700" y="0"/>
            <a:ext cx="4940452" cy="3283388"/>
          </a:xfrm>
          <a:custGeom>
            <a:avLst/>
            <a:gdLst/>
            <a:ahLst/>
            <a:cxnLst/>
            <a:rect l="l" t="t" r="r" b="b"/>
            <a:pathLst>
              <a:path w="4940452" h="3283388">
                <a:moveTo>
                  <a:pt x="0" y="0"/>
                </a:moveTo>
                <a:lnTo>
                  <a:pt x="4940452" y="0"/>
                </a:lnTo>
                <a:lnTo>
                  <a:pt x="4940452" y="3283388"/>
                </a:lnTo>
                <a:lnTo>
                  <a:pt x="0" y="3283388"/>
                </a:lnTo>
                <a:lnTo>
                  <a:pt x="0" y="0"/>
                </a:lnTo>
                <a:close/>
              </a:path>
            </a:pathLst>
          </a:custGeom>
          <a:blipFill>
            <a:blip r:embed="rId5">
              <a:extLst>
                <a:ext uri="{96DAC541-7B7A-43D3-8B79-37D633B846F1}">
                  <asvg:svgBlip xmlns:asvg="http://schemas.microsoft.com/office/drawing/2016/SVG/main" r:embed="rId6"/>
                </a:ext>
              </a:extLst>
            </a:blip>
            <a:stretch>
              <a:fillRect t="-54365" r="-2216"/>
            </a:stretch>
          </a:blipFill>
        </p:spPr>
      </p:sp>
      <p:grpSp>
        <p:nvGrpSpPr>
          <p:cNvPr id="7" name="Group 7"/>
          <p:cNvGrpSpPr/>
          <p:nvPr/>
        </p:nvGrpSpPr>
        <p:grpSpPr>
          <a:xfrm>
            <a:off x="6275330" y="1820937"/>
            <a:ext cx="11860270" cy="2526175"/>
            <a:chOff x="0" y="0"/>
            <a:chExt cx="2845501" cy="317500"/>
          </a:xfrm>
        </p:grpSpPr>
        <p:sp>
          <p:nvSpPr>
            <p:cNvPr id="8" name="Freeform 8"/>
            <p:cNvSpPr/>
            <p:nvPr/>
          </p:nvSpPr>
          <p:spPr>
            <a:xfrm>
              <a:off x="10160" y="16510"/>
              <a:ext cx="2822641" cy="289560"/>
            </a:xfrm>
            <a:custGeom>
              <a:avLst/>
              <a:gdLst/>
              <a:ahLst/>
              <a:cxnLst/>
              <a:rect l="l" t="t" r="r" b="b"/>
              <a:pathLst>
                <a:path w="2822641" h="289560">
                  <a:moveTo>
                    <a:pt x="2822641" y="289560"/>
                  </a:moveTo>
                  <a:lnTo>
                    <a:pt x="0" y="281940"/>
                  </a:lnTo>
                  <a:lnTo>
                    <a:pt x="0" y="113654"/>
                  </a:lnTo>
                  <a:lnTo>
                    <a:pt x="17780" y="19050"/>
                  </a:lnTo>
                  <a:lnTo>
                    <a:pt x="1405413" y="0"/>
                  </a:lnTo>
                  <a:lnTo>
                    <a:pt x="2803591" y="5080"/>
                  </a:lnTo>
                  <a:close/>
                </a:path>
              </a:pathLst>
            </a:custGeom>
            <a:solidFill>
              <a:srgbClr val="06605A"/>
            </a:solidFill>
          </p:spPr>
        </p:sp>
        <p:sp>
          <p:nvSpPr>
            <p:cNvPr id="9" name="Freeform 9"/>
            <p:cNvSpPr/>
            <p:nvPr/>
          </p:nvSpPr>
          <p:spPr>
            <a:xfrm>
              <a:off x="-3810" y="0"/>
              <a:ext cx="2851851" cy="316230"/>
            </a:xfrm>
            <a:custGeom>
              <a:avLst/>
              <a:gdLst/>
              <a:ahLst/>
              <a:cxnLst/>
              <a:rect l="l" t="t" r="r" b="b"/>
              <a:pathLst>
                <a:path w="2851851" h="316230">
                  <a:moveTo>
                    <a:pt x="2817561" y="21590"/>
                  </a:moveTo>
                  <a:cubicBezTo>
                    <a:pt x="2818831" y="34290"/>
                    <a:pt x="2818831" y="44450"/>
                    <a:pt x="2820101" y="54610"/>
                  </a:cubicBezTo>
                  <a:cubicBezTo>
                    <a:pt x="2822641" y="67284"/>
                    <a:pt x="2823911" y="71537"/>
                    <a:pt x="2826451" y="75638"/>
                  </a:cubicBezTo>
                  <a:cubicBezTo>
                    <a:pt x="2826451" y="81561"/>
                    <a:pt x="2839151" y="198359"/>
                    <a:pt x="2845501" y="204283"/>
                  </a:cubicBezTo>
                  <a:cubicBezTo>
                    <a:pt x="2851851" y="213244"/>
                    <a:pt x="2848041" y="222357"/>
                    <a:pt x="2848041" y="231318"/>
                  </a:cubicBezTo>
                  <a:cubicBezTo>
                    <a:pt x="2848041" y="239216"/>
                    <a:pt x="2849311" y="246506"/>
                    <a:pt x="2850581" y="255270"/>
                  </a:cubicBezTo>
                  <a:cubicBezTo>
                    <a:pt x="2850581" y="276860"/>
                    <a:pt x="2850581" y="290830"/>
                    <a:pt x="2850581" y="314960"/>
                  </a:cubicBezTo>
                  <a:cubicBezTo>
                    <a:pt x="2827721" y="314960"/>
                    <a:pt x="2807401" y="316230"/>
                    <a:pt x="2783392" y="314960"/>
                  </a:cubicBezTo>
                  <a:cubicBezTo>
                    <a:pt x="2642213" y="309880"/>
                    <a:pt x="2498861" y="316230"/>
                    <a:pt x="2357682" y="311150"/>
                  </a:cubicBezTo>
                  <a:cubicBezTo>
                    <a:pt x="2272975" y="307340"/>
                    <a:pt x="2190439" y="309880"/>
                    <a:pt x="2105732" y="307340"/>
                  </a:cubicBezTo>
                  <a:cubicBezTo>
                    <a:pt x="2066636" y="306070"/>
                    <a:pt x="2027540" y="304800"/>
                    <a:pt x="1988444" y="303530"/>
                  </a:cubicBezTo>
                  <a:cubicBezTo>
                    <a:pt x="1964552" y="303530"/>
                    <a:pt x="1942832" y="304800"/>
                    <a:pt x="1918940" y="304800"/>
                  </a:cubicBezTo>
                  <a:cubicBezTo>
                    <a:pt x="1858125" y="303530"/>
                    <a:pt x="1690882" y="304800"/>
                    <a:pt x="1630066" y="303530"/>
                  </a:cubicBezTo>
                  <a:cubicBezTo>
                    <a:pt x="1586626" y="302260"/>
                    <a:pt x="717831" y="311150"/>
                    <a:pt x="674391" y="309880"/>
                  </a:cubicBezTo>
                  <a:cubicBezTo>
                    <a:pt x="663531" y="309880"/>
                    <a:pt x="650499" y="311150"/>
                    <a:pt x="639639" y="311150"/>
                  </a:cubicBezTo>
                  <a:cubicBezTo>
                    <a:pt x="613575" y="311150"/>
                    <a:pt x="589684" y="312420"/>
                    <a:pt x="563620" y="312420"/>
                  </a:cubicBezTo>
                  <a:cubicBezTo>
                    <a:pt x="498460" y="312420"/>
                    <a:pt x="435472" y="311150"/>
                    <a:pt x="370313" y="309880"/>
                  </a:cubicBezTo>
                  <a:cubicBezTo>
                    <a:pt x="331217" y="308610"/>
                    <a:pt x="292121" y="307340"/>
                    <a:pt x="255197" y="306070"/>
                  </a:cubicBezTo>
                  <a:cubicBezTo>
                    <a:pt x="185694" y="304800"/>
                    <a:pt x="116190" y="303530"/>
                    <a:pt x="48260" y="303530"/>
                  </a:cubicBezTo>
                  <a:cubicBezTo>
                    <a:pt x="38100" y="303530"/>
                    <a:pt x="29210" y="303530"/>
                    <a:pt x="19050" y="302260"/>
                  </a:cubicBezTo>
                  <a:cubicBezTo>
                    <a:pt x="10160" y="300990"/>
                    <a:pt x="5080" y="294640"/>
                    <a:pt x="7620" y="285750"/>
                  </a:cubicBezTo>
                  <a:cubicBezTo>
                    <a:pt x="16510" y="254101"/>
                    <a:pt x="12700" y="250303"/>
                    <a:pt x="11430" y="246354"/>
                  </a:cubicBezTo>
                  <a:cubicBezTo>
                    <a:pt x="10160" y="238305"/>
                    <a:pt x="6350" y="230407"/>
                    <a:pt x="7620" y="222357"/>
                  </a:cubicBezTo>
                  <a:cubicBezTo>
                    <a:pt x="5080" y="212333"/>
                    <a:pt x="0" y="88244"/>
                    <a:pt x="7620" y="78068"/>
                  </a:cubicBezTo>
                  <a:cubicBezTo>
                    <a:pt x="8890" y="76094"/>
                    <a:pt x="7620" y="73967"/>
                    <a:pt x="8890" y="71993"/>
                  </a:cubicBezTo>
                  <a:cubicBezTo>
                    <a:pt x="10160" y="68803"/>
                    <a:pt x="12700" y="65310"/>
                    <a:pt x="13970" y="44450"/>
                  </a:cubicBezTo>
                  <a:cubicBezTo>
                    <a:pt x="13970" y="41910"/>
                    <a:pt x="15240" y="39370"/>
                    <a:pt x="16510" y="38100"/>
                  </a:cubicBezTo>
                  <a:cubicBezTo>
                    <a:pt x="38100" y="35560"/>
                    <a:pt x="61890" y="30480"/>
                    <a:pt x="96642" y="29210"/>
                  </a:cubicBezTo>
                  <a:cubicBezTo>
                    <a:pt x="155286" y="25400"/>
                    <a:pt x="213930" y="22860"/>
                    <a:pt x="274745" y="20320"/>
                  </a:cubicBezTo>
                  <a:cubicBezTo>
                    <a:pt x="316013" y="17780"/>
                    <a:pt x="357281" y="16510"/>
                    <a:pt x="396377" y="13970"/>
                  </a:cubicBezTo>
                  <a:cubicBezTo>
                    <a:pt x="435472" y="11430"/>
                    <a:pt x="476740" y="8890"/>
                    <a:pt x="515836" y="8890"/>
                  </a:cubicBezTo>
                  <a:cubicBezTo>
                    <a:pt x="559276" y="7620"/>
                    <a:pt x="602716" y="10160"/>
                    <a:pt x="646155" y="8890"/>
                  </a:cubicBezTo>
                  <a:cubicBezTo>
                    <a:pt x="700455" y="8890"/>
                    <a:pt x="1684366" y="6350"/>
                    <a:pt x="1738665" y="5080"/>
                  </a:cubicBezTo>
                  <a:cubicBezTo>
                    <a:pt x="1790793" y="3810"/>
                    <a:pt x="1842921" y="2540"/>
                    <a:pt x="1897221" y="2540"/>
                  </a:cubicBezTo>
                  <a:cubicBezTo>
                    <a:pt x="1986272" y="1270"/>
                    <a:pt x="2073152" y="0"/>
                    <a:pt x="2162203" y="0"/>
                  </a:cubicBezTo>
                  <a:cubicBezTo>
                    <a:pt x="2199127" y="0"/>
                    <a:pt x="2238223" y="2540"/>
                    <a:pt x="2275147" y="2540"/>
                  </a:cubicBezTo>
                  <a:cubicBezTo>
                    <a:pt x="2377230" y="3810"/>
                    <a:pt x="2481485" y="5080"/>
                    <a:pt x="2583569" y="7620"/>
                  </a:cubicBezTo>
                  <a:cubicBezTo>
                    <a:pt x="2637869" y="8890"/>
                    <a:pt x="2692168" y="12700"/>
                    <a:pt x="2746468" y="16510"/>
                  </a:cubicBezTo>
                  <a:cubicBezTo>
                    <a:pt x="2759500" y="16510"/>
                    <a:pt x="2772532" y="16510"/>
                    <a:pt x="2783392" y="16510"/>
                  </a:cubicBezTo>
                  <a:cubicBezTo>
                    <a:pt x="2798511" y="17780"/>
                    <a:pt x="2807401" y="20320"/>
                    <a:pt x="2817561" y="21590"/>
                  </a:cubicBezTo>
                  <a:close/>
                  <a:moveTo>
                    <a:pt x="2827721" y="298450"/>
                  </a:moveTo>
                  <a:cubicBezTo>
                    <a:pt x="2828991" y="281940"/>
                    <a:pt x="2830261" y="269240"/>
                    <a:pt x="2830261" y="256540"/>
                  </a:cubicBezTo>
                  <a:cubicBezTo>
                    <a:pt x="2828991" y="245747"/>
                    <a:pt x="2827721" y="237697"/>
                    <a:pt x="2827721" y="229040"/>
                  </a:cubicBezTo>
                  <a:cubicBezTo>
                    <a:pt x="2827721" y="225091"/>
                    <a:pt x="2830261" y="221142"/>
                    <a:pt x="2828991" y="217193"/>
                  </a:cubicBezTo>
                  <a:cubicBezTo>
                    <a:pt x="2828991" y="213548"/>
                    <a:pt x="2827721" y="209751"/>
                    <a:pt x="2826451" y="206105"/>
                  </a:cubicBezTo>
                  <a:cubicBezTo>
                    <a:pt x="2821371" y="200486"/>
                    <a:pt x="2809941" y="84143"/>
                    <a:pt x="2809941" y="78524"/>
                  </a:cubicBezTo>
                  <a:cubicBezTo>
                    <a:pt x="2807401" y="73815"/>
                    <a:pt x="2804861" y="68955"/>
                    <a:pt x="2802321" y="63500"/>
                  </a:cubicBezTo>
                  <a:cubicBezTo>
                    <a:pt x="2801051" y="44450"/>
                    <a:pt x="2799781" y="43180"/>
                    <a:pt x="2776876" y="41910"/>
                  </a:cubicBezTo>
                  <a:cubicBezTo>
                    <a:pt x="2770360" y="41910"/>
                    <a:pt x="2766016" y="41910"/>
                    <a:pt x="2759500" y="40640"/>
                  </a:cubicBezTo>
                  <a:cubicBezTo>
                    <a:pt x="2705200" y="36830"/>
                    <a:pt x="2648729" y="31750"/>
                    <a:pt x="2594429" y="30480"/>
                  </a:cubicBezTo>
                  <a:cubicBezTo>
                    <a:pt x="2461938" y="26670"/>
                    <a:pt x="2327274" y="25400"/>
                    <a:pt x="2194783" y="22860"/>
                  </a:cubicBezTo>
                  <a:cubicBezTo>
                    <a:pt x="2175235" y="22860"/>
                    <a:pt x="2153515" y="22860"/>
                    <a:pt x="2133967" y="22860"/>
                  </a:cubicBezTo>
                  <a:cubicBezTo>
                    <a:pt x="2101388" y="22860"/>
                    <a:pt x="2068808" y="22860"/>
                    <a:pt x="2038400" y="22860"/>
                  </a:cubicBezTo>
                  <a:cubicBezTo>
                    <a:pt x="1968896" y="22860"/>
                    <a:pt x="1899393" y="22860"/>
                    <a:pt x="1832061" y="24130"/>
                  </a:cubicBezTo>
                  <a:cubicBezTo>
                    <a:pt x="1773417" y="25400"/>
                    <a:pt x="785163" y="29210"/>
                    <a:pt x="726519" y="29210"/>
                  </a:cubicBezTo>
                  <a:cubicBezTo>
                    <a:pt x="630951" y="29210"/>
                    <a:pt x="535384" y="26670"/>
                    <a:pt x="439817" y="33020"/>
                  </a:cubicBezTo>
                  <a:cubicBezTo>
                    <a:pt x="389861" y="36830"/>
                    <a:pt x="342077" y="36830"/>
                    <a:pt x="294293" y="38100"/>
                  </a:cubicBezTo>
                  <a:cubicBezTo>
                    <a:pt x="211758" y="41910"/>
                    <a:pt x="129222" y="45720"/>
                    <a:pt x="49530" y="50800"/>
                  </a:cubicBezTo>
                  <a:cubicBezTo>
                    <a:pt x="36830" y="50800"/>
                    <a:pt x="34290" y="53340"/>
                    <a:pt x="33020" y="64854"/>
                  </a:cubicBezTo>
                  <a:cubicBezTo>
                    <a:pt x="31750" y="67588"/>
                    <a:pt x="31750" y="70322"/>
                    <a:pt x="30480" y="73056"/>
                  </a:cubicBezTo>
                  <a:cubicBezTo>
                    <a:pt x="29210" y="77612"/>
                    <a:pt x="26670" y="82017"/>
                    <a:pt x="25400" y="86574"/>
                  </a:cubicBezTo>
                  <a:cubicBezTo>
                    <a:pt x="20320" y="91434"/>
                    <a:pt x="26670" y="210206"/>
                    <a:pt x="29210" y="215067"/>
                  </a:cubicBezTo>
                  <a:cubicBezTo>
                    <a:pt x="29210" y="220231"/>
                    <a:pt x="29210" y="225547"/>
                    <a:pt x="30480" y="230711"/>
                  </a:cubicBezTo>
                  <a:cubicBezTo>
                    <a:pt x="30480" y="234508"/>
                    <a:pt x="33020" y="238305"/>
                    <a:pt x="33020" y="242102"/>
                  </a:cubicBezTo>
                  <a:cubicBezTo>
                    <a:pt x="33020" y="246203"/>
                    <a:pt x="33020" y="250303"/>
                    <a:pt x="31750" y="256540"/>
                  </a:cubicBezTo>
                  <a:cubicBezTo>
                    <a:pt x="31750" y="260350"/>
                    <a:pt x="31750" y="262890"/>
                    <a:pt x="31750" y="266700"/>
                  </a:cubicBezTo>
                  <a:cubicBezTo>
                    <a:pt x="31750" y="276860"/>
                    <a:pt x="35560" y="280670"/>
                    <a:pt x="44450" y="280670"/>
                  </a:cubicBezTo>
                  <a:cubicBezTo>
                    <a:pt x="66234" y="280670"/>
                    <a:pt x="96642" y="281940"/>
                    <a:pt x="124878" y="281940"/>
                  </a:cubicBezTo>
                  <a:cubicBezTo>
                    <a:pt x="166146" y="281940"/>
                    <a:pt x="209586" y="279400"/>
                    <a:pt x="250853" y="281940"/>
                  </a:cubicBezTo>
                  <a:cubicBezTo>
                    <a:pt x="318185" y="285750"/>
                    <a:pt x="385517" y="288290"/>
                    <a:pt x="452848" y="287020"/>
                  </a:cubicBezTo>
                  <a:cubicBezTo>
                    <a:pt x="496288" y="285750"/>
                    <a:pt x="537556" y="288290"/>
                    <a:pt x="580996" y="288290"/>
                  </a:cubicBezTo>
                  <a:cubicBezTo>
                    <a:pt x="643983" y="288290"/>
                    <a:pt x="706971" y="287020"/>
                    <a:pt x="769959" y="288290"/>
                  </a:cubicBezTo>
                  <a:cubicBezTo>
                    <a:pt x="863354" y="289560"/>
                    <a:pt x="1888533" y="279400"/>
                    <a:pt x="1984100" y="281940"/>
                  </a:cubicBezTo>
                  <a:cubicBezTo>
                    <a:pt x="2025368" y="283210"/>
                    <a:pt x="2066636" y="284480"/>
                    <a:pt x="2105732" y="284480"/>
                  </a:cubicBezTo>
                  <a:cubicBezTo>
                    <a:pt x="2177407" y="287020"/>
                    <a:pt x="2246911" y="283210"/>
                    <a:pt x="2318586" y="287020"/>
                  </a:cubicBezTo>
                  <a:cubicBezTo>
                    <a:pt x="2377230" y="289560"/>
                    <a:pt x="2435874" y="289560"/>
                    <a:pt x="2494517" y="292100"/>
                  </a:cubicBezTo>
                  <a:cubicBezTo>
                    <a:pt x="2581397" y="295910"/>
                    <a:pt x="2668276" y="298450"/>
                    <a:pt x="2755156" y="299720"/>
                  </a:cubicBezTo>
                  <a:cubicBezTo>
                    <a:pt x="2787736" y="299720"/>
                    <a:pt x="2807401" y="298450"/>
                    <a:pt x="2827721" y="298450"/>
                  </a:cubicBezTo>
                  <a:close/>
                </a:path>
              </a:pathLst>
            </a:custGeom>
            <a:solidFill>
              <a:srgbClr val="06605A"/>
            </a:solidFill>
          </p:spPr>
        </p:sp>
      </p:grpSp>
      <p:sp>
        <p:nvSpPr>
          <p:cNvPr id="10" name="TextBox 10"/>
          <p:cNvSpPr txBox="1"/>
          <p:nvPr/>
        </p:nvSpPr>
        <p:spPr>
          <a:xfrm>
            <a:off x="7473876" y="1871461"/>
            <a:ext cx="9546873" cy="2215991"/>
          </a:xfrm>
          <a:prstGeom prst="rect">
            <a:avLst/>
          </a:prstGeom>
        </p:spPr>
        <p:txBody>
          <a:bodyPr lIns="0" tIns="0" rIns="0" bIns="0" rtlCol="0" anchor="t">
            <a:spAutoFit/>
          </a:bodyPr>
          <a:lstStyle/>
          <a:p>
            <a:pPr marL="0" lvl="0" indent="0" algn="ctr">
              <a:spcBef>
                <a:spcPct val="0"/>
              </a:spcBef>
            </a:pPr>
            <a:r>
              <a:rPr lang="en-US" sz="7200" u="none" spc="214" dirty="0" err="1">
                <a:solidFill>
                  <a:srgbClr val="FFFFFF"/>
                </a:solidFill>
                <a:latin typeface="#9Slide05 SVNCookie" panose="020B0606040200020203" pitchFamily="34" charset="0"/>
              </a:rPr>
              <a:t>Bài</a:t>
            </a:r>
            <a:r>
              <a:rPr lang="en-US" sz="7200" u="none" spc="214" dirty="0">
                <a:solidFill>
                  <a:srgbClr val="FFFFFF"/>
                </a:solidFill>
                <a:latin typeface="#9Slide05 SVNCookie" panose="020B0606040200020203" pitchFamily="34" charset="0"/>
              </a:rPr>
              <a:t> 6:</a:t>
            </a:r>
            <a:endParaRPr lang="en-US" sz="7200" u="none" spc="214" dirty="0">
              <a:solidFill>
                <a:srgbClr val="FFFFFF"/>
              </a:solidFill>
              <a:latin typeface="#9Slide05 SVNCookie" panose="020B0606040200020203" pitchFamily="34" charset="0"/>
            </a:endParaRPr>
          </a:p>
          <a:p>
            <a:pPr marL="0" lvl="0" indent="0" algn="ctr">
              <a:spcBef>
                <a:spcPct val="0"/>
              </a:spcBef>
            </a:pPr>
            <a:r>
              <a:rPr lang="en-US" sz="7200" spc="214" dirty="0" err="1">
                <a:solidFill>
                  <a:srgbClr val="FFFFFF"/>
                </a:solidFill>
                <a:latin typeface="#9Slide05 SVNCookie" panose="020B0606040200020203" pitchFamily="34" charset="0"/>
              </a:rPr>
              <a:t>Chân</a:t>
            </a:r>
            <a:r>
              <a:rPr lang="en-US" sz="7200" spc="214" dirty="0">
                <a:solidFill>
                  <a:srgbClr val="FFFFFF"/>
                </a:solidFill>
                <a:latin typeface="#9Slide05 SVNCookie" panose="020B0606040200020203" pitchFamily="34" charset="0"/>
              </a:rPr>
              <a:t> dung </a:t>
            </a:r>
            <a:r>
              <a:rPr lang="en-US" sz="7200" spc="214" dirty="0" err="1">
                <a:solidFill>
                  <a:srgbClr val="FFFFFF"/>
                </a:solidFill>
                <a:latin typeface="#9Slide05 SVNCookie" panose="020B0606040200020203" pitchFamily="34" charset="0"/>
              </a:rPr>
              <a:t>cuộc</a:t>
            </a:r>
            <a:r>
              <a:rPr lang="en-US" sz="7200" spc="214" dirty="0">
                <a:solidFill>
                  <a:srgbClr val="FFFFFF"/>
                </a:solidFill>
                <a:latin typeface="#9Slide05 SVNCookie" panose="020B0606040200020203" pitchFamily="34" charset="0"/>
              </a:rPr>
              <a:t> </a:t>
            </a:r>
            <a:r>
              <a:rPr lang="en-US" sz="7200" spc="214" dirty="0" err="1">
                <a:solidFill>
                  <a:srgbClr val="FFFFFF"/>
                </a:solidFill>
                <a:latin typeface="#9Slide05 SVNCookie" panose="020B0606040200020203" pitchFamily="34" charset="0"/>
              </a:rPr>
              <a:t>sống</a:t>
            </a:r>
            <a:endParaRPr lang="en-US" sz="7200" u="none" spc="214" dirty="0">
              <a:solidFill>
                <a:srgbClr val="FFFFFF"/>
              </a:solidFill>
              <a:latin typeface="#9Slide05 SVNCookie" panose="020B0606040200020203" pitchFamily="34" charset="0"/>
            </a:endParaRPr>
          </a:p>
        </p:txBody>
      </p:sp>
      <p:sp>
        <p:nvSpPr>
          <p:cNvPr id="11" name="Freeform 11"/>
          <p:cNvSpPr/>
          <p:nvPr/>
        </p:nvSpPr>
        <p:spPr>
          <a:xfrm>
            <a:off x="16661984" y="0"/>
            <a:ext cx="1378911" cy="2544970"/>
          </a:xfrm>
          <a:custGeom>
            <a:avLst/>
            <a:gdLst/>
            <a:ahLst/>
            <a:cxnLst/>
            <a:rect l="l" t="t" r="r" b="b"/>
            <a:pathLst>
              <a:path w="1378911" h="2544970">
                <a:moveTo>
                  <a:pt x="0" y="0"/>
                </a:moveTo>
                <a:lnTo>
                  <a:pt x="1378911" y="0"/>
                </a:lnTo>
                <a:lnTo>
                  <a:pt x="1378911" y="2544970"/>
                </a:lnTo>
                <a:lnTo>
                  <a:pt x="0" y="25449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rot="-1136537">
            <a:off x="5027220" y="2035084"/>
            <a:ext cx="1466160" cy="1391519"/>
          </a:xfrm>
          <a:custGeom>
            <a:avLst/>
            <a:gdLst/>
            <a:ahLst/>
            <a:cxnLst/>
            <a:rect l="l" t="t" r="r" b="b"/>
            <a:pathLst>
              <a:path w="1466160" h="1391519">
                <a:moveTo>
                  <a:pt x="0" y="0"/>
                </a:moveTo>
                <a:lnTo>
                  <a:pt x="1466160" y="0"/>
                </a:lnTo>
                <a:lnTo>
                  <a:pt x="1466160" y="1391519"/>
                </a:lnTo>
                <a:lnTo>
                  <a:pt x="0" y="139151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9"/>
          <p:cNvSpPr/>
          <p:nvPr/>
        </p:nvSpPr>
        <p:spPr>
          <a:xfrm>
            <a:off x="11658600" y="214746"/>
            <a:ext cx="6400800" cy="9857508"/>
          </a:xfrm>
          <a:custGeom>
            <a:avLst/>
            <a:gdLst/>
            <a:ahLst/>
            <a:cxnLst/>
            <a:rect l="l" t="t" r="r" b="b"/>
            <a:pathLst>
              <a:path w="4638502" h="6630553">
                <a:moveTo>
                  <a:pt x="0" y="0"/>
                </a:moveTo>
                <a:lnTo>
                  <a:pt x="4638501" y="0"/>
                </a:lnTo>
                <a:lnTo>
                  <a:pt x="4638501" y="6630553"/>
                </a:lnTo>
                <a:lnTo>
                  <a:pt x="0" y="6630553"/>
                </a:lnTo>
                <a:lnTo>
                  <a:pt x="0" y="0"/>
                </a:lnTo>
                <a:close/>
              </a:path>
            </a:pathLst>
          </a:custGeom>
          <a:blipFill>
            <a:blip r:embed="rId1">
              <a:extLst>
                <a:ext uri="{96DAC541-7B7A-43D3-8B79-37D633B846F1}">
                  <asvg:svgBlip xmlns:asvg="http://schemas.microsoft.com/office/drawing/2016/SVG/main" r:embed="rId2"/>
                </a:ext>
              </a:extLst>
            </a:blip>
            <a:stretch>
              <a:fillRect t="-24116"/>
            </a:stretch>
          </a:blipFill>
        </p:spPr>
      </p:sp>
      <p:sp>
        <p:nvSpPr>
          <p:cNvPr id="2" name="Rectangle 1"/>
          <p:cNvSpPr/>
          <p:nvPr/>
        </p:nvSpPr>
        <p:spPr>
          <a:xfrm>
            <a:off x="685800" y="1104900"/>
            <a:ext cx="10820400" cy="88639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Sau khi lão Toa đi rồi, Phi Châu phải mất hàng giờ để tìm Hàng Xén. Nhưng chẳng thấy [.....]</a:t>
            </a:r>
            <a:endPar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Cậu hỏi thăm những người qua đường. Và mọi người trả lời cậu rằng:</a:t>
            </a:r>
            <a:endPar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Cậu bé ơi, ở đây ngày nào người ta chẳng bán đến hàng nghìn con lạc đà!</a:t>
            </a:r>
            <a:endPar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Cậu hỏi cả những đứa trẻ trạc tuổi cậu:</a:t>
            </a:r>
            <a:endPar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Các bạn có nhìn thấy một con lạc đà một bướu có đôi mắt mơ màng không?</a:t>
            </a:r>
            <a:endPar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[...]Cậu hỏi cả những con lạc đà:</a:t>
            </a:r>
            <a:endPar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Một chú lạc đà một bướu to như đồi cát ấy!</a:t>
            </a:r>
            <a:endPar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Và tất nhiên cậu hỏi </a:t>
            </a:r>
            <a:r>
              <a:rPr kumimoji="0" lang="en-US" sz="3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những người mua lạc đà:</a:t>
            </a:r>
            <a:endPar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Một chú lạc đà một bướu rất đẹp màu cát mà bác lái buôn Toa đã bán đi...</a:t>
            </a:r>
            <a:endPar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Oval 4"/>
          <p:cNvSpPr/>
          <p:nvPr/>
        </p:nvSpPr>
        <p:spPr>
          <a:xfrm>
            <a:off x="2438400" y="5143500"/>
            <a:ext cx="6096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p:cNvSpPr/>
          <p:nvPr/>
        </p:nvSpPr>
        <p:spPr>
          <a:xfrm>
            <a:off x="3124200" y="6896100"/>
            <a:ext cx="6096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p:cNvSpPr/>
          <p:nvPr/>
        </p:nvSpPr>
        <p:spPr>
          <a:xfrm>
            <a:off x="5867400" y="8039100"/>
            <a:ext cx="6096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Google Shape;714;p42"/>
          <p:cNvSpPr txBox="1"/>
          <p:nvPr/>
        </p:nvSpPr>
        <p:spPr>
          <a:xfrm>
            <a:off x="2514600" y="197429"/>
            <a:ext cx="3673770" cy="1230600"/>
          </a:xfrm>
          <a:prstGeom prst="rect">
            <a:avLst/>
          </a:prstGeom>
        </p:spPr>
        <p:txBody>
          <a:bodyPr spcFirstLastPara="1" wrap="square" lIns="182850" tIns="182850" rIns="182850" bIns="18285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tập</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3</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Rounded Rectangle 10"/>
          <p:cNvSpPr/>
          <p:nvPr/>
        </p:nvSpPr>
        <p:spPr>
          <a:xfrm>
            <a:off x="11811000" y="214746"/>
            <a:ext cx="6248400" cy="9829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Biểu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thị</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ý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nhấn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mạnh</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về</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phạm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vi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không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hạn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chế</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của</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sự</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vật</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Phi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Châu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tìm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lạc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đà</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Hàng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Xén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hàng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giờ</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Cậu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đã</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hỏi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thăm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những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người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qua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đường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những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đứa</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trẻ</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những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con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lạc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đà</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những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người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mua</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lạc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đà</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Cậu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đã</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hỏi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tất</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cả</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các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đối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tượng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có</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thể</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hỏi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để</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tìm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bạn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đến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mức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Vua</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Dê</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nổi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cáu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Này</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Phi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Châu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không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phải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mày</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ở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đây</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để</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tìm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con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lạc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đà</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nhé</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Qua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đó</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ta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thấy</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được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tâm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hồn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trong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sáng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tình</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cảm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yêu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thương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gắn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bó</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sâu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nặng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của</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Phi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Châu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với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lạc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đà</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Hàng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Xén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người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bạn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đầu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tiên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thân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thiết</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của</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mình</a:t>
            </a:r>
            <a:endPar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 name="Freeform 9"/>
          <p:cNvSpPr/>
          <p:nvPr/>
        </p:nvSpPr>
        <p:spPr>
          <a:xfrm>
            <a:off x="-1054103" y="-571500"/>
            <a:ext cx="3673770" cy="2247293"/>
          </a:xfrm>
          <a:custGeom>
            <a:avLst/>
            <a:gdLst/>
            <a:ahLst/>
            <a:cxnLst/>
            <a:rect l="l" t="t" r="r" b="b"/>
            <a:pathLst>
              <a:path w="3673770" h="2247293">
                <a:moveTo>
                  <a:pt x="0" y="0"/>
                </a:moveTo>
                <a:lnTo>
                  <a:pt x="3673770" y="0"/>
                </a:lnTo>
                <a:lnTo>
                  <a:pt x="3673770" y="2247293"/>
                </a:lnTo>
                <a:lnTo>
                  <a:pt x="0" y="2247293"/>
                </a:lnTo>
                <a:lnTo>
                  <a:pt x="0" y="0"/>
                </a:lnTo>
                <a:close/>
              </a:path>
            </a:pathLst>
          </a:custGeom>
          <a:blipFill>
            <a:blip r:embed="rId3">
              <a:extLst>
                <a:ext uri="{96DAC541-7B7A-43D3-8B79-37D633B846F1}">
                  <asvg:svgBlip xmlns:asvg="http://schemas.microsoft.com/office/drawing/2016/SVG/main" r:embed="rId4"/>
                </a:ext>
              </a:extLst>
            </a:blip>
            <a:stretch>
              <a:fillRect l="-4500" t="-5606"/>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P spid="8" grpId="0" animBg="1"/>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3200400" y="2618509"/>
            <a:ext cx="11004325" cy="7689273"/>
          </a:xfrm>
          <a:custGeom>
            <a:avLst/>
            <a:gdLst/>
            <a:ahLst/>
            <a:cxnLst/>
            <a:rect l="l" t="t" r="r" b="b"/>
            <a:pathLst>
              <a:path w="5888801" h="4114800">
                <a:moveTo>
                  <a:pt x="0" y="0"/>
                </a:moveTo>
                <a:lnTo>
                  <a:pt x="5888802" y="0"/>
                </a:lnTo>
                <a:lnTo>
                  <a:pt x="5888802"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grpSp>
        <p:nvGrpSpPr>
          <p:cNvPr id="2" name="Group 2"/>
          <p:cNvGrpSpPr/>
          <p:nvPr/>
        </p:nvGrpSpPr>
        <p:grpSpPr>
          <a:xfrm>
            <a:off x="-68874" y="-24245"/>
            <a:ext cx="18363801" cy="2038985"/>
            <a:chOff x="0" y="0"/>
            <a:chExt cx="4836557" cy="537017"/>
          </a:xfrm>
        </p:grpSpPr>
        <p:sp>
          <p:nvSpPr>
            <p:cNvPr id="3" name="Freeform 3"/>
            <p:cNvSpPr/>
            <p:nvPr/>
          </p:nvSpPr>
          <p:spPr>
            <a:xfrm>
              <a:off x="0" y="0"/>
              <a:ext cx="4836557" cy="537017"/>
            </a:xfrm>
            <a:custGeom>
              <a:avLst/>
              <a:gdLst/>
              <a:ahLst/>
              <a:cxnLst/>
              <a:rect l="l" t="t" r="r" b="b"/>
              <a:pathLst>
                <a:path w="4836557" h="537017">
                  <a:moveTo>
                    <a:pt x="0" y="0"/>
                  </a:moveTo>
                  <a:lnTo>
                    <a:pt x="4836557" y="0"/>
                  </a:lnTo>
                  <a:lnTo>
                    <a:pt x="4836557" y="537017"/>
                  </a:lnTo>
                  <a:lnTo>
                    <a:pt x="0" y="537017"/>
                  </a:lnTo>
                  <a:close/>
                </a:path>
              </a:pathLst>
            </a:custGeom>
            <a:solidFill>
              <a:srgbClr val="DDA37F"/>
            </a:solidFill>
          </p:spPr>
        </p:sp>
        <p:sp>
          <p:nvSpPr>
            <p:cNvPr id="5" name="TextBox 4"/>
            <p:cNvSpPr txBox="1"/>
            <p:nvPr/>
          </p:nvSpPr>
          <p:spPr>
            <a:xfrm>
              <a:off x="0" y="-38100"/>
              <a:ext cx="4836557" cy="575117"/>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15"/>
          <p:cNvSpPr txBox="1"/>
          <p:nvPr/>
        </p:nvSpPr>
        <p:spPr>
          <a:xfrm>
            <a:off x="1150326" y="272565"/>
            <a:ext cx="14478000" cy="1526059"/>
          </a:xfrm>
          <a:prstGeom prst="rect">
            <a:avLst/>
          </a:prstGeom>
        </p:spPr>
        <p:txBody>
          <a:bodyPr wrap="square" lIns="0" tIns="0" rIns="0" bIns="0" rtlCol="0" anchor="t">
            <a:spAutoFit/>
          </a:bodyPr>
          <a:lstStyle/>
          <a:p>
            <a:pPr marL="0" marR="0" lvl="0" indent="0" algn="ctr" defTabSz="914400" rtl="0" eaLnBrk="1" fontAlgn="auto" latinLnBrk="0" hangingPunct="1">
              <a:lnSpc>
                <a:spcPts val="11900"/>
              </a:lnSpc>
              <a:spcBef>
                <a:spcPts val="0"/>
              </a:spcBef>
              <a:spcAft>
                <a:spcPts val="0"/>
              </a:spcAft>
              <a:buClrTx/>
              <a:buSzTx/>
              <a:buFontTx/>
              <a:buNone/>
              <a:defRPr/>
            </a:pPr>
            <a:r>
              <a:rPr kumimoji="0" lang="en-US" sz="66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rPr>
              <a:t>VÒNG 3: VỀ ĐÍCH</a:t>
            </a:r>
            <a:endParaRPr kumimoji="0" lang="en-US" sz="66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endParaRPr>
          </a:p>
        </p:txBody>
      </p:sp>
    </p:spTree>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p:nvPr/>
        </p:nvGrpSpPr>
        <p:grpSpPr>
          <a:xfrm>
            <a:off x="3016596" y="1714499"/>
            <a:ext cx="11784972" cy="5413671"/>
            <a:chOff x="0" y="0"/>
            <a:chExt cx="8400244" cy="3858826"/>
          </a:xfrm>
        </p:grpSpPr>
        <p:sp>
          <p:nvSpPr>
            <p:cNvPr id="4" name="Freeform 5"/>
            <p:cNvSpPr/>
            <p:nvPr/>
          </p:nvSpPr>
          <p:spPr>
            <a:xfrm>
              <a:off x="10160" y="16510"/>
              <a:ext cx="8377385" cy="3830886"/>
            </a:xfrm>
            <a:custGeom>
              <a:avLst/>
              <a:gdLst/>
              <a:ahLst/>
              <a:cxnLst/>
              <a:rect l="l" t="t" r="r" b="b"/>
              <a:pathLst>
                <a:path w="8377385" h="3830886">
                  <a:moveTo>
                    <a:pt x="8377385" y="3830886"/>
                  </a:moveTo>
                  <a:lnTo>
                    <a:pt x="0" y="3823266"/>
                  </a:lnTo>
                  <a:lnTo>
                    <a:pt x="0" y="1341878"/>
                  </a:lnTo>
                  <a:lnTo>
                    <a:pt x="17780" y="19050"/>
                  </a:lnTo>
                  <a:lnTo>
                    <a:pt x="4175643" y="0"/>
                  </a:lnTo>
                  <a:lnTo>
                    <a:pt x="8358335" y="5080"/>
                  </a:lnTo>
                  <a:close/>
                </a:path>
              </a:pathLst>
            </a:custGeom>
            <a:solidFill>
              <a:srgbClr val="FFFFFF"/>
            </a:solidFill>
          </p:spPr>
        </p:sp>
        <p:sp>
          <p:nvSpPr>
            <p:cNvPr id="5" name="Freeform 6"/>
            <p:cNvSpPr/>
            <p:nvPr/>
          </p:nvSpPr>
          <p:spPr>
            <a:xfrm>
              <a:off x="-3810" y="0"/>
              <a:ext cx="8406594" cy="3857556"/>
            </a:xfrm>
            <a:custGeom>
              <a:avLst/>
              <a:gdLst/>
              <a:ahLst/>
              <a:cxnLst/>
              <a:rect l="l" t="t" r="r" b="b"/>
              <a:pathLst>
                <a:path w="8406594" h="3857556">
                  <a:moveTo>
                    <a:pt x="8372305" y="21590"/>
                  </a:moveTo>
                  <a:cubicBezTo>
                    <a:pt x="8373574" y="34290"/>
                    <a:pt x="8373574" y="44450"/>
                    <a:pt x="8374844" y="54610"/>
                  </a:cubicBezTo>
                  <a:cubicBezTo>
                    <a:pt x="8377384" y="122079"/>
                    <a:pt x="8378655" y="205694"/>
                    <a:pt x="8381194" y="286323"/>
                  </a:cubicBezTo>
                  <a:cubicBezTo>
                    <a:pt x="8381194" y="402787"/>
                    <a:pt x="8393894" y="2699216"/>
                    <a:pt x="8400244" y="2815680"/>
                  </a:cubicBezTo>
                  <a:cubicBezTo>
                    <a:pt x="8406594" y="2991869"/>
                    <a:pt x="8402784" y="3171044"/>
                    <a:pt x="8402784" y="3347233"/>
                  </a:cubicBezTo>
                  <a:cubicBezTo>
                    <a:pt x="8402784" y="3502519"/>
                    <a:pt x="8404055" y="3645859"/>
                    <a:pt x="8405324" y="3796596"/>
                  </a:cubicBezTo>
                  <a:cubicBezTo>
                    <a:pt x="8405324" y="3818186"/>
                    <a:pt x="8405324" y="3832156"/>
                    <a:pt x="8405324" y="3856286"/>
                  </a:cubicBezTo>
                  <a:cubicBezTo>
                    <a:pt x="8382464" y="3856286"/>
                    <a:pt x="8362144" y="3857556"/>
                    <a:pt x="8320119" y="3856286"/>
                  </a:cubicBezTo>
                  <a:cubicBezTo>
                    <a:pt x="7892597" y="3851206"/>
                    <a:pt x="7458500" y="3857556"/>
                    <a:pt x="7030980" y="3852476"/>
                  </a:cubicBezTo>
                  <a:cubicBezTo>
                    <a:pt x="6774467" y="3848666"/>
                    <a:pt x="6524533" y="3851206"/>
                    <a:pt x="6268020" y="3848666"/>
                  </a:cubicBezTo>
                  <a:cubicBezTo>
                    <a:pt x="6149630" y="3847396"/>
                    <a:pt x="6031240" y="3846126"/>
                    <a:pt x="5912849" y="3844856"/>
                  </a:cubicBezTo>
                  <a:cubicBezTo>
                    <a:pt x="5840500" y="3844856"/>
                    <a:pt x="5774728" y="3846126"/>
                    <a:pt x="5702378" y="3846126"/>
                  </a:cubicBezTo>
                  <a:cubicBezTo>
                    <a:pt x="5518215" y="3844856"/>
                    <a:pt x="5011767" y="3846126"/>
                    <a:pt x="4827605" y="3844856"/>
                  </a:cubicBezTo>
                  <a:cubicBezTo>
                    <a:pt x="4696060" y="3843586"/>
                    <a:pt x="2065166" y="3852476"/>
                    <a:pt x="1933621" y="3851206"/>
                  </a:cubicBezTo>
                  <a:cubicBezTo>
                    <a:pt x="1900735" y="3851206"/>
                    <a:pt x="1861271" y="3852476"/>
                    <a:pt x="1828385" y="3852476"/>
                  </a:cubicBezTo>
                  <a:cubicBezTo>
                    <a:pt x="1749458" y="3852476"/>
                    <a:pt x="1677109" y="3853746"/>
                    <a:pt x="1598182" y="3853746"/>
                  </a:cubicBezTo>
                  <a:cubicBezTo>
                    <a:pt x="1400865" y="3853746"/>
                    <a:pt x="1210125" y="3852476"/>
                    <a:pt x="1012808" y="3851206"/>
                  </a:cubicBezTo>
                  <a:cubicBezTo>
                    <a:pt x="894417" y="3849936"/>
                    <a:pt x="776027" y="3848666"/>
                    <a:pt x="664214" y="3847396"/>
                  </a:cubicBezTo>
                  <a:cubicBezTo>
                    <a:pt x="453743" y="3846126"/>
                    <a:pt x="243271" y="3844856"/>
                    <a:pt x="48260" y="3844856"/>
                  </a:cubicBezTo>
                  <a:cubicBezTo>
                    <a:pt x="38100" y="3844856"/>
                    <a:pt x="29210" y="3844856"/>
                    <a:pt x="19050" y="3843586"/>
                  </a:cubicBezTo>
                  <a:cubicBezTo>
                    <a:pt x="10160" y="3842316"/>
                    <a:pt x="5080" y="3835966"/>
                    <a:pt x="7620" y="3827076"/>
                  </a:cubicBezTo>
                  <a:cubicBezTo>
                    <a:pt x="16510" y="3795172"/>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8840" y="30480"/>
                    <a:pt x="184076" y="29210"/>
                  </a:cubicBezTo>
                  <a:cubicBezTo>
                    <a:pt x="361661" y="25400"/>
                    <a:pt x="539247" y="22860"/>
                    <a:pt x="723409" y="20320"/>
                  </a:cubicBezTo>
                  <a:cubicBezTo>
                    <a:pt x="848377" y="17780"/>
                    <a:pt x="973344" y="16510"/>
                    <a:pt x="1091735" y="13970"/>
                  </a:cubicBezTo>
                  <a:cubicBezTo>
                    <a:pt x="1210125" y="11430"/>
                    <a:pt x="1335092" y="8890"/>
                    <a:pt x="1453483" y="8890"/>
                  </a:cubicBezTo>
                  <a:cubicBezTo>
                    <a:pt x="1585028" y="7620"/>
                    <a:pt x="1716572" y="10160"/>
                    <a:pt x="1848117" y="8890"/>
                  </a:cubicBezTo>
                  <a:cubicBezTo>
                    <a:pt x="2012548" y="8890"/>
                    <a:pt x="4992036" y="6350"/>
                    <a:pt x="5156467" y="5080"/>
                  </a:cubicBezTo>
                  <a:cubicBezTo>
                    <a:pt x="5314321" y="3810"/>
                    <a:pt x="5472175" y="2540"/>
                    <a:pt x="5636606" y="2540"/>
                  </a:cubicBezTo>
                  <a:cubicBezTo>
                    <a:pt x="5906272" y="1270"/>
                    <a:pt x="6169362" y="0"/>
                    <a:pt x="6439028" y="0"/>
                  </a:cubicBezTo>
                  <a:cubicBezTo>
                    <a:pt x="6550841" y="0"/>
                    <a:pt x="6669232" y="2540"/>
                    <a:pt x="6781044" y="2540"/>
                  </a:cubicBezTo>
                  <a:cubicBezTo>
                    <a:pt x="7090175" y="3810"/>
                    <a:pt x="7405882" y="5080"/>
                    <a:pt x="7715012" y="7620"/>
                  </a:cubicBezTo>
                  <a:cubicBezTo>
                    <a:pt x="7879443" y="8890"/>
                    <a:pt x="8043874" y="12700"/>
                    <a:pt x="8208305" y="16510"/>
                  </a:cubicBezTo>
                  <a:cubicBezTo>
                    <a:pt x="8247769" y="16510"/>
                    <a:pt x="8287232" y="16510"/>
                    <a:pt x="8320119" y="16510"/>
                  </a:cubicBezTo>
                  <a:cubicBezTo>
                    <a:pt x="8353255" y="17780"/>
                    <a:pt x="8362144" y="20320"/>
                    <a:pt x="8372305" y="21590"/>
                  </a:cubicBezTo>
                  <a:close/>
                  <a:moveTo>
                    <a:pt x="8382464" y="3839776"/>
                  </a:moveTo>
                  <a:cubicBezTo>
                    <a:pt x="8383734" y="3823266"/>
                    <a:pt x="8385005" y="3810566"/>
                    <a:pt x="8385005" y="3797866"/>
                  </a:cubicBezTo>
                  <a:cubicBezTo>
                    <a:pt x="8383734" y="3630928"/>
                    <a:pt x="8382464" y="3472656"/>
                    <a:pt x="8382464" y="3302440"/>
                  </a:cubicBezTo>
                  <a:cubicBezTo>
                    <a:pt x="8382464" y="3224797"/>
                    <a:pt x="8385005" y="3147155"/>
                    <a:pt x="8383734" y="3069512"/>
                  </a:cubicBezTo>
                  <a:cubicBezTo>
                    <a:pt x="8383734" y="2997842"/>
                    <a:pt x="8382464" y="2923185"/>
                    <a:pt x="8381194" y="2851515"/>
                  </a:cubicBezTo>
                  <a:cubicBezTo>
                    <a:pt x="8376114" y="2741024"/>
                    <a:pt x="8364684" y="453553"/>
                    <a:pt x="8364684" y="343062"/>
                  </a:cubicBezTo>
                  <a:cubicBezTo>
                    <a:pt x="8362144" y="250488"/>
                    <a:pt x="8359605" y="154928"/>
                    <a:pt x="8357064" y="63500"/>
                  </a:cubicBezTo>
                  <a:cubicBezTo>
                    <a:pt x="8355794" y="44450"/>
                    <a:pt x="8354524" y="43180"/>
                    <a:pt x="8300387" y="41910"/>
                  </a:cubicBezTo>
                  <a:cubicBezTo>
                    <a:pt x="8280654" y="41910"/>
                    <a:pt x="8267500" y="41910"/>
                    <a:pt x="8247769" y="40640"/>
                  </a:cubicBezTo>
                  <a:cubicBezTo>
                    <a:pt x="8083339" y="36830"/>
                    <a:pt x="7912330" y="31750"/>
                    <a:pt x="7747899" y="30480"/>
                  </a:cubicBezTo>
                  <a:cubicBezTo>
                    <a:pt x="7346687" y="26670"/>
                    <a:pt x="6938899" y="25400"/>
                    <a:pt x="6537687" y="22860"/>
                  </a:cubicBezTo>
                  <a:cubicBezTo>
                    <a:pt x="6478492" y="22860"/>
                    <a:pt x="6412720" y="22860"/>
                    <a:pt x="6353525" y="22860"/>
                  </a:cubicBezTo>
                  <a:cubicBezTo>
                    <a:pt x="6254866" y="22860"/>
                    <a:pt x="6156207" y="22860"/>
                    <a:pt x="6064126" y="22860"/>
                  </a:cubicBezTo>
                  <a:cubicBezTo>
                    <a:pt x="5853655" y="22860"/>
                    <a:pt x="5643183" y="22860"/>
                    <a:pt x="5439289" y="24130"/>
                  </a:cubicBezTo>
                  <a:cubicBezTo>
                    <a:pt x="5261703" y="25400"/>
                    <a:pt x="2269060" y="29210"/>
                    <a:pt x="2091475" y="29210"/>
                  </a:cubicBezTo>
                  <a:cubicBezTo>
                    <a:pt x="1802076" y="29210"/>
                    <a:pt x="1512678" y="26670"/>
                    <a:pt x="1223280" y="33020"/>
                  </a:cubicBezTo>
                  <a:cubicBezTo>
                    <a:pt x="1072003" y="36830"/>
                    <a:pt x="927304" y="36830"/>
                    <a:pt x="782605" y="38100"/>
                  </a:cubicBezTo>
                  <a:cubicBezTo>
                    <a:pt x="532669" y="41910"/>
                    <a:pt x="282734"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91995" y="3821996"/>
                    <a:pt x="184076" y="3823266"/>
                    <a:pt x="269580" y="3823266"/>
                  </a:cubicBezTo>
                  <a:cubicBezTo>
                    <a:pt x="394547" y="3823266"/>
                    <a:pt x="526092" y="3820726"/>
                    <a:pt x="651060" y="3823266"/>
                  </a:cubicBezTo>
                  <a:cubicBezTo>
                    <a:pt x="854954" y="3827076"/>
                    <a:pt x="1058849" y="3829616"/>
                    <a:pt x="1262743" y="3828346"/>
                  </a:cubicBezTo>
                  <a:cubicBezTo>
                    <a:pt x="1394288" y="3827076"/>
                    <a:pt x="1519255" y="3829616"/>
                    <a:pt x="1650800" y="3829616"/>
                  </a:cubicBezTo>
                  <a:cubicBezTo>
                    <a:pt x="1841540" y="3829616"/>
                    <a:pt x="2032280" y="3828346"/>
                    <a:pt x="2223020" y="3829616"/>
                  </a:cubicBezTo>
                  <a:cubicBezTo>
                    <a:pt x="2505841" y="3830886"/>
                    <a:pt x="5610296" y="3820726"/>
                    <a:pt x="5899695" y="3823266"/>
                  </a:cubicBezTo>
                  <a:cubicBezTo>
                    <a:pt x="6024663" y="3824536"/>
                    <a:pt x="6149630" y="3825806"/>
                    <a:pt x="6268020" y="3825806"/>
                  </a:cubicBezTo>
                  <a:cubicBezTo>
                    <a:pt x="6485069" y="3828346"/>
                    <a:pt x="6695541" y="3824536"/>
                    <a:pt x="6912590" y="3828346"/>
                  </a:cubicBezTo>
                  <a:cubicBezTo>
                    <a:pt x="7090175" y="3830886"/>
                    <a:pt x="7267760" y="3830886"/>
                    <a:pt x="7445346" y="3833426"/>
                  </a:cubicBezTo>
                  <a:cubicBezTo>
                    <a:pt x="7708435" y="3837236"/>
                    <a:pt x="7971525" y="3839776"/>
                    <a:pt x="8234615" y="3841046"/>
                  </a:cubicBezTo>
                  <a:cubicBezTo>
                    <a:pt x="8333273" y="3841046"/>
                    <a:pt x="8362144" y="3839776"/>
                    <a:pt x="8382464" y="3839776"/>
                  </a:cubicBezTo>
                  <a:close/>
                </a:path>
              </a:pathLst>
            </a:custGeom>
            <a:solidFill>
              <a:srgbClr val="FFFFFF"/>
            </a:solidFill>
          </p:spPr>
        </p:sp>
      </p:grpSp>
      <p:sp>
        <p:nvSpPr>
          <p:cNvPr id="6" name="Freeform 7"/>
          <p:cNvSpPr/>
          <p:nvPr/>
        </p:nvSpPr>
        <p:spPr>
          <a:xfrm>
            <a:off x="14009620" y="2076899"/>
            <a:ext cx="1270258" cy="2344436"/>
          </a:xfrm>
          <a:custGeom>
            <a:avLst/>
            <a:gdLst/>
            <a:ahLst/>
            <a:cxnLst/>
            <a:rect l="l" t="t" r="r" b="b"/>
            <a:pathLst>
              <a:path w="1270258" h="2344436">
                <a:moveTo>
                  <a:pt x="0" y="0"/>
                </a:moveTo>
                <a:lnTo>
                  <a:pt x="1270259" y="0"/>
                </a:lnTo>
                <a:lnTo>
                  <a:pt x="1270259" y="2344436"/>
                </a:lnTo>
                <a:lnTo>
                  <a:pt x="0" y="234443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11" name="Freeform 12"/>
          <p:cNvSpPr/>
          <p:nvPr/>
        </p:nvSpPr>
        <p:spPr>
          <a:xfrm>
            <a:off x="2092052" y="5474492"/>
            <a:ext cx="1849088" cy="2057400"/>
          </a:xfrm>
          <a:custGeom>
            <a:avLst/>
            <a:gdLst/>
            <a:ahLst/>
            <a:cxnLst/>
            <a:rect l="l" t="t" r="r" b="b"/>
            <a:pathLst>
              <a:path w="1849088" h="2057400">
                <a:moveTo>
                  <a:pt x="0" y="0"/>
                </a:moveTo>
                <a:lnTo>
                  <a:pt x="1849089" y="0"/>
                </a:lnTo>
                <a:lnTo>
                  <a:pt x="1849089"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3"/>
          <p:cNvSpPr/>
          <p:nvPr/>
        </p:nvSpPr>
        <p:spPr>
          <a:xfrm>
            <a:off x="13563600" y="122812"/>
            <a:ext cx="1455136" cy="2184069"/>
          </a:xfrm>
          <a:custGeom>
            <a:avLst/>
            <a:gdLst/>
            <a:ahLst/>
            <a:cxnLst/>
            <a:rect l="l" t="t" r="r" b="b"/>
            <a:pathLst>
              <a:path w="1455136" h="2184069">
                <a:moveTo>
                  <a:pt x="0" y="0"/>
                </a:moveTo>
                <a:lnTo>
                  <a:pt x="1455136" y="0"/>
                </a:lnTo>
                <a:lnTo>
                  <a:pt x="1455136" y="2184069"/>
                </a:lnTo>
                <a:lnTo>
                  <a:pt x="0" y="21840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 name="Rectangle 1"/>
          <p:cNvSpPr/>
          <p:nvPr/>
        </p:nvSpPr>
        <p:spPr>
          <a:xfrm>
            <a:off x="4572000" y="2476500"/>
            <a:ext cx="9144000" cy="347787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81C36"/>
                </a:solidFill>
                <a:effectLst/>
                <a:uLnTx/>
                <a:uFillTx/>
                <a:latin typeface="Times New Roman" panose="02020603050405020304" pitchFamily="18" charset="0"/>
                <a:ea typeface="+mn-ea"/>
                <a:cs typeface="+mn-cs"/>
              </a:rPr>
              <a:t>Viết đoạn văn ( khoảng 5 -7 câu) trình bày cảm nhận của em về một nhân vật, sự việc hoặc chi tiết mà em ấn tượng nhất trong văn bản Mắt sói, đoạn văn sử dụng ít nhất một trợ từ</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609600" y="879764"/>
            <a:ext cx="16916400" cy="8229600"/>
            <a:chOff x="0" y="0"/>
            <a:chExt cx="8400244" cy="3858826"/>
          </a:xfrm>
        </p:grpSpPr>
        <p:sp>
          <p:nvSpPr>
            <p:cNvPr id="5" name="Freeform 5"/>
            <p:cNvSpPr/>
            <p:nvPr/>
          </p:nvSpPr>
          <p:spPr>
            <a:xfrm>
              <a:off x="10160" y="16510"/>
              <a:ext cx="8377385" cy="3830886"/>
            </a:xfrm>
            <a:custGeom>
              <a:avLst/>
              <a:gdLst/>
              <a:ahLst/>
              <a:cxnLst/>
              <a:rect l="l" t="t" r="r" b="b"/>
              <a:pathLst>
                <a:path w="8377385" h="3830886">
                  <a:moveTo>
                    <a:pt x="8377385" y="3830886"/>
                  </a:moveTo>
                  <a:lnTo>
                    <a:pt x="0" y="3823266"/>
                  </a:lnTo>
                  <a:lnTo>
                    <a:pt x="0" y="1341878"/>
                  </a:lnTo>
                  <a:lnTo>
                    <a:pt x="17780" y="19050"/>
                  </a:lnTo>
                  <a:lnTo>
                    <a:pt x="4175643" y="0"/>
                  </a:lnTo>
                  <a:lnTo>
                    <a:pt x="8358335" y="5080"/>
                  </a:lnTo>
                  <a:close/>
                </a:path>
              </a:pathLst>
            </a:custGeom>
            <a:solidFill>
              <a:srgbClr val="FFFFFF"/>
            </a:solidFill>
          </p:spPr>
        </p:sp>
        <p:sp>
          <p:nvSpPr>
            <p:cNvPr id="6" name="Freeform 6"/>
            <p:cNvSpPr/>
            <p:nvPr/>
          </p:nvSpPr>
          <p:spPr>
            <a:xfrm>
              <a:off x="-3810" y="0"/>
              <a:ext cx="8406594" cy="3857556"/>
            </a:xfrm>
            <a:custGeom>
              <a:avLst/>
              <a:gdLst/>
              <a:ahLst/>
              <a:cxnLst/>
              <a:rect l="l" t="t" r="r" b="b"/>
              <a:pathLst>
                <a:path w="8406594" h="3857556">
                  <a:moveTo>
                    <a:pt x="8372305" y="21590"/>
                  </a:moveTo>
                  <a:cubicBezTo>
                    <a:pt x="8373574" y="34290"/>
                    <a:pt x="8373574" y="44450"/>
                    <a:pt x="8374844" y="54610"/>
                  </a:cubicBezTo>
                  <a:cubicBezTo>
                    <a:pt x="8377384" y="122079"/>
                    <a:pt x="8378655" y="205694"/>
                    <a:pt x="8381194" y="286323"/>
                  </a:cubicBezTo>
                  <a:cubicBezTo>
                    <a:pt x="8381194" y="402787"/>
                    <a:pt x="8393894" y="2699216"/>
                    <a:pt x="8400244" y="2815680"/>
                  </a:cubicBezTo>
                  <a:cubicBezTo>
                    <a:pt x="8406594" y="2991869"/>
                    <a:pt x="8402784" y="3171044"/>
                    <a:pt x="8402784" y="3347233"/>
                  </a:cubicBezTo>
                  <a:cubicBezTo>
                    <a:pt x="8402784" y="3502519"/>
                    <a:pt x="8404055" y="3645859"/>
                    <a:pt x="8405324" y="3796596"/>
                  </a:cubicBezTo>
                  <a:cubicBezTo>
                    <a:pt x="8405324" y="3818186"/>
                    <a:pt x="8405324" y="3832156"/>
                    <a:pt x="8405324" y="3856286"/>
                  </a:cubicBezTo>
                  <a:cubicBezTo>
                    <a:pt x="8382464" y="3856286"/>
                    <a:pt x="8362144" y="3857556"/>
                    <a:pt x="8320119" y="3856286"/>
                  </a:cubicBezTo>
                  <a:cubicBezTo>
                    <a:pt x="7892597" y="3851206"/>
                    <a:pt x="7458500" y="3857556"/>
                    <a:pt x="7030980" y="3852476"/>
                  </a:cubicBezTo>
                  <a:cubicBezTo>
                    <a:pt x="6774467" y="3848666"/>
                    <a:pt x="6524533" y="3851206"/>
                    <a:pt x="6268020" y="3848666"/>
                  </a:cubicBezTo>
                  <a:cubicBezTo>
                    <a:pt x="6149630" y="3847396"/>
                    <a:pt x="6031240" y="3846126"/>
                    <a:pt x="5912849" y="3844856"/>
                  </a:cubicBezTo>
                  <a:cubicBezTo>
                    <a:pt x="5840500" y="3844856"/>
                    <a:pt x="5774728" y="3846126"/>
                    <a:pt x="5702378" y="3846126"/>
                  </a:cubicBezTo>
                  <a:cubicBezTo>
                    <a:pt x="5518215" y="3844856"/>
                    <a:pt x="5011767" y="3846126"/>
                    <a:pt x="4827605" y="3844856"/>
                  </a:cubicBezTo>
                  <a:cubicBezTo>
                    <a:pt x="4696060" y="3843586"/>
                    <a:pt x="2065166" y="3852476"/>
                    <a:pt x="1933621" y="3851206"/>
                  </a:cubicBezTo>
                  <a:cubicBezTo>
                    <a:pt x="1900735" y="3851206"/>
                    <a:pt x="1861271" y="3852476"/>
                    <a:pt x="1828385" y="3852476"/>
                  </a:cubicBezTo>
                  <a:cubicBezTo>
                    <a:pt x="1749458" y="3852476"/>
                    <a:pt x="1677109" y="3853746"/>
                    <a:pt x="1598182" y="3853746"/>
                  </a:cubicBezTo>
                  <a:cubicBezTo>
                    <a:pt x="1400865" y="3853746"/>
                    <a:pt x="1210125" y="3852476"/>
                    <a:pt x="1012808" y="3851206"/>
                  </a:cubicBezTo>
                  <a:cubicBezTo>
                    <a:pt x="894417" y="3849936"/>
                    <a:pt x="776027" y="3848666"/>
                    <a:pt x="664214" y="3847396"/>
                  </a:cubicBezTo>
                  <a:cubicBezTo>
                    <a:pt x="453743" y="3846126"/>
                    <a:pt x="243271" y="3844856"/>
                    <a:pt x="48260" y="3844856"/>
                  </a:cubicBezTo>
                  <a:cubicBezTo>
                    <a:pt x="38100" y="3844856"/>
                    <a:pt x="29210" y="3844856"/>
                    <a:pt x="19050" y="3843586"/>
                  </a:cubicBezTo>
                  <a:cubicBezTo>
                    <a:pt x="10160" y="3842316"/>
                    <a:pt x="5080" y="3835966"/>
                    <a:pt x="7620" y="3827076"/>
                  </a:cubicBezTo>
                  <a:cubicBezTo>
                    <a:pt x="16510" y="3795172"/>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8840" y="30480"/>
                    <a:pt x="184076" y="29210"/>
                  </a:cubicBezTo>
                  <a:cubicBezTo>
                    <a:pt x="361661" y="25400"/>
                    <a:pt x="539247" y="22860"/>
                    <a:pt x="723409" y="20320"/>
                  </a:cubicBezTo>
                  <a:cubicBezTo>
                    <a:pt x="848377" y="17780"/>
                    <a:pt x="973344" y="16510"/>
                    <a:pt x="1091735" y="13970"/>
                  </a:cubicBezTo>
                  <a:cubicBezTo>
                    <a:pt x="1210125" y="11430"/>
                    <a:pt x="1335092" y="8890"/>
                    <a:pt x="1453483" y="8890"/>
                  </a:cubicBezTo>
                  <a:cubicBezTo>
                    <a:pt x="1585028" y="7620"/>
                    <a:pt x="1716572" y="10160"/>
                    <a:pt x="1848117" y="8890"/>
                  </a:cubicBezTo>
                  <a:cubicBezTo>
                    <a:pt x="2012548" y="8890"/>
                    <a:pt x="4992036" y="6350"/>
                    <a:pt x="5156467" y="5080"/>
                  </a:cubicBezTo>
                  <a:cubicBezTo>
                    <a:pt x="5314321" y="3810"/>
                    <a:pt x="5472175" y="2540"/>
                    <a:pt x="5636606" y="2540"/>
                  </a:cubicBezTo>
                  <a:cubicBezTo>
                    <a:pt x="5906272" y="1270"/>
                    <a:pt x="6169362" y="0"/>
                    <a:pt x="6439028" y="0"/>
                  </a:cubicBezTo>
                  <a:cubicBezTo>
                    <a:pt x="6550841" y="0"/>
                    <a:pt x="6669232" y="2540"/>
                    <a:pt x="6781044" y="2540"/>
                  </a:cubicBezTo>
                  <a:cubicBezTo>
                    <a:pt x="7090175" y="3810"/>
                    <a:pt x="7405882" y="5080"/>
                    <a:pt x="7715012" y="7620"/>
                  </a:cubicBezTo>
                  <a:cubicBezTo>
                    <a:pt x="7879443" y="8890"/>
                    <a:pt x="8043874" y="12700"/>
                    <a:pt x="8208305" y="16510"/>
                  </a:cubicBezTo>
                  <a:cubicBezTo>
                    <a:pt x="8247769" y="16510"/>
                    <a:pt x="8287232" y="16510"/>
                    <a:pt x="8320119" y="16510"/>
                  </a:cubicBezTo>
                  <a:cubicBezTo>
                    <a:pt x="8353255" y="17780"/>
                    <a:pt x="8362144" y="20320"/>
                    <a:pt x="8372305" y="21590"/>
                  </a:cubicBezTo>
                  <a:close/>
                  <a:moveTo>
                    <a:pt x="8382464" y="3839776"/>
                  </a:moveTo>
                  <a:cubicBezTo>
                    <a:pt x="8383734" y="3823266"/>
                    <a:pt x="8385005" y="3810566"/>
                    <a:pt x="8385005" y="3797866"/>
                  </a:cubicBezTo>
                  <a:cubicBezTo>
                    <a:pt x="8383734" y="3630928"/>
                    <a:pt x="8382464" y="3472656"/>
                    <a:pt x="8382464" y="3302440"/>
                  </a:cubicBezTo>
                  <a:cubicBezTo>
                    <a:pt x="8382464" y="3224797"/>
                    <a:pt x="8385005" y="3147155"/>
                    <a:pt x="8383734" y="3069512"/>
                  </a:cubicBezTo>
                  <a:cubicBezTo>
                    <a:pt x="8383734" y="2997842"/>
                    <a:pt x="8382464" y="2923185"/>
                    <a:pt x="8381194" y="2851515"/>
                  </a:cubicBezTo>
                  <a:cubicBezTo>
                    <a:pt x="8376114" y="2741024"/>
                    <a:pt x="8364684" y="453553"/>
                    <a:pt x="8364684" y="343062"/>
                  </a:cubicBezTo>
                  <a:cubicBezTo>
                    <a:pt x="8362144" y="250488"/>
                    <a:pt x="8359605" y="154928"/>
                    <a:pt x="8357064" y="63500"/>
                  </a:cubicBezTo>
                  <a:cubicBezTo>
                    <a:pt x="8355794" y="44450"/>
                    <a:pt x="8354524" y="43180"/>
                    <a:pt x="8300387" y="41910"/>
                  </a:cubicBezTo>
                  <a:cubicBezTo>
                    <a:pt x="8280654" y="41910"/>
                    <a:pt x="8267500" y="41910"/>
                    <a:pt x="8247769" y="40640"/>
                  </a:cubicBezTo>
                  <a:cubicBezTo>
                    <a:pt x="8083339" y="36830"/>
                    <a:pt x="7912330" y="31750"/>
                    <a:pt x="7747899" y="30480"/>
                  </a:cubicBezTo>
                  <a:cubicBezTo>
                    <a:pt x="7346687" y="26670"/>
                    <a:pt x="6938899" y="25400"/>
                    <a:pt x="6537687" y="22860"/>
                  </a:cubicBezTo>
                  <a:cubicBezTo>
                    <a:pt x="6478492" y="22860"/>
                    <a:pt x="6412720" y="22860"/>
                    <a:pt x="6353525" y="22860"/>
                  </a:cubicBezTo>
                  <a:cubicBezTo>
                    <a:pt x="6254866" y="22860"/>
                    <a:pt x="6156207" y="22860"/>
                    <a:pt x="6064126" y="22860"/>
                  </a:cubicBezTo>
                  <a:cubicBezTo>
                    <a:pt x="5853655" y="22860"/>
                    <a:pt x="5643183" y="22860"/>
                    <a:pt x="5439289" y="24130"/>
                  </a:cubicBezTo>
                  <a:cubicBezTo>
                    <a:pt x="5261703" y="25400"/>
                    <a:pt x="2269060" y="29210"/>
                    <a:pt x="2091475" y="29210"/>
                  </a:cubicBezTo>
                  <a:cubicBezTo>
                    <a:pt x="1802076" y="29210"/>
                    <a:pt x="1512678" y="26670"/>
                    <a:pt x="1223280" y="33020"/>
                  </a:cubicBezTo>
                  <a:cubicBezTo>
                    <a:pt x="1072003" y="36830"/>
                    <a:pt x="927304" y="36830"/>
                    <a:pt x="782605" y="38100"/>
                  </a:cubicBezTo>
                  <a:cubicBezTo>
                    <a:pt x="532669" y="41910"/>
                    <a:pt x="282734"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91995" y="3821996"/>
                    <a:pt x="184076" y="3823266"/>
                    <a:pt x="269580" y="3823266"/>
                  </a:cubicBezTo>
                  <a:cubicBezTo>
                    <a:pt x="394547" y="3823266"/>
                    <a:pt x="526092" y="3820726"/>
                    <a:pt x="651060" y="3823266"/>
                  </a:cubicBezTo>
                  <a:cubicBezTo>
                    <a:pt x="854954" y="3827076"/>
                    <a:pt x="1058849" y="3829616"/>
                    <a:pt x="1262743" y="3828346"/>
                  </a:cubicBezTo>
                  <a:cubicBezTo>
                    <a:pt x="1394288" y="3827076"/>
                    <a:pt x="1519255" y="3829616"/>
                    <a:pt x="1650800" y="3829616"/>
                  </a:cubicBezTo>
                  <a:cubicBezTo>
                    <a:pt x="1841540" y="3829616"/>
                    <a:pt x="2032280" y="3828346"/>
                    <a:pt x="2223020" y="3829616"/>
                  </a:cubicBezTo>
                  <a:cubicBezTo>
                    <a:pt x="2505841" y="3830886"/>
                    <a:pt x="5610296" y="3820726"/>
                    <a:pt x="5899695" y="3823266"/>
                  </a:cubicBezTo>
                  <a:cubicBezTo>
                    <a:pt x="6024663" y="3824536"/>
                    <a:pt x="6149630" y="3825806"/>
                    <a:pt x="6268020" y="3825806"/>
                  </a:cubicBezTo>
                  <a:cubicBezTo>
                    <a:pt x="6485069" y="3828346"/>
                    <a:pt x="6695541" y="3824536"/>
                    <a:pt x="6912590" y="3828346"/>
                  </a:cubicBezTo>
                  <a:cubicBezTo>
                    <a:pt x="7090175" y="3830886"/>
                    <a:pt x="7267760" y="3830886"/>
                    <a:pt x="7445346" y="3833426"/>
                  </a:cubicBezTo>
                  <a:cubicBezTo>
                    <a:pt x="7708435" y="3837236"/>
                    <a:pt x="7971525" y="3839776"/>
                    <a:pt x="8234615" y="3841046"/>
                  </a:cubicBezTo>
                  <a:cubicBezTo>
                    <a:pt x="8333273" y="3841046"/>
                    <a:pt x="8362144" y="3839776"/>
                    <a:pt x="8382464" y="3839776"/>
                  </a:cubicBezTo>
                  <a:close/>
                </a:path>
              </a:pathLst>
            </a:custGeom>
            <a:solidFill>
              <a:srgbClr val="FFFFFF"/>
            </a:solidFill>
          </p:spPr>
        </p:sp>
      </p:grpSp>
      <p:sp>
        <p:nvSpPr>
          <p:cNvPr id="3" name="Rectangle 2"/>
          <p:cNvSpPr/>
          <p:nvPr/>
        </p:nvSpPr>
        <p:spPr>
          <a:xfrm>
            <a:off x="1333500" y="1181100"/>
            <a:ext cx="15621000" cy="75405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Đoạn</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văn</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tham</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khảo</a:t>
            </a:r>
            <a:endParaRPr kumimoji="0" lang="en-US" sz="4400" b="0"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rPr>
              <a:t>	</a:t>
            </a:r>
            <a:r>
              <a:rPr kumimoji="0" lang="vi-VN"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rPr>
              <a:t>Cậu bé Phi Châu tuy có những nỗi đau về thể xác lẫn tinh thần nhưng trong chú luôn có sự nhận thức mới mẻ về cuộc sống. Dù báo, hay sư tử là những loài ăn thịt nhưng chú vẫn không nghĩ đó là kẻ thù ngay cả khi n đang lần ,mò tìm tới định bắt cừu của chú. Khi con người cô đơn thì ngay cả khi con vật hung ác như Báo cũng là nỗi mong muốn của chú muốn nó trở thành nạn ở bên mình; đó chính là điều quan trọng nhất chính là lòng lương thiện và tình yêu động vật của chú. Sự cảm thông và lòng thấu hiểu lớn lao hơn cả </a:t>
            </a:r>
            <a:endParaRPr kumimoji="0" lang="en-US"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rPr>
              <a:t>Trợ từ: </a:t>
            </a:r>
            <a:r>
              <a:rPr kumimoji="0" lang="vi-VN"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rPr>
              <a:t>ngay, cả, ngay, chính</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Freeform 9"/>
          <p:cNvSpPr/>
          <p:nvPr/>
        </p:nvSpPr>
        <p:spPr>
          <a:xfrm>
            <a:off x="14043352" y="7162360"/>
            <a:ext cx="4297761" cy="3139191"/>
          </a:xfrm>
          <a:custGeom>
            <a:avLst/>
            <a:gdLst/>
            <a:ahLst/>
            <a:cxnLst/>
            <a:rect l="l" t="t" r="r" b="b"/>
            <a:pathLst>
              <a:path w="4297761" h="3139191">
                <a:moveTo>
                  <a:pt x="0" y="0"/>
                </a:moveTo>
                <a:lnTo>
                  <a:pt x="4297761" y="0"/>
                </a:lnTo>
                <a:lnTo>
                  <a:pt x="4297761" y="3139191"/>
                </a:lnTo>
                <a:lnTo>
                  <a:pt x="0" y="3139191"/>
                </a:lnTo>
                <a:lnTo>
                  <a:pt x="0" y="0"/>
                </a:lnTo>
                <a:close/>
              </a:path>
            </a:pathLst>
          </a:custGeom>
          <a:blipFill>
            <a:blip r:embed="rId1">
              <a:extLst>
                <a:ext uri="{96DAC541-7B7A-43D3-8B79-37D633B846F1}">
                  <asvg:svgBlip xmlns:asvg="http://schemas.microsoft.com/office/drawing/2016/SVG/main" r:embed="rId2"/>
                </a:ext>
              </a:extLst>
            </a:blip>
            <a:stretch>
              <a:fillRect r="-19150" b="-86525"/>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4;p17"/>
          <p:cNvSpPr txBox="1"/>
          <p:nvPr/>
        </p:nvSpPr>
        <p:spPr>
          <a:xfrm>
            <a:off x="1614185" y="114300"/>
            <a:ext cx="14970921" cy="1384934"/>
          </a:xfrm>
          <a:prstGeom prst="rect">
            <a:avLst/>
          </a:prstGeom>
          <a:noFill/>
          <a:ln>
            <a:noFill/>
          </a:ln>
        </p:spPr>
        <p:txBody>
          <a:bodyPr spcFirstLastPara="1" wrap="square" lIns="137138" tIns="68550" rIns="137138" bIns="685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a:sym typeface="Arial" panose="020B0604020202020204"/>
              </a:rPr>
              <a:t>Rubic</a:t>
            </a:r>
            <a:r>
              <a:rPr kumimoji="0" lang="en-US" sz="8100" b="0" i="0" u="none" strike="noStrike" kern="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a:sym typeface="Arial" panose="020B0604020202020204"/>
              </a:rPr>
              <a:t> </a:t>
            </a: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a:sym typeface="Arial" panose="020B0604020202020204"/>
              </a:rPr>
              <a:t>đánh</a:t>
            </a:r>
            <a:r>
              <a:rPr kumimoji="0" lang="en-US" sz="8100" b="0" i="0" u="none" strike="noStrike" kern="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a:sym typeface="Arial" panose="020B0604020202020204"/>
              </a:rPr>
              <a:t> </a:t>
            </a: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a:sym typeface="Arial" panose="020B0604020202020204"/>
              </a:rPr>
              <a:t>giá</a:t>
            </a:r>
            <a:r>
              <a:rPr kumimoji="0" lang="en-US" sz="8100" b="0" i="0" u="none" strike="noStrike" kern="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a:sym typeface="Arial" panose="020B0604020202020204"/>
              </a:rPr>
              <a:t> </a:t>
            </a: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a:sym typeface="Arial" panose="020B0604020202020204"/>
              </a:rPr>
              <a:t>đoạn</a:t>
            </a:r>
            <a:r>
              <a:rPr kumimoji="0" lang="en-US" sz="8100" b="0" i="0" u="none" strike="noStrike" kern="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a:sym typeface="Arial" panose="020B0604020202020204"/>
              </a:rPr>
              <a:t> </a:t>
            </a: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a:sym typeface="Arial" panose="020B0604020202020204"/>
              </a:rPr>
              <a:t>văn</a:t>
            </a:r>
            <a:endParaRPr kumimoji="0" lang="vi-VN" sz="81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a:sym typeface="Arial" panose="020B0604020202020204"/>
            </a:endParaRPr>
          </a:p>
        </p:txBody>
      </p:sp>
      <p:graphicFrame>
        <p:nvGraphicFramePr>
          <p:cNvPr id="3" name="Table 2"/>
          <p:cNvGraphicFramePr>
            <a:graphicFrameLocks noGrp="1"/>
          </p:cNvGraphicFramePr>
          <p:nvPr/>
        </p:nvGraphicFramePr>
        <p:xfrm>
          <a:off x="152400" y="1499234"/>
          <a:ext cx="17754600" cy="8616856"/>
        </p:xfrm>
        <a:graphic>
          <a:graphicData uri="http://schemas.openxmlformats.org/drawingml/2006/table">
            <a:tbl>
              <a:tblPr firstRow="1" bandRow="1">
                <a:tableStyleId>{5940675A-B579-460E-94D1-54222C63F5DA}</a:tableStyleId>
              </a:tblPr>
              <a:tblGrid>
                <a:gridCol w="1702586"/>
                <a:gridCol w="11571656"/>
                <a:gridCol w="1864799"/>
                <a:gridCol w="2615559"/>
              </a:tblGrid>
              <a:tr h="896914">
                <a:tc>
                  <a:txBody>
                    <a:bodyPr/>
                    <a:lstStyle/>
                    <a:p>
                      <a:pPr algn="ct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accent2">
                        <a:lumMod val="60000"/>
                        <a:lumOff val="40000"/>
                      </a:schemeClr>
                    </a:solidFill>
                  </a:tcPr>
                </a:tc>
                <a:tc>
                  <a:txBody>
                    <a:bodyPr/>
                    <a:lstStyle/>
                    <a:p>
                      <a:pPr algn="ctr"/>
                      <a:r>
                        <a:rPr lang="en-US" sz="4200" b="1" dirty="0" err="1">
                          <a:solidFill>
                            <a:schemeClr val="tx1"/>
                          </a:solidFill>
                          <a:latin typeface="Times New Roman" panose="02020603050405020304" pitchFamily="18" charset="0"/>
                          <a:cs typeface="Times New Roman" panose="02020603050405020304" pitchFamily="18" charset="0"/>
                        </a:rPr>
                        <a:t>Tiêu</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chí</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đánh</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giá</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accent2">
                        <a:lumMod val="60000"/>
                        <a:lumOff val="40000"/>
                      </a:schemeClr>
                    </a:solidFill>
                  </a:tcPr>
                </a:tc>
                <a:tc>
                  <a:txBody>
                    <a:bodyPr/>
                    <a:lstStyle/>
                    <a:p>
                      <a:pPr algn="ctr"/>
                      <a:r>
                        <a:rPr lang="en-US" sz="4200" b="1" dirty="0" err="1">
                          <a:solidFill>
                            <a:schemeClr val="tx1"/>
                          </a:solidFill>
                          <a:latin typeface="Times New Roman" panose="02020603050405020304" pitchFamily="18" charset="0"/>
                          <a:cs typeface="Times New Roman" panose="02020603050405020304" pitchFamily="18" charset="0"/>
                        </a:rPr>
                        <a:t>Thang</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accent2">
                        <a:lumMod val="60000"/>
                        <a:lumOff val="40000"/>
                      </a:schemeClr>
                    </a:solidFill>
                  </a:tcPr>
                </a:tc>
                <a:tc>
                  <a:txBody>
                    <a:bodyPr/>
                    <a:lstStyle/>
                    <a:p>
                      <a:pPr algn="ctr"/>
                      <a:r>
                        <a:rPr lang="en-US" sz="4200" b="1" dirty="0" err="1">
                          <a:solidFill>
                            <a:schemeClr val="tx1"/>
                          </a:solidFill>
                          <a:latin typeface="Times New Roman" panose="02020603050405020304" pitchFamily="18" charset="0"/>
                          <a:cs typeface="Times New Roman" panose="02020603050405020304" pitchFamily="18" charset="0"/>
                        </a:rPr>
                        <a:t>Số</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điểm</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đạt</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được</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accent2">
                        <a:lumMod val="60000"/>
                        <a:lumOff val="40000"/>
                      </a:schemeClr>
                    </a:solidFill>
                  </a:tcPr>
                </a:tc>
              </a:tr>
              <a:tr h="896914">
                <a:tc rowSpan="2">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4200" b="1" dirty="0" err="1">
                          <a:solidFill>
                            <a:schemeClr val="tx1">
                              <a:lumMod val="50000"/>
                            </a:schemeClr>
                          </a:solidFill>
                          <a:latin typeface="Times New Roman" panose="02020603050405020304" pitchFamily="18" charset="0"/>
                          <a:cs typeface="Times New Roman" panose="02020603050405020304" pitchFamily="18" charset="0"/>
                        </a:rPr>
                        <a:t>Hình</a:t>
                      </a:r>
                      <a:r>
                        <a:rPr lang="en-US" sz="4200" b="1"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1" baseline="0" dirty="0" err="1">
                          <a:solidFill>
                            <a:schemeClr val="tx1">
                              <a:lumMod val="50000"/>
                            </a:schemeClr>
                          </a:solidFill>
                          <a:latin typeface="Times New Roman" panose="02020603050405020304" pitchFamily="18" charset="0"/>
                          <a:cs typeface="Times New Roman" panose="02020603050405020304" pitchFamily="18" charset="0"/>
                        </a:rPr>
                        <a:t>thức</a:t>
                      </a:r>
                      <a:endParaRPr lang="en-US" sz="4200" b="1"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just"/>
                      <a:r>
                        <a:rPr lang="en-US" sz="4200" dirty="0" err="1">
                          <a:solidFill>
                            <a:schemeClr val="tx1">
                              <a:lumMod val="50000"/>
                            </a:schemeClr>
                          </a:solidFill>
                          <a:latin typeface="Times New Roman" panose="02020603050405020304" pitchFamily="18" charset="0"/>
                          <a:cs typeface="Times New Roman" panose="02020603050405020304" pitchFamily="18" charset="0"/>
                        </a:rPr>
                        <a:t>Đảm</a:t>
                      </a:r>
                      <a:r>
                        <a:rPr lang="en-US" sz="4200" dirty="0">
                          <a:solidFill>
                            <a:schemeClr val="tx1">
                              <a:lumMod val="50000"/>
                            </a:schemeClr>
                          </a:solidFill>
                          <a:latin typeface="Times New Roman" panose="02020603050405020304" pitchFamily="18" charset="0"/>
                          <a:cs typeface="Times New Roman" panose="02020603050405020304" pitchFamily="18" charset="0"/>
                        </a:rPr>
                        <a:t> </a:t>
                      </a:r>
                      <a:r>
                        <a:rPr lang="en-US" sz="4200" dirty="0" err="1">
                          <a:solidFill>
                            <a:schemeClr val="tx1">
                              <a:lumMod val="50000"/>
                            </a:schemeClr>
                          </a:solidFill>
                          <a:latin typeface="Times New Roman" panose="02020603050405020304" pitchFamily="18" charset="0"/>
                          <a:cs typeface="Times New Roman" panose="02020603050405020304" pitchFamily="18" charset="0"/>
                        </a:rPr>
                        <a:t>bảo</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dung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lượng</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5-7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câu</a:t>
                      </a:r>
                      <a:endParaRPr lang="en-US" sz="42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r>
                        <a:rPr lang="en-US" sz="4200" b="1" dirty="0">
                          <a:solidFill>
                            <a:schemeClr val="tx1"/>
                          </a:solidFill>
                          <a:latin typeface="Times New Roman" panose="02020603050405020304" pitchFamily="18" charset="0"/>
                          <a:cs typeface="Times New Roman" panose="02020603050405020304" pitchFamily="18" charset="0"/>
                        </a:rPr>
                        <a:t>1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endParaRPr lang="en-US" sz="420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r>
              <a:tr h="896914">
                <a:tc vMerge="1">
                  <a:tcPr/>
                </a:tc>
                <a:tc>
                  <a:txBody>
                    <a:bodyPr/>
                    <a:lstStyle/>
                    <a:p>
                      <a:pPr algn="just"/>
                      <a:r>
                        <a:rPr lang="en-US" sz="42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4200" dirty="0">
                          <a:solidFill>
                            <a:schemeClr val="tx1">
                              <a:lumMod val="50000"/>
                            </a:schemeClr>
                          </a:solidFill>
                          <a:latin typeface="Times New Roman" panose="02020603050405020304" pitchFamily="18" charset="0"/>
                          <a:cs typeface="Times New Roman" panose="02020603050405020304" pitchFamily="18" charset="0"/>
                        </a:rPr>
                        <a:t> </a:t>
                      </a:r>
                      <a:r>
                        <a:rPr lang="en-US" sz="4200" dirty="0" err="1">
                          <a:solidFill>
                            <a:schemeClr val="tx1">
                              <a:lumMod val="50000"/>
                            </a:schemeClr>
                          </a:solidFill>
                          <a:latin typeface="Times New Roman" panose="02020603050405020304" pitchFamily="18" charset="0"/>
                          <a:cs typeface="Times New Roman" panose="02020603050405020304" pitchFamily="18" charset="0"/>
                        </a:rPr>
                        <a:t>đạt</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mạch</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lạc</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đúng</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chuẩn</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chính</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tả</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ngữ</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pháp</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tiếng</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Việt</a:t>
                      </a:r>
                      <a:endParaRPr lang="en-US" sz="42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r>
                        <a:rPr lang="en-US" sz="4200" b="1" dirty="0">
                          <a:solidFill>
                            <a:schemeClr val="tx1"/>
                          </a:solidFill>
                          <a:latin typeface="Times New Roman" panose="02020603050405020304" pitchFamily="18" charset="0"/>
                          <a:cs typeface="Times New Roman" panose="02020603050405020304" pitchFamily="18" charset="0"/>
                        </a:rPr>
                        <a:t>1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endParaRPr lang="en-US" sz="420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r>
              <a:tr h="896914">
                <a:tc rowSpan="4">
                  <a:txBody>
                    <a:bodyPr/>
                    <a:lstStyle/>
                    <a:p>
                      <a:pPr algn="ctr"/>
                      <a:r>
                        <a:rPr lang="en-US" sz="4200" b="1" dirty="0" err="1">
                          <a:solidFill>
                            <a:schemeClr val="tx1">
                              <a:lumMod val="50000"/>
                            </a:schemeClr>
                          </a:solidFill>
                          <a:latin typeface="Times New Roman" panose="02020603050405020304" pitchFamily="18" charset="0"/>
                          <a:cs typeface="Times New Roman" panose="02020603050405020304" pitchFamily="18" charset="0"/>
                        </a:rPr>
                        <a:t>Nội</a:t>
                      </a:r>
                      <a:r>
                        <a:rPr lang="en-US" sz="4200" b="1" dirty="0">
                          <a:solidFill>
                            <a:schemeClr val="tx1">
                              <a:lumMod val="50000"/>
                            </a:schemeClr>
                          </a:solidFill>
                          <a:latin typeface="Times New Roman" panose="02020603050405020304" pitchFamily="18" charset="0"/>
                          <a:cs typeface="Times New Roman" panose="02020603050405020304" pitchFamily="18" charset="0"/>
                        </a:rPr>
                        <a:t> dung</a:t>
                      </a:r>
                      <a:endParaRPr lang="en-US" sz="4200" b="1"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just"/>
                      <a:r>
                        <a:rPr lang="en-US" sz="4200" dirty="0" err="1">
                          <a:solidFill>
                            <a:schemeClr val="tx1">
                              <a:lumMod val="50000"/>
                            </a:schemeClr>
                          </a:solidFill>
                          <a:latin typeface="Times New Roman" panose="02020603050405020304" pitchFamily="18" charset="0"/>
                          <a:cs typeface="Times New Roman" panose="02020603050405020304" pitchFamily="18" charset="0"/>
                        </a:rPr>
                        <a:t>Nêu</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thông</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tin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cơ</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bản</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về</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tác</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giả</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tác</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phẩm</a:t>
                      </a:r>
                      <a:endParaRPr lang="en-US" sz="42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r>
                        <a:rPr lang="en-US" sz="4200" b="1" dirty="0">
                          <a:solidFill>
                            <a:schemeClr val="tx1"/>
                          </a:solidFill>
                          <a:latin typeface="Times New Roman" panose="02020603050405020304" pitchFamily="18" charset="0"/>
                          <a:cs typeface="Times New Roman" panose="02020603050405020304" pitchFamily="18" charset="0"/>
                        </a:rPr>
                        <a:t>1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r>
              <a:tr h="896914">
                <a:tc vMerge="1">
                  <a:tcPr/>
                </a:tc>
                <a:tc>
                  <a:txBody>
                    <a:bodyPr/>
                    <a:lstStyle/>
                    <a:p>
                      <a:pPr algn="just">
                        <a:spcBef>
                          <a:spcPts val="600"/>
                        </a:spcBef>
                        <a:spcAft>
                          <a:spcPts val="600"/>
                        </a:spcAft>
                      </a:pPr>
                      <a:r>
                        <a:rPr lang="vi-VN" sz="4200" dirty="0">
                          <a:effectLst/>
                          <a:latin typeface="Times New Roman" panose="02020603050405020304" pitchFamily="18" charset="0"/>
                          <a:cs typeface="Times New Roman" panose="02020603050405020304" pitchFamily="18" charset="0"/>
                        </a:rPr>
                        <a:t>Có trình bày cảm nhận về một nhân vật, sự kiện hoặc chi tiết ấn tượng trong văn bản “Mắt sói”</a:t>
                      </a:r>
                      <a:endParaRPr lang="en-US" sz="4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68580" marB="68580" anchor="ctr">
                    <a:solidFill>
                      <a:schemeClr val="bg1"/>
                    </a:solidFill>
                  </a:tcPr>
                </a:tc>
                <a:tc>
                  <a:txBody>
                    <a:bodyPr/>
                    <a:lstStyle/>
                    <a:p>
                      <a:pPr algn="ctr"/>
                      <a:r>
                        <a:rPr lang="en-US" sz="4200" b="1" dirty="0">
                          <a:solidFill>
                            <a:schemeClr val="tx1"/>
                          </a:solidFill>
                          <a:latin typeface="Times New Roman" panose="02020603050405020304" pitchFamily="18" charset="0"/>
                          <a:cs typeface="Times New Roman" panose="02020603050405020304" pitchFamily="18" charset="0"/>
                        </a:rPr>
                        <a:t>4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endParaRPr lang="en-US" sz="420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r>
              <a:tr h="896914">
                <a:tc vMerge="1">
                  <a:tcPr/>
                </a:tc>
                <a:tc>
                  <a:txBody>
                    <a:bodyPr/>
                    <a:lstStyle/>
                    <a:p>
                      <a:pPr algn="just"/>
                      <a:r>
                        <a:rPr lang="en-US" sz="4200" dirty="0" err="1">
                          <a:solidFill>
                            <a:schemeClr val="tx1">
                              <a:lumMod val="50000"/>
                            </a:schemeClr>
                          </a:solidFill>
                          <a:latin typeface="Times New Roman" panose="02020603050405020304" pitchFamily="18" charset="0"/>
                          <a:cs typeface="Times New Roman" panose="02020603050405020304" pitchFamily="18" charset="0"/>
                        </a:rPr>
                        <a:t>Có</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ít</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nhất</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1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trợ</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và</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chỉ</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ra</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trợ</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đó</a:t>
                      </a:r>
                      <a:endParaRPr lang="en-US" sz="42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r>
                        <a:rPr lang="en-US" sz="4200" b="1" dirty="0">
                          <a:solidFill>
                            <a:schemeClr val="tx1"/>
                          </a:solidFill>
                          <a:latin typeface="Times New Roman" panose="02020603050405020304" pitchFamily="18" charset="0"/>
                          <a:cs typeface="Times New Roman" panose="02020603050405020304" pitchFamily="18" charset="0"/>
                        </a:rPr>
                        <a:t>2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r>
              <a:tr h="896914">
                <a:tc vMerge="1">
                  <a:tcPr/>
                </a:tc>
                <a:tc>
                  <a:txBody>
                    <a:bodyPr/>
                    <a:lstStyle/>
                    <a:p>
                      <a:pPr algn="just"/>
                      <a:r>
                        <a:rPr lang="en-US" sz="4200" dirty="0" err="1">
                          <a:solidFill>
                            <a:schemeClr val="tx1">
                              <a:lumMod val="50000"/>
                            </a:schemeClr>
                          </a:solidFill>
                          <a:latin typeface="Times New Roman" panose="02020603050405020304" pitchFamily="18" charset="0"/>
                          <a:cs typeface="Times New Roman" panose="02020603050405020304" pitchFamily="18" charset="0"/>
                        </a:rPr>
                        <a:t>Có</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sáng</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tạo</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trong</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cách</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viết</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cách</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lập</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luận</a:t>
                      </a:r>
                      <a:endParaRPr lang="en-US" sz="42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r>
                        <a:rPr lang="en-US" sz="4200" b="1" dirty="0">
                          <a:solidFill>
                            <a:schemeClr val="tx1"/>
                          </a:solidFill>
                          <a:latin typeface="Times New Roman" panose="02020603050405020304" pitchFamily="18" charset="0"/>
                          <a:cs typeface="Times New Roman" panose="02020603050405020304" pitchFamily="18" charset="0"/>
                        </a:rPr>
                        <a:t>1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r>
              <a:tr h="490067">
                <a:tc gridSpan="4">
                  <a:txBody>
                    <a:bodyPr/>
                    <a:lstStyle/>
                    <a:p>
                      <a:pPr algn="l"/>
                      <a:r>
                        <a:rPr lang="en-US" sz="4200" b="1" dirty="0" err="1">
                          <a:solidFill>
                            <a:srgbClr val="FF0000"/>
                          </a:solidFill>
                          <a:latin typeface="Times New Roman" panose="02020603050405020304" pitchFamily="18" charset="0"/>
                          <a:cs typeface="Times New Roman" panose="02020603050405020304" pitchFamily="18" charset="0"/>
                        </a:rPr>
                        <a:t>Tổng</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điểm</a:t>
                      </a:r>
                      <a:endParaRPr lang="en-US" sz="4200" b="1" dirty="0">
                        <a:solidFill>
                          <a:srgbClr val="FF0000"/>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hMerge="1">
                  <a:tcPr/>
                </a:tc>
                <a:tc hMerge="1">
                  <a:tcPr/>
                </a:tc>
                <a:tc hMerge="1">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p:cNvSpPr/>
          <p:nvPr/>
        </p:nvSpPr>
        <p:spPr>
          <a:xfrm>
            <a:off x="5715000" y="3314700"/>
            <a:ext cx="6136913" cy="5715000"/>
          </a:xfrm>
          <a:custGeom>
            <a:avLst/>
            <a:gdLst/>
            <a:ahLst/>
            <a:cxnLst/>
            <a:rect l="l" t="t" r="r" b="b"/>
            <a:pathLst>
              <a:path w="4418577" h="4114800">
                <a:moveTo>
                  <a:pt x="0" y="0"/>
                </a:moveTo>
                <a:lnTo>
                  <a:pt x="4418577" y="0"/>
                </a:lnTo>
                <a:lnTo>
                  <a:pt x="4418577"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TextBox 2"/>
          <p:cNvSpPr txBox="1"/>
          <p:nvPr/>
        </p:nvSpPr>
        <p:spPr>
          <a:xfrm>
            <a:off x="7983356" y="4114800"/>
            <a:ext cx="1600200" cy="1446550"/>
          </a:xfrm>
          <a:prstGeom prst="rect">
            <a:avLst/>
          </a:prstGeom>
          <a:noFill/>
        </p:spPr>
        <p:txBody>
          <a:bodyPr wrap="square" rtlCol="0">
            <a:spAutoFit/>
          </a:bodyPr>
          <a:lstStyle/>
          <a:p>
            <a:pPr algn="ctr"/>
            <a:r>
              <a:rPr lang="en-US" sz="4400" b="1" dirty="0" err="1">
                <a:solidFill>
                  <a:srgbClr val="522D1C"/>
                </a:solidFill>
                <a:latin typeface="Times New Roman" panose="02020603050405020304" pitchFamily="18" charset="0"/>
                <a:cs typeface="Times New Roman" panose="02020603050405020304" pitchFamily="18" charset="0"/>
              </a:rPr>
              <a:t>Vòng</a:t>
            </a:r>
            <a:r>
              <a:rPr lang="en-US" sz="4400" b="1" dirty="0">
                <a:solidFill>
                  <a:srgbClr val="522D1C"/>
                </a:solidFill>
                <a:latin typeface="Times New Roman" panose="02020603050405020304" pitchFamily="18" charset="0"/>
                <a:cs typeface="Times New Roman" panose="02020603050405020304" pitchFamily="18" charset="0"/>
              </a:rPr>
              <a:t> 1</a:t>
            </a:r>
            <a:endParaRPr lang="en-US" sz="4400" b="1" dirty="0">
              <a:solidFill>
                <a:srgbClr val="522D1C"/>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9583556" y="6858000"/>
            <a:ext cx="1600200" cy="1446550"/>
          </a:xfrm>
          <a:prstGeom prst="rect">
            <a:avLst/>
          </a:prstGeom>
          <a:noFill/>
        </p:spPr>
        <p:txBody>
          <a:bodyPr wrap="square" rtlCol="0">
            <a:spAutoFit/>
          </a:bodyPr>
          <a:lstStyle/>
          <a:p>
            <a:pPr algn="ctr"/>
            <a:r>
              <a:rPr lang="en-US" sz="4400" b="1" dirty="0" err="1">
                <a:solidFill>
                  <a:srgbClr val="522D1C"/>
                </a:solidFill>
                <a:latin typeface="Times New Roman" panose="02020603050405020304" pitchFamily="18" charset="0"/>
                <a:cs typeface="Times New Roman" panose="02020603050405020304" pitchFamily="18" charset="0"/>
              </a:rPr>
              <a:t>Vòng</a:t>
            </a:r>
            <a:r>
              <a:rPr lang="en-US" sz="4400" b="1" dirty="0">
                <a:solidFill>
                  <a:srgbClr val="522D1C"/>
                </a:solidFill>
                <a:latin typeface="Times New Roman" panose="02020603050405020304" pitchFamily="18" charset="0"/>
                <a:cs typeface="Times New Roman" panose="02020603050405020304" pitchFamily="18" charset="0"/>
              </a:rPr>
              <a:t> 2</a:t>
            </a:r>
            <a:endParaRPr lang="en-US" sz="4400" b="1" dirty="0">
              <a:solidFill>
                <a:srgbClr val="522D1C"/>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383156" y="6872909"/>
            <a:ext cx="1600200" cy="1446550"/>
          </a:xfrm>
          <a:prstGeom prst="rect">
            <a:avLst/>
          </a:prstGeom>
          <a:noFill/>
        </p:spPr>
        <p:txBody>
          <a:bodyPr wrap="square" rtlCol="0">
            <a:spAutoFit/>
          </a:bodyPr>
          <a:lstStyle/>
          <a:p>
            <a:pPr algn="ctr"/>
            <a:r>
              <a:rPr lang="en-US" sz="4400" b="1" dirty="0" err="1">
                <a:solidFill>
                  <a:srgbClr val="522D1C"/>
                </a:solidFill>
                <a:latin typeface="Times New Roman" panose="02020603050405020304" pitchFamily="18" charset="0"/>
                <a:cs typeface="Times New Roman" panose="02020603050405020304" pitchFamily="18" charset="0"/>
              </a:rPr>
              <a:t>Vòng</a:t>
            </a:r>
            <a:r>
              <a:rPr lang="en-US" sz="4400" b="1" dirty="0">
                <a:solidFill>
                  <a:srgbClr val="522D1C"/>
                </a:solidFill>
                <a:latin typeface="Times New Roman" panose="02020603050405020304" pitchFamily="18" charset="0"/>
                <a:cs typeface="Times New Roman" panose="02020603050405020304" pitchFamily="18" charset="0"/>
              </a:rPr>
              <a:t> 3</a:t>
            </a:r>
            <a:endParaRPr lang="en-US" sz="4400" b="1" dirty="0">
              <a:solidFill>
                <a:srgbClr val="522D1C"/>
              </a:solidFill>
              <a:latin typeface="Times New Roman" panose="02020603050405020304" pitchFamily="18" charset="0"/>
              <a:cs typeface="Times New Roman" panose="02020603050405020304" pitchFamily="18" charset="0"/>
            </a:endParaRPr>
          </a:p>
        </p:txBody>
      </p:sp>
      <p:sp>
        <p:nvSpPr>
          <p:cNvPr id="6" name="TextBox 15"/>
          <p:cNvSpPr txBox="1"/>
          <p:nvPr/>
        </p:nvSpPr>
        <p:spPr>
          <a:xfrm>
            <a:off x="6040256" y="1412366"/>
            <a:ext cx="5486400" cy="1846659"/>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defRPr/>
            </a:pPr>
            <a:r>
              <a:rPr kumimoji="0" lang="en-US" sz="60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rPr>
              <a:t>CHINH PHỤC KIẾN THỨC</a:t>
            </a:r>
            <a:endParaRPr kumimoji="0" lang="en-US" sz="60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endParaRPr>
          </a:p>
        </p:txBody>
      </p:sp>
      <p:sp>
        <p:nvSpPr>
          <p:cNvPr id="7" name="TextBox 15"/>
          <p:cNvSpPr txBox="1"/>
          <p:nvPr/>
        </p:nvSpPr>
        <p:spPr>
          <a:xfrm>
            <a:off x="11983857" y="7010400"/>
            <a:ext cx="5603514" cy="1846659"/>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defRPr/>
            </a:pPr>
            <a:r>
              <a:rPr kumimoji="0" lang="en-US" sz="60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rPr>
              <a:t>VƯỢT CHƯỚNG NGẠI VẬT</a:t>
            </a:r>
            <a:endParaRPr kumimoji="0" lang="en-US" sz="60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endParaRPr>
          </a:p>
        </p:txBody>
      </p:sp>
      <p:sp>
        <p:nvSpPr>
          <p:cNvPr id="8" name="TextBox 15"/>
          <p:cNvSpPr txBox="1"/>
          <p:nvPr/>
        </p:nvSpPr>
        <p:spPr>
          <a:xfrm>
            <a:off x="553857" y="7696200"/>
            <a:ext cx="5334000" cy="1015663"/>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defRPr/>
            </a:pPr>
            <a:r>
              <a:rPr kumimoji="0" lang="en-US" sz="66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rPr>
              <a:t>VỀ ĐÍCH</a:t>
            </a:r>
            <a:endParaRPr kumimoji="0" lang="en-US" sz="66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rush"/>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5801" y="307558"/>
            <a:ext cx="18363801" cy="2038985"/>
            <a:chOff x="0" y="0"/>
            <a:chExt cx="4836557" cy="537017"/>
          </a:xfrm>
        </p:grpSpPr>
        <p:sp>
          <p:nvSpPr>
            <p:cNvPr id="3" name="Freeform 3"/>
            <p:cNvSpPr/>
            <p:nvPr/>
          </p:nvSpPr>
          <p:spPr>
            <a:xfrm>
              <a:off x="0" y="0"/>
              <a:ext cx="4836557" cy="537017"/>
            </a:xfrm>
            <a:custGeom>
              <a:avLst/>
              <a:gdLst/>
              <a:ahLst/>
              <a:cxnLst/>
              <a:rect l="l" t="t" r="r" b="b"/>
              <a:pathLst>
                <a:path w="4836557" h="537017">
                  <a:moveTo>
                    <a:pt x="0" y="0"/>
                  </a:moveTo>
                  <a:lnTo>
                    <a:pt x="4836557" y="0"/>
                  </a:lnTo>
                  <a:lnTo>
                    <a:pt x="4836557" y="537017"/>
                  </a:lnTo>
                  <a:lnTo>
                    <a:pt x="0" y="537017"/>
                  </a:lnTo>
                  <a:close/>
                </a:path>
              </a:pathLst>
            </a:custGeom>
            <a:solidFill>
              <a:srgbClr val="DDA37F"/>
            </a:solidFill>
          </p:spPr>
        </p:sp>
        <p:sp>
          <p:nvSpPr>
            <p:cNvPr id="4" name="TextBox 4"/>
            <p:cNvSpPr txBox="1"/>
            <p:nvPr/>
          </p:nvSpPr>
          <p:spPr>
            <a:xfrm>
              <a:off x="0" y="-38100"/>
              <a:ext cx="4836557" cy="575117"/>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TextBox 15"/>
          <p:cNvSpPr txBox="1"/>
          <p:nvPr/>
        </p:nvSpPr>
        <p:spPr>
          <a:xfrm>
            <a:off x="1775630" y="518872"/>
            <a:ext cx="14478000" cy="1526059"/>
          </a:xfrm>
          <a:prstGeom prst="rect">
            <a:avLst/>
          </a:prstGeom>
        </p:spPr>
        <p:txBody>
          <a:bodyPr wrap="square" lIns="0" tIns="0" rIns="0" bIns="0" rtlCol="0" anchor="t">
            <a:spAutoFit/>
          </a:bodyPr>
          <a:lstStyle/>
          <a:p>
            <a:pPr marL="0" marR="0" lvl="0" indent="0" algn="ctr" defTabSz="914400" rtl="0" eaLnBrk="1" fontAlgn="auto" latinLnBrk="0" hangingPunct="1">
              <a:lnSpc>
                <a:spcPts val="11900"/>
              </a:lnSpc>
              <a:spcBef>
                <a:spcPts val="0"/>
              </a:spcBef>
              <a:spcAft>
                <a:spcPts val="0"/>
              </a:spcAft>
              <a:buClrTx/>
              <a:buSzTx/>
              <a:buFontTx/>
              <a:buNone/>
              <a:defRPr/>
            </a:pPr>
            <a:r>
              <a:rPr kumimoji="0" lang="en-US" sz="66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rPr>
              <a:t>VÒNG 1: CHINH PHỤC KIẾN THỨC</a:t>
            </a:r>
            <a:endParaRPr kumimoji="0" lang="en-US" sz="66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endParaRPr>
          </a:p>
        </p:txBody>
      </p:sp>
      <p:sp>
        <p:nvSpPr>
          <p:cNvPr id="6" name="TextBox 6"/>
          <p:cNvSpPr txBox="1"/>
          <p:nvPr/>
        </p:nvSpPr>
        <p:spPr>
          <a:xfrm>
            <a:off x="6172200" y="4152900"/>
            <a:ext cx="11658600" cy="2708434"/>
          </a:xfrm>
          <a:prstGeom prst="rect">
            <a:avLst/>
          </a:prstGeom>
          <a:noFill/>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defRPr/>
            </a:pPr>
            <a:r>
              <a:rPr kumimoji="0" lang="en-US" sz="8800" b="0" i="0" u="none" strike="noStrike" kern="1200" cap="none" spc="0" normalizeH="0" baseline="0" noProof="0" dirty="0">
                <a:ln>
                  <a:noFill/>
                </a:ln>
                <a:solidFill>
                  <a:srgbClr val="522D1C"/>
                </a:solidFill>
                <a:effectLst/>
                <a:uLnTx/>
                <a:uFillTx/>
                <a:latin typeface="#9Slide07 SVNGuerrilla" panose="00000500000000000000" pitchFamily="2" charset="0"/>
              </a:rPr>
              <a:t>I.</a:t>
            </a:r>
            <a:endParaRPr kumimoji="0" lang="en-US" sz="8800" b="0" i="0" u="none" strike="noStrike" kern="1200" cap="none" spc="0" normalizeH="0" baseline="0" noProof="0" dirty="0">
              <a:ln>
                <a:noFill/>
              </a:ln>
              <a:solidFill>
                <a:srgbClr val="522D1C"/>
              </a:solidFill>
              <a:effectLst/>
              <a:uLnTx/>
              <a:uFillTx/>
              <a:latin typeface="#9Slide07 SVNGuerrilla" panose="00000500000000000000" pitchFamily="2" charset="0"/>
            </a:endParaRPr>
          </a:p>
          <a:p>
            <a:pPr marL="0" marR="0" lvl="0" indent="0" algn="ctr" defTabSz="914400" rtl="0" eaLnBrk="1" fontAlgn="auto" latinLnBrk="0" hangingPunct="1">
              <a:spcBef>
                <a:spcPts val="0"/>
              </a:spcBef>
              <a:spcAft>
                <a:spcPts val="0"/>
              </a:spcAft>
              <a:buClrTx/>
              <a:buSzTx/>
              <a:buFontTx/>
              <a:buNone/>
              <a:defRPr/>
            </a:pPr>
            <a:r>
              <a:rPr kumimoji="0" lang="en-US" sz="8800" b="0" i="0" u="none" strike="noStrike" kern="1200" cap="none" spc="0" normalizeH="0" baseline="0" noProof="0" dirty="0" err="1">
                <a:ln>
                  <a:noFill/>
                </a:ln>
                <a:solidFill>
                  <a:srgbClr val="522D1C"/>
                </a:solidFill>
                <a:effectLst/>
                <a:uLnTx/>
                <a:uFillTx/>
                <a:latin typeface="#9Slide07 SVNGuerrilla" panose="00000500000000000000" pitchFamily="2" charset="0"/>
              </a:rPr>
              <a:t>Hình</a:t>
            </a:r>
            <a:r>
              <a:rPr kumimoji="0" lang="en-US" sz="8800" b="0" i="0" u="none" strike="noStrike" kern="1200" cap="none" spc="0" normalizeH="0" baseline="0" noProof="0" dirty="0">
                <a:ln>
                  <a:noFill/>
                </a:ln>
                <a:solidFill>
                  <a:srgbClr val="522D1C"/>
                </a:solidFill>
                <a:effectLst/>
                <a:uLnTx/>
                <a:uFillTx/>
                <a:latin typeface="#9Slide07 SVNGuerrilla" panose="00000500000000000000" pitchFamily="2" charset="0"/>
              </a:rPr>
              <a:t> </a:t>
            </a:r>
            <a:r>
              <a:rPr kumimoji="0" lang="en-US" sz="8800" b="0" i="0" u="none" strike="noStrike" kern="1200" cap="none" spc="0" normalizeH="0" baseline="0" noProof="0" dirty="0" err="1">
                <a:ln>
                  <a:noFill/>
                </a:ln>
                <a:solidFill>
                  <a:srgbClr val="522D1C"/>
                </a:solidFill>
                <a:effectLst/>
                <a:uLnTx/>
                <a:uFillTx/>
                <a:latin typeface="#9Slide07 SVNGuerrilla" panose="00000500000000000000" pitchFamily="2" charset="0"/>
              </a:rPr>
              <a:t>thành</a:t>
            </a:r>
            <a:r>
              <a:rPr kumimoji="0" lang="en-US" sz="8800" b="0" i="0" u="none" strike="noStrike" kern="1200" cap="none" spc="0" normalizeH="0" baseline="0" noProof="0" dirty="0">
                <a:ln>
                  <a:noFill/>
                </a:ln>
                <a:solidFill>
                  <a:srgbClr val="522D1C"/>
                </a:solidFill>
                <a:effectLst/>
                <a:uLnTx/>
                <a:uFillTx/>
                <a:latin typeface="#9Slide07 SVNGuerrilla" panose="00000500000000000000" pitchFamily="2" charset="0"/>
              </a:rPr>
              <a:t> </a:t>
            </a:r>
            <a:r>
              <a:rPr kumimoji="0" lang="en-US" sz="8800" b="0" i="0" u="none" strike="noStrike" kern="1200" cap="none" spc="0" normalizeH="0" baseline="0" noProof="0" dirty="0" err="1">
                <a:ln>
                  <a:noFill/>
                </a:ln>
                <a:solidFill>
                  <a:srgbClr val="522D1C"/>
                </a:solidFill>
                <a:effectLst/>
                <a:uLnTx/>
                <a:uFillTx/>
                <a:latin typeface="#9Slide07 SVNGuerrilla" panose="00000500000000000000" pitchFamily="2" charset="0"/>
              </a:rPr>
              <a:t>kiến</a:t>
            </a:r>
            <a:r>
              <a:rPr kumimoji="0" lang="en-US" sz="8800" b="0" i="0" u="none" strike="noStrike" kern="1200" cap="none" spc="0" normalizeH="0" baseline="0" noProof="0" dirty="0">
                <a:ln>
                  <a:noFill/>
                </a:ln>
                <a:solidFill>
                  <a:srgbClr val="522D1C"/>
                </a:solidFill>
                <a:effectLst/>
                <a:uLnTx/>
                <a:uFillTx/>
                <a:latin typeface="#9Slide07 SVNGuerrilla" panose="00000500000000000000" pitchFamily="2" charset="0"/>
              </a:rPr>
              <a:t> </a:t>
            </a:r>
            <a:r>
              <a:rPr kumimoji="0" lang="en-US" sz="8800" b="0" i="0" u="none" strike="noStrike" kern="1200" cap="none" spc="0" normalizeH="0" baseline="0" noProof="0" dirty="0" err="1">
                <a:ln>
                  <a:noFill/>
                </a:ln>
                <a:solidFill>
                  <a:srgbClr val="522D1C"/>
                </a:solidFill>
                <a:effectLst/>
                <a:uLnTx/>
                <a:uFillTx/>
                <a:latin typeface="#9Slide07 SVNGuerrilla" panose="00000500000000000000" pitchFamily="2" charset="0"/>
              </a:rPr>
              <a:t>thức</a:t>
            </a:r>
            <a:endParaRPr kumimoji="0" lang="en-US" sz="8800" b="0" i="0" u="none" strike="noStrike" kern="1200" cap="none" spc="0" normalizeH="0" baseline="0" noProof="0" dirty="0">
              <a:ln>
                <a:noFill/>
              </a:ln>
              <a:solidFill>
                <a:srgbClr val="522D1C"/>
              </a:solidFill>
              <a:effectLst/>
              <a:uLnTx/>
              <a:uFillTx/>
              <a:latin typeface="#9Slide07 SVNGuerrilla" panose="00000500000000000000" pitchFamily="2" charset="0"/>
            </a:endParaRPr>
          </a:p>
        </p:txBody>
      </p:sp>
      <p:sp>
        <p:nvSpPr>
          <p:cNvPr id="7" name="Freeform 2"/>
          <p:cNvSpPr/>
          <p:nvPr/>
        </p:nvSpPr>
        <p:spPr>
          <a:xfrm>
            <a:off x="304800" y="3619499"/>
            <a:ext cx="6096000" cy="6142065"/>
          </a:xfrm>
          <a:custGeom>
            <a:avLst/>
            <a:gdLst/>
            <a:ahLst/>
            <a:cxnLst/>
            <a:rect l="l" t="t" r="r" b="b"/>
            <a:pathLst>
              <a:path w="8167878" h="8229600">
                <a:moveTo>
                  <a:pt x="0" y="0"/>
                </a:moveTo>
                <a:lnTo>
                  <a:pt x="8167878" y="0"/>
                </a:lnTo>
                <a:lnTo>
                  <a:pt x="8167878" y="8229600"/>
                </a:lnTo>
                <a:lnTo>
                  <a:pt x="0" y="8229600"/>
                </a:lnTo>
                <a:lnTo>
                  <a:pt x="0" y="0"/>
                </a:lnTo>
                <a:close/>
              </a:path>
            </a:pathLst>
          </a:custGeom>
          <a:blipFill>
            <a:blip r:embed="rId1"/>
            <a:stretch>
              <a:fillRect/>
            </a:stretch>
          </a:blipFill>
        </p:spPr>
        <p:txBody>
          <a:bodyPr/>
          <a:lstStyle/>
          <a:p>
            <a:endParaRPr lang="en-US" dirty="0"/>
          </a:p>
        </p:txBody>
      </p:sp>
    </p:spTree>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57200" y="0"/>
            <a:ext cx="4973699" cy="10287000"/>
          </a:xfrm>
          <a:custGeom>
            <a:avLst/>
            <a:gdLst/>
            <a:ahLst/>
            <a:cxnLst/>
            <a:rect l="l" t="t" r="r" b="b"/>
            <a:pathLst>
              <a:path w="4973699" h="10287000">
                <a:moveTo>
                  <a:pt x="0" y="0"/>
                </a:moveTo>
                <a:lnTo>
                  <a:pt x="4973699" y="0"/>
                </a:lnTo>
                <a:lnTo>
                  <a:pt x="4973699" y="10287000"/>
                </a:lnTo>
                <a:lnTo>
                  <a:pt x="0" y="10287000"/>
                </a:lnTo>
                <a:lnTo>
                  <a:pt x="0" y="0"/>
                </a:lnTo>
                <a:close/>
              </a:path>
            </a:pathLst>
          </a:custGeom>
          <a:blipFill>
            <a:blip r:embed="rId1">
              <a:extLst>
                <a:ext uri="{96DAC541-7B7A-43D3-8B79-37D633B846F1}">
                  <asvg:svgBlip xmlns:asvg="http://schemas.microsoft.com/office/drawing/2016/SVG/main" r:embed="rId2"/>
                </a:ext>
              </a:extLst>
            </a:blip>
            <a:stretch>
              <a:fillRect l="-4028" b="-1331"/>
            </a:stretch>
          </a:blipFill>
        </p:spPr>
      </p:sp>
      <p:sp>
        <p:nvSpPr>
          <p:cNvPr id="4" name="TextBox 4"/>
          <p:cNvSpPr txBox="1"/>
          <p:nvPr/>
        </p:nvSpPr>
        <p:spPr>
          <a:xfrm>
            <a:off x="5367825" y="1114425"/>
            <a:ext cx="10624650" cy="920508"/>
          </a:xfrm>
          <a:prstGeom prst="rect">
            <a:avLst/>
          </a:prstGeom>
        </p:spPr>
        <p:txBody>
          <a:bodyPr lIns="0" tIns="0" rIns="0" bIns="0" rtlCol="0" anchor="t">
            <a:spAutoFit/>
          </a:bodyPr>
          <a:lstStyle/>
          <a:p>
            <a:pPr marL="0" lvl="0" indent="0">
              <a:lnSpc>
                <a:spcPts val="8000"/>
              </a:lnSpc>
              <a:spcBef>
                <a:spcPct val="0"/>
              </a:spcBef>
            </a:pPr>
            <a:r>
              <a:rPr lang="en-US" sz="6600" u="none" spc="400" dirty="0">
                <a:solidFill>
                  <a:srgbClr val="C3113D"/>
                </a:solidFill>
                <a:latin typeface="#9Slide07 SVNGuerrilla" panose="00000500000000000000" pitchFamily="2" charset="0"/>
              </a:rPr>
              <a:t>1. </a:t>
            </a:r>
            <a:r>
              <a:rPr lang="en-US" sz="6600" u="none" spc="400" dirty="0" err="1">
                <a:solidFill>
                  <a:srgbClr val="C3113D"/>
                </a:solidFill>
                <a:latin typeface="#9Slide07 SVNGuerrilla" panose="00000500000000000000" pitchFamily="2" charset="0"/>
              </a:rPr>
              <a:t>Khái</a:t>
            </a:r>
            <a:r>
              <a:rPr lang="en-US" sz="6600" u="none" spc="400" dirty="0">
                <a:solidFill>
                  <a:srgbClr val="C3113D"/>
                </a:solidFill>
                <a:latin typeface="#9Slide07 SVNGuerrilla" panose="00000500000000000000" pitchFamily="2" charset="0"/>
              </a:rPr>
              <a:t> </a:t>
            </a:r>
            <a:r>
              <a:rPr lang="en-US" sz="6600" u="none" spc="400" dirty="0" err="1">
                <a:solidFill>
                  <a:srgbClr val="C3113D"/>
                </a:solidFill>
                <a:latin typeface="#9Slide07 SVNGuerrilla" panose="00000500000000000000" pitchFamily="2" charset="0"/>
              </a:rPr>
              <a:t>niệm</a:t>
            </a:r>
            <a:r>
              <a:rPr lang="en-US" sz="6600" u="none" spc="400" dirty="0">
                <a:solidFill>
                  <a:srgbClr val="C3113D"/>
                </a:solidFill>
                <a:latin typeface="#9Slide07 SVNGuerrilla" panose="00000500000000000000" pitchFamily="2" charset="0"/>
              </a:rPr>
              <a:t> </a:t>
            </a:r>
            <a:r>
              <a:rPr lang="en-US" sz="6600" u="none" spc="400" dirty="0" err="1">
                <a:solidFill>
                  <a:srgbClr val="C3113D"/>
                </a:solidFill>
                <a:latin typeface="#9Slide07 SVNGuerrilla" panose="00000500000000000000" pitchFamily="2" charset="0"/>
              </a:rPr>
              <a:t>trợ</a:t>
            </a:r>
            <a:r>
              <a:rPr lang="en-US" sz="6600" u="none" spc="400" dirty="0">
                <a:solidFill>
                  <a:srgbClr val="C3113D"/>
                </a:solidFill>
                <a:latin typeface="#9Slide07 SVNGuerrilla" panose="00000500000000000000" pitchFamily="2" charset="0"/>
              </a:rPr>
              <a:t> </a:t>
            </a:r>
            <a:r>
              <a:rPr lang="en-US" sz="6600" u="none" spc="400" dirty="0" err="1">
                <a:solidFill>
                  <a:srgbClr val="C3113D"/>
                </a:solidFill>
                <a:latin typeface="#9Slide07 SVNGuerrilla" panose="00000500000000000000" pitchFamily="2" charset="0"/>
              </a:rPr>
              <a:t>từ</a:t>
            </a:r>
            <a:endParaRPr lang="en-US" sz="6600" u="none" spc="400" dirty="0">
              <a:solidFill>
                <a:srgbClr val="C3113D"/>
              </a:solidFill>
              <a:latin typeface="#9Slide07 SVNGuerrilla" panose="00000500000000000000" pitchFamily="2" charset="0"/>
            </a:endParaRPr>
          </a:p>
        </p:txBody>
      </p:sp>
      <p:grpSp>
        <p:nvGrpSpPr>
          <p:cNvPr id="2" name="Group 1"/>
          <p:cNvGrpSpPr/>
          <p:nvPr/>
        </p:nvGrpSpPr>
        <p:grpSpPr>
          <a:xfrm>
            <a:off x="4135309" y="3467100"/>
            <a:ext cx="8590091" cy="4405284"/>
            <a:chOff x="4135309" y="3467100"/>
            <a:chExt cx="8590091" cy="4405284"/>
          </a:xfrm>
        </p:grpSpPr>
        <p:grpSp>
          <p:nvGrpSpPr>
            <p:cNvPr id="17" name="Group 3"/>
            <p:cNvGrpSpPr/>
            <p:nvPr/>
          </p:nvGrpSpPr>
          <p:grpSpPr>
            <a:xfrm>
              <a:off x="4135309" y="3467100"/>
              <a:ext cx="8590091" cy="4405284"/>
              <a:chOff x="0" y="0"/>
              <a:chExt cx="11605404" cy="3858826"/>
            </a:xfrm>
          </p:grpSpPr>
          <p:sp>
            <p:nvSpPr>
              <p:cNvPr id="18" name="Freeform 4"/>
              <p:cNvSpPr/>
              <p:nvPr/>
            </p:nvSpPr>
            <p:spPr>
              <a:xfrm>
                <a:off x="10160" y="16510"/>
                <a:ext cx="11582544" cy="3830886"/>
              </a:xfrm>
              <a:custGeom>
                <a:avLst/>
                <a:gdLst/>
                <a:ahLst/>
                <a:cxnLst/>
                <a:rect l="l" t="t" r="r" b="b"/>
                <a:pathLst>
                  <a:path w="11582544" h="3830886">
                    <a:moveTo>
                      <a:pt x="11582544" y="3830886"/>
                    </a:moveTo>
                    <a:lnTo>
                      <a:pt x="0" y="3823266"/>
                    </a:lnTo>
                    <a:lnTo>
                      <a:pt x="0" y="1341878"/>
                    </a:lnTo>
                    <a:lnTo>
                      <a:pt x="17780" y="19050"/>
                    </a:lnTo>
                    <a:lnTo>
                      <a:pt x="5774103" y="0"/>
                    </a:lnTo>
                    <a:lnTo>
                      <a:pt x="11563494" y="5080"/>
                    </a:lnTo>
                    <a:close/>
                  </a:path>
                </a:pathLst>
              </a:custGeom>
              <a:solidFill>
                <a:srgbClr val="FFFFFF"/>
              </a:solidFill>
            </p:spPr>
          </p:sp>
          <p:sp>
            <p:nvSpPr>
              <p:cNvPr id="19" name="Freeform 5"/>
              <p:cNvSpPr/>
              <p:nvPr/>
            </p:nvSpPr>
            <p:spPr>
              <a:xfrm>
                <a:off x="-3810" y="0"/>
                <a:ext cx="11611754" cy="3857556"/>
              </a:xfrm>
              <a:custGeom>
                <a:avLst/>
                <a:gdLst/>
                <a:ahLst/>
                <a:cxnLst/>
                <a:rect l="l" t="t" r="r" b="b"/>
                <a:pathLst>
                  <a:path w="11611754" h="3857556">
                    <a:moveTo>
                      <a:pt x="11577464" y="21590"/>
                    </a:moveTo>
                    <a:cubicBezTo>
                      <a:pt x="11578734" y="34290"/>
                      <a:pt x="11578734" y="44450"/>
                      <a:pt x="11580004" y="54610"/>
                    </a:cubicBezTo>
                    <a:cubicBezTo>
                      <a:pt x="11582544" y="122079"/>
                      <a:pt x="11583814" y="205694"/>
                      <a:pt x="11586354" y="286323"/>
                    </a:cubicBezTo>
                    <a:cubicBezTo>
                      <a:pt x="11586354" y="402787"/>
                      <a:pt x="11599054" y="2699216"/>
                      <a:pt x="11605404" y="2815680"/>
                    </a:cubicBezTo>
                    <a:cubicBezTo>
                      <a:pt x="11611754" y="2991869"/>
                      <a:pt x="11607944" y="3171044"/>
                      <a:pt x="11607944" y="3347233"/>
                    </a:cubicBezTo>
                    <a:cubicBezTo>
                      <a:pt x="11607944" y="3502519"/>
                      <a:pt x="11609214" y="3645859"/>
                      <a:pt x="11610484" y="3796596"/>
                    </a:cubicBezTo>
                    <a:cubicBezTo>
                      <a:pt x="11610484" y="3818186"/>
                      <a:pt x="11610484" y="3832156"/>
                      <a:pt x="11610484" y="3856286"/>
                    </a:cubicBezTo>
                    <a:cubicBezTo>
                      <a:pt x="11587624" y="3856286"/>
                      <a:pt x="11567304" y="3857556"/>
                      <a:pt x="11514883" y="3856286"/>
                    </a:cubicBezTo>
                    <a:cubicBezTo>
                      <a:pt x="10922139" y="3851206"/>
                      <a:pt x="10320277" y="3857556"/>
                      <a:pt x="9727534" y="3852476"/>
                    </a:cubicBezTo>
                    <a:cubicBezTo>
                      <a:pt x="9371888" y="3848666"/>
                      <a:pt x="9025362" y="3851206"/>
                      <a:pt x="8669716" y="3848666"/>
                    </a:cubicBezTo>
                    <a:cubicBezTo>
                      <a:pt x="8505571" y="3847396"/>
                      <a:pt x="8341427" y="3846126"/>
                      <a:pt x="8177283" y="3844856"/>
                    </a:cubicBezTo>
                    <a:cubicBezTo>
                      <a:pt x="8076972" y="3844856"/>
                      <a:pt x="7985782" y="3846126"/>
                      <a:pt x="7885471" y="3846126"/>
                    </a:cubicBezTo>
                    <a:cubicBezTo>
                      <a:pt x="7630135" y="3844856"/>
                      <a:pt x="6927963" y="3846126"/>
                      <a:pt x="6672628" y="3844856"/>
                    </a:cubicBezTo>
                    <a:cubicBezTo>
                      <a:pt x="6490245" y="3843586"/>
                      <a:pt x="2842596" y="3852476"/>
                      <a:pt x="2660213" y="3851206"/>
                    </a:cubicBezTo>
                    <a:cubicBezTo>
                      <a:pt x="2614617" y="3851206"/>
                      <a:pt x="2559903" y="3852476"/>
                      <a:pt x="2514307" y="3852476"/>
                    </a:cubicBezTo>
                    <a:cubicBezTo>
                      <a:pt x="2404878" y="3852476"/>
                      <a:pt x="2304567" y="3853746"/>
                      <a:pt x="2195138" y="3853746"/>
                    </a:cubicBezTo>
                    <a:cubicBezTo>
                      <a:pt x="1921564" y="3853746"/>
                      <a:pt x="1657109" y="3852476"/>
                      <a:pt x="1383536" y="3851206"/>
                    </a:cubicBezTo>
                    <a:cubicBezTo>
                      <a:pt x="1219392" y="3849936"/>
                      <a:pt x="1055247" y="3848666"/>
                      <a:pt x="900222" y="3847396"/>
                    </a:cubicBezTo>
                    <a:cubicBezTo>
                      <a:pt x="608410" y="3846126"/>
                      <a:pt x="316598" y="3844856"/>
                      <a:pt x="48260" y="3844856"/>
                    </a:cubicBezTo>
                    <a:cubicBezTo>
                      <a:pt x="38100" y="3844856"/>
                      <a:pt x="29210" y="3844856"/>
                      <a:pt x="19050" y="3843586"/>
                    </a:cubicBezTo>
                    <a:cubicBezTo>
                      <a:pt x="10160" y="3842316"/>
                      <a:pt x="5080" y="3835966"/>
                      <a:pt x="7620" y="3827076"/>
                    </a:cubicBezTo>
                    <a:cubicBezTo>
                      <a:pt x="16510" y="3795172"/>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88620" y="30480"/>
                      <a:pt x="234526" y="29210"/>
                    </a:cubicBezTo>
                    <a:cubicBezTo>
                      <a:pt x="480743" y="25400"/>
                      <a:pt x="726959" y="22860"/>
                      <a:pt x="982294" y="20320"/>
                    </a:cubicBezTo>
                    <a:cubicBezTo>
                      <a:pt x="1155558" y="17780"/>
                      <a:pt x="1328821" y="16510"/>
                      <a:pt x="1492965" y="13970"/>
                    </a:cubicBezTo>
                    <a:cubicBezTo>
                      <a:pt x="1657109" y="11430"/>
                      <a:pt x="1830373" y="8890"/>
                      <a:pt x="1994517" y="8890"/>
                    </a:cubicBezTo>
                    <a:cubicBezTo>
                      <a:pt x="2176900" y="7620"/>
                      <a:pt x="2359282" y="10160"/>
                      <a:pt x="2541665" y="8890"/>
                    </a:cubicBezTo>
                    <a:cubicBezTo>
                      <a:pt x="2769643" y="8890"/>
                      <a:pt x="6900605" y="6350"/>
                      <a:pt x="7128584" y="5080"/>
                    </a:cubicBezTo>
                    <a:cubicBezTo>
                      <a:pt x="7347442" y="3810"/>
                      <a:pt x="7566302" y="2540"/>
                      <a:pt x="7794280" y="2540"/>
                    </a:cubicBezTo>
                    <a:cubicBezTo>
                      <a:pt x="8168164" y="1270"/>
                      <a:pt x="8532929" y="0"/>
                      <a:pt x="8906813" y="0"/>
                    </a:cubicBezTo>
                    <a:cubicBezTo>
                      <a:pt x="9061839" y="0"/>
                      <a:pt x="9225982" y="2540"/>
                      <a:pt x="9381007" y="2540"/>
                    </a:cubicBezTo>
                    <a:cubicBezTo>
                      <a:pt x="9809606" y="3810"/>
                      <a:pt x="10247324" y="5080"/>
                      <a:pt x="10675923" y="7620"/>
                    </a:cubicBezTo>
                    <a:cubicBezTo>
                      <a:pt x="10903901" y="8890"/>
                      <a:pt x="11131879" y="12700"/>
                      <a:pt x="11359857" y="16510"/>
                    </a:cubicBezTo>
                    <a:cubicBezTo>
                      <a:pt x="11414572" y="16510"/>
                      <a:pt x="11469287" y="16510"/>
                      <a:pt x="11514883" y="16510"/>
                    </a:cubicBezTo>
                    <a:cubicBezTo>
                      <a:pt x="11558414" y="17780"/>
                      <a:pt x="11567304" y="20320"/>
                      <a:pt x="11577464" y="21590"/>
                    </a:cubicBezTo>
                    <a:close/>
                    <a:moveTo>
                      <a:pt x="11587624" y="3839776"/>
                    </a:moveTo>
                    <a:cubicBezTo>
                      <a:pt x="11588894" y="3823266"/>
                      <a:pt x="11590164" y="3810566"/>
                      <a:pt x="11590164" y="3797866"/>
                    </a:cubicBezTo>
                    <a:cubicBezTo>
                      <a:pt x="11588894" y="3630928"/>
                      <a:pt x="11587624" y="3472656"/>
                      <a:pt x="11587624" y="3302440"/>
                    </a:cubicBezTo>
                    <a:cubicBezTo>
                      <a:pt x="11587624" y="3224797"/>
                      <a:pt x="11590164" y="3147155"/>
                      <a:pt x="11588894" y="3069512"/>
                    </a:cubicBezTo>
                    <a:cubicBezTo>
                      <a:pt x="11588894" y="2997842"/>
                      <a:pt x="11587624" y="2923185"/>
                      <a:pt x="11586354" y="2851515"/>
                    </a:cubicBezTo>
                    <a:cubicBezTo>
                      <a:pt x="11581274" y="2741024"/>
                      <a:pt x="11569844" y="453553"/>
                      <a:pt x="11569844" y="343062"/>
                    </a:cubicBezTo>
                    <a:cubicBezTo>
                      <a:pt x="11567304" y="250488"/>
                      <a:pt x="11564764" y="154928"/>
                      <a:pt x="11562224" y="63500"/>
                    </a:cubicBezTo>
                    <a:cubicBezTo>
                      <a:pt x="11560954" y="44450"/>
                      <a:pt x="11559684" y="43180"/>
                      <a:pt x="11487525" y="41910"/>
                    </a:cubicBezTo>
                    <a:cubicBezTo>
                      <a:pt x="11460167" y="41910"/>
                      <a:pt x="11441930" y="41910"/>
                      <a:pt x="11414572" y="40640"/>
                    </a:cubicBezTo>
                    <a:cubicBezTo>
                      <a:pt x="11186594" y="36830"/>
                      <a:pt x="10949496" y="31750"/>
                      <a:pt x="10721519" y="30480"/>
                    </a:cubicBezTo>
                    <a:cubicBezTo>
                      <a:pt x="10165252" y="26670"/>
                      <a:pt x="9599867" y="25400"/>
                      <a:pt x="9043600" y="22860"/>
                    </a:cubicBezTo>
                    <a:cubicBezTo>
                      <a:pt x="8961528" y="22860"/>
                      <a:pt x="8870337" y="22860"/>
                      <a:pt x="8788265" y="22860"/>
                    </a:cubicBezTo>
                    <a:cubicBezTo>
                      <a:pt x="8651478" y="22860"/>
                      <a:pt x="8514691" y="22860"/>
                      <a:pt x="8387023" y="22860"/>
                    </a:cubicBezTo>
                    <a:cubicBezTo>
                      <a:pt x="8095211" y="22860"/>
                      <a:pt x="7803399" y="22860"/>
                      <a:pt x="7520706" y="24130"/>
                    </a:cubicBezTo>
                    <a:cubicBezTo>
                      <a:pt x="7274489" y="25400"/>
                      <a:pt x="3125288" y="29210"/>
                      <a:pt x="2879072" y="29210"/>
                    </a:cubicBezTo>
                    <a:cubicBezTo>
                      <a:pt x="2477831" y="29210"/>
                      <a:pt x="2076589" y="26670"/>
                      <a:pt x="1675348" y="33020"/>
                    </a:cubicBezTo>
                    <a:cubicBezTo>
                      <a:pt x="1465608" y="36830"/>
                      <a:pt x="1264987" y="36830"/>
                      <a:pt x="1064366" y="38100"/>
                    </a:cubicBezTo>
                    <a:cubicBezTo>
                      <a:pt x="717840" y="41910"/>
                      <a:pt x="371313"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106859" y="3821996"/>
                      <a:pt x="234526" y="3823266"/>
                      <a:pt x="353075" y="3823266"/>
                    </a:cubicBezTo>
                    <a:cubicBezTo>
                      <a:pt x="526338" y="3823266"/>
                      <a:pt x="708721" y="3820726"/>
                      <a:pt x="881984" y="3823266"/>
                    </a:cubicBezTo>
                    <a:cubicBezTo>
                      <a:pt x="1164677" y="3827076"/>
                      <a:pt x="1447370" y="3829616"/>
                      <a:pt x="1730063" y="3828346"/>
                    </a:cubicBezTo>
                    <a:cubicBezTo>
                      <a:pt x="1912445" y="3827076"/>
                      <a:pt x="2085709" y="3829616"/>
                      <a:pt x="2268091" y="3829616"/>
                    </a:cubicBezTo>
                    <a:cubicBezTo>
                      <a:pt x="2532545" y="3829616"/>
                      <a:pt x="2797000" y="3828346"/>
                      <a:pt x="3061455" y="3829616"/>
                    </a:cubicBezTo>
                    <a:cubicBezTo>
                      <a:pt x="3453577" y="3830886"/>
                      <a:pt x="7757803" y="3820726"/>
                      <a:pt x="8159045" y="3823266"/>
                    </a:cubicBezTo>
                    <a:cubicBezTo>
                      <a:pt x="8332309" y="3824536"/>
                      <a:pt x="8505571" y="3825806"/>
                      <a:pt x="8669716" y="3825806"/>
                    </a:cubicBezTo>
                    <a:cubicBezTo>
                      <a:pt x="8970647" y="3828346"/>
                      <a:pt x="9262459" y="3824536"/>
                      <a:pt x="9563390" y="3828346"/>
                    </a:cubicBezTo>
                    <a:cubicBezTo>
                      <a:pt x="9809606" y="3830886"/>
                      <a:pt x="10055822" y="3830886"/>
                      <a:pt x="10302039" y="3833426"/>
                    </a:cubicBezTo>
                    <a:cubicBezTo>
                      <a:pt x="10666804" y="3837236"/>
                      <a:pt x="11031569" y="3839776"/>
                      <a:pt x="11396334" y="3841046"/>
                    </a:cubicBezTo>
                    <a:cubicBezTo>
                      <a:pt x="11533120" y="3841046"/>
                      <a:pt x="11567304" y="3839776"/>
                      <a:pt x="11587624" y="3839776"/>
                    </a:cubicBezTo>
                    <a:close/>
                  </a:path>
                </a:pathLst>
              </a:custGeom>
              <a:solidFill>
                <a:srgbClr val="FFFFFF"/>
              </a:solidFill>
            </p:spPr>
          </p:sp>
        </p:grpSp>
        <p:sp>
          <p:nvSpPr>
            <p:cNvPr id="9" name="TextBox 9"/>
            <p:cNvSpPr txBox="1"/>
            <p:nvPr/>
          </p:nvSpPr>
          <p:spPr>
            <a:xfrm>
              <a:off x="4876800" y="3967758"/>
              <a:ext cx="7391400" cy="3385542"/>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những từ chuyên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kèm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nhấn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hoặc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biểu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thị</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nói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ở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4400" b="0" i="0" u="none" strike="noStrike" kern="1200" cap="none" spc="64"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14" name="Freeform 14"/>
          <p:cNvSpPr/>
          <p:nvPr/>
        </p:nvSpPr>
        <p:spPr>
          <a:xfrm>
            <a:off x="14759960" y="1028700"/>
            <a:ext cx="3020541" cy="2235200"/>
          </a:xfrm>
          <a:custGeom>
            <a:avLst/>
            <a:gdLst/>
            <a:ahLst/>
            <a:cxnLst/>
            <a:rect l="l" t="t" r="r" b="b"/>
            <a:pathLst>
              <a:path w="3020541" h="2235200">
                <a:moveTo>
                  <a:pt x="0" y="0"/>
                </a:moveTo>
                <a:lnTo>
                  <a:pt x="3020541" y="0"/>
                </a:lnTo>
                <a:lnTo>
                  <a:pt x="3020541" y="2235200"/>
                </a:lnTo>
                <a:lnTo>
                  <a:pt x="0" y="2235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4"/>
          <p:cNvGrpSpPr/>
          <p:nvPr/>
        </p:nvGrpSpPr>
        <p:grpSpPr>
          <a:xfrm>
            <a:off x="12497687" y="5232877"/>
            <a:ext cx="4825625" cy="4025423"/>
            <a:chOff x="12497687" y="5232877"/>
            <a:chExt cx="4825625" cy="4025423"/>
          </a:xfrm>
        </p:grpSpPr>
        <p:grpSp>
          <p:nvGrpSpPr>
            <p:cNvPr id="29" name="Group 3"/>
            <p:cNvGrpSpPr/>
            <p:nvPr/>
          </p:nvGrpSpPr>
          <p:grpSpPr>
            <a:xfrm>
              <a:off x="12497687" y="5232877"/>
              <a:ext cx="4825625" cy="4025423"/>
              <a:chOff x="0" y="0"/>
              <a:chExt cx="11605404" cy="3858826"/>
            </a:xfrm>
          </p:grpSpPr>
          <p:sp>
            <p:nvSpPr>
              <p:cNvPr id="30" name="Freeform 4"/>
              <p:cNvSpPr/>
              <p:nvPr/>
            </p:nvSpPr>
            <p:spPr>
              <a:xfrm>
                <a:off x="10160" y="16510"/>
                <a:ext cx="11582544" cy="3830886"/>
              </a:xfrm>
              <a:custGeom>
                <a:avLst/>
                <a:gdLst/>
                <a:ahLst/>
                <a:cxnLst/>
                <a:rect l="l" t="t" r="r" b="b"/>
                <a:pathLst>
                  <a:path w="11582544" h="3830886">
                    <a:moveTo>
                      <a:pt x="11582544" y="3830886"/>
                    </a:moveTo>
                    <a:lnTo>
                      <a:pt x="0" y="3823266"/>
                    </a:lnTo>
                    <a:lnTo>
                      <a:pt x="0" y="1341878"/>
                    </a:lnTo>
                    <a:lnTo>
                      <a:pt x="17780" y="19050"/>
                    </a:lnTo>
                    <a:lnTo>
                      <a:pt x="5774103" y="0"/>
                    </a:lnTo>
                    <a:lnTo>
                      <a:pt x="11563494" y="5080"/>
                    </a:lnTo>
                    <a:close/>
                  </a:path>
                </a:pathLst>
              </a:custGeom>
              <a:solidFill>
                <a:srgbClr val="FFFFFF"/>
              </a:solidFill>
            </p:spPr>
          </p:sp>
          <p:sp>
            <p:nvSpPr>
              <p:cNvPr id="31" name="Freeform 5"/>
              <p:cNvSpPr/>
              <p:nvPr/>
            </p:nvSpPr>
            <p:spPr>
              <a:xfrm>
                <a:off x="-3810" y="0"/>
                <a:ext cx="11611754" cy="3857556"/>
              </a:xfrm>
              <a:custGeom>
                <a:avLst/>
                <a:gdLst/>
                <a:ahLst/>
                <a:cxnLst/>
                <a:rect l="l" t="t" r="r" b="b"/>
                <a:pathLst>
                  <a:path w="11611754" h="3857556">
                    <a:moveTo>
                      <a:pt x="11577464" y="21590"/>
                    </a:moveTo>
                    <a:cubicBezTo>
                      <a:pt x="11578734" y="34290"/>
                      <a:pt x="11578734" y="44450"/>
                      <a:pt x="11580004" y="54610"/>
                    </a:cubicBezTo>
                    <a:cubicBezTo>
                      <a:pt x="11582544" y="122079"/>
                      <a:pt x="11583814" y="205694"/>
                      <a:pt x="11586354" y="286323"/>
                    </a:cubicBezTo>
                    <a:cubicBezTo>
                      <a:pt x="11586354" y="402787"/>
                      <a:pt x="11599054" y="2699216"/>
                      <a:pt x="11605404" y="2815680"/>
                    </a:cubicBezTo>
                    <a:cubicBezTo>
                      <a:pt x="11611754" y="2991869"/>
                      <a:pt x="11607944" y="3171044"/>
                      <a:pt x="11607944" y="3347233"/>
                    </a:cubicBezTo>
                    <a:cubicBezTo>
                      <a:pt x="11607944" y="3502519"/>
                      <a:pt x="11609214" y="3645859"/>
                      <a:pt x="11610484" y="3796596"/>
                    </a:cubicBezTo>
                    <a:cubicBezTo>
                      <a:pt x="11610484" y="3818186"/>
                      <a:pt x="11610484" y="3832156"/>
                      <a:pt x="11610484" y="3856286"/>
                    </a:cubicBezTo>
                    <a:cubicBezTo>
                      <a:pt x="11587624" y="3856286"/>
                      <a:pt x="11567304" y="3857556"/>
                      <a:pt x="11514883" y="3856286"/>
                    </a:cubicBezTo>
                    <a:cubicBezTo>
                      <a:pt x="10922139" y="3851206"/>
                      <a:pt x="10320277" y="3857556"/>
                      <a:pt x="9727534" y="3852476"/>
                    </a:cubicBezTo>
                    <a:cubicBezTo>
                      <a:pt x="9371888" y="3848666"/>
                      <a:pt x="9025362" y="3851206"/>
                      <a:pt x="8669716" y="3848666"/>
                    </a:cubicBezTo>
                    <a:cubicBezTo>
                      <a:pt x="8505571" y="3847396"/>
                      <a:pt x="8341427" y="3846126"/>
                      <a:pt x="8177283" y="3844856"/>
                    </a:cubicBezTo>
                    <a:cubicBezTo>
                      <a:pt x="8076972" y="3844856"/>
                      <a:pt x="7985782" y="3846126"/>
                      <a:pt x="7885471" y="3846126"/>
                    </a:cubicBezTo>
                    <a:cubicBezTo>
                      <a:pt x="7630135" y="3844856"/>
                      <a:pt x="6927963" y="3846126"/>
                      <a:pt x="6672628" y="3844856"/>
                    </a:cubicBezTo>
                    <a:cubicBezTo>
                      <a:pt x="6490245" y="3843586"/>
                      <a:pt x="2842596" y="3852476"/>
                      <a:pt x="2660213" y="3851206"/>
                    </a:cubicBezTo>
                    <a:cubicBezTo>
                      <a:pt x="2614617" y="3851206"/>
                      <a:pt x="2559903" y="3852476"/>
                      <a:pt x="2514307" y="3852476"/>
                    </a:cubicBezTo>
                    <a:cubicBezTo>
                      <a:pt x="2404878" y="3852476"/>
                      <a:pt x="2304567" y="3853746"/>
                      <a:pt x="2195138" y="3853746"/>
                    </a:cubicBezTo>
                    <a:cubicBezTo>
                      <a:pt x="1921564" y="3853746"/>
                      <a:pt x="1657109" y="3852476"/>
                      <a:pt x="1383536" y="3851206"/>
                    </a:cubicBezTo>
                    <a:cubicBezTo>
                      <a:pt x="1219392" y="3849936"/>
                      <a:pt x="1055247" y="3848666"/>
                      <a:pt x="900222" y="3847396"/>
                    </a:cubicBezTo>
                    <a:cubicBezTo>
                      <a:pt x="608410" y="3846126"/>
                      <a:pt x="316598" y="3844856"/>
                      <a:pt x="48260" y="3844856"/>
                    </a:cubicBezTo>
                    <a:cubicBezTo>
                      <a:pt x="38100" y="3844856"/>
                      <a:pt x="29210" y="3844856"/>
                      <a:pt x="19050" y="3843586"/>
                    </a:cubicBezTo>
                    <a:cubicBezTo>
                      <a:pt x="10160" y="3842316"/>
                      <a:pt x="5080" y="3835966"/>
                      <a:pt x="7620" y="3827076"/>
                    </a:cubicBezTo>
                    <a:cubicBezTo>
                      <a:pt x="16510" y="3795172"/>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88620" y="30480"/>
                      <a:pt x="234526" y="29210"/>
                    </a:cubicBezTo>
                    <a:cubicBezTo>
                      <a:pt x="480743" y="25400"/>
                      <a:pt x="726959" y="22860"/>
                      <a:pt x="982294" y="20320"/>
                    </a:cubicBezTo>
                    <a:cubicBezTo>
                      <a:pt x="1155558" y="17780"/>
                      <a:pt x="1328821" y="16510"/>
                      <a:pt x="1492965" y="13970"/>
                    </a:cubicBezTo>
                    <a:cubicBezTo>
                      <a:pt x="1657109" y="11430"/>
                      <a:pt x="1830373" y="8890"/>
                      <a:pt x="1994517" y="8890"/>
                    </a:cubicBezTo>
                    <a:cubicBezTo>
                      <a:pt x="2176900" y="7620"/>
                      <a:pt x="2359282" y="10160"/>
                      <a:pt x="2541665" y="8890"/>
                    </a:cubicBezTo>
                    <a:cubicBezTo>
                      <a:pt x="2769643" y="8890"/>
                      <a:pt x="6900605" y="6350"/>
                      <a:pt x="7128584" y="5080"/>
                    </a:cubicBezTo>
                    <a:cubicBezTo>
                      <a:pt x="7347442" y="3810"/>
                      <a:pt x="7566302" y="2540"/>
                      <a:pt x="7794280" y="2540"/>
                    </a:cubicBezTo>
                    <a:cubicBezTo>
                      <a:pt x="8168164" y="1270"/>
                      <a:pt x="8532929" y="0"/>
                      <a:pt x="8906813" y="0"/>
                    </a:cubicBezTo>
                    <a:cubicBezTo>
                      <a:pt x="9061839" y="0"/>
                      <a:pt x="9225982" y="2540"/>
                      <a:pt x="9381007" y="2540"/>
                    </a:cubicBezTo>
                    <a:cubicBezTo>
                      <a:pt x="9809606" y="3810"/>
                      <a:pt x="10247324" y="5080"/>
                      <a:pt x="10675923" y="7620"/>
                    </a:cubicBezTo>
                    <a:cubicBezTo>
                      <a:pt x="10903901" y="8890"/>
                      <a:pt x="11131879" y="12700"/>
                      <a:pt x="11359857" y="16510"/>
                    </a:cubicBezTo>
                    <a:cubicBezTo>
                      <a:pt x="11414572" y="16510"/>
                      <a:pt x="11469287" y="16510"/>
                      <a:pt x="11514883" y="16510"/>
                    </a:cubicBezTo>
                    <a:cubicBezTo>
                      <a:pt x="11558414" y="17780"/>
                      <a:pt x="11567304" y="20320"/>
                      <a:pt x="11577464" y="21590"/>
                    </a:cubicBezTo>
                    <a:close/>
                    <a:moveTo>
                      <a:pt x="11587624" y="3839776"/>
                    </a:moveTo>
                    <a:cubicBezTo>
                      <a:pt x="11588894" y="3823266"/>
                      <a:pt x="11590164" y="3810566"/>
                      <a:pt x="11590164" y="3797866"/>
                    </a:cubicBezTo>
                    <a:cubicBezTo>
                      <a:pt x="11588894" y="3630928"/>
                      <a:pt x="11587624" y="3472656"/>
                      <a:pt x="11587624" y="3302440"/>
                    </a:cubicBezTo>
                    <a:cubicBezTo>
                      <a:pt x="11587624" y="3224797"/>
                      <a:pt x="11590164" y="3147155"/>
                      <a:pt x="11588894" y="3069512"/>
                    </a:cubicBezTo>
                    <a:cubicBezTo>
                      <a:pt x="11588894" y="2997842"/>
                      <a:pt x="11587624" y="2923185"/>
                      <a:pt x="11586354" y="2851515"/>
                    </a:cubicBezTo>
                    <a:cubicBezTo>
                      <a:pt x="11581274" y="2741024"/>
                      <a:pt x="11569844" y="453553"/>
                      <a:pt x="11569844" y="343062"/>
                    </a:cubicBezTo>
                    <a:cubicBezTo>
                      <a:pt x="11567304" y="250488"/>
                      <a:pt x="11564764" y="154928"/>
                      <a:pt x="11562224" y="63500"/>
                    </a:cubicBezTo>
                    <a:cubicBezTo>
                      <a:pt x="11560954" y="44450"/>
                      <a:pt x="11559684" y="43180"/>
                      <a:pt x="11487525" y="41910"/>
                    </a:cubicBezTo>
                    <a:cubicBezTo>
                      <a:pt x="11460167" y="41910"/>
                      <a:pt x="11441930" y="41910"/>
                      <a:pt x="11414572" y="40640"/>
                    </a:cubicBezTo>
                    <a:cubicBezTo>
                      <a:pt x="11186594" y="36830"/>
                      <a:pt x="10949496" y="31750"/>
                      <a:pt x="10721519" y="30480"/>
                    </a:cubicBezTo>
                    <a:cubicBezTo>
                      <a:pt x="10165252" y="26670"/>
                      <a:pt x="9599867" y="25400"/>
                      <a:pt x="9043600" y="22860"/>
                    </a:cubicBezTo>
                    <a:cubicBezTo>
                      <a:pt x="8961528" y="22860"/>
                      <a:pt x="8870337" y="22860"/>
                      <a:pt x="8788265" y="22860"/>
                    </a:cubicBezTo>
                    <a:cubicBezTo>
                      <a:pt x="8651478" y="22860"/>
                      <a:pt x="8514691" y="22860"/>
                      <a:pt x="8387023" y="22860"/>
                    </a:cubicBezTo>
                    <a:cubicBezTo>
                      <a:pt x="8095211" y="22860"/>
                      <a:pt x="7803399" y="22860"/>
                      <a:pt x="7520706" y="24130"/>
                    </a:cubicBezTo>
                    <a:cubicBezTo>
                      <a:pt x="7274489" y="25400"/>
                      <a:pt x="3125288" y="29210"/>
                      <a:pt x="2879072" y="29210"/>
                    </a:cubicBezTo>
                    <a:cubicBezTo>
                      <a:pt x="2477831" y="29210"/>
                      <a:pt x="2076589" y="26670"/>
                      <a:pt x="1675348" y="33020"/>
                    </a:cubicBezTo>
                    <a:cubicBezTo>
                      <a:pt x="1465608" y="36830"/>
                      <a:pt x="1264987" y="36830"/>
                      <a:pt x="1064366" y="38100"/>
                    </a:cubicBezTo>
                    <a:cubicBezTo>
                      <a:pt x="717840" y="41910"/>
                      <a:pt x="371313"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106859" y="3821996"/>
                      <a:pt x="234526" y="3823266"/>
                      <a:pt x="353075" y="3823266"/>
                    </a:cubicBezTo>
                    <a:cubicBezTo>
                      <a:pt x="526338" y="3823266"/>
                      <a:pt x="708721" y="3820726"/>
                      <a:pt x="881984" y="3823266"/>
                    </a:cubicBezTo>
                    <a:cubicBezTo>
                      <a:pt x="1164677" y="3827076"/>
                      <a:pt x="1447370" y="3829616"/>
                      <a:pt x="1730063" y="3828346"/>
                    </a:cubicBezTo>
                    <a:cubicBezTo>
                      <a:pt x="1912445" y="3827076"/>
                      <a:pt x="2085709" y="3829616"/>
                      <a:pt x="2268091" y="3829616"/>
                    </a:cubicBezTo>
                    <a:cubicBezTo>
                      <a:pt x="2532545" y="3829616"/>
                      <a:pt x="2797000" y="3828346"/>
                      <a:pt x="3061455" y="3829616"/>
                    </a:cubicBezTo>
                    <a:cubicBezTo>
                      <a:pt x="3453577" y="3830886"/>
                      <a:pt x="7757803" y="3820726"/>
                      <a:pt x="8159045" y="3823266"/>
                    </a:cubicBezTo>
                    <a:cubicBezTo>
                      <a:pt x="8332309" y="3824536"/>
                      <a:pt x="8505571" y="3825806"/>
                      <a:pt x="8669716" y="3825806"/>
                    </a:cubicBezTo>
                    <a:cubicBezTo>
                      <a:pt x="8970647" y="3828346"/>
                      <a:pt x="9262459" y="3824536"/>
                      <a:pt x="9563390" y="3828346"/>
                    </a:cubicBezTo>
                    <a:cubicBezTo>
                      <a:pt x="9809606" y="3830886"/>
                      <a:pt x="10055822" y="3830886"/>
                      <a:pt x="10302039" y="3833426"/>
                    </a:cubicBezTo>
                    <a:cubicBezTo>
                      <a:pt x="10666804" y="3837236"/>
                      <a:pt x="11031569" y="3839776"/>
                      <a:pt x="11396334" y="3841046"/>
                    </a:cubicBezTo>
                    <a:cubicBezTo>
                      <a:pt x="11533120" y="3841046"/>
                      <a:pt x="11567304" y="3839776"/>
                      <a:pt x="11587624" y="3839776"/>
                    </a:cubicBezTo>
                    <a:close/>
                  </a:path>
                </a:pathLst>
              </a:custGeom>
              <a:solidFill>
                <a:srgbClr val="FFFFFF"/>
              </a:solidFill>
            </p:spPr>
          </p:sp>
        </p:grpSp>
        <p:sp>
          <p:nvSpPr>
            <p:cNvPr id="32" name="TextBox 9"/>
            <p:cNvSpPr txBox="1"/>
            <p:nvPr/>
          </p:nvSpPr>
          <p:spPr>
            <a:xfrm>
              <a:off x="12977575" y="5890709"/>
              <a:ext cx="4051405" cy="270843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Ví dụ: </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những, có, chính, đích, ngay, nhỉ, nhé, nha, nghen,…</a:t>
              </a:r>
              <a:endParaRPr kumimoji="0" lang="vi-VN" sz="9600" b="0" i="1"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519562" y="3253667"/>
            <a:ext cx="13939637" cy="4405284"/>
            <a:chOff x="0" y="0"/>
            <a:chExt cx="11605404" cy="3858826"/>
          </a:xfrm>
        </p:grpSpPr>
        <p:sp>
          <p:nvSpPr>
            <p:cNvPr id="4" name="Freeform 4"/>
            <p:cNvSpPr/>
            <p:nvPr/>
          </p:nvSpPr>
          <p:spPr>
            <a:xfrm>
              <a:off x="10160" y="16510"/>
              <a:ext cx="11582544" cy="3830886"/>
            </a:xfrm>
            <a:custGeom>
              <a:avLst/>
              <a:gdLst/>
              <a:ahLst/>
              <a:cxnLst/>
              <a:rect l="l" t="t" r="r" b="b"/>
              <a:pathLst>
                <a:path w="11582544" h="3830886">
                  <a:moveTo>
                    <a:pt x="11582544" y="3830886"/>
                  </a:moveTo>
                  <a:lnTo>
                    <a:pt x="0" y="3823266"/>
                  </a:lnTo>
                  <a:lnTo>
                    <a:pt x="0" y="1341878"/>
                  </a:lnTo>
                  <a:lnTo>
                    <a:pt x="17780" y="19050"/>
                  </a:lnTo>
                  <a:lnTo>
                    <a:pt x="5774103" y="0"/>
                  </a:lnTo>
                  <a:lnTo>
                    <a:pt x="11563494" y="5080"/>
                  </a:lnTo>
                  <a:close/>
                </a:path>
              </a:pathLst>
            </a:custGeom>
            <a:solidFill>
              <a:srgbClr val="FFFFFF"/>
            </a:solidFill>
          </p:spPr>
        </p:sp>
        <p:sp>
          <p:nvSpPr>
            <p:cNvPr id="5" name="Freeform 5"/>
            <p:cNvSpPr/>
            <p:nvPr/>
          </p:nvSpPr>
          <p:spPr>
            <a:xfrm>
              <a:off x="-3810" y="0"/>
              <a:ext cx="11611754" cy="3857556"/>
            </a:xfrm>
            <a:custGeom>
              <a:avLst/>
              <a:gdLst/>
              <a:ahLst/>
              <a:cxnLst/>
              <a:rect l="l" t="t" r="r" b="b"/>
              <a:pathLst>
                <a:path w="11611754" h="3857556">
                  <a:moveTo>
                    <a:pt x="11577464" y="21590"/>
                  </a:moveTo>
                  <a:cubicBezTo>
                    <a:pt x="11578734" y="34290"/>
                    <a:pt x="11578734" y="44450"/>
                    <a:pt x="11580004" y="54610"/>
                  </a:cubicBezTo>
                  <a:cubicBezTo>
                    <a:pt x="11582544" y="122079"/>
                    <a:pt x="11583814" y="205694"/>
                    <a:pt x="11586354" y="286323"/>
                  </a:cubicBezTo>
                  <a:cubicBezTo>
                    <a:pt x="11586354" y="402787"/>
                    <a:pt x="11599054" y="2699216"/>
                    <a:pt x="11605404" y="2815680"/>
                  </a:cubicBezTo>
                  <a:cubicBezTo>
                    <a:pt x="11611754" y="2991869"/>
                    <a:pt x="11607944" y="3171044"/>
                    <a:pt x="11607944" y="3347233"/>
                  </a:cubicBezTo>
                  <a:cubicBezTo>
                    <a:pt x="11607944" y="3502519"/>
                    <a:pt x="11609214" y="3645859"/>
                    <a:pt x="11610484" y="3796596"/>
                  </a:cubicBezTo>
                  <a:cubicBezTo>
                    <a:pt x="11610484" y="3818186"/>
                    <a:pt x="11610484" y="3832156"/>
                    <a:pt x="11610484" y="3856286"/>
                  </a:cubicBezTo>
                  <a:cubicBezTo>
                    <a:pt x="11587624" y="3856286"/>
                    <a:pt x="11567304" y="3857556"/>
                    <a:pt x="11514883" y="3856286"/>
                  </a:cubicBezTo>
                  <a:cubicBezTo>
                    <a:pt x="10922139" y="3851206"/>
                    <a:pt x="10320277" y="3857556"/>
                    <a:pt x="9727534" y="3852476"/>
                  </a:cubicBezTo>
                  <a:cubicBezTo>
                    <a:pt x="9371888" y="3848666"/>
                    <a:pt x="9025362" y="3851206"/>
                    <a:pt x="8669716" y="3848666"/>
                  </a:cubicBezTo>
                  <a:cubicBezTo>
                    <a:pt x="8505571" y="3847396"/>
                    <a:pt x="8341427" y="3846126"/>
                    <a:pt x="8177283" y="3844856"/>
                  </a:cubicBezTo>
                  <a:cubicBezTo>
                    <a:pt x="8076972" y="3844856"/>
                    <a:pt x="7985782" y="3846126"/>
                    <a:pt x="7885471" y="3846126"/>
                  </a:cubicBezTo>
                  <a:cubicBezTo>
                    <a:pt x="7630135" y="3844856"/>
                    <a:pt x="6927963" y="3846126"/>
                    <a:pt x="6672628" y="3844856"/>
                  </a:cubicBezTo>
                  <a:cubicBezTo>
                    <a:pt x="6490245" y="3843586"/>
                    <a:pt x="2842596" y="3852476"/>
                    <a:pt x="2660213" y="3851206"/>
                  </a:cubicBezTo>
                  <a:cubicBezTo>
                    <a:pt x="2614617" y="3851206"/>
                    <a:pt x="2559903" y="3852476"/>
                    <a:pt x="2514307" y="3852476"/>
                  </a:cubicBezTo>
                  <a:cubicBezTo>
                    <a:pt x="2404878" y="3852476"/>
                    <a:pt x="2304567" y="3853746"/>
                    <a:pt x="2195138" y="3853746"/>
                  </a:cubicBezTo>
                  <a:cubicBezTo>
                    <a:pt x="1921564" y="3853746"/>
                    <a:pt x="1657109" y="3852476"/>
                    <a:pt x="1383536" y="3851206"/>
                  </a:cubicBezTo>
                  <a:cubicBezTo>
                    <a:pt x="1219392" y="3849936"/>
                    <a:pt x="1055247" y="3848666"/>
                    <a:pt x="900222" y="3847396"/>
                  </a:cubicBezTo>
                  <a:cubicBezTo>
                    <a:pt x="608410" y="3846126"/>
                    <a:pt x="316598" y="3844856"/>
                    <a:pt x="48260" y="3844856"/>
                  </a:cubicBezTo>
                  <a:cubicBezTo>
                    <a:pt x="38100" y="3844856"/>
                    <a:pt x="29210" y="3844856"/>
                    <a:pt x="19050" y="3843586"/>
                  </a:cubicBezTo>
                  <a:cubicBezTo>
                    <a:pt x="10160" y="3842316"/>
                    <a:pt x="5080" y="3835966"/>
                    <a:pt x="7620" y="3827076"/>
                  </a:cubicBezTo>
                  <a:cubicBezTo>
                    <a:pt x="16510" y="3795172"/>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88620" y="30480"/>
                    <a:pt x="234526" y="29210"/>
                  </a:cubicBezTo>
                  <a:cubicBezTo>
                    <a:pt x="480743" y="25400"/>
                    <a:pt x="726959" y="22860"/>
                    <a:pt x="982294" y="20320"/>
                  </a:cubicBezTo>
                  <a:cubicBezTo>
                    <a:pt x="1155558" y="17780"/>
                    <a:pt x="1328821" y="16510"/>
                    <a:pt x="1492965" y="13970"/>
                  </a:cubicBezTo>
                  <a:cubicBezTo>
                    <a:pt x="1657109" y="11430"/>
                    <a:pt x="1830373" y="8890"/>
                    <a:pt x="1994517" y="8890"/>
                  </a:cubicBezTo>
                  <a:cubicBezTo>
                    <a:pt x="2176900" y="7620"/>
                    <a:pt x="2359282" y="10160"/>
                    <a:pt x="2541665" y="8890"/>
                  </a:cubicBezTo>
                  <a:cubicBezTo>
                    <a:pt x="2769643" y="8890"/>
                    <a:pt x="6900605" y="6350"/>
                    <a:pt x="7128584" y="5080"/>
                  </a:cubicBezTo>
                  <a:cubicBezTo>
                    <a:pt x="7347442" y="3810"/>
                    <a:pt x="7566302" y="2540"/>
                    <a:pt x="7794280" y="2540"/>
                  </a:cubicBezTo>
                  <a:cubicBezTo>
                    <a:pt x="8168164" y="1270"/>
                    <a:pt x="8532929" y="0"/>
                    <a:pt x="8906813" y="0"/>
                  </a:cubicBezTo>
                  <a:cubicBezTo>
                    <a:pt x="9061839" y="0"/>
                    <a:pt x="9225982" y="2540"/>
                    <a:pt x="9381007" y="2540"/>
                  </a:cubicBezTo>
                  <a:cubicBezTo>
                    <a:pt x="9809606" y="3810"/>
                    <a:pt x="10247324" y="5080"/>
                    <a:pt x="10675923" y="7620"/>
                  </a:cubicBezTo>
                  <a:cubicBezTo>
                    <a:pt x="10903901" y="8890"/>
                    <a:pt x="11131879" y="12700"/>
                    <a:pt x="11359857" y="16510"/>
                  </a:cubicBezTo>
                  <a:cubicBezTo>
                    <a:pt x="11414572" y="16510"/>
                    <a:pt x="11469287" y="16510"/>
                    <a:pt x="11514883" y="16510"/>
                  </a:cubicBezTo>
                  <a:cubicBezTo>
                    <a:pt x="11558414" y="17780"/>
                    <a:pt x="11567304" y="20320"/>
                    <a:pt x="11577464" y="21590"/>
                  </a:cubicBezTo>
                  <a:close/>
                  <a:moveTo>
                    <a:pt x="11587624" y="3839776"/>
                  </a:moveTo>
                  <a:cubicBezTo>
                    <a:pt x="11588894" y="3823266"/>
                    <a:pt x="11590164" y="3810566"/>
                    <a:pt x="11590164" y="3797866"/>
                  </a:cubicBezTo>
                  <a:cubicBezTo>
                    <a:pt x="11588894" y="3630928"/>
                    <a:pt x="11587624" y="3472656"/>
                    <a:pt x="11587624" y="3302440"/>
                  </a:cubicBezTo>
                  <a:cubicBezTo>
                    <a:pt x="11587624" y="3224797"/>
                    <a:pt x="11590164" y="3147155"/>
                    <a:pt x="11588894" y="3069512"/>
                  </a:cubicBezTo>
                  <a:cubicBezTo>
                    <a:pt x="11588894" y="2997842"/>
                    <a:pt x="11587624" y="2923185"/>
                    <a:pt x="11586354" y="2851515"/>
                  </a:cubicBezTo>
                  <a:cubicBezTo>
                    <a:pt x="11581274" y="2741024"/>
                    <a:pt x="11569844" y="453553"/>
                    <a:pt x="11569844" y="343062"/>
                  </a:cubicBezTo>
                  <a:cubicBezTo>
                    <a:pt x="11567304" y="250488"/>
                    <a:pt x="11564764" y="154928"/>
                    <a:pt x="11562224" y="63500"/>
                  </a:cubicBezTo>
                  <a:cubicBezTo>
                    <a:pt x="11560954" y="44450"/>
                    <a:pt x="11559684" y="43180"/>
                    <a:pt x="11487525" y="41910"/>
                  </a:cubicBezTo>
                  <a:cubicBezTo>
                    <a:pt x="11460167" y="41910"/>
                    <a:pt x="11441930" y="41910"/>
                    <a:pt x="11414572" y="40640"/>
                  </a:cubicBezTo>
                  <a:cubicBezTo>
                    <a:pt x="11186594" y="36830"/>
                    <a:pt x="10949496" y="31750"/>
                    <a:pt x="10721519" y="30480"/>
                  </a:cubicBezTo>
                  <a:cubicBezTo>
                    <a:pt x="10165252" y="26670"/>
                    <a:pt x="9599867" y="25400"/>
                    <a:pt x="9043600" y="22860"/>
                  </a:cubicBezTo>
                  <a:cubicBezTo>
                    <a:pt x="8961528" y="22860"/>
                    <a:pt x="8870337" y="22860"/>
                    <a:pt x="8788265" y="22860"/>
                  </a:cubicBezTo>
                  <a:cubicBezTo>
                    <a:pt x="8651478" y="22860"/>
                    <a:pt x="8514691" y="22860"/>
                    <a:pt x="8387023" y="22860"/>
                  </a:cubicBezTo>
                  <a:cubicBezTo>
                    <a:pt x="8095211" y="22860"/>
                    <a:pt x="7803399" y="22860"/>
                    <a:pt x="7520706" y="24130"/>
                  </a:cubicBezTo>
                  <a:cubicBezTo>
                    <a:pt x="7274489" y="25400"/>
                    <a:pt x="3125288" y="29210"/>
                    <a:pt x="2879072" y="29210"/>
                  </a:cubicBezTo>
                  <a:cubicBezTo>
                    <a:pt x="2477831" y="29210"/>
                    <a:pt x="2076589" y="26670"/>
                    <a:pt x="1675348" y="33020"/>
                  </a:cubicBezTo>
                  <a:cubicBezTo>
                    <a:pt x="1465608" y="36830"/>
                    <a:pt x="1264987" y="36830"/>
                    <a:pt x="1064366" y="38100"/>
                  </a:cubicBezTo>
                  <a:cubicBezTo>
                    <a:pt x="717840" y="41910"/>
                    <a:pt x="371313"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106859" y="3821996"/>
                    <a:pt x="234526" y="3823266"/>
                    <a:pt x="353075" y="3823266"/>
                  </a:cubicBezTo>
                  <a:cubicBezTo>
                    <a:pt x="526338" y="3823266"/>
                    <a:pt x="708721" y="3820726"/>
                    <a:pt x="881984" y="3823266"/>
                  </a:cubicBezTo>
                  <a:cubicBezTo>
                    <a:pt x="1164677" y="3827076"/>
                    <a:pt x="1447370" y="3829616"/>
                    <a:pt x="1730063" y="3828346"/>
                  </a:cubicBezTo>
                  <a:cubicBezTo>
                    <a:pt x="1912445" y="3827076"/>
                    <a:pt x="2085709" y="3829616"/>
                    <a:pt x="2268091" y="3829616"/>
                  </a:cubicBezTo>
                  <a:cubicBezTo>
                    <a:pt x="2532545" y="3829616"/>
                    <a:pt x="2797000" y="3828346"/>
                    <a:pt x="3061455" y="3829616"/>
                  </a:cubicBezTo>
                  <a:cubicBezTo>
                    <a:pt x="3453577" y="3830886"/>
                    <a:pt x="7757803" y="3820726"/>
                    <a:pt x="8159045" y="3823266"/>
                  </a:cubicBezTo>
                  <a:cubicBezTo>
                    <a:pt x="8332309" y="3824536"/>
                    <a:pt x="8505571" y="3825806"/>
                    <a:pt x="8669716" y="3825806"/>
                  </a:cubicBezTo>
                  <a:cubicBezTo>
                    <a:pt x="8970647" y="3828346"/>
                    <a:pt x="9262459" y="3824536"/>
                    <a:pt x="9563390" y="3828346"/>
                  </a:cubicBezTo>
                  <a:cubicBezTo>
                    <a:pt x="9809606" y="3830886"/>
                    <a:pt x="10055822" y="3830886"/>
                    <a:pt x="10302039" y="3833426"/>
                  </a:cubicBezTo>
                  <a:cubicBezTo>
                    <a:pt x="10666804" y="3837236"/>
                    <a:pt x="11031569" y="3839776"/>
                    <a:pt x="11396334" y="3841046"/>
                  </a:cubicBezTo>
                  <a:cubicBezTo>
                    <a:pt x="11533120" y="3841046"/>
                    <a:pt x="11567304" y="3839776"/>
                    <a:pt x="11587624" y="3839776"/>
                  </a:cubicBezTo>
                  <a:close/>
                </a:path>
              </a:pathLst>
            </a:custGeom>
            <a:solidFill>
              <a:srgbClr val="FFFFFF"/>
            </a:solidFill>
          </p:spPr>
        </p:sp>
      </p:grpSp>
      <p:sp>
        <p:nvSpPr>
          <p:cNvPr id="7" name="Freeform 7"/>
          <p:cNvSpPr/>
          <p:nvPr/>
        </p:nvSpPr>
        <p:spPr>
          <a:xfrm>
            <a:off x="406685" y="3253667"/>
            <a:ext cx="2077293" cy="2320998"/>
          </a:xfrm>
          <a:custGeom>
            <a:avLst/>
            <a:gdLst/>
            <a:ahLst/>
            <a:cxnLst/>
            <a:rect l="l" t="t" r="r" b="b"/>
            <a:pathLst>
              <a:path w="2077293" h="2320998">
                <a:moveTo>
                  <a:pt x="0" y="0"/>
                </a:moveTo>
                <a:lnTo>
                  <a:pt x="2077293" y="0"/>
                </a:lnTo>
                <a:lnTo>
                  <a:pt x="2077293" y="2320998"/>
                </a:lnTo>
                <a:lnTo>
                  <a:pt x="0" y="232099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9" name="TextBox 9"/>
          <p:cNvSpPr txBox="1"/>
          <p:nvPr/>
        </p:nvSpPr>
        <p:spPr>
          <a:xfrm>
            <a:off x="1062956" y="1174690"/>
            <a:ext cx="16386844" cy="1011239"/>
          </a:xfrm>
          <a:prstGeom prst="rect">
            <a:avLst/>
          </a:prstGeom>
        </p:spPr>
        <p:txBody>
          <a:bodyPr wrap="square" lIns="0" tIns="0" rIns="0" bIns="0" rtlCol="0" anchor="t">
            <a:spAutoFit/>
          </a:bodyPr>
          <a:lstStyle/>
          <a:p>
            <a:pPr marL="0" lvl="0" indent="0">
              <a:lnSpc>
                <a:spcPts val="8800"/>
              </a:lnSpc>
              <a:spcBef>
                <a:spcPct val="0"/>
              </a:spcBef>
            </a:pPr>
            <a:r>
              <a:rPr lang="en-US" sz="7200" spc="439" dirty="0">
                <a:solidFill>
                  <a:srgbClr val="C3113D"/>
                </a:solidFill>
                <a:latin typeface="#9Slide07 SVNGuerrilla" panose="00000500000000000000" pitchFamily="2" charset="0"/>
              </a:rPr>
              <a:t>2. </a:t>
            </a:r>
            <a:r>
              <a:rPr lang="en-US" sz="7200" spc="439" dirty="0" err="1">
                <a:solidFill>
                  <a:srgbClr val="C3113D"/>
                </a:solidFill>
                <a:latin typeface="#9Slide07 SVNGuerrilla" panose="00000500000000000000" pitchFamily="2" charset="0"/>
              </a:rPr>
              <a:t>Đặc</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điểm</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và</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chức</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năng</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của</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trợ</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từ</a:t>
            </a:r>
            <a:endParaRPr lang="en-US" sz="7200" spc="439" dirty="0">
              <a:solidFill>
                <a:srgbClr val="C3113D"/>
              </a:solidFill>
              <a:latin typeface="#9Slide07 SVNGuerrilla" panose="00000500000000000000" pitchFamily="2" charset="0"/>
            </a:endParaRPr>
          </a:p>
        </p:txBody>
      </p:sp>
      <p:sp>
        <p:nvSpPr>
          <p:cNvPr id="10" name="Freeform 10"/>
          <p:cNvSpPr/>
          <p:nvPr/>
        </p:nvSpPr>
        <p:spPr>
          <a:xfrm>
            <a:off x="15316200" y="6715316"/>
            <a:ext cx="3442954" cy="4793987"/>
          </a:xfrm>
          <a:custGeom>
            <a:avLst/>
            <a:gdLst/>
            <a:ahLst/>
            <a:cxnLst/>
            <a:rect l="l" t="t" r="r" b="b"/>
            <a:pathLst>
              <a:path w="3442954" h="4793987">
                <a:moveTo>
                  <a:pt x="0" y="0"/>
                </a:moveTo>
                <a:lnTo>
                  <a:pt x="3442954" y="0"/>
                </a:lnTo>
                <a:lnTo>
                  <a:pt x="3442954" y="4793987"/>
                </a:lnTo>
                <a:lnTo>
                  <a:pt x="0" y="47939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rot="-4038955">
            <a:off x="2006147" y="8106072"/>
            <a:ext cx="1888658" cy="2473243"/>
          </a:xfrm>
          <a:custGeom>
            <a:avLst/>
            <a:gdLst/>
            <a:ahLst/>
            <a:cxnLst/>
            <a:rect l="l" t="t" r="r" b="b"/>
            <a:pathLst>
              <a:path w="1888658" h="2473243">
                <a:moveTo>
                  <a:pt x="0" y="0"/>
                </a:moveTo>
                <a:lnTo>
                  <a:pt x="1888659" y="0"/>
                </a:lnTo>
                <a:lnTo>
                  <a:pt x="1888659" y="2473244"/>
                </a:lnTo>
                <a:lnTo>
                  <a:pt x="0" y="24732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TextBox 6"/>
          <p:cNvSpPr txBox="1"/>
          <p:nvPr/>
        </p:nvSpPr>
        <p:spPr>
          <a:xfrm>
            <a:off x="2927389" y="3494149"/>
            <a:ext cx="12800046" cy="73866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t>
            </a: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rợ từ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vị</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trí</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endParaRPr kumimoji="0" lang="vi-VN" sz="115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6"/>
          <p:cNvSpPr txBox="1"/>
          <p:nvPr/>
        </p:nvSpPr>
        <p:spPr>
          <a:xfrm>
            <a:off x="11897462" y="6189481"/>
            <a:ext cx="41910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Trợ</a:t>
            </a:r>
            <a:r>
              <a:rPr kumimoji="0" lang="en-US" sz="44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thái</a:t>
            </a:r>
            <a:endParaRPr kumimoji="0" lang="vi-VN" sz="96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6"/>
          <p:cNvSpPr txBox="1"/>
          <p:nvPr/>
        </p:nvSpPr>
        <p:spPr>
          <a:xfrm>
            <a:off x="3384528" y="6189481"/>
            <a:ext cx="48308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Trợ</a:t>
            </a:r>
            <a:r>
              <a:rPr kumimoji="0" lang="en-US" sz="44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nhấn</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mạnh</a:t>
            </a:r>
            <a:endPar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6"/>
          <p:cNvSpPr txBox="1"/>
          <p:nvPr/>
        </p:nvSpPr>
        <p:spPr>
          <a:xfrm>
            <a:off x="2927389" y="4422973"/>
            <a:ext cx="9276150" cy="73866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48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năng</a:t>
            </a:r>
            <a:endParaRPr kumimoji="0" lang="vi-VN" sz="115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7"/>
          <p:cNvSpPr/>
          <p:nvPr/>
        </p:nvSpPr>
        <p:spPr>
          <a:xfrm>
            <a:off x="8172833" y="5916335"/>
            <a:ext cx="3446345" cy="1359740"/>
          </a:xfrm>
          <a:custGeom>
            <a:avLst/>
            <a:gdLst/>
            <a:ahLst/>
            <a:cxnLst/>
            <a:rect l="l" t="t" r="r" b="b"/>
            <a:pathLst>
              <a:path w="7315200" h="2886179">
                <a:moveTo>
                  <a:pt x="0" y="0"/>
                </a:moveTo>
                <a:lnTo>
                  <a:pt x="7315200" y="0"/>
                </a:lnTo>
                <a:lnTo>
                  <a:pt x="7315200" y="2886178"/>
                </a:lnTo>
                <a:lnTo>
                  <a:pt x="0" y="2886178"/>
                </a:lnTo>
                <a:lnTo>
                  <a:pt x="0" y="0"/>
                </a:lnTo>
                <a:close/>
              </a:path>
            </a:pathLst>
          </a:custGeom>
          <a:blipFill>
            <a:blip r:embed="rId7"/>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9"/>
          <p:cNvGrpSpPr/>
          <p:nvPr/>
        </p:nvGrpSpPr>
        <p:grpSpPr>
          <a:xfrm>
            <a:off x="685800" y="1753846"/>
            <a:ext cx="4724400" cy="2128366"/>
            <a:chOff x="0" y="0"/>
            <a:chExt cx="1549753" cy="553530"/>
          </a:xfrm>
        </p:grpSpPr>
        <p:sp>
          <p:nvSpPr>
            <p:cNvPr id="4" name="Freeform 10"/>
            <p:cNvSpPr/>
            <p:nvPr/>
          </p:nvSpPr>
          <p:spPr>
            <a:xfrm>
              <a:off x="10160" y="16510"/>
              <a:ext cx="1526893" cy="525590"/>
            </a:xfrm>
            <a:custGeom>
              <a:avLst/>
              <a:gdLst/>
              <a:ahLst/>
              <a:cxnLst/>
              <a:rect l="l" t="t" r="r" b="b"/>
              <a:pathLst>
                <a:path w="1526893" h="525590">
                  <a:moveTo>
                    <a:pt x="1526893" y="525590"/>
                  </a:moveTo>
                  <a:lnTo>
                    <a:pt x="0" y="517970"/>
                  </a:lnTo>
                  <a:lnTo>
                    <a:pt x="0" y="195515"/>
                  </a:lnTo>
                  <a:lnTo>
                    <a:pt x="17780" y="19050"/>
                  </a:lnTo>
                  <a:lnTo>
                    <a:pt x="759205" y="0"/>
                  </a:lnTo>
                  <a:lnTo>
                    <a:pt x="1507843" y="5080"/>
                  </a:lnTo>
                  <a:close/>
                </a:path>
              </a:pathLst>
            </a:custGeom>
            <a:solidFill>
              <a:srgbClr val="FCCE5D"/>
            </a:solidFill>
          </p:spPr>
        </p:sp>
        <p:sp>
          <p:nvSpPr>
            <p:cNvPr id="7" name="Freeform 11"/>
            <p:cNvSpPr/>
            <p:nvPr/>
          </p:nvSpPr>
          <p:spPr>
            <a:xfrm>
              <a:off x="-3810" y="0"/>
              <a:ext cx="1556103" cy="552260"/>
            </a:xfrm>
            <a:custGeom>
              <a:avLst/>
              <a:gdLst/>
              <a:ahLst/>
              <a:cxnLst/>
              <a:rect l="l" t="t" r="r" b="b"/>
              <a:pathLst>
                <a:path w="1556103" h="552260">
                  <a:moveTo>
                    <a:pt x="1521813" y="21590"/>
                  </a:moveTo>
                  <a:cubicBezTo>
                    <a:pt x="1523083" y="34290"/>
                    <a:pt x="1523083" y="44450"/>
                    <a:pt x="1524353" y="54610"/>
                  </a:cubicBezTo>
                  <a:cubicBezTo>
                    <a:pt x="1526893" y="70936"/>
                    <a:pt x="1528163" y="80479"/>
                    <a:pt x="1530703" y="89680"/>
                  </a:cubicBezTo>
                  <a:cubicBezTo>
                    <a:pt x="1530703" y="102971"/>
                    <a:pt x="1543403" y="365042"/>
                    <a:pt x="1549753" y="378333"/>
                  </a:cubicBezTo>
                  <a:cubicBezTo>
                    <a:pt x="1556103" y="398440"/>
                    <a:pt x="1552293" y="418888"/>
                    <a:pt x="1552293" y="438994"/>
                  </a:cubicBezTo>
                  <a:cubicBezTo>
                    <a:pt x="1552293" y="456716"/>
                    <a:pt x="1553563" y="473074"/>
                    <a:pt x="1554833" y="491300"/>
                  </a:cubicBezTo>
                  <a:cubicBezTo>
                    <a:pt x="1554833" y="512890"/>
                    <a:pt x="1554833" y="526860"/>
                    <a:pt x="1554833" y="550990"/>
                  </a:cubicBezTo>
                  <a:cubicBezTo>
                    <a:pt x="1531973" y="550990"/>
                    <a:pt x="1511653" y="552260"/>
                    <a:pt x="1491847" y="550990"/>
                  </a:cubicBezTo>
                  <a:cubicBezTo>
                    <a:pt x="1417462" y="545910"/>
                    <a:pt x="1341933" y="552260"/>
                    <a:pt x="1267548" y="547180"/>
                  </a:cubicBezTo>
                  <a:cubicBezTo>
                    <a:pt x="1222917" y="543370"/>
                    <a:pt x="1179430" y="545910"/>
                    <a:pt x="1134800" y="543370"/>
                  </a:cubicBezTo>
                  <a:cubicBezTo>
                    <a:pt x="1114201" y="542100"/>
                    <a:pt x="1093602" y="540830"/>
                    <a:pt x="1073003" y="539560"/>
                  </a:cubicBezTo>
                  <a:cubicBezTo>
                    <a:pt x="1060415" y="539560"/>
                    <a:pt x="1048971" y="540830"/>
                    <a:pt x="1036383" y="540830"/>
                  </a:cubicBezTo>
                  <a:cubicBezTo>
                    <a:pt x="1004340" y="539560"/>
                    <a:pt x="916223" y="540830"/>
                    <a:pt x="884180" y="539560"/>
                  </a:cubicBezTo>
                  <a:cubicBezTo>
                    <a:pt x="861292" y="538290"/>
                    <a:pt x="403540" y="547180"/>
                    <a:pt x="380652" y="545910"/>
                  </a:cubicBezTo>
                  <a:cubicBezTo>
                    <a:pt x="374930" y="545910"/>
                    <a:pt x="368064" y="547180"/>
                    <a:pt x="362342" y="547180"/>
                  </a:cubicBezTo>
                  <a:cubicBezTo>
                    <a:pt x="348610" y="547180"/>
                    <a:pt x="336021" y="548450"/>
                    <a:pt x="322289" y="548450"/>
                  </a:cubicBezTo>
                  <a:cubicBezTo>
                    <a:pt x="287957" y="548450"/>
                    <a:pt x="254770" y="547180"/>
                    <a:pt x="220439" y="545910"/>
                  </a:cubicBezTo>
                  <a:cubicBezTo>
                    <a:pt x="199840" y="544640"/>
                    <a:pt x="179241" y="543370"/>
                    <a:pt x="159787" y="542100"/>
                  </a:cubicBezTo>
                  <a:cubicBezTo>
                    <a:pt x="123166" y="540830"/>
                    <a:pt x="86546" y="539560"/>
                    <a:pt x="48260" y="539560"/>
                  </a:cubicBezTo>
                  <a:cubicBezTo>
                    <a:pt x="38100" y="539560"/>
                    <a:pt x="29210" y="539560"/>
                    <a:pt x="19050" y="538290"/>
                  </a:cubicBezTo>
                  <a:cubicBezTo>
                    <a:pt x="10160" y="537020"/>
                    <a:pt x="5080" y="530670"/>
                    <a:pt x="7620" y="521780"/>
                  </a:cubicBezTo>
                  <a:cubicBezTo>
                    <a:pt x="16510" y="490114"/>
                    <a:pt x="12700" y="481594"/>
                    <a:pt x="11430" y="472733"/>
                  </a:cubicBezTo>
                  <a:cubicBezTo>
                    <a:pt x="10160" y="454671"/>
                    <a:pt x="6350" y="436950"/>
                    <a:pt x="7620" y="418888"/>
                  </a:cubicBezTo>
                  <a:cubicBezTo>
                    <a:pt x="5080" y="396395"/>
                    <a:pt x="0" y="117966"/>
                    <a:pt x="7620" y="95133"/>
                  </a:cubicBezTo>
                  <a:cubicBezTo>
                    <a:pt x="8890" y="90702"/>
                    <a:pt x="7620" y="85931"/>
                    <a:pt x="8890" y="81501"/>
                  </a:cubicBezTo>
                  <a:cubicBezTo>
                    <a:pt x="10160" y="74344"/>
                    <a:pt x="12700" y="66506"/>
                    <a:pt x="13970" y="44450"/>
                  </a:cubicBezTo>
                  <a:cubicBezTo>
                    <a:pt x="13970" y="41910"/>
                    <a:pt x="15240" y="39370"/>
                    <a:pt x="16510" y="38100"/>
                  </a:cubicBezTo>
                  <a:cubicBezTo>
                    <a:pt x="38100" y="35560"/>
                    <a:pt x="57937" y="30480"/>
                    <a:pt x="76247" y="29210"/>
                  </a:cubicBezTo>
                  <a:cubicBezTo>
                    <a:pt x="107145" y="25400"/>
                    <a:pt x="138043" y="22860"/>
                    <a:pt x="170086" y="20320"/>
                  </a:cubicBezTo>
                  <a:cubicBezTo>
                    <a:pt x="191829" y="17780"/>
                    <a:pt x="213573" y="16510"/>
                    <a:pt x="234171" y="13970"/>
                  </a:cubicBezTo>
                  <a:cubicBezTo>
                    <a:pt x="254770" y="11430"/>
                    <a:pt x="276514" y="8890"/>
                    <a:pt x="297112" y="8890"/>
                  </a:cubicBezTo>
                  <a:cubicBezTo>
                    <a:pt x="320000" y="7620"/>
                    <a:pt x="342888" y="10160"/>
                    <a:pt x="365775" y="8890"/>
                  </a:cubicBezTo>
                  <a:cubicBezTo>
                    <a:pt x="394385" y="8890"/>
                    <a:pt x="912790" y="6350"/>
                    <a:pt x="941399" y="5080"/>
                  </a:cubicBezTo>
                  <a:cubicBezTo>
                    <a:pt x="968864" y="3810"/>
                    <a:pt x="996329" y="2540"/>
                    <a:pt x="1024939" y="2540"/>
                  </a:cubicBezTo>
                  <a:cubicBezTo>
                    <a:pt x="1071859" y="1270"/>
                    <a:pt x="1117634" y="0"/>
                    <a:pt x="1164553" y="0"/>
                  </a:cubicBezTo>
                  <a:cubicBezTo>
                    <a:pt x="1184008" y="0"/>
                    <a:pt x="1204607" y="2540"/>
                    <a:pt x="1224061" y="2540"/>
                  </a:cubicBezTo>
                  <a:cubicBezTo>
                    <a:pt x="1277847" y="3810"/>
                    <a:pt x="1332778" y="5080"/>
                    <a:pt x="1386564" y="7620"/>
                  </a:cubicBezTo>
                  <a:cubicBezTo>
                    <a:pt x="1415173" y="8890"/>
                    <a:pt x="1443783" y="12700"/>
                    <a:pt x="1472392" y="16510"/>
                  </a:cubicBezTo>
                  <a:cubicBezTo>
                    <a:pt x="1479258" y="16510"/>
                    <a:pt x="1486125" y="16510"/>
                    <a:pt x="1491847" y="16510"/>
                  </a:cubicBezTo>
                  <a:cubicBezTo>
                    <a:pt x="1502763" y="17780"/>
                    <a:pt x="1511653" y="20320"/>
                    <a:pt x="1521813" y="21590"/>
                  </a:cubicBezTo>
                  <a:close/>
                  <a:moveTo>
                    <a:pt x="1531973" y="534480"/>
                  </a:moveTo>
                  <a:cubicBezTo>
                    <a:pt x="1533243" y="517970"/>
                    <a:pt x="1534513" y="505270"/>
                    <a:pt x="1534513" y="492570"/>
                  </a:cubicBezTo>
                  <a:cubicBezTo>
                    <a:pt x="1533243" y="471370"/>
                    <a:pt x="1531973" y="453308"/>
                    <a:pt x="1531973" y="433883"/>
                  </a:cubicBezTo>
                  <a:cubicBezTo>
                    <a:pt x="1531973" y="425022"/>
                    <a:pt x="1534513" y="416161"/>
                    <a:pt x="1533243" y="407301"/>
                  </a:cubicBezTo>
                  <a:cubicBezTo>
                    <a:pt x="1533243" y="399121"/>
                    <a:pt x="1531973" y="390602"/>
                    <a:pt x="1530703" y="382423"/>
                  </a:cubicBezTo>
                  <a:cubicBezTo>
                    <a:pt x="1525623" y="369813"/>
                    <a:pt x="1514193" y="108765"/>
                    <a:pt x="1514193" y="96155"/>
                  </a:cubicBezTo>
                  <a:cubicBezTo>
                    <a:pt x="1511653" y="85591"/>
                    <a:pt x="1509113" y="74685"/>
                    <a:pt x="1506573" y="63500"/>
                  </a:cubicBezTo>
                  <a:cubicBezTo>
                    <a:pt x="1505303" y="44450"/>
                    <a:pt x="1504033" y="43180"/>
                    <a:pt x="1488414" y="41910"/>
                  </a:cubicBezTo>
                  <a:cubicBezTo>
                    <a:pt x="1484980" y="41910"/>
                    <a:pt x="1482692" y="41910"/>
                    <a:pt x="1479258" y="40640"/>
                  </a:cubicBezTo>
                  <a:cubicBezTo>
                    <a:pt x="1450649" y="36830"/>
                    <a:pt x="1420895" y="31750"/>
                    <a:pt x="1392285" y="30480"/>
                  </a:cubicBezTo>
                  <a:cubicBezTo>
                    <a:pt x="1322478" y="26670"/>
                    <a:pt x="1251527" y="25400"/>
                    <a:pt x="1181719" y="22860"/>
                  </a:cubicBezTo>
                  <a:cubicBezTo>
                    <a:pt x="1171420" y="22860"/>
                    <a:pt x="1159976" y="22860"/>
                    <a:pt x="1149677" y="22860"/>
                  </a:cubicBezTo>
                  <a:cubicBezTo>
                    <a:pt x="1132511" y="22860"/>
                    <a:pt x="1115345" y="22860"/>
                    <a:pt x="1099324" y="22860"/>
                  </a:cubicBezTo>
                  <a:cubicBezTo>
                    <a:pt x="1062704" y="22860"/>
                    <a:pt x="1026083" y="22860"/>
                    <a:pt x="990608" y="24130"/>
                  </a:cubicBezTo>
                  <a:cubicBezTo>
                    <a:pt x="959709" y="25400"/>
                    <a:pt x="439016" y="29210"/>
                    <a:pt x="408117" y="29210"/>
                  </a:cubicBezTo>
                  <a:cubicBezTo>
                    <a:pt x="357765" y="29210"/>
                    <a:pt x="307412" y="26670"/>
                    <a:pt x="257059" y="33020"/>
                  </a:cubicBezTo>
                  <a:cubicBezTo>
                    <a:pt x="230738" y="36830"/>
                    <a:pt x="205562" y="36830"/>
                    <a:pt x="180385" y="38100"/>
                  </a:cubicBezTo>
                  <a:cubicBezTo>
                    <a:pt x="136899" y="41910"/>
                    <a:pt x="93412" y="45720"/>
                    <a:pt x="49530" y="50800"/>
                  </a:cubicBezTo>
                  <a:cubicBezTo>
                    <a:pt x="36830" y="50800"/>
                    <a:pt x="34290" y="53340"/>
                    <a:pt x="33020" y="65484"/>
                  </a:cubicBezTo>
                  <a:cubicBezTo>
                    <a:pt x="31750" y="71618"/>
                    <a:pt x="31750" y="77752"/>
                    <a:pt x="30480" y="83887"/>
                  </a:cubicBezTo>
                  <a:cubicBezTo>
                    <a:pt x="29210" y="94110"/>
                    <a:pt x="26670" y="103993"/>
                    <a:pt x="25400" y="114217"/>
                  </a:cubicBezTo>
                  <a:cubicBezTo>
                    <a:pt x="20320" y="125123"/>
                    <a:pt x="26670" y="391624"/>
                    <a:pt x="29210" y="402529"/>
                  </a:cubicBezTo>
                  <a:cubicBezTo>
                    <a:pt x="29210" y="414116"/>
                    <a:pt x="29210" y="426044"/>
                    <a:pt x="30480" y="437631"/>
                  </a:cubicBezTo>
                  <a:cubicBezTo>
                    <a:pt x="30480" y="446151"/>
                    <a:pt x="33020" y="454671"/>
                    <a:pt x="33020" y="463191"/>
                  </a:cubicBezTo>
                  <a:cubicBezTo>
                    <a:pt x="33020" y="472392"/>
                    <a:pt x="33020" y="481594"/>
                    <a:pt x="31750" y="492570"/>
                  </a:cubicBezTo>
                  <a:cubicBezTo>
                    <a:pt x="31750" y="496380"/>
                    <a:pt x="31750" y="498920"/>
                    <a:pt x="31750" y="502730"/>
                  </a:cubicBezTo>
                  <a:cubicBezTo>
                    <a:pt x="31750" y="512890"/>
                    <a:pt x="35560" y="516700"/>
                    <a:pt x="44450" y="516700"/>
                  </a:cubicBezTo>
                  <a:cubicBezTo>
                    <a:pt x="60225" y="516700"/>
                    <a:pt x="76247" y="517970"/>
                    <a:pt x="91124" y="517970"/>
                  </a:cubicBezTo>
                  <a:cubicBezTo>
                    <a:pt x="112867" y="517970"/>
                    <a:pt x="135755" y="515430"/>
                    <a:pt x="157498" y="517970"/>
                  </a:cubicBezTo>
                  <a:cubicBezTo>
                    <a:pt x="192974" y="521780"/>
                    <a:pt x="228450" y="524320"/>
                    <a:pt x="263925" y="523050"/>
                  </a:cubicBezTo>
                  <a:cubicBezTo>
                    <a:pt x="286813" y="521780"/>
                    <a:pt x="308556" y="524320"/>
                    <a:pt x="331444" y="524320"/>
                  </a:cubicBezTo>
                  <a:cubicBezTo>
                    <a:pt x="364631" y="524320"/>
                    <a:pt x="397818" y="523050"/>
                    <a:pt x="431005" y="524320"/>
                  </a:cubicBezTo>
                  <a:cubicBezTo>
                    <a:pt x="480213" y="525590"/>
                    <a:pt x="1020362" y="515430"/>
                    <a:pt x="1070714" y="517970"/>
                  </a:cubicBezTo>
                  <a:cubicBezTo>
                    <a:pt x="1092458" y="519240"/>
                    <a:pt x="1114201" y="520510"/>
                    <a:pt x="1134800" y="520510"/>
                  </a:cubicBezTo>
                  <a:cubicBezTo>
                    <a:pt x="1172564" y="523050"/>
                    <a:pt x="1209184" y="519240"/>
                    <a:pt x="1246949" y="523050"/>
                  </a:cubicBezTo>
                  <a:cubicBezTo>
                    <a:pt x="1277847" y="525590"/>
                    <a:pt x="1308746" y="525590"/>
                    <a:pt x="1339644" y="528130"/>
                  </a:cubicBezTo>
                  <a:cubicBezTo>
                    <a:pt x="1385419" y="531940"/>
                    <a:pt x="1431194" y="534480"/>
                    <a:pt x="1476970" y="535750"/>
                  </a:cubicBezTo>
                  <a:cubicBezTo>
                    <a:pt x="1494135" y="535750"/>
                    <a:pt x="1511653" y="534480"/>
                    <a:pt x="1531973" y="534480"/>
                  </a:cubicBezTo>
                  <a:close/>
                </a:path>
              </a:pathLst>
            </a:custGeom>
            <a:solidFill>
              <a:srgbClr val="252627"/>
            </a:solidFill>
          </p:spPr>
        </p:sp>
      </p:grpSp>
      <p:sp>
        <p:nvSpPr>
          <p:cNvPr id="5" name="Rectangle 4"/>
          <p:cNvSpPr/>
          <p:nvPr/>
        </p:nvSpPr>
        <p:spPr>
          <a:xfrm>
            <a:off x="942548" y="2089129"/>
            <a:ext cx="3846621"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Trợ</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endPar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nhấn</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mạnh</a:t>
            </a:r>
            <a:endPar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7724530" y="1196958"/>
            <a:ext cx="9144000" cy="76944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ngay</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chính</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p:cNvSpPr/>
          <p:nvPr/>
        </p:nvSpPr>
        <p:spPr>
          <a:xfrm>
            <a:off x="7957231" y="2360764"/>
            <a:ext cx="8205537"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Vị</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trí</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thường đứng trước các từ ngữ cần được nhấn mạnh.</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p:cNvSpPr/>
          <p:nvPr/>
        </p:nvSpPr>
        <p:spPr>
          <a:xfrm>
            <a:off x="7724530" y="4155065"/>
            <a:ext cx="9144000" cy="76944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nhấn mạnh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ngữ</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8"/>
          <p:cNvSpPr/>
          <p:nvPr/>
        </p:nvSpPr>
        <p:spPr>
          <a:xfrm>
            <a:off x="0" y="6210300"/>
            <a:ext cx="18288000" cy="1446550"/>
          </a:xfrm>
          <a:prstGeom prst="rect">
            <a:avLst/>
          </a:prstGeom>
          <a:solidFill>
            <a:srgbClr val="FCCE5D"/>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Ví</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Ngay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lần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đầu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tôi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thằng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Lai-ca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đã</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sung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sướng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nhìn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nhau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thể</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nhìn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gương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p:cNvSpPr/>
          <p:nvPr/>
        </p:nvSpPr>
        <p:spPr>
          <a:xfrm>
            <a:off x="7474512" y="8133058"/>
            <a:ext cx="9899088"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nhấn mạnh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điểm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lần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đầu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tôi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“Lai-ca”.</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3" name="Rectangle 22"/>
          <p:cNvSpPr/>
          <p:nvPr/>
        </p:nvSpPr>
        <p:spPr>
          <a:xfrm>
            <a:off x="4803839" y="8427301"/>
            <a:ext cx="2328112"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Trợ</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AutoShape 36"/>
          <p:cNvSpPr/>
          <p:nvPr/>
        </p:nvSpPr>
        <p:spPr>
          <a:xfrm flipH="1">
            <a:off x="5643717" y="1874574"/>
            <a:ext cx="1830795" cy="778708"/>
          </a:xfrm>
          <a:prstGeom prst="line">
            <a:avLst/>
          </a:prstGeom>
          <a:ln w="66675" cap="flat">
            <a:solidFill>
              <a:srgbClr val="442816"/>
            </a:solidFill>
            <a:prstDash val="solid"/>
            <a:headEnd type="arrow" w="med" len="sm"/>
            <a:tailEnd type="none" w="sm" len="sm"/>
          </a:ln>
        </p:spPr>
      </p:sp>
      <p:sp>
        <p:nvSpPr>
          <p:cNvPr id="9" name="AutoShape 36"/>
          <p:cNvSpPr/>
          <p:nvPr/>
        </p:nvSpPr>
        <p:spPr>
          <a:xfrm flipH="1" flipV="1">
            <a:off x="5597259" y="2653282"/>
            <a:ext cx="2127271" cy="128018"/>
          </a:xfrm>
          <a:prstGeom prst="line">
            <a:avLst/>
          </a:prstGeom>
          <a:ln w="66675" cap="flat">
            <a:solidFill>
              <a:srgbClr val="442816"/>
            </a:solidFill>
            <a:prstDash val="solid"/>
            <a:headEnd type="arrow" w="med" len="sm"/>
            <a:tailEnd type="none" w="sm" len="sm"/>
          </a:ln>
        </p:spPr>
      </p:sp>
      <p:sp>
        <p:nvSpPr>
          <p:cNvPr id="10" name="AutoShape 36"/>
          <p:cNvSpPr/>
          <p:nvPr/>
        </p:nvSpPr>
        <p:spPr>
          <a:xfrm flipH="1" flipV="1">
            <a:off x="5621388" y="2613047"/>
            <a:ext cx="1810180" cy="1575818"/>
          </a:xfrm>
          <a:prstGeom prst="line">
            <a:avLst/>
          </a:prstGeom>
          <a:ln w="66675" cap="flat">
            <a:solidFill>
              <a:srgbClr val="442816"/>
            </a:solidFill>
            <a:prstDash val="solid"/>
            <a:headEnd type="arrow" w="med" len="sm"/>
            <a:tailEnd type="none" w="sm" len="sm"/>
          </a:ln>
        </p:spPr>
      </p:sp>
      <p:sp>
        <p:nvSpPr>
          <p:cNvPr id="15" name="AutoShape 36"/>
          <p:cNvSpPr/>
          <p:nvPr/>
        </p:nvSpPr>
        <p:spPr>
          <a:xfrm flipH="1" flipV="1">
            <a:off x="5791200" y="7116268"/>
            <a:ext cx="0" cy="1081163"/>
          </a:xfrm>
          <a:prstGeom prst="line">
            <a:avLst/>
          </a:prstGeom>
          <a:ln w="66675" cap="flat">
            <a:solidFill>
              <a:srgbClr val="442816"/>
            </a:solidFill>
            <a:prstDash val="solid"/>
            <a:headEnd type="arrow" w="med" len="sm"/>
            <a:tailEnd type="none" w="sm" len="sm"/>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4" grpId="0"/>
      <p:bldP spid="17" grpId="0"/>
      <p:bldP spid="19" grpId="0" animBg="1"/>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9"/>
          <p:cNvGrpSpPr/>
          <p:nvPr/>
        </p:nvGrpSpPr>
        <p:grpSpPr>
          <a:xfrm>
            <a:off x="685800" y="1204588"/>
            <a:ext cx="4724400" cy="2128366"/>
            <a:chOff x="0" y="0"/>
            <a:chExt cx="1549753" cy="553530"/>
          </a:xfrm>
        </p:grpSpPr>
        <p:sp>
          <p:nvSpPr>
            <p:cNvPr id="4" name="Freeform 10"/>
            <p:cNvSpPr/>
            <p:nvPr/>
          </p:nvSpPr>
          <p:spPr>
            <a:xfrm>
              <a:off x="10160" y="16510"/>
              <a:ext cx="1526893" cy="525590"/>
            </a:xfrm>
            <a:custGeom>
              <a:avLst/>
              <a:gdLst/>
              <a:ahLst/>
              <a:cxnLst/>
              <a:rect l="l" t="t" r="r" b="b"/>
              <a:pathLst>
                <a:path w="1526893" h="525590">
                  <a:moveTo>
                    <a:pt x="1526893" y="525590"/>
                  </a:moveTo>
                  <a:lnTo>
                    <a:pt x="0" y="517970"/>
                  </a:lnTo>
                  <a:lnTo>
                    <a:pt x="0" y="195515"/>
                  </a:lnTo>
                  <a:lnTo>
                    <a:pt x="17780" y="19050"/>
                  </a:lnTo>
                  <a:lnTo>
                    <a:pt x="759205" y="0"/>
                  </a:lnTo>
                  <a:lnTo>
                    <a:pt x="1507843" y="5080"/>
                  </a:lnTo>
                  <a:close/>
                </a:path>
              </a:pathLst>
            </a:custGeom>
            <a:solidFill>
              <a:srgbClr val="FCCE5D"/>
            </a:solidFill>
          </p:spPr>
        </p:sp>
        <p:sp>
          <p:nvSpPr>
            <p:cNvPr id="7" name="Freeform 11"/>
            <p:cNvSpPr/>
            <p:nvPr/>
          </p:nvSpPr>
          <p:spPr>
            <a:xfrm>
              <a:off x="-3810" y="0"/>
              <a:ext cx="1556103" cy="552260"/>
            </a:xfrm>
            <a:custGeom>
              <a:avLst/>
              <a:gdLst/>
              <a:ahLst/>
              <a:cxnLst/>
              <a:rect l="l" t="t" r="r" b="b"/>
              <a:pathLst>
                <a:path w="1556103" h="552260">
                  <a:moveTo>
                    <a:pt x="1521813" y="21590"/>
                  </a:moveTo>
                  <a:cubicBezTo>
                    <a:pt x="1523083" y="34290"/>
                    <a:pt x="1523083" y="44450"/>
                    <a:pt x="1524353" y="54610"/>
                  </a:cubicBezTo>
                  <a:cubicBezTo>
                    <a:pt x="1526893" y="70936"/>
                    <a:pt x="1528163" y="80479"/>
                    <a:pt x="1530703" y="89680"/>
                  </a:cubicBezTo>
                  <a:cubicBezTo>
                    <a:pt x="1530703" y="102971"/>
                    <a:pt x="1543403" y="365042"/>
                    <a:pt x="1549753" y="378333"/>
                  </a:cubicBezTo>
                  <a:cubicBezTo>
                    <a:pt x="1556103" y="398440"/>
                    <a:pt x="1552293" y="418888"/>
                    <a:pt x="1552293" y="438994"/>
                  </a:cubicBezTo>
                  <a:cubicBezTo>
                    <a:pt x="1552293" y="456716"/>
                    <a:pt x="1553563" y="473074"/>
                    <a:pt x="1554833" y="491300"/>
                  </a:cubicBezTo>
                  <a:cubicBezTo>
                    <a:pt x="1554833" y="512890"/>
                    <a:pt x="1554833" y="526860"/>
                    <a:pt x="1554833" y="550990"/>
                  </a:cubicBezTo>
                  <a:cubicBezTo>
                    <a:pt x="1531973" y="550990"/>
                    <a:pt x="1511653" y="552260"/>
                    <a:pt x="1491847" y="550990"/>
                  </a:cubicBezTo>
                  <a:cubicBezTo>
                    <a:pt x="1417462" y="545910"/>
                    <a:pt x="1341933" y="552260"/>
                    <a:pt x="1267548" y="547180"/>
                  </a:cubicBezTo>
                  <a:cubicBezTo>
                    <a:pt x="1222917" y="543370"/>
                    <a:pt x="1179430" y="545910"/>
                    <a:pt x="1134800" y="543370"/>
                  </a:cubicBezTo>
                  <a:cubicBezTo>
                    <a:pt x="1114201" y="542100"/>
                    <a:pt x="1093602" y="540830"/>
                    <a:pt x="1073003" y="539560"/>
                  </a:cubicBezTo>
                  <a:cubicBezTo>
                    <a:pt x="1060415" y="539560"/>
                    <a:pt x="1048971" y="540830"/>
                    <a:pt x="1036383" y="540830"/>
                  </a:cubicBezTo>
                  <a:cubicBezTo>
                    <a:pt x="1004340" y="539560"/>
                    <a:pt x="916223" y="540830"/>
                    <a:pt x="884180" y="539560"/>
                  </a:cubicBezTo>
                  <a:cubicBezTo>
                    <a:pt x="861292" y="538290"/>
                    <a:pt x="403540" y="547180"/>
                    <a:pt x="380652" y="545910"/>
                  </a:cubicBezTo>
                  <a:cubicBezTo>
                    <a:pt x="374930" y="545910"/>
                    <a:pt x="368064" y="547180"/>
                    <a:pt x="362342" y="547180"/>
                  </a:cubicBezTo>
                  <a:cubicBezTo>
                    <a:pt x="348610" y="547180"/>
                    <a:pt x="336021" y="548450"/>
                    <a:pt x="322289" y="548450"/>
                  </a:cubicBezTo>
                  <a:cubicBezTo>
                    <a:pt x="287957" y="548450"/>
                    <a:pt x="254770" y="547180"/>
                    <a:pt x="220439" y="545910"/>
                  </a:cubicBezTo>
                  <a:cubicBezTo>
                    <a:pt x="199840" y="544640"/>
                    <a:pt x="179241" y="543370"/>
                    <a:pt x="159787" y="542100"/>
                  </a:cubicBezTo>
                  <a:cubicBezTo>
                    <a:pt x="123166" y="540830"/>
                    <a:pt x="86546" y="539560"/>
                    <a:pt x="48260" y="539560"/>
                  </a:cubicBezTo>
                  <a:cubicBezTo>
                    <a:pt x="38100" y="539560"/>
                    <a:pt x="29210" y="539560"/>
                    <a:pt x="19050" y="538290"/>
                  </a:cubicBezTo>
                  <a:cubicBezTo>
                    <a:pt x="10160" y="537020"/>
                    <a:pt x="5080" y="530670"/>
                    <a:pt x="7620" y="521780"/>
                  </a:cubicBezTo>
                  <a:cubicBezTo>
                    <a:pt x="16510" y="490114"/>
                    <a:pt x="12700" y="481594"/>
                    <a:pt x="11430" y="472733"/>
                  </a:cubicBezTo>
                  <a:cubicBezTo>
                    <a:pt x="10160" y="454671"/>
                    <a:pt x="6350" y="436950"/>
                    <a:pt x="7620" y="418888"/>
                  </a:cubicBezTo>
                  <a:cubicBezTo>
                    <a:pt x="5080" y="396395"/>
                    <a:pt x="0" y="117966"/>
                    <a:pt x="7620" y="95133"/>
                  </a:cubicBezTo>
                  <a:cubicBezTo>
                    <a:pt x="8890" y="90702"/>
                    <a:pt x="7620" y="85931"/>
                    <a:pt x="8890" y="81501"/>
                  </a:cubicBezTo>
                  <a:cubicBezTo>
                    <a:pt x="10160" y="74344"/>
                    <a:pt x="12700" y="66506"/>
                    <a:pt x="13970" y="44450"/>
                  </a:cubicBezTo>
                  <a:cubicBezTo>
                    <a:pt x="13970" y="41910"/>
                    <a:pt x="15240" y="39370"/>
                    <a:pt x="16510" y="38100"/>
                  </a:cubicBezTo>
                  <a:cubicBezTo>
                    <a:pt x="38100" y="35560"/>
                    <a:pt x="57937" y="30480"/>
                    <a:pt x="76247" y="29210"/>
                  </a:cubicBezTo>
                  <a:cubicBezTo>
                    <a:pt x="107145" y="25400"/>
                    <a:pt x="138043" y="22860"/>
                    <a:pt x="170086" y="20320"/>
                  </a:cubicBezTo>
                  <a:cubicBezTo>
                    <a:pt x="191829" y="17780"/>
                    <a:pt x="213573" y="16510"/>
                    <a:pt x="234171" y="13970"/>
                  </a:cubicBezTo>
                  <a:cubicBezTo>
                    <a:pt x="254770" y="11430"/>
                    <a:pt x="276514" y="8890"/>
                    <a:pt x="297112" y="8890"/>
                  </a:cubicBezTo>
                  <a:cubicBezTo>
                    <a:pt x="320000" y="7620"/>
                    <a:pt x="342888" y="10160"/>
                    <a:pt x="365775" y="8890"/>
                  </a:cubicBezTo>
                  <a:cubicBezTo>
                    <a:pt x="394385" y="8890"/>
                    <a:pt x="912790" y="6350"/>
                    <a:pt x="941399" y="5080"/>
                  </a:cubicBezTo>
                  <a:cubicBezTo>
                    <a:pt x="968864" y="3810"/>
                    <a:pt x="996329" y="2540"/>
                    <a:pt x="1024939" y="2540"/>
                  </a:cubicBezTo>
                  <a:cubicBezTo>
                    <a:pt x="1071859" y="1270"/>
                    <a:pt x="1117634" y="0"/>
                    <a:pt x="1164553" y="0"/>
                  </a:cubicBezTo>
                  <a:cubicBezTo>
                    <a:pt x="1184008" y="0"/>
                    <a:pt x="1204607" y="2540"/>
                    <a:pt x="1224061" y="2540"/>
                  </a:cubicBezTo>
                  <a:cubicBezTo>
                    <a:pt x="1277847" y="3810"/>
                    <a:pt x="1332778" y="5080"/>
                    <a:pt x="1386564" y="7620"/>
                  </a:cubicBezTo>
                  <a:cubicBezTo>
                    <a:pt x="1415173" y="8890"/>
                    <a:pt x="1443783" y="12700"/>
                    <a:pt x="1472392" y="16510"/>
                  </a:cubicBezTo>
                  <a:cubicBezTo>
                    <a:pt x="1479258" y="16510"/>
                    <a:pt x="1486125" y="16510"/>
                    <a:pt x="1491847" y="16510"/>
                  </a:cubicBezTo>
                  <a:cubicBezTo>
                    <a:pt x="1502763" y="17780"/>
                    <a:pt x="1511653" y="20320"/>
                    <a:pt x="1521813" y="21590"/>
                  </a:cubicBezTo>
                  <a:close/>
                  <a:moveTo>
                    <a:pt x="1531973" y="534480"/>
                  </a:moveTo>
                  <a:cubicBezTo>
                    <a:pt x="1533243" y="517970"/>
                    <a:pt x="1534513" y="505270"/>
                    <a:pt x="1534513" y="492570"/>
                  </a:cubicBezTo>
                  <a:cubicBezTo>
                    <a:pt x="1533243" y="471370"/>
                    <a:pt x="1531973" y="453308"/>
                    <a:pt x="1531973" y="433883"/>
                  </a:cubicBezTo>
                  <a:cubicBezTo>
                    <a:pt x="1531973" y="425022"/>
                    <a:pt x="1534513" y="416161"/>
                    <a:pt x="1533243" y="407301"/>
                  </a:cubicBezTo>
                  <a:cubicBezTo>
                    <a:pt x="1533243" y="399121"/>
                    <a:pt x="1531973" y="390602"/>
                    <a:pt x="1530703" y="382423"/>
                  </a:cubicBezTo>
                  <a:cubicBezTo>
                    <a:pt x="1525623" y="369813"/>
                    <a:pt x="1514193" y="108765"/>
                    <a:pt x="1514193" y="96155"/>
                  </a:cubicBezTo>
                  <a:cubicBezTo>
                    <a:pt x="1511653" y="85591"/>
                    <a:pt x="1509113" y="74685"/>
                    <a:pt x="1506573" y="63500"/>
                  </a:cubicBezTo>
                  <a:cubicBezTo>
                    <a:pt x="1505303" y="44450"/>
                    <a:pt x="1504033" y="43180"/>
                    <a:pt x="1488414" y="41910"/>
                  </a:cubicBezTo>
                  <a:cubicBezTo>
                    <a:pt x="1484980" y="41910"/>
                    <a:pt x="1482692" y="41910"/>
                    <a:pt x="1479258" y="40640"/>
                  </a:cubicBezTo>
                  <a:cubicBezTo>
                    <a:pt x="1450649" y="36830"/>
                    <a:pt x="1420895" y="31750"/>
                    <a:pt x="1392285" y="30480"/>
                  </a:cubicBezTo>
                  <a:cubicBezTo>
                    <a:pt x="1322478" y="26670"/>
                    <a:pt x="1251527" y="25400"/>
                    <a:pt x="1181719" y="22860"/>
                  </a:cubicBezTo>
                  <a:cubicBezTo>
                    <a:pt x="1171420" y="22860"/>
                    <a:pt x="1159976" y="22860"/>
                    <a:pt x="1149677" y="22860"/>
                  </a:cubicBezTo>
                  <a:cubicBezTo>
                    <a:pt x="1132511" y="22860"/>
                    <a:pt x="1115345" y="22860"/>
                    <a:pt x="1099324" y="22860"/>
                  </a:cubicBezTo>
                  <a:cubicBezTo>
                    <a:pt x="1062704" y="22860"/>
                    <a:pt x="1026083" y="22860"/>
                    <a:pt x="990608" y="24130"/>
                  </a:cubicBezTo>
                  <a:cubicBezTo>
                    <a:pt x="959709" y="25400"/>
                    <a:pt x="439016" y="29210"/>
                    <a:pt x="408117" y="29210"/>
                  </a:cubicBezTo>
                  <a:cubicBezTo>
                    <a:pt x="357765" y="29210"/>
                    <a:pt x="307412" y="26670"/>
                    <a:pt x="257059" y="33020"/>
                  </a:cubicBezTo>
                  <a:cubicBezTo>
                    <a:pt x="230738" y="36830"/>
                    <a:pt x="205562" y="36830"/>
                    <a:pt x="180385" y="38100"/>
                  </a:cubicBezTo>
                  <a:cubicBezTo>
                    <a:pt x="136899" y="41910"/>
                    <a:pt x="93412" y="45720"/>
                    <a:pt x="49530" y="50800"/>
                  </a:cubicBezTo>
                  <a:cubicBezTo>
                    <a:pt x="36830" y="50800"/>
                    <a:pt x="34290" y="53340"/>
                    <a:pt x="33020" y="65484"/>
                  </a:cubicBezTo>
                  <a:cubicBezTo>
                    <a:pt x="31750" y="71618"/>
                    <a:pt x="31750" y="77752"/>
                    <a:pt x="30480" y="83887"/>
                  </a:cubicBezTo>
                  <a:cubicBezTo>
                    <a:pt x="29210" y="94110"/>
                    <a:pt x="26670" y="103993"/>
                    <a:pt x="25400" y="114217"/>
                  </a:cubicBezTo>
                  <a:cubicBezTo>
                    <a:pt x="20320" y="125123"/>
                    <a:pt x="26670" y="391624"/>
                    <a:pt x="29210" y="402529"/>
                  </a:cubicBezTo>
                  <a:cubicBezTo>
                    <a:pt x="29210" y="414116"/>
                    <a:pt x="29210" y="426044"/>
                    <a:pt x="30480" y="437631"/>
                  </a:cubicBezTo>
                  <a:cubicBezTo>
                    <a:pt x="30480" y="446151"/>
                    <a:pt x="33020" y="454671"/>
                    <a:pt x="33020" y="463191"/>
                  </a:cubicBezTo>
                  <a:cubicBezTo>
                    <a:pt x="33020" y="472392"/>
                    <a:pt x="33020" y="481594"/>
                    <a:pt x="31750" y="492570"/>
                  </a:cubicBezTo>
                  <a:cubicBezTo>
                    <a:pt x="31750" y="496380"/>
                    <a:pt x="31750" y="498920"/>
                    <a:pt x="31750" y="502730"/>
                  </a:cubicBezTo>
                  <a:cubicBezTo>
                    <a:pt x="31750" y="512890"/>
                    <a:pt x="35560" y="516700"/>
                    <a:pt x="44450" y="516700"/>
                  </a:cubicBezTo>
                  <a:cubicBezTo>
                    <a:pt x="60225" y="516700"/>
                    <a:pt x="76247" y="517970"/>
                    <a:pt x="91124" y="517970"/>
                  </a:cubicBezTo>
                  <a:cubicBezTo>
                    <a:pt x="112867" y="517970"/>
                    <a:pt x="135755" y="515430"/>
                    <a:pt x="157498" y="517970"/>
                  </a:cubicBezTo>
                  <a:cubicBezTo>
                    <a:pt x="192974" y="521780"/>
                    <a:pt x="228450" y="524320"/>
                    <a:pt x="263925" y="523050"/>
                  </a:cubicBezTo>
                  <a:cubicBezTo>
                    <a:pt x="286813" y="521780"/>
                    <a:pt x="308556" y="524320"/>
                    <a:pt x="331444" y="524320"/>
                  </a:cubicBezTo>
                  <a:cubicBezTo>
                    <a:pt x="364631" y="524320"/>
                    <a:pt x="397818" y="523050"/>
                    <a:pt x="431005" y="524320"/>
                  </a:cubicBezTo>
                  <a:cubicBezTo>
                    <a:pt x="480213" y="525590"/>
                    <a:pt x="1020362" y="515430"/>
                    <a:pt x="1070714" y="517970"/>
                  </a:cubicBezTo>
                  <a:cubicBezTo>
                    <a:pt x="1092458" y="519240"/>
                    <a:pt x="1114201" y="520510"/>
                    <a:pt x="1134800" y="520510"/>
                  </a:cubicBezTo>
                  <a:cubicBezTo>
                    <a:pt x="1172564" y="523050"/>
                    <a:pt x="1209184" y="519240"/>
                    <a:pt x="1246949" y="523050"/>
                  </a:cubicBezTo>
                  <a:cubicBezTo>
                    <a:pt x="1277847" y="525590"/>
                    <a:pt x="1308746" y="525590"/>
                    <a:pt x="1339644" y="528130"/>
                  </a:cubicBezTo>
                  <a:cubicBezTo>
                    <a:pt x="1385419" y="531940"/>
                    <a:pt x="1431194" y="534480"/>
                    <a:pt x="1476970" y="535750"/>
                  </a:cubicBezTo>
                  <a:cubicBezTo>
                    <a:pt x="1494135" y="535750"/>
                    <a:pt x="1511653" y="534480"/>
                    <a:pt x="1531973" y="534480"/>
                  </a:cubicBezTo>
                  <a:close/>
                </a:path>
              </a:pathLst>
            </a:custGeom>
            <a:solidFill>
              <a:srgbClr val="252627"/>
            </a:solidFill>
          </p:spPr>
        </p:sp>
      </p:grpSp>
      <p:sp>
        <p:nvSpPr>
          <p:cNvPr id="5" name="Rectangle 4"/>
          <p:cNvSpPr/>
          <p:nvPr/>
        </p:nvSpPr>
        <p:spPr>
          <a:xfrm>
            <a:off x="754176" y="1508767"/>
            <a:ext cx="4517983"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Trợ</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thái</a:t>
            </a:r>
            <a:endPar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tiểu</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thái</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7724530" y="647700"/>
            <a:ext cx="9144000" cy="769441"/>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chỉ</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p:cNvSpPr/>
          <p:nvPr/>
        </p:nvSpPr>
        <p:spPr>
          <a:xfrm>
            <a:off x="7957231" y="1811506"/>
            <a:ext cx="8911299"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Vị</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trí</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thường đứng ở đầu và cuối câu</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p:cNvSpPr/>
          <p:nvPr/>
        </p:nvSpPr>
        <p:spPr>
          <a:xfrm>
            <a:off x="7724530" y="3605807"/>
            <a:ext cx="3131904"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năng</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8"/>
          <p:cNvSpPr/>
          <p:nvPr/>
        </p:nvSpPr>
        <p:spPr>
          <a:xfrm>
            <a:off x="0" y="5661042"/>
            <a:ext cx="10210800" cy="1446550"/>
          </a:xfrm>
          <a:prstGeom prst="rect">
            <a:avLst/>
          </a:prstGeom>
          <a:solidFill>
            <a:srgbClr val="FCCE5D"/>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Chỉ</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dăm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đêm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dải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nổi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giữa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chìm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đỏ</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p:cNvSpPr/>
          <p:nvPr/>
        </p:nvSpPr>
        <p:spPr>
          <a:xfrm>
            <a:off x="3830321" y="7454279"/>
            <a:ext cx="13038209"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biểu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thị</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đánh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viết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gian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dải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nổi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giữa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chìm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dòng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đỏ</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rất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nhanh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dăm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đêm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3" name="Rectangle 22"/>
          <p:cNvSpPr/>
          <p:nvPr/>
        </p:nvSpPr>
        <p:spPr>
          <a:xfrm>
            <a:off x="1143000" y="8283748"/>
            <a:ext cx="2328112"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Trợ</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AutoShape 36"/>
          <p:cNvSpPr/>
          <p:nvPr/>
        </p:nvSpPr>
        <p:spPr>
          <a:xfrm flipH="1">
            <a:off x="5643717" y="1325316"/>
            <a:ext cx="1830795" cy="778708"/>
          </a:xfrm>
          <a:prstGeom prst="line">
            <a:avLst/>
          </a:prstGeom>
          <a:ln w="66675" cap="flat">
            <a:solidFill>
              <a:srgbClr val="442816"/>
            </a:solidFill>
            <a:prstDash val="solid"/>
            <a:headEnd type="arrow" w="med" len="sm"/>
            <a:tailEnd type="none" w="sm" len="sm"/>
          </a:ln>
        </p:spPr>
      </p:sp>
      <p:sp>
        <p:nvSpPr>
          <p:cNvPr id="9" name="AutoShape 36"/>
          <p:cNvSpPr/>
          <p:nvPr/>
        </p:nvSpPr>
        <p:spPr>
          <a:xfrm flipH="1" flipV="1">
            <a:off x="5597259" y="2104024"/>
            <a:ext cx="2127271" cy="128018"/>
          </a:xfrm>
          <a:prstGeom prst="line">
            <a:avLst/>
          </a:prstGeom>
          <a:ln w="66675" cap="flat">
            <a:solidFill>
              <a:srgbClr val="442816"/>
            </a:solidFill>
            <a:prstDash val="solid"/>
            <a:headEnd type="arrow" w="med" len="sm"/>
            <a:tailEnd type="none" w="sm" len="sm"/>
          </a:ln>
        </p:spPr>
      </p:sp>
      <p:sp>
        <p:nvSpPr>
          <p:cNvPr id="10" name="AutoShape 36"/>
          <p:cNvSpPr/>
          <p:nvPr/>
        </p:nvSpPr>
        <p:spPr>
          <a:xfrm flipH="1" flipV="1">
            <a:off x="5621388" y="2063789"/>
            <a:ext cx="1810180" cy="1575818"/>
          </a:xfrm>
          <a:prstGeom prst="line">
            <a:avLst/>
          </a:prstGeom>
          <a:ln w="66675" cap="flat">
            <a:solidFill>
              <a:srgbClr val="442816"/>
            </a:solidFill>
            <a:prstDash val="solid"/>
            <a:headEnd type="arrow" w="med" len="sm"/>
            <a:tailEnd type="none" w="sm" len="sm"/>
          </a:ln>
        </p:spPr>
      </p:sp>
      <p:sp>
        <p:nvSpPr>
          <p:cNvPr id="15" name="AutoShape 36"/>
          <p:cNvSpPr/>
          <p:nvPr/>
        </p:nvSpPr>
        <p:spPr>
          <a:xfrm flipH="1" flipV="1">
            <a:off x="1905000" y="7107592"/>
            <a:ext cx="0" cy="1081163"/>
          </a:xfrm>
          <a:prstGeom prst="line">
            <a:avLst/>
          </a:prstGeom>
          <a:ln w="66675" cap="flat">
            <a:solidFill>
              <a:srgbClr val="442816"/>
            </a:solidFill>
            <a:prstDash val="solid"/>
            <a:headEnd type="arrow" w="med" len="sm"/>
            <a:tailEnd type="none" w="sm" len="sm"/>
          </a:ln>
        </p:spPr>
      </p:sp>
      <p:sp>
        <p:nvSpPr>
          <p:cNvPr id="2" name="Rectangle 1"/>
          <p:cNvSpPr/>
          <p:nvPr/>
        </p:nvSpPr>
        <p:spPr>
          <a:xfrm>
            <a:off x="11554891" y="2804167"/>
            <a:ext cx="59436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ạo kiểu câu nghi vấn, câu khiến, câu cảm thán </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cxnSp>
        <p:nvCxnSpPr>
          <p:cNvPr id="11" name="Straight Arrow Connector 10"/>
          <p:cNvCxnSpPr/>
          <p:nvPr/>
        </p:nvCxnSpPr>
        <p:spPr>
          <a:xfrm flipV="1">
            <a:off x="10716691" y="3361797"/>
            <a:ext cx="762000" cy="6031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1631091" y="4701977"/>
            <a:ext cx="594360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hể hiện thái độ đánh giá, tình cảm của người nói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viết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cxnSp>
        <p:nvCxnSpPr>
          <p:cNvPr id="13" name="Straight Arrow Connector 12"/>
          <p:cNvCxnSpPr/>
          <p:nvPr/>
        </p:nvCxnSpPr>
        <p:spPr>
          <a:xfrm>
            <a:off x="10716691" y="3964902"/>
            <a:ext cx="838200" cy="11564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arn(inVertical)">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arn(inVertical)">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barn(inVertical)">
                                      <p:cBhvr>
                                        <p:cTn id="60" dur="500"/>
                                        <p:tgtEl>
                                          <p:spTgt spid="15"/>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arn(inVertical)">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barn(inVertical)">
                                      <p:cBhvr>
                                        <p:cTn id="6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4" grpId="0"/>
      <p:bldP spid="17" grpId="0"/>
      <p:bldP spid="19" grpId="0" animBg="1"/>
      <p:bldP spid="22" grpId="0"/>
      <p:bldP spid="23" grpId="0"/>
      <p:bldP spid="2"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p:cNvGrpSpPr/>
          <p:nvPr/>
        </p:nvGrpSpPr>
        <p:grpSpPr>
          <a:xfrm>
            <a:off x="0" y="105001"/>
            <a:ext cx="18363801" cy="2038985"/>
            <a:chOff x="0" y="0"/>
            <a:chExt cx="4836557" cy="537017"/>
          </a:xfrm>
        </p:grpSpPr>
        <p:sp>
          <p:nvSpPr>
            <p:cNvPr id="6" name="Freeform 3"/>
            <p:cNvSpPr/>
            <p:nvPr/>
          </p:nvSpPr>
          <p:spPr>
            <a:xfrm>
              <a:off x="0" y="0"/>
              <a:ext cx="4836557" cy="537017"/>
            </a:xfrm>
            <a:custGeom>
              <a:avLst/>
              <a:gdLst/>
              <a:ahLst/>
              <a:cxnLst/>
              <a:rect l="l" t="t" r="r" b="b"/>
              <a:pathLst>
                <a:path w="4836557" h="537017">
                  <a:moveTo>
                    <a:pt x="0" y="0"/>
                  </a:moveTo>
                  <a:lnTo>
                    <a:pt x="4836557" y="0"/>
                  </a:lnTo>
                  <a:lnTo>
                    <a:pt x="4836557" y="537017"/>
                  </a:lnTo>
                  <a:lnTo>
                    <a:pt x="0" y="537017"/>
                  </a:lnTo>
                  <a:close/>
                </a:path>
              </a:pathLst>
            </a:custGeom>
            <a:solidFill>
              <a:srgbClr val="DDA37F"/>
            </a:solidFill>
          </p:spPr>
        </p:sp>
        <p:sp>
          <p:nvSpPr>
            <p:cNvPr id="7" name="TextBox 4"/>
            <p:cNvSpPr txBox="1"/>
            <p:nvPr/>
          </p:nvSpPr>
          <p:spPr>
            <a:xfrm>
              <a:off x="0" y="-38100"/>
              <a:ext cx="4836557" cy="575117"/>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TextBox 15"/>
          <p:cNvSpPr txBox="1"/>
          <p:nvPr/>
        </p:nvSpPr>
        <p:spPr>
          <a:xfrm>
            <a:off x="1219200" y="349856"/>
            <a:ext cx="14478000" cy="1398460"/>
          </a:xfrm>
          <a:prstGeom prst="rect">
            <a:avLst/>
          </a:prstGeom>
        </p:spPr>
        <p:txBody>
          <a:bodyPr wrap="square" lIns="0" tIns="0" rIns="0" bIns="0" rtlCol="0" anchor="t">
            <a:spAutoFit/>
          </a:bodyPr>
          <a:lstStyle/>
          <a:p>
            <a:pPr marL="0" marR="0" lvl="0" indent="0" algn="ctr" defTabSz="914400" rtl="0" eaLnBrk="1" fontAlgn="auto" latinLnBrk="0" hangingPunct="1">
              <a:lnSpc>
                <a:spcPts val="11900"/>
              </a:lnSpc>
              <a:spcBef>
                <a:spcPts val="0"/>
              </a:spcBef>
              <a:spcAft>
                <a:spcPts val="0"/>
              </a:spcAft>
              <a:buClrTx/>
              <a:buSzTx/>
              <a:buFontTx/>
              <a:buNone/>
              <a:defRPr/>
            </a:pPr>
            <a:r>
              <a:rPr kumimoji="0" lang="en-US" sz="66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rPr>
              <a:t>VÒNG 2: VƯỢT CHƯỚNG NGẠI VẬT</a:t>
            </a:r>
            <a:endParaRPr kumimoji="0" lang="en-US" sz="66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endParaRPr>
          </a:p>
        </p:txBody>
      </p:sp>
      <p:sp>
        <p:nvSpPr>
          <p:cNvPr id="9" name="TextBox 8"/>
          <p:cNvSpPr txBox="1"/>
          <p:nvPr/>
        </p:nvSpPr>
        <p:spPr>
          <a:xfrm>
            <a:off x="1260081" y="3543300"/>
            <a:ext cx="9164782" cy="419005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9600" b="0" i="0" u="none" strike="noStrike" kern="1200" cap="none" spc="0" normalizeH="0" baseline="0" noProof="0" dirty="0">
                <a:ln>
                  <a:noFill/>
                </a:ln>
                <a:solidFill>
                  <a:srgbClr val="522D1C"/>
                </a:solidFill>
                <a:effectLst/>
                <a:uLnTx/>
                <a:uFillTx/>
                <a:latin typeface="#9Slide07 SVNGuerrilla" panose="00000500000000000000" pitchFamily="2" charset="0"/>
              </a:rPr>
              <a:t>II.</a:t>
            </a:r>
            <a:endParaRPr kumimoji="0" lang="en-US" sz="9600" b="0" i="0" u="none" strike="noStrike" kern="1200" cap="none" spc="0" normalizeH="0" baseline="0" noProof="0" dirty="0">
              <a:ln>
                <a:noFill/>
              </a:ln>
              <a:solidFill>
                <a:srgbClr val="522D1C"/>
              </a:solidFill>
              <a:effectLst/>
              <a:uLnTx/>
              <a:uFillTx/>
              <a:latin typeface="#9Slide07 SVNGuerrilla" panose="00000500000000000000" pitchFamily="2" charset="0"/>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en-US" sz="9600" b="0" i="0" u="none" strike="noStrike" kern="1200" cap="none" spc="0" normalizeH="0" baseline="0" noProof="0" dirty="0" err="1">
                <a:ln>
                  <a:noFill/>
                </a:ln>
                <a:solidFill>
                  <a:srgbClr val="522D1C"/>
                </a:solidFill>
                <a:effectLst/>
                <a:uLnTx/>
                <a:uFillTx/>
                <a:latin typeface="#9Slide07 SVNGuerrilla" panose="00000500000000000000" pitchFamily="2" charset="0"/>
              </a:rPr>
              <a:t>Luyện</a:t>
            </a:r>
            <a:r>
              <a:rPr kumimoji="0" lang="en-US" sz="9600" b="0" i="0" u="none" strike="noStrike" kern="1200" cap="none" spc="0" normalizeH="0" baseline="0" noProof="0" dirty="0">
                <a:ln>
                  <a:noFill/>
                </a:ln>
                <a:solidFill>
                  <a:srgbClr val="522D1C"/>
                </a:solidFill>
                <a:effectLst/>
                <a:uLnTx/>
                <a:uFillTx/>
                <a:latin typeface="#9Slide07 SVNGuerrilla" panose="00000500000000000000" pitchFamily="2" charset="0"/>
              </a:rPr>
              <a:t> </a:t>
            </a:r>
            <a:r>
              <a:rPr kumimoji="0" lang="en-US" sz="9600" b="0" i="0" u="none" strike="noStrike" kern="1200" cap="none" spc="0" normalizeH="0" baseline="0" noProof="0" dirty="0" err="1">
                <a:ln>
                  <a:noFill/>
                </a:ln>
                <a:solidFill>
                  <a:srgbClr val="522D1C"/>
                </a:solidFill>
                <a:effectLst/>
                <a:uLnTx/>
                <a:uFillTx/>
                <a:latin typeface="#9Slide07 SVNGuerrilla" panose="00000500000000000000" pitchFamily="2" charset="0"/>
              </a:rPr>
              <a:t>tập</a:t>
            </a:r>
            <a:endParaRPr kumimoji="0" lang="en-US" sz="9600" b="0" i="0" u="none" strike="noStrike" kern="1200" cap="none" spc="0" normalizeH="0" baseline="0" noProof="0" dirty="0">
              <a:ln>
                <a:noFill/>
              </a:ln>
              <a:solidFill>
                <a:srgbClr val="522D1C"/>
              </a:solidFill>
              <a:effectLst/>
              <a:uLnTx/>
              <a:uFillTx/>
              <a:latin typeface="#9Slide07 SVNGuerrilla" panose="00000500000000000000" pitchFamily="2" charset="0"/>
            </a:endParaRPr>
          </a:p>
        </p:txBody>
      </p:sp>
      <p:sp>
        <p:nvSpPr>
          <p:cNvPr id="10" name="Freeform 3"/>
          <p:cNvSpPr/>
          <p:nvPr/>
        </p:nvSpPr>
        <p:spPr>
          <a:xfrm>
            <a:off x="10287000" y="3695700"/>
            <a:ext cx="6740919" cy="5342178"/>
          </a:xfrm>
          <a:custGeom>
            <a:avLst/>
            <a:gdLst/>
            <a:ahLst/>
            <a:cxnLst/>
            <a:rect l="l" t="t" r="r" b="b"/>
            <a:pathLst>
              <a:path w="5192177" h="4114800">
                <a:moveTo>
                  <a:pt x="0" y="0"/>
                </a:moveTo>
                <a:lnTo>
                  <a:pt x="5192177" y="0"/>
                </a:lnTo>
                <a:lnTo>
                  <a:pt x="5192177"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Tree>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5855</Words>
  <Application>WPS Presentation</Application>
  <PresentationFormat>Custom</PresentationFormat>
  <Paragraphs>228</Paragraphs>
  <Slides>24</Slides>
  <Notes>19</Notes>
  <HiddenSlides>0</HiddenSlides>
  <MMClips>2</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24</vt:i4>
      </vt:variant>
    </vt:vector>
  </HeadingPairs>
  <TitlesOfParts>
    <vt:vector size="44" baseType="lpstr">
      <vt:lpstr>Arial</vt:lpstr>
      <vt:lpstr>SimSun</vt:lpstr>
      <vt:lpstr>Wingdings</vt:lpstr>
      <vt:lpstr>#9Slide05 SVNHaptic Script</vt:lpstr>
      <vt:lpstr>Times New Roman</vt:lpstr>
      <vt:lpstr>Calibri</vt:lpstr>
      <vt:lpstr>#9Slide06 SVNWendi</vt:lpstr>
      <vt:lpstr>#9Slide05 SVNCookie</vt:lpstr>
      <vt:lpstr>#9Slide07 SVNDessert Menu Scrip</vt:lpstr>
      <vt:lpstr>Alice Bold</vt:lpstr>
      <vt:lpstr>Segoe Print</vt:lpstr>
      <vt:lpstr>#9Slide07 SVNGuerrilla</vt:lpstr>
      <vt:lpstr>Cambria</vt:lpstr>
      <vt:lpstr>Microsoft YaHei</vt:lpstr>
      <vt:lpstr>Arial Unicode MS</vt:lpstr>
      <vt:lpstr>#9Slide05 Braxton Regular</vt:lpstr>
      <vt:lpstr>Arial</vt:lpstr>
      <vt:lpstr>#9Slide05 FS Blonde Script</vt:lpstr>
      <vt:lpstr>Calibri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Green and Red Playful Ice Breaker Class Activity Show and Tell Education Presentation</dc:title>
  <dc:creator/>
  <cp:lastModifiedBy>Quân Nguyễn Anh</cp:lastModifiedBy>
  <cp:revision>16</cp:revision>
  <dcterms:created xsi:type="dcterms:W3CDTF">2006-08-16T00:00:00Z</dcterms:created>
  <dcterms:modified xsi:type="dcterms:W3CDTF">2025-02-11T15:06:57Z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F0E67DF4AA77493D8352ED1CA4078AB9_13</vt:lpwstr>
  </property>
  <property fmtid="{D5CDD505-2E9C-101B-9397-08002B2CF9AE}" pid="3" name="KSOProductBuildVer">
    <vt:lpwstr>1033-12.2.0.19805</vt:lpwstr>
  </property>
</Properties>
</file>