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69" r:id="rId2"/>
    <p:sldId id="282" r:id="rId3"/>
    <p:sldId id="293" r:id="rId4"/>
    <p:sldId id="278" r:id="rId5"/>
    <p:sldId id="296" r:id="rId6"/>
    <p:sldId id="388" r:id="rId7"/>
    <p:sldId id="376" r:id="rId8"/>
    <p:sldId id="377" r:id="rId9"/>
    <p:sldId id="378" r:id="rId10"/>
    <p:sldId id="379" r:id="rId11"/>
    <p:sldId id="380" r:id="rId12"/>
    <p:sldId id="386" r:id="rId13"/>
    <p:sldId id="382" r:id="rId14"/>
    <p:sldId id="387" r:id="rId15"/>
    <p:sldId id="317" r:id="rId16"/>
    <p:sldId id="381" r:id="rId17"/>
    <p:sldId id="383" r:id="rId18"/>
    <p:sldId id="3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00000"/>
    <a:srgbClr val="1E4D78"/>
    <a:srgbClr val="8DC050"/>
    <a:srgbClr val="FFC000"/>
    <a:srgbClr val="CC9200"/>
    <a:srgbClr val="AC2004"/>
    <a:srgbClr val="FB6E52"/>
    <a:srgbClr val="E6A400"/>
    <a:srgbClr val="FFC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97548-FFE2-4069-B369-C791FC6A3D2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B67F8-813E-4436-B44C-D6D1BBF6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8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B67F8-813E-4436-B44C-D6D1BBF6BB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7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7B9E-9EE2-38EB-6A76-7EBF877BB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FA02D-EA13-F61E-169C-31A42D510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5FE532-2B00-67E9-9314-5519137D3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2CCF2-2BE4-C40C-3B5D-D1B5B5DB67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B67F8-813E-4436-B44C-D6D1BBF6BB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0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BD45E-B540-76C8-EF8D-726D65F78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343E5-1206-D04E-F1B0-40C06FCD7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2EED-76EA-BE47-0CA8-29082BF8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74D9A-6FA3-E68E-76FD-68C9A1D2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C28AF-D456-73D7-CD41-108CA0906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2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DE44-0411-A46B-B8EA-30358DA4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F1832-0989-6210-B8E0-964FF50A9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DC543-AAFB-5BDD-7761-BD536DFAB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0E86F-DB2E-AB94-9C32-600A1B16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901B-F57F-437F-4A0A-2231FC4E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EFC4F9-DFF8-150F-5A72-28017DBE8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95DC2-BE87-2CB5-B421-B27EA2040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A271F-0ED9-901C-A4EA-7801B1FE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72535-75B0-926F-EC7C-DDD3A8124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559A5-DEC5-7A9F-95BE-67DCB068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02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Stage Snak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4-Stage Snake Timeline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0096-E2FA-4C53-8FFA-C198FACBBC31}" type="datetimeFigureOut">
              <a:rPr lang="en-US" noProof="0" smtClean="0"/>
              <a:t>2/22/2025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EB2CE-F8EE-47A0-A8D1-750600A29654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716092" y="2468896"/>
            <a:ext cx="8313949" cy="2734733"/>
            <a:chOff x="0" y="860"/>
            <a:chExt cx="4621" cy="1520"/>
          </a:xfrm>
        </p:grpSpPr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209" y="1229"/>
              <a:ext cx="782" cy="782"/>
            </a:xfrm>
            <a:custGeom>
              <a:avLst/>
              <a:gdLst>
                <a:gd name="T0" fmla="*/ 1563 w 1564"/>
                <a:gd name="T1" fmla="*/ 823 h 1564"/>
                <a:gd name="T2" fmla="*/ 1547 w 1564"/>
                <a:gd name="T3" fmla="*/ 940 h 1564"/>
                <a:gd name="T4" fmla="*/ 1516 w 1564"/>
                <a:gd name="T5" fmla="*/ 1051 h 1564"/>
                <a:gd name="T6" fmla="*/ 1470 w 1564"/>
                <a:gd name="T7" fmla="*/ 1155 h 1564"/>
                <a:gd name="T8" fmla="*/ 1408 w 1564"/>
                <a:gd name="T9" fmla="*/ 1250 h 1564"/>
                <a:gd name="T10" fmla="*/ 1334 w 1564"/>
                <a:gd name="T11" fmla="*/ 1336 h 1564"/>
                <a:gd name="T12" fmla="*/ 1250 w 1564"/>
                <a:gd name="T13" fmla="*/ 1409 h 1564"/>
                <a:gd name="T14" fmla="*/ 1154 w 1564"/>
                <a:gd name="T15" fmla="*/ 1469 h 1564"/>
                <a:gd name="T16" fmla="*/ 1051 w 1564"/>
                <a:gd name="T17" fmla="*/ 1516 h 1564"/>
                <a:gd name="T18" fmla="*/ 940 w 1564"/>
                <a:gd name="T19" fmla="*/ 1548 h 1564"/>
                <a:gd name="T20" fmla="*/ 821 w 1564"/>
                <a:gd name="T21" fmla="*/ 1562 h 1564"/>
                <a:gd name="T22" fmla="*/ 741 w 1564"/>
                <a:gd name="T23" fmla="*/ 1562 h 1564"/>
                <a:gd name="T24" fmla="*/ 624 w 1564"/>
                <a:gd name="T25" fmla="*/ 1548 h 1564"/>
                <a:gd name="T26" fmla="*/ 513 w 1564"/>
                <a:gd name="T27" fmla="*/ 1516 h 1564"/>
                <a:gd name="T28" fmla="*/ 408 w 1564"/>
                <a:gd name="T29" fmla="*/ 1469 h 1564"/>
                <a:gd name="T30" fmla="*/ 314 w 1564"/>
                <a:gd name="T31" fmla="*/ 1409 h 1564"/>
                <a:gd name="T32" fmla="*/ 228 w 1564"/>
                <a:gd name="T33" fmla="*/ 1336 h 1564"/>
                <a:gd name="T34" fmla="*/ 155 w 1564"/>
                <a:gd name="T35" fmla="*/ 1250 h 1564"/>
                <a:gd name="T36" fmla="*/ 94 w 1564"/>
                <a:gd name="T37" fmla="*/ 1155 h 1564"/>
                <a:gd name="T38" fmla="*/ 46 w 1564"/>
                <a:gd name="T39" fmla="*/ 1051 h 1564"/>
                <a:gd name="T40" fmla="*/ 15 w 1564"/>
                <a:gd name="T41" fmla="*/ 940 h 1564"/>
                <a:gd name="T42" fmla="*/ 0 w 1564"/>
                <a:gd name="T43" fmla="*/ 823 h 1564"/>
                <a:gd name="T44" fmla="*/ 0 w 1564"/>
                <a:gd name="T45" fmla="*/ 741 h 1564"/>
                <a:gd name="T46" fmla="*/ 15 w 1564"/>
                <a:gd name="T47" fmla="*/ 624 h 1564"/>
                <a:gd name="T48" fmla="*/ 46 w 1564"/>
                <a:gd name="T49" fmla="*/ 513 h 1564"/>
                <a:gd name="T50" fmla="*/ 94 w 1564"/>
                <a:gd name="T51" fmla="*/ 409 h 1564"/>
                <a:gd name="T52" fmla="*/ 155 w 1564"/>
                <a:gd name="T53" fmla="*/ 314 h 1564"/>
                <a:gd name="T54" fmla="*/ 228 w 1564"/>
                <a:gd name="T55" fmla="*/ 230 h 1564"/>
                <a:gd name="T56" fmla="*/ 314 w 1564"/>
                <a:gd name="T57" fmla="*/ 155 h 1564"/>
                <a:gd name="T58" fmla="*/ 408 w 1564"/>
                <a:gd name="T59" fmla="*/ 95 h 1564"/>
                <a:gd name="T60" fmla="*/ 513 w 1564"/>
                <a:gd name="T61" fmla="*/ 48 h 1564"/>
                <a:gd name="T62" fmla="*/ 624 w 1564"/>
                <a:gd name="T63" fmla="*/ 16 h 1564"/>
                <a:gd name="T64" fmla="*/ 741 w 1564"/>
                <a:gd name="T65" fmla="*/ 2 h 1564"/>
                <a:gd name="T66" fmla="*/ 821 w 1564"/>
                <a:gd name="T67" fmla="*/ 2 h 1564"/>
                <a:gd name="T68" fmla="*/ 940 w 1564"/>
                <a:gd name="T69" fmla="*/ 16 h 1564"/>
                <a:gd name="T70" fmla="*/ 1051 w 1564"/>
                <a:gd name="T71" fmla="*/ 48 h 1564"/>
                <a:gd name="T72" fmla="*/ 1154 w 1564"/>
                <a:gd name="T73" fmla="*/ 95 h 1564"/>
                <a:gd name="T74" fmla="*/ 1250 w 1564"/>
                <a:gd name="T75" fmla="*/ 155 h 1564"/>
                <a:gd name="T76" fmla="*/ 1334 w 1564"/>
                <a:gd name="T77" fmla="*/ 230 h 1564"/>
                <a:gd name="T78" fmla="*/ 1408 w 1564"/>
                <a:gd name="T79" fmla="*/ 314 h 1564"/>
                <a:gd name="T80" fmla="*/ 1470 w 1564"/>
                <a:gd name="T81" fmla="*/ 409 h 1564"/>
                <a:gd name="T82" fmla="*/ 1516 w 1564"/>
                <a:gd name="T83" fmla="*/ 513 h 1564"/>
                <a:gd name="T84" fmla="*/ 1547 w 1564"/>
                <a:gd name="T85" fmla="*/ 624 h 1564"/>
                <a:gd name="T86" fmla="*/ 1563 w 1564"/>
                <a:gd name="T87" fmla="*/ 741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4" h="1564">
                  <a:moveTo>
                    <a:pt x="1564" y="782"/>
                  </a:moveTo>
                  <a:lnTo>
                    <a:pt x="1564" y="782"/>
                  </a:lnTo>
                  <a:lnTo>
                    <a:pt x="1563" y="823"/>
                  </a:lnTo>
                  <a:lnTo>
                    <a:pt x="1560" y="862"/>
                  </a:lnTo>
                  <a:lnTo>
                    <a:pt x="1554" y="902"/>
                  </a:lnTo>
                  <a:lnTo>
                    <a:pt x="1547" y="940"/>
                  </a:lnTo>
                  <a:lnTo>
                    <a:pt x="1539" y="978"/>
                  </a:lnTo>
                  <a:lnTo>
                    <a:pt x="1529" y="1014"/>
                  </a:lnTo>
                  <a:lnTo>
                    <a:pt x="1516" y="1051"/>
                  </a:lnTo>
                  <a:lnTo>
                    <a:pt x="1502" y="1086"/>
                  </a:lnTo>
                  <a:lnTo>
                    <a:pt x="1486" y="1121"/>
                  </a:lnTo>
                  <a:lnTo>
                    <a:pt x="1470" y="1155"/>
                  </a:lnTo>
                  <a:lnTo>
                    <a:pt x="1450" y="1188"/>
                  </a:lnTo>
                  <a:lnTo>
                    <a:pt x="1430" y="1219"/>
                  </a:lnTo>
                  <a:lnTo>
                    <a:pt x="1408" y="1250"/>
                  </a:lnTo>
                  <a:lnTo>
                    <a:pt x="1385" y="1279"/>
                  </a:lnTo>
                  <a:lnTo>
                    <a:pt x="1361" y="1307"/>
                  </a:lnTo>
                  <a:lnTo>
                    <a:pt x="1334" y="1336"/>
                  </a:lnTo>
                  <a:lnTo>
                    <a:pt x="1307" y="1361"/>
                  </a:lnTo>
                  <a:lnTo>
                    <a:pt x="1279" y="1385"/>
                  </a:lnTo>
                  <a:lnTo>
                    <a:pt x="1250" y="1409"/>
                  </a:lnTo>
                  <a:lnTo>
                    <a:pt x="1219" y="1430"/>
                  </a:lnTo>
                  <a:lnTo>
                    <a:pt x="1188" y="1451"/>
                  </a:lnTo>
                  <a:lnTo>
                    <a:pt x="1154" y="1469"/>
                  </a:lnTo>
                  <a:lnTo>
                    <a:pt x="1120" y="1486"/>
                  </a:lnTo>
                  <a:lnTo>
                    <a:pt x="1086" y="1502"/>
                  </a:lnTo>
                  <a:lnTo>
                    <a:pt x="1051" y="1516"/>
                  </a:lnTo>
                  <a:lnTo>
                    <a:pt x="1014" y="1529"/>
                  </a:lnTo>
                  <a:lnTo>
                    <a:pt x="976" y="1540"/>
                  </a:lnTo>
                  <a:lnTo>
                    <a:pt x="940" y="1548"/>
                  </a:lnTo>
                  <a:lnTo>
                    <a:pt x="900" y="1555"/>
                  </a:lnTo>
                  <a:lnTo>
                    <a:pt x="861" y="1560"/>
                  </a:lnTo>
                  <a:lnTo>
                    <a:pt x="821" y="1562"/>
                  </a:lnTo>
                  <a:lnTo>
                    <a:pt x="782" y="1564"/>
                  </a:lnTo>
                  <a:lnTo>
                    <a:pt x="782" y="1564"/>
                  </a:lnTo>
                  <a:lnTo>
                    <a:pt x="741" y="1562"/>
                  </a:lnTo>
                  <a:lnTo>
                    <a:pt x="701" y="1560"/>
                  </a:lnTo>
                  <a:lnTo>
                    <a:pt x="662" y="1555"/>
                  </a:lnTo>
                  <a:lnTo>
                    <a:pt x="624" y="1548"/>
                  </a:lnTo>
                  <a:lnTo>
                    <a:pt x="586" y="1540"/>
                  </a:lnTo>
                  <a:lnTo>
                    <a:pt x="549" y="1529"/>
                  </a:lnTo>
                  <a:lnTo>
                    <a:pt x="513" y="1516"/>
                  </a:lnTo>
                  <a:lnTo>
                    <a:pt x="477" y="1502"/>
                  </a:lnTo>
                  <a:lnTo>
                    <a:pt x="442" y="1486"/>
                  </a:lnTo>
                  <a:lnTo>
                    <a:pt x="408" y="1469"/>
                  </a:lnTo>
                  <a:lnTo>
                    <a:pt x="376" y="1451"/>
                  </a:lnTo>
                  <a:lnTo>
                    <a:pt x="343" y="1430"/>
                  </a:lnTo>
                  <a:lnTo>
                    <a:pt x="314" y="1409"/>
                  </a:lnTo>
                  <a:lnTo>
                    <a:pt x="284" y="1385"/>
                  </a:lnTo>
                  <a:lnTo>
                    <a:pt x="255" y="1361"/>
                  </a:lnTo>
                  <a:lnTo>
                    <a:pt x="228" y="1336"/>
                  </a:lnTo>
                  <a:lnTo>
                    <a:pt x="203" y="1307"/>
                  </a:lnTo>
                  <a:lnTo>
                    <a:pt x="177" y="1279"/>
                  </a:lnTo>
                  <a:lnTo>
                    <a:pt x="155" y="1250"/>
                  </a:lnTo>
                  <a:lnTo>
                    <a:pt x="132" y="1219"/>
                  </a:lnTo>
                  <a:lnTo>
                    <a:pt x="112" y="1188"/>
                  </a:lnTo>
                  <a:lnTo>
                    <a:pt x="94" y="1155"/>
                  </a:lnTo>
                  <a:lnTo>
                    <a:pt x="76" y="1121"/>
                  </a:lnTo>
                  <a:lnTo>
                    <a:pt x="60" y="1086"/>
                  </a:lnTo>
                  <a:lnTo>
                    <a:pt x="46" y="1051"/>
                  </a:lnTo>
                  <a:lnTo>
                    <a:pt x="35" y="1014"/>
                  </a:lnTo>
                  <a:lnTo>
                    <a:pt x="24" y="978"/>
                  </a:lnTo>
                  <a:lnTo>
                    <a:pt x="15" y="940"/>
                  </a:lnTo>
                  <a:lnTo>
                    <a:pt x="8" y="902"/>
                  </a:lnTo>
                  <a:lnTo>
                    <a:pt x="2" y="862"/>
                  </a:lnTo>
                  <a:lnTo>
                    <a:pt x="0" y="823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0" y="741"/>
                  </a:lnTo>
                  <a:lnTo>
                    <a:pt x="2" y="702"/>
                  </a:lnTo>
                  <a:lnTo>
                    <a:pt x="8" y="662"/>
                  </a:lnTo>
                  <a:lnTo>
                    <a:pt x="15" y="624"/>
                  </a:lnTo>
                  <a:lnTo>
                    <a:pt x="24" y="586"/>
                  </a:lnTo>
                  <a:lnTo>
                    <a:pt x="35" y="550"/>
                  </a:lnTo>
                  <a:lnTo>
                    <a:pt x="46" y="513"/>
                  </a:lnTo>
                  <a:lnTo>
                    <a:pt x="60" y="478"/>
                  </a:lnTo>
                  <a:lnTo>
                    <a:pt x="76" y="443"/>
                  </a:lnTo>
                  <a:lnTo>
                    <a:pt x="94" y="409"/>
                  </a:lnTo>
                  <a:lnTo>
                    <a:pt x="112" y="376"/>
                  </a:lnTo>
                  <a:lnTo>
                    <a:pt x="132" y="345"/>
                  </a:lnTo>
                  <a:lnTo>
                    <a:pt x="155" y="314"/>
                  </a:lnTo>
                  <a:lnTo>
                    <a:pt x="177" y="285"/>
                  </a:lnTo>
                  <a:lnTo>
                    <a:pt x="203" y="257"/>
                  </a:lnTo>
                  <a:lnTo>
                    <a:pt x="228" y="230"/>
                  </a:lnTo>
                  <a:lnTo>
                    <a:pt x="255" y="203"/>
                  </a:lnTo>
                  <a:lnTo>
                    <a:pt x="284" y="179"/>
                  </a:lnTo>
                  <a:lnTo>
                    <a:pt x="314" y="155"/>
                  </a:lnTo>
                  <a:lnTo>
                    <a:pt x="343" y="134"/>
                  </a:lnTo>
                  <a:lnTo>
                    <a:pt x="376" y="113"/>
                  </a:lnTo>
                  <a:lnTo>
                    <a:pt x="408" y="95"/>
                  </a:lnTo>
                  <a:lnTo>
                    <a:pt x="442" y="78"/>
                  </a:lnTo>
                  <a:lnTo>
                    <a:pt x="477" y="62"/>
                  </a:lnTo>
                  <a:lnTo>
                    <a:pt x="513" y="48"/>
                  </a:lnTo>
                  <a:lnTo>
                    <a:pt x="549" y="35"/>
                  </a:lnTo>
                  <a:lnTo>
                    <a:pt x="586" y="24"/>
                  </a:lnTo>
                  <a:lnTo>
                    <a:pt x="624" y="16"/>
                  </a:lnTo>
                  <a:lnTo>
                    <a:pt x="662" y="9"/>
                  </a:lnTo>
                  <a:lnTo>
                    <a:pt x="701" y="4"/>
                  </a:lnTo>
                  <a:lnTo>
                    <a:pt x="741" y="2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821" y="2"/>
                  </a:lnTo>
                  <a:lnTo>
                    <a:pt x="861" y="4"/>
                  </a:lnTo>
                  <a:lnTo>
                    <a:pt x="900" y="9"/>
                  </a:lnTo>
                  <a:lnTo>
                    <a:pt x="940" y="16"/>
                  </a:lnTo>
                  <a:lnTo>
                    <a:pt x="976" y="24"/>
                  </a:lnTo>
                  <a:lnTo>
                    <a:pt x="1014" y="35"/>
                  </a:lnTo>
                  <a:lnTo>
                    <a:pt x="1051" y="48"/>
                  </a:lnTo>
                  <a:lnTo>
                    <a:pt x="1086" y="62"/>
                  </a:lnTo>
                  <a:lnTo>
                    <a:pt x="1120" y="78"/>
                  </a:lnTo>
                  <a:lnTo>
                    <a:pt x="1154" y="95"/>
                  </a:lnTo>
                  <a:lnTo>
                    <a:pt x="1188" y="113"/>
                  </a:lnTo>
                  <a:lnTo>
                    <a:pt x="1219" y="134"/>
                  </a:lnTo>
                  <a:lnTo>
                    <a:pt x="1250" y="155"/>
                  </a:lnTo>
                  <a:lnTo>
                    <a:pt x="1279" y="179"/>
                  </a:lnTo>
                  <a:lnTo>
                    <a:pt x="1307" y="203"/>
                  </a:lnTo>
                  <a:lnTo>
                    <a:pt x="1334" y="230"/>
                  </a:lnTo>
                  <a:lnTo>
                    <a:pt x="1361" y="257"/>
                  </a:lnTo>
                  <a:lnTo>
                    <a:pt x="1385" y="285"/>
                  </a:lnTo>
                  <a:lnTo>
                    <a:pt x="1408" y="314"/>
                  </a:lnTo>
                  <a:lnTo>
                    <a:pt x="1430" y="345"/>
                  </a:lnTo>
                  <a:lnTo>
                    <a:pt x="1450" y="376"/>
                  </a:lnTo>
                  <a:lnTo>
                    <a:pt x="1470" y="409"/>
                  </a:lnTo>
                  <a:lnTo>
                    <a:pt x="1486" y="443"/>
                  </a:lnTo>
                  <a:lnTo>
                    <a:pt x="1502" y="478"/>
                  </a:lnTo>
                  <a:lnTo>
                    <a:pt x="1516" y="513"/>
                  </a:lnTo>
                  <a:lnTo>
                    <a:pt x="1529" y="550"/>
                  </a:lnTo>
                  <a:lnTo>
                    <a:pt x="1539" y="586"/>
                  </a:lnTo>
                  <a:lnTo>
                    <a:pt x="1547" y="624"/>
                  </a:lnTo>
                  <a:lnTo>
                    <a:pt x="1554" y="662"/>
                  </a:lnTo>
                  <a:lnTo>
                    <a:pt x="1560" y="702"/>
                  </a:lnTo>
                  <a:lnTo>
                    <a:pt x="1563" y="741"/>
                  </a:lnTo>
                  <a:lnTo>
                    <a:pt x="1564" y="782"/>
                  </a:lnTo>
                  <a:lnTo>
                    <a:pt x="1564" y="782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259" y="1278"/>
              <a:ext cx="682" cy="684"/>
            </a:xfrm>
            <a:custGeom>
              <a:avLst/>
              <a:gdLst>
                <a:gd name="T0" fmla="*/ 1366 w 1366"/>
                <a:gd name="T1" fmla="*/ 718 h 1366"/>
                <a:gd name="T2" fmla="*/ 1353 w 1366"/>
                <a:gd name="T3" fmla="*/ 821 h 1366"/>
                <a:gd name="T4" fmla="*/ 1325 w 1366"/>
                <a:gd name="T5" fmla="*/ 918 h 1366"/>
                <a:gd name="T6" fmla="*/ 1284 w 1366"/>
                <a:gd name="T7" fmla="*/ 1008 h 1366"/>
                <a:gd name="T8" fmla="*/ 1231 w 1366"/>
                <a:gd name="T9" fmla="*/ 1092 h 1366"/>
                <a:gd name="T10" fmla="*/ 1166 w 1366"/>
                <a:gd name="T11" fmla="*/ 1166 h 1366"/>
                <a:gd name="T12" fmla="*/ 1092 w 1366"/>
                <a:gd name="T13" fmla="*/ 1230 h 1366"/>
                <a:gd name="T14" fmla="*/ 1009 w 1366"/>
                <a:gd name="T15" fmla="*/ 1283 h 1366"/>
                <a:gd name="T16" fmla="*/ 918 w 1366"/>
                <a:gd name="T17" fmla="*/ 1324 h 1366"/>
                <a:gd name="T18" fmla="*/ 820 w 1366"/>
                <a:gd name="T19" fmla="*/ 1352 h 1366"/>
                <a:gd name="T20" fmla="*/ 719 w 1366"/>
                <a:gd name="T21" fmla="*/ 1365 h 1366"/>
                <a:gd name="T22" fmla="*/ 649 w 1366"/>
                <a:gd name="T23" fmla="*/ 1365 h 1366"/>
                <a:gd name="T24" fmla="*/ 546 w 1366"/>
                <a:gd name="T25" fmla="*/ 1352 h 1366"/>
                <a:gd name="T26" fmla="*/ 448 w 1366"/>
                <a:gd name="T27" fmla="*/ 1324 h 1366"/>
                <a:gd name="T28" fmla="*/ 358 w 1366"/>
                <a:gd name="T29" fmla="*/ 1283 h 1366"/>
                <a:gd name="T30" fmla="*/ 275 w 1366"/>
                <a:gd name="T31" fmla="*/ 1230 h 1366"/>
                <a:gd name="T32" fmla="*/ 200 w 1366"/>
                <a:gd name="T33" fmla="*/ 1166 h 1366"/>
                <a:gd name="T34" fmla="*/ 136 w 1366"/>
                <a:gd name="T35" fmla="*/ 1092 h 1366"/>
                <a:gd name="T36" fmla="*/ 83 w 1366"/>
                <a:gd name="T37" fmla="*/ 1008 h 1366"/>
                <a:gd name="T38" fmla="*/ 41 w 1366"/>
                <a:gd name="T39" fmla="*/ 918 h 1366"/>
                <a:gd name="T40" fmla="*/ 14 w 1366"/>
                <a:gd name="T41" fmla="*/ 821 h 1366"/>
                <a:gd name="T42" fmla="*/ 2 w 1366"/>
                <a:gd name="T43" fmla="*/ 718 h 1366"/>
                <a:gd name="T44" fmla="*/ 2 w 1366"/>
                <a:gd name="T45" fmla="*/ 648 h 1366"/>
                <a:gd name="T46" fmla="*/ 14 w 1366"/>
                <a:gd name="T47" fmla="*/ 545 h 1366"/>
                <a:gd name="T48" fmla="*/ 41 w 1366"/>
                <a:gd name="T49" fmla="*/ 448 h 1366"/>
                <a:gd name="T50" fmla="*/ 83 w 1366"/>
                <a:gd name="T51" fmla="*/ 358 h 1366"/>
                <a:gd name="T52" fmla="*/ 136 w 1366"/>
                <a:gd name="T53" fmla="*/ 274 h 1366"/>
                <a:gd name="T54" fmla="*/ 200 w 1366"/>
                <a:gd name="T55" fmla="*/ 200 h 1366"/>
                <a:gd name="T56" fmla="*/ 275 w 1366"/>
                <a:gd name="T57" fmla="*/ 136 h 1366"/>
                <a:gd name="T58" fmla="*/ 358 w 1366"/>
                <a:gd name="T59" fmla="*/ 83 h 1366"/>
                <a:gd name="T60" fmla="*/ 448 w 1366"/>
                <a:gd name="T61" fmla="*/ 42 h 1366"/>
                <a:gd name="T62" fmla="*/ 546 w 1366"/>
                <a:gd name="T63" fmla="*/ 14 h 1366"/>
                <a:gd name="T64" fmla="*/ 649 w 1366"/>
                <a:gd name="T65" fmla="*/ 1 h 1366"/>
                <a:gd name="T66" fmla="*/ 719 w 1366"/>
                <a:gd name="T67" fmla="*/ 1 h 1366"/>
                <a:gd name="T68" fmla="*/ 820 w 1366"/>
                <a:gd name="T69" fmla="*/ 14 h 1366"/>
                <a:gd name="T70" fmla="*/ 918 w 1366"/>
                <a:gd name="T71" fmla="*/ 42 h 1366"/>
                <a:gd name="T72" fmla="*/ 1009 w 1366"/>
                <a:gd name="T73" fmla="*/ 83 h 1366"/>
                <a:gd name="T74" fmla="*/ 1092 w 1366"/>
                <a:gd name="T75" fmla="*/ 136 h 1366"/>
                <a:gd name="T76" fmla="*/ 1166 w 1366"/>
                <a:gd name="T77" fmla="*/ 200 h 1366"/>
                <a:gd name="T78" fmla="*/ 1231 w 1366"/>
                <a:gd name="T79" fmla="*/ 274 h 1366"/>
                <a:gd name="T80" fmla="*/ 1284 w 1366"/>
                <a:gd name="T81" fmla="*/ 358 h 1366"/>
                <a:gd name="T82" fmla="*/ 1325 w 1366"/>
                <a:gd name="T83" fmla="*/ 448 h 1366"/>
                <a:gd name="T84" fmla="*/ 1353 w 1366"/>
                <a:gd name="T85" fmla="*/ 545 h 1366"/>
                <a:gd name="T86" fmla="*/ 1366 w 1366"/>
                <a:gd name="T87" fmla="*/ 648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6" h="1366">
                  <a:moveTo>
                    <a:pt x="1366" y="683"/>
                  </a:moveTo>
                  <a:lnTo>
                    <a:pt x="1366" y="683"/>
                  </a:lnTo>
                  <a:lnTo>
                    <a:pt x="1366" y="718"/>
                  </a:lnTo>
                  <a:lnTo>
                    <a:pt x="1363" y="753"/>
                  </a:lnTo>
                  <a:lnTo>
                    <a:pt x="1359" y="787"/>
                  </a:lnTo>
                  <a:lnTo>
                    <a:pt x="1353" y="821"/>
                  </a:lnTo>
                  <a:lnTo>
                    <a:pt x="1345" y="853"/>
                  </a:lnTo>
                  <a:lnTo>
                    <a:pt x="1336" y="886"/>
                  </a:lnTo>
                  <a:lnTo>
                    <a:pt x="1325" y="918"/>
                  </a:lnTo>
                  <a:lnTo>
                    <a:pt x="1312" y="949"/>
                  </a:lnTo>
                  <a:lnTo>
                    <a:pt x="1300" y="979"/>
                  </a:lnTo>
                  <a:lnTo>
                    <a:pt x="1284" y="1008"/>
                  </a:lnTo>
                  <a:lnTo>
                    <a:pt x="1267" y="1037"/>
                  </a:lnTo>
                  <a:lnTo>
                    <a:pt x="1250" y="1065"/>
                  </a:lnTo>
                  <a:lnTo>
                    <a:pt x="1231" y="1092"/>
                  </a:lnTo>
                  <a:lnTo>
                    <a:pt x="1211" y="1117"/>
                  </a:lnTo>
                  <a:lnTo>
                    <a:pt x="1188" y="1142"/>
                  </a:lnTo>
                  <a:lnTo>
                    <a:pt x="1166" y="1166"/>
                  </a:lnTo>
                  <a:lnTo>
                    <a:pt x="1143" y="1189"/>
                  </a:lnTo>
                  <a:lnTo>
                    <a:pt x="1118" y="1210"/>
                  </a:lnTo>
                  <a:lnTo>
                    <a:pt x="1092" y="1230"/>
                  </a:lnTo>
                  <a:lnTo>
                    <a:pt x="1066" y="1249"/>
                  </a:lnTo>
                  <a:lnTo>
                    <a:pt x="1038" y="1268"/>
                  </a:lnTo>
                  <a:lnTo>
                    <a:pt x="1009" y="1283"/>
                  </a:lnTo>
                  <a:lnTo>
                    <a:pt x="980" y="1299"/>
                  </a:lnTo>
                  <a:lnTo>
                    <a:pt x="949" y="1313"/>
                  </a:lnTo>
                  <a:lnTo>
                    <a:pt x="918" y="1324"/>
                  </a:lnTo>
                  <a:lnTo>
                    <a:pt x="887" y="1335"/>
                  </a:lnTo>
                  <a:lnTo>
                    <a:pt x="854" y="1344"/>
                  </a:lnTo>
                  <a:lnTo>
                    <a:pt x="820" y="1352"/>
                  </a:lnTo>
                  <a:lnTo>
                    <a:pt x="788" y="1358"/>
                  </a:lnTo>
                  <a:lnTo>
                    <a:pt x="753" y="1362"/>
                  </a:lnTo>
                  <a:lnTo>
                    <a:pt x="719" y="1365"/>
                  </a:lnTo>
                  <a:lnTo>
                    <a:pt x="684" y="1366"/>
                  </a:lnTo>
                  <a:lnTo>
                    <a:pt x="684" y="1366"/>
                  </a:lnTo>
                  <a:lnTo>
                    <a:pt x="649" y="1365"/>
                  </a:lnTo>
                  <a:lnTo>
                    <a:pt x="613" y="1362"/>
                  </a:lnTo>
                  <a:lnTo>
                    <a:pt x="579" y="1358"/>
                  </a:lnTo>
                  <a:lnTo>
                    <a:pt x="546" y="1352"/>
                  </a:lnTo>
                  <a:lnTo>
                    <a:pt x="513" y="1344"/>
                  </a:lnTo>
                  <a:lnTo>
                    <a:pt x="481" y="1335"/>
                  </a:lnTo>
                  <a:lnTo>
                    <a:pt x="448" y="1324"/>
                  </a:lnTo>
                  <a:lnTo>
                    <a:pt x="417" y="1313"/>
                  </a:lnTo>
                  <a:lnTo>
                    <a:pt x="388" y="1299"/>
                  </a:lnTo>
                  <a:lnTo>
                    <a:pt x="358" y="1283"/>
                  </a:lnTo>
                  <a:lnTo>
                    <a:pt x="329" y="1268"/>
                  </a:lnTo>
                  <a:lnTo>
                    <a:pt x="302" y="1249"/>
                  </a:lnTo>
                  <a:lnTo>
                    <a:pt x="275" y="1230"/>
                  </a:lnTo>
                  <a:lnTo>
                    <a:pt x="248" y="1210"/>
                  </a:lnTo>
                  <a:lnTo>
                    <a:pt x="224" y="1189"/>
                  </a:lnTo>
                  <a:lnTo>
                    <a:pt x="200" y="1166"/>
                  </a:lnTo>
                  <a:lnTo>
                    <a:pt x="178" y="1142"/>
                  </a:lnTo>
                  <a:lnTo>
                    <a:pt x="157" y="1117"/>
                  </a:lnTo>
                  <a:lnTo>
                    <a:pt x="136" y="1092"/>
                  </a:lnTo>
                  <a:lnTo>
                    <a:pt x="117" y="1065"/>
                  </a:lnTo>
                  <a:lnTo>
                    <a:pt x="99" y="1037"/>
                  </a:lnTo>
                  <a:lnTo>
                    <a:pt x="83" y="1008"/>
                  </a:lnTo>
                  <a:lnTo>
                    <a:pt x="68" y="979"/>
                  </a:lnTo>
                  <a:lnTo>
                    <a:pt x="54" y="949"/>
                  </a:lnTo>
                  <a:lnTo>
                    <a:pt x="41" y="918"/>
                  </a:lnTo>
                  <a:lnTo>
                    <a:pt x="31" y="886"/>
                  </a:lnTo>
                  <a:lnTo>
                    <a:pt x="21" y="853"/>
                  </a:lnTo>
                  <a:lnTo>
                    <a:pt x="14" y="821"/>
                  </a:lnTo>
                  <a:lnTo>
                    <a:pt x="9" y="787"/>
                  </a:lnTo>
                  <a:lnTo>
                    <a:pt x="4" y="753"/>
                  </a:lnTo>
                  <a:lnTo>
                    <a:pt x="2" y="718"/>
                  </a:lnTo>
                  <a:lnTo>
                    <a:pt x="0" y="683"/>
                  </a:lnTo>
                  <a:lnTo>
                    <a:pt x="0" y="683"/>
                  </a:lnTo>
                  <a:lnTo>
                    <a:pt x="2" y="648"/>
                  </a:lnTo>
                  <a:lnTo>
                    <a:pt x="4" y="613"/>
                  </a:lnTo>
                  <a:lnTo>
                    <a:pt x="9" y="579"/>
                  </a:lnTo>
                  <a:lnTo>
                    <a:pt x="14" y="545"/>
                  </a:lnTo>
                  <a:lnTo>
                    <a:pt x="21" y="513"/>
                  </a:lnTo>
                  <a:lnTo>
                    <a:pt x="31" y="480"/>
                  </a:lnTo>
                  <a:lnTo>
                    <a:pt x="41" y="448"/>
                  </a:lnTo>
                  <a:lnTo>
                    <a:pt x="54" y="417"/>
                  </a:lnTo>
                  <a:lnTo>
                    <a:pt x="68" y="387"/>
                  </a:lnTo>
                  <a:lnTo>
                    <a:pt x="83" y="358"/>
                  </a:lnTo>
                  <a:lnTo>
                    <a:pt x="99" y="329"/>
                  </a:lnTo>
                  <a:lnTo>
                    <a:pt x="117" y="301"/>
                  </a:lnTo>
                  <a:lnTo>
                    <a:pt x="136" y="274"/>
                  </a:lnTo>
                  <a:lnTo>
                    <a:pt x="157" y="249"/>
                  </a:lnTo>
                  <a:lnTo>
                    <a:pt x="178" y="224"/>
                  </a:lnTo>
                  <a:lnTo>
                    <a:pt x="200" y="200"/>
                  </a:lnTo>
                  <a:lnTo>
                    <a:pt x="224" y="177"/>
                  </a:lnTo>
                  <a:lnTo>
                    <a:pt x="248" y="156"/>
                  </a:lnTo>
                  <a:lnTo>
                    <a:pt x="275" y="136"/>
                  </a:lnTo>
                  <a:lnTo>
                    <a:pt x="302" y="117"/>
                  </a:lnTo>
                  <a:lnTo>
                    <a:pt x="329" y="100"/>
                  </a:lnTo>
                  <a:lnTo>
                    <a:pt x="358" y="83"/>
                  </a:lnTo>
                  <a:lnTo>
                    <a:pt x="388" y="67"/>
                  </a:lnTo>
                  <a:lnTo>
                    <a:pt x="417" y="53"/>
                  </a:lnTo>
                  <a:lnTo>
                    <a:pt x="448" y="42"/>
                  </a:lnTo>
                  <a:lnTo>
                    <a:pt x="481" y="31"/>
                  </a:lnTo>
                  <a:lnTo>
                    <a:pt x="513" y="22"/>
                  </a:lnTo>
                  <a:lnTo>
                    <a:pt x="546" y="14"/>
                  </a:lnTo>
                  <a:lnTo>
                    <a:pt x="579" y="8"/>
                  </a:lnTo>
                  <a:lnTo>
                    <a:pt x="613" y="4"/>
                  </a:lnTo>
                  <a:lnTo>
                    <a:pt x="649" y="1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9" y="1"/>
                  </a:lnTo>
                  <a:lnTo>
                    <a:pt x="753" y="4"/>
                  </a:lnTo>
                  <a:lnTo>
                    <a:pt x="788" y="8"/>
                  </a:lnTo>
                  <a:lnTo>
                    <a:pt x="820" y="14"/>
                  </a:lnTo>
                  <a:lnTo>
                    <a:pt x="854" y="22"/>
                  </a:lnTo>
                  <a:lnTo>
                    <a:pt x="887" y="31"/>
                  </a:lnTo>
                  <a:lnTo>
                    <a:pt x="918" y="42"/>
                  </a:lnTo>
                  <a:lnTo>
                    <a:pt x="949" y="53"/>
                  </a:lnTo>
                  <a:lnTo>
                    <a:pt x="980" y="67"/>
                  </a:lnTo>
                  <a:lnTo>
                    <a:pt x="1009" y="83"/>
                  </a:lnTo>
                  <a:lnTo>
                    <a:pt x="1038" y="100"/>
                  </a:lnTo>
                  <a:lnTo>
                    <a:pt x="1066" y="117"/>
                  </a:lnTo>
                  <a:lnTo>
                    <a:pt x="1092" y="136"/>
                  </a:lnTo>
                  <a:lnTo>
                    <a:pt x="1118" y="156"/>
                  </a:lnTo>
                  <a:lnTo>
                    <a:pt x="1143" y="177"/>
                  </a:lnTo>
                  <a:lnTo>
                    <a:pt x="1166" y="200"/>
                  </a:lnTo>
                  <a:lnTo>
                    <a:pt x="1188" y="224"/>
                  </a:lnTo>
                  <a:lnTo>
                    <a:pt x="1211" y="249"/>
                  </a:lnTo>
                  <a:lnTo>
                    <a:pt x="1231" y="274"/>
                  </a:lnTo>
                  <a:lnTo>
                    <a:pt x="1250" y="301"/>
                  </a:lnTo>
                  <a:lnTo>
                    <a:pt x="1267" y="329"/>
                  </a:lnTo>
                  <a:lnTo>
                    <a:pt x="1284" y="358"/>
                  </a:lnTo>
                  <a:lnTo>
                    <a:pt x="1300" y="387"/>
                  </a:lnTo>
                  <a:lnTo>
                    <a:pt x="1312" y="417"/>
                  </a:lnTo>
                  <a:lnTo>
                    <a:pt x="1325" y="448"/>
                  </a:lnTo>
                  <a:lnTo>
                    <a:pt x="1336" y="480"/>
                  </a:lnTo>
                  <a:lnTo>
                    <a:pt x="1345" y="513"/>
                  </a:lnTo>
                  <a:lnTo>
                    <a:pt x="1353" y="545"/>
                  </a:lnTo>
                  <a:lnTo>
                    <a:pt x="1359" y="579"/>
                  </a:lnTo>
                  <a:lnTo>
                    <a:pt x="1363" y="613"/>
                  </a:lnTo>
                  <a:lnTo>
                    <a:pt x="1366" y="648"/>
                  </a:lnTo>
                  <a:lnTo>
                    <a:pt x="1366" y="683"/>
                  </a:lnTo>
                  <a:lnTo>
                    <a:pt x="1366" y="68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0" y="1620"/>
              <a:ext cx="1200" cy="599"/>
            </a:xfrm>
            <a:custGeom>
              <a:avLst/>
              <a:gdLst>
                <a:gd name="T0" fmla="*/ 2399 w 2400"/>
                <a:gd name="T1" fmla="*/ 39 h 1199"/>
                <a:gd name="T2" fmla="*/ 2390 w 2400"/>
                <a:gd name="T3" fmla="*/ 156 h 1199"/>
                <a:gd name="T4" fmla="*/ 2355 w 2400"/>
                <a:gd name="T5" fmla="*/ 324 h 1199"/>
                <a:gd name="T6" fmla="*/ 2297 w 2400"/>
                <a:gd name="T7" fmla="*/ 486 h 1199"/>
                <a:gd name="T8" fmla="*/ 2217 w 2400"/>
                <a:gd name="T9" fmla="*/ 637 h 1199"/>
                <a:gd name="T10" fmla="*/ 2115 w 2400"/>
                <a:gd name="T11" fmla="*/ 776 h 1199"/>
                <a:gd name="T12" fmla="*/ 2035 w 2400"/>
                <a:gd name="T13" fmla="*/ 861 h 1199"/>
                <a:gd name="T14" fmla="*/ 1901 w 2400"/>
                <a:gd name="T15" fmla="*/ 973 h 1199"/>
                <a:gd name="T16" fmla="*/ 1755 w 2400"/>
                <a:gd name="T17" fmla="*/ 1064 h 1199"/>
                <a:gd name="T18" fmla="*/ 1598 w 2400"/>
                <a:gd name="T19" fmla="*/ 1133 h 1199"/>
                <a:gd name="T20" fmla="*/ 1432 w 2400"/>
                <a:gd name="T21" fmla="*/ 1178 h 1199"/>
                <a:gd name="T22" fmla="*/ 1259 w 2400"/>
                <a:gd name="T23" fmla="*/ 1197 h 1199"/>
                <a:gd name="T24" fmla="*/ 1139 w 2400"/>
                <a:gd name="T25" fmla="*/ 1197 h 1199"/>
                <a:gd name="T26" fmla="*/ 958 w 2400"/>
                <a:gd name="T27" fmla="*/ 1175 h 1199"/>
                <a:gd name="T28" fmla="*/ 788 w 2400"/>
                <a:gd name="T29" fmla="*/ 1127 h 1199"/>
                <a:gd name="T30" fmla="*/ 629 w 2400"/>
                <a:gd name="T31" fmla="*/ 1054 h 1199"/>
                <a:gd name="T32" fmla="*/ 483 w 2400"/>
                <a:gd name="T33" fmla="*/ 961 h 1199"/>
                <a:gd name="T34" fmla="*/ 352 w 2400"/>
                <a:gd name="T35" fmla="*/ 848 h 1199"/>
                <a:gd name="T36" fmla="*/ 240 w 2400"/>
                <a:gd name="T37" fmla="*/ 717 h 1199"/>
                <a:gd name="T38" fmla="*/ 145 w 2400"/>
                <a:gd name="T39" fmla="*/ 571 h 1199"/>
                <a:gd name="T40" fmla="*/ 73 w 2400"/>
                <a:gd name="T41" fmla="*/ 411 h 1199"/>
                <a:gd name="T42" fmla="*/ 25 w 2400"/>
                <a:gd name="T43" fmla="*/ 241 h 1199"/>
                <a:gd name="T44" fmla="*/ 3 w 2400"/>
                <a:gd name="T45" fmla="*/ 62 h 1199"/>
                <a:gd name="T46" fmla="*/ 118 w 2400"/>
                <a:gd name="T47" fmla="*/ 0 h 1199"/>
                <a:gd name="T48" fmla="*/ 131 w 2400"/>
                <a:gd name="T49" fmla="*/ 165 h 1199"/>
                <a:gd name="T50" fmla="*/ 168 w 2400"/>
                <a:gd name="T51" fmla="*/ 321 h 1199"/>
                <a:gd name="T52" fmla="*/ 225 w 2400"/>
                <a:gd name="T53" fmla="*/ 468 h 1199"/>
                <a:gd name="T54" fmla="*/ 304 w 2400"/>
                <a:gd name="T55" fmla="*/ 604 h 1199"/>
                <a:gd name="T56" fmla="*/ 400 w 2400"/>
                <a:gd name="T57" fmla="*/ 727 h 1199"/>
                <a:gd name="T58" fmla="*/ 513 w 2400"/>
                <a:gd name="T59" fmla="*/ 834 h 1199"/>
                <a:gd name="T60" fmla="*/ 640 w 2400"/>
                <a:gd name="T61" fmla="*/ 924 h 1199"/>
                <a:gd name="T62" fmla="*/ 779 w 2400"/>
                <a:gd name="T63" fmla="*/ 996 h 1199"/>
                <a:gd name="T64" fmla="*/ 930 w 2400"/>
                <a:gd name="T65" fmla="*/ 1047 h 1199"/>
                <a:gd name="T66" fmla="*/ 1089 w 2400"/>
                <a:gd name="T67" fmla="*/ 1075 h 1199"/>
                <a:gd name="T68" fmla="*/ 1201 w 2400"/>
                <a:gd name="T69" fmla="*/ 1080 h 1199"/>
                <a:gd name="T70" fmla="*/ 1361 w 2400"/>
                <a:gd name="T71" fmla="*/ 1069 h 1199"/>
                <a:gd name="T72" fmla="*/ 1516 w 2400"/>
                <a:gd name="T73" fmla="*/ 1035 h 1199"/>
                <a:gd name="T74" fmla="*/ 1662 w 2400"/>
                <a:gd name="T75" fmla="*/ 979 h 1199"/>
                <a:gd name="T76" fmla="*/ 1796 w 2400"/>
                <a:gd name="T77" fmla="*/ 904 h 1199"/>
                <a:gd name="T78" fmla="*/ 1915 w 2400"/>
                <a:gd name="T79" fmla="*/ 813 h 1199"/>
                <a:gd name="T80" fmla="*/ 2022 w 2400"/>
                <a:gd name="T81" fmla="*/ 704 h 1199"/>
                <a:gd name="T82" fmla="*/ 2114 w 2400"/>
                <a:gd name="T83" fmla="*/ 582 h 1199"/>
                <a:gd name="T84" fmla="*/ 2186 w 2400"/>
                <a:gd name="T85" fmla="*/ 448 h 1199"/>
                <a:gd name="T86" fmla="*/ 2239 w 2400"/>
                <a:gd name="T87" fmla="*/ 301 h 1199"/>
                <a:gd name="T88" fmla="*/ 2272 w 2400"/>
                <a:gd name="T89" fmla="*/ 145 h 1199"/>
                <a:gd name="T90" fmla="*/ 2282 w 2400"/>
                <a:gd name="T91" fmla="*/ 38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00" h="1199">
                  <a:moveTo>
                    <a:pt x="2400" y="0"/>
                  </a:moveTo>
                  <a:lnTo>
                    <a:pt x="2400" y="0"/>
                  </a:lnTo>
                  <a:lnTo>
                    <a:pt x="2399" y="39"/>
                  </a:lnTo>
                  <a:lnTo>
                    <a:pt x="2399" y="39"/>
                  </a:lnTo>
                  <a:lnTo>
                    <a:pt x="2396" y="99"/>
                  </a:lnTo>
                  <a:lnTo>
                    <a:pt x="2390" y="156"/>
                  </a:lnTo>
                  <a:lnTo>
                    <a:pt x="2382" y="213"/>
                  </a:lnTo>
                  <a:lnTo>
                    <a:pt x="2369" y="269"/>
                  </a:lnTo>
                  <a:lnTo>
                    <a:pt x="2355" y="324"/>
                  </a:lnTo>
                  <a:lnTo>
                    <a:pt x="2340" y="379"/>
                  </a:lnTo>
                  <a:lnTo>
                    <a:pt x="2320" y="432"/>
                  </a:lnTo>
                  <a:lnTo>
                    <a:pt x="2297" y="486"/>
                  </a:lnTo>
                  <a:lnTo>
                    <a:pt x="2273" y="537"/>
                  </a:lnTo>
                  <a:lnTo>
                    <a:pt x="2246" y="587"/>
                  </a:lnTo>
                  <a:lnTo>
                    <a:pt x="2217" y="637"/>
                  </a:lnTo>
                  <a:lnTo>
                    <a:pt x="2186" y="685"/>
                  </a:lnTo>
                  <a:lnTo>
                    <a:pt x="2152" y="731"/>
                  </a:lnTo>
                  <a:lnTo>
                    <a:pt x="2115" y="776"/>
                  </a:lnTo>
                  <a:lnTo>
                    <a:pt x="2076" y="820"/>
                  </a:lnTo>
                  <a:lnTo>
                    <a:pt x="2035" y="861"/>
                  </a:lnTo>
                  <a:lnTo>
                    <a:pt x="2035" y="861"/>
                  </a:lnTo>
                  <a:lnTo>
                    <a:pt x="1993" y="900"/>
                  </a:lnTo>
                  <a:lnTo>
                    <a:pt x="1948" y="938"/>
                  </a:lnTo>
                  <a:lnTo>
                    <a:pt x="1901" y="973"/>
                  </a:lnTo>
                  <a:lnTo>
                    <a:pt x="1855" y="1006"/>
                  </a:lnTo>
                  <a:lnTo>
                    <a:pt x="1805" y="1035"/>
                  </a:lnTo>
                  <a:lnTo>
                    <a:pt x="1755" y="1064"/>
                  </a:lnTo>
                  <a:lnTo>
                    <a:pt x="1704" y="1089"/>
                  </a:lnTo>
                  <a:lnTo>
                    <a:pt x="1652" y="1111"/>
                  </a:lnTo>
                  <a:lnTo>
                    <a:pt x="1598" y="1133"/>
                  </a:lnTo>
                  <a:lnTo>
                    <a:pt x="1543" y="1150"/>
                  </a:lnTo>
                  <a:lnTo>
                    <a:pt x="1488" y="1165"/>
                  </a:lnTo>
                  <a:lnTo>
                    <a:pt x="1432" y="1178"/>
                  </a:lnTo>
                  <a:lnTo>
                    <a:pt x="1374" y="1186"/>
                  </a:lnTo>
                  <a:lnTo>
                    <a:pt x="1316" y="1193"/>
                  </a:lnTo>
                  <a:lnTo>
                    <a:pt x="1259" y="1197"/>
                  </a:lnTo>
                  <a:lnTo>
                    <a:pt x="1201" y="1199"/>
                  </a:lnTo>
                  <a:lnTo>
                    <a:pt x="1201" y="1199"/>
                  </a:lnTo>
                  <a:lnTo>
                    <a:pt x="1139" y="1197"/>
                  </a:lnTo>
                  <a:lnTo>
                    <a:pt x="1078" y="1193"/>
                  </a:lnTo>
                  <a:lnTo>
                    <a:pt x="1018" y="1185"/>
                  </a:lnTo>
                  <a:lnTo>
                    <a:pt x="958" y="1175"/>
                  </a:lnTo>
                  <a:lnTo>
                    <a:pt x="901" y="1161"/>
                  </a:lnTo>
                  <a:lnTo>
                    <a:pt x="844" y="1145"/>
                  </a:lnTo>
                  <a:lnTo>
                    <a:pt x="788" y="1127"/>
                  </a:lnTo>
                  <a:lnTo>
                    <a:pt x="734" y="1104"/>
                  </a:lnTo>
                  <a:lnTo>
                    <a:pt x="681" y="1080"/>
                  </a:lnTo>
                  <a:lnTo>
                    <a:pt x="629" y="1054"/>
                  </a:lnTo>
                  <a:lnTo>
                    <a:pt x="579" y="1026"/>
                  </a:lnTo>
                  <a:lnTo>
                    <a:pt x="530" y="995"/>
                  </a:lnTo>
                  <a:lnTo>
                    <a:pt x="483" y="961"/>
                  </a:lnTo>
                  <a:lnTo>
                    <a:pt x="438" y="926"/>
                  </a:lnTo>
                  <a:lnTo>
                    <a:pt x="395" y="887"/>
                  </a:lnTo>
                  <a:lnTo>
                    <a:pt x="352" y="848"/>
                  </a:lnTo>
                  <a:lnTo>
                    <a:pt x="313" y="806"/>
                  </a:lnTo>
                  <a:lnTo>
                    <a:pt x="275" y="762"/>
                  </a:lnTo>
                  <a:lnTo>
                    <a:pt x="240" y="717"/>
                  </a:lnTo>
                  <a:lnTo>
                    <a:pt x="206" y="671"/>
                  </a:lnTo>
                  <a:lnTo>
                    <a:pt x="175" y="621"/>
                  </a:lnTo>
                  <a:lnTo>
                    <a:pt x="145" y="571"/>
                  </a:lnTo>
                  <a:lnTo>
                    <a:pt x="118" y="520"/>
                  </a:lnTo>
                  <a:lnTo>
                    <a:pt x="94" y="466"/>
                  </a:lnTo>
                  <a:lnTo>
                    <a:pt x="73" y="411"/>
                  </a:lnTo>
                  <a:lnTo>
                    <a:pt x="55" y="356"/>
                  </a:lnTo>
                  <a:lnTo>
                    <a:pt x="38" y="300"/>
                  </a:lnTo>
                  <a:lnTo>
                    <a:pt x="25" y="241"/>
                  </a:lnTo>
                  <a:lnTo>
                    <a:pt x="14" y="182"/>
                  </a:lnTo>
                  <a:lnTo>
                    <a:pt x="7" y="123"/>
                  </a:lnTo>
                  <a:lnTo>
                    <a:pt x="3" y="62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0" y="55"/>
                  </a:lnTo>
                  <a:lnTo>
                    <a:pt x="124" y="110"/>
                  </a:lnTo>
                  <a:lnTo>
                    <a:pt x="131" y="165"/>
                  </a:lnTo>
                  <a:lnTo>
                    <a:pt x="141" y="217"/>
                  </a:lnTo>
                  <a:lnTo>
                    <a:pt x="154" y="270"/>
                  </a:lnTo>
                  <a:lnTo>
                    <a:pt x="168" y="321"/>
                  </a:lnTo>
                  <a:lnTo>
                    <a:pt x="185" y="372"/>
                  </a:lnTo>
                  <a:lnTo>
                    <a:pt x="204" y="420"/>
                  </a:lnTo>
                  <a:lnTo>
                    <a:pt x="225" y="468"/>
                  </a:lnTo>
                  <a:lnTo>
                    <a:pt x="249" y="514"/>
                  </a:lnTo>
                  <a:lnTo>
                    <a:pt x="276" y="561"/>
                  </a:lnTo>
                  <a:lnTo>
                    <a:pt x="304" y="604"/>
                  </a:lnTo>
                  <a:lnTo>
                    <a:pt x="334" y="647"/>
                  </a:lnTo>
                  <a:lnTo>
                    <a:pt x="366" y="687"/>
                  </a:lnTo>
                  <a:lnTo>
                    <a:pt x="400" y="727"/>
                  </a:lnTo>
                  <a:lnTo>
                    <a:pt x="435" y="764"/>
                  </a:lnTo>
                  <a:lnTo>
                    <a:pt x="474" y="800"/>
                  </a:lnTo>
                  <a:lnTo>
                    <a:pt x="513" y="834"/>
                  </a:lnTo>
                  <a:lnTo>
                    <a:pt x="554" y="866"/>
                  </a:lnTo>
                  <a:lnTo>
                    <a:pt x="596" y="896"/>
                  </a:lnTo>
                  <a:lnTo>
                    <a:pt x="640" y="924"/>
                  </a:lnTo>
                  <a:lnTo>
                    <a:pt x="685" y="951"/>
                  </a:lnTo>
                  <a:lnTo>
                    <a:pt x="731" y="975"/>
                  </a:lnTo>
                  <a:lnTo>
                    <a:pt x="779" y="996"/>
                  </a:lnTo>
                  <a:lnTo>
                    <a:pt x="829" y="1016"/>
                  </a:lnTo>
                  <a:lnTo>
                    <a:pt x="879" y="1033"/>
                  </a:lnTo>
                  <a:lnTo>
                    <a:pt x="930" y="1047"/>
                  </a:lnTo>
                  <a:lnTo>
                    <a:pt x="982" y="1059"/>
                  </a:lnTo>
                  <a:lnTo>
                    <a:pt x="1036" y="1068"/>
                  </a:lnTo>
                  <a:lnTo>
                    <a:pt x="1089" y="1075"/>
                  </a:lnTo>
                  <a:lnTo>
                    <a:pt x="1144" y="1079"/>
                  </a:lnTo>
                  <a:lnTo>
                    <a:pt x="1201" y="1080"/>
                  </a:lnTo>
                  <a:lnTo>
                    <a:pt x="1201" y="1080"/>
                  </a:lnTo>
                  <a:lnTo>
                    <a:pt x="1254" y="1079"/>
                  </a:lnTo>
                  <a:lnTo>
                    <a:pt x="1309" y="1076"/>
                  </a:lnTo>
                  <a:lnTo>
                    <a:pt x="1361" y="1069"/>
                  </a:lnTo>
                  <a:lnTo>
                    <a:pt x="1415" y="1061"/>
                  </a:lnTo>
                  <a:lnTo>
                    <a:pt x="1466" y="1048"/>
                  </a:lnTo>
                  <a:lnTo>
                    <a:pt x="1516" y="1035"/>
                  </a:lnTo>
                  <a:lnTo>
                    <a:pt x="1566" y="1018"/>
                  </a:lnTo>
                  <a:lnTo>
                    <a:pt x="1614" y="1000"/>
                  </a:lnTo>
                  <a:lnTo>
                    <a:pt x="1662" y="979"/>
                  </a:lnTo>
                  <a:lnTo>
                    <a:pt x="1707" y="957"/>
                  </a:lnTo>
                  <a:lnTo>
                    <a:pt x="1752" y="933"/>
                  </a:lnTo>
                  <a:lnTo>
                    <a:pt x="1796" y="904"/>
                  </a:lnTo>
                  <a:lnTo>
                    <a:pt x="1836" y="876"/>
                  </a:lnTo>
                  <a:lnTo>
                    <a:pt x="1877" y="845"/>
                  </a:lnTo>
                  <a:lnTo>
                    <a:pt x="1915" y="813"/>
                  </a:lnTo>
                  <a:lnTo>
                    <a:pt x="1953" y="779"/>
                  </a:lnTo>
                  <a:lnTo>
                    <a:pt x="1989" y="742"/>
                  </a:lnTo>
                  <a:lnTo>
                    <a:pt x="2022" y="704"/>
                  </a:lnTo>
                  <a:lnTo>
                    <a:pt x="2055" y="665"/>
                  </a:lnTo>
                  <a:lnTo>
                    <a:pt x="2084" y="625"/>
                  </a:lnTo>
                  <a:lnTo>
                    <a:pt x="2114" y="582"/>
                  </a:lnTo>
                  <a:lnTo>
                    <a:pt x="2139" y="538"/>
                  </a:lnTo>
                  <a:lnTo>
                    <a:pt x="2165" y="493"/>
                  </a:lnTo>
                  <a:lnTo>
                    <a:pt x="2186" y="448"/>
                  </a:lnTo>
                  <a:lnTo>
                    <a:pt x="2207" y="400"/>
                  </a:lnTo>
                  <a:lnTo>
                    <a:pt x="2224" y="351"/>
                  </a:lnTo>
                  <a:lnTo>
                    <a:pt x="2239" y="301"/>
                  </a:lnTo>
                  <a:lnTo>
                    <a:pt x="2254" y="251"/>
                  </a:lnTo>
                  <a:lnTo>
                    <a:pt x="2263" y="199"/>
                  </a:lnTo>
                  <a:lnTo>
                    <a:pt x="2272" y="145"/>
                  </a:lnTo>
                  <a:lnTo>
                    <a:pt x="2278" y="92"/>
                  </a:lnTo>
                  <a:lnTo>
                    <a:pt x="2282" y="38"/>
                  </a:lnTo>
                  <a:lnTo>
                    <a:pt x="2282" y="38"/>
                  </a:lnTo>
                  <a:lnTo>
                    <a:pt x="2280" y="0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1140" y="1021"/>
              <a:ext cx="1200" cy="599"/>
            </a:xfrm>
            <a:custGeom>
              <a:avLst/>
              <a:gdLst>
                <a:gd name="T0" fmla="*/ 2281 w 2400"/>
                <a:gd name="T1" fmla="*/ 1161 h 1199"/>
                <a:gd name="T2" fmla="*/ 2272 w 2400"/>
                <a:gd name="T3" fmla="*/ 1054 h 1199"/>
                <a:gd name="T4" fmla="*/ 2240 w 2400"/>
                <a:gd name="T5" fmla="*/ 898 h 1199"/>
                <a:gd name="T6" fmla="*/ 2186 w 2400"/>
                <a:gd name="T7" fmla="*/ 751 h 1199"/>
                <a:gd name="T8" fmla="*/ 2113 w 2400"/>
                <a:gd name="T9" fmla="*/ 616 h 1199"/>
                <a:gd name="T10" fmla="*/ 2023 w 2400"/>
                <a:gd name="T11" fmla="*/ 495 h 1199"/>
                <a:gd name="T12" fmla="*/ 1916 w 2400"/>
                <a:gd name="T13" fmla="*/ 386 h 1199"/>
                <a:gd name="T14" fmla="*/ 1794 w 2400"/>
                <a:gd name="T15" fmla="*/ 295 h 1199"/>
                <a:gd name="T16" fmla="*/ 1661 w 2400"/>
                <a:gd name="T17" fmla="*/ 220 h 1199"/>
                <a:gd name="T18" fmla="*/ 1515 w 2400"/>
                <a:gd name="T19" fmla="*/ 164 h 1199"/>
                <a:gd name="T20" fmla="*/ 1362 w 2400"/>
                <a:gd name="T21" fmla="*/ 130 h 1199"/>
                <a:gd name="T22" fmla="*/ 1200 w 2400"/>
                <a:gd name="T23" fmla="*/ 119 h 1199"/>
                <a:gd name="T24" fmla="*/ 1091 w 2400"/>
                <a:gd name="T25" fmla="*/ 123 h 1199"/>
                <a:gd name="T26" fmla="*/ 935 w 2400"/>
                <a:gd name="T27" fmla="*/ 151 h 1199"/>
                <a:gd name="T28" fmla="*/ 787 w 2400"/>
                <a:gd name="T29" fmla="*/ 199 h 1199"/>
                <a:gd name="T30" fmla="*/ 649 w 2400"/>
                <a:gd name="T31" fmla="*/ 266 h 1199"/>
                <a:gd name="T32" fmla="*/ 523 w 2400"/>
                <a:gd name="T33" fmla="*/ 354 h 1199"/>
                <a:gd name="T34" fmla="*/ 412 w 2400"/>
                <a:gd name="T35" fmla="*/ 457 h 1199"/>
                <a:gd name="T36" fmla="*/ 316 w 2400"/>
                <a:gd name="T37" fmla="*/ 574 h 1199"/>
                <a:gd name="T38" fmla="*/ 237 w 2400"/>
                <a:gd name="T39" fmla="*/ 706 h 1199"/>
                <a:gd name="T40" fmla="*/ 176 w 2400"/>
                <a:gd name="T41" fmla="*/ 848 h 1199"/>
                <a:gd name="T42" fmla="*/ 137 w 2400"/>
                <a:gd name="T43" fmla="*/ 1000 h 1199"/>
                <a:gd name="T44" fmla="*/ 120 w 2400"/>
                <a:gd name="T45" fmla="*/ 1161 h 1199"/>
                <a:gd name="T46" fmla="*/ 0 w 2400"/>
                <a:gd name="T47" fmla="*/ 1199 h 1199"/>
                <a:gd name="T48" fmla="*/ 2 w 2400"/>
                <a:gd name="T49" fmla="*/ 1160 h 1199"/>
                <a:gd name="T50" fmla="*/ 19 w 2400"/>
                <a:gd name="T51" fmla="*/ 986 h 1199"/>
                <a:gd name="T52" fmla="*/ 61 w 2400"/>
                <a:gd name="T53" fmla="*/ 820 h 1199"/>
                <a:gd name="T54" fmla="*/ 127 w 2400"/>
                <a:gd name="T55" fmla="*/ 662 h 1199"/>
                <a:gd name="T56" fmla="*/ 215 w 2400"/>
                <a:gd name="T57" fmla="*/ 514 h 1199"/>
                <a:gd name="T58" fmla="*/ 324 w 2400"/>
                <a:gd name="T59" fmla="*/ 379 h 1199"/>
                <a:gd name="T60" fmla="*/ 408 w 2400"/>
                <a:gd name="T61" fmla="*/ 299 h 1199"/>
                <a:gd name="T62" fmla="*/ 546 w 2400"/>
                <a:gd name="T63" fmla="*/ 193 h 1199"/>
                <a:gd name="T64" fmla="*/ 697 w 2400"/>
                <a:gd name="T65" fmla="*/ 110 h 1199"/>
                <a:gd name="T66" fmla="*/ 857 w 2400"/>
                <a:gd name="T67" fmla="*/ 49 h 1199"/>
                <a:gd name="T68" fmla="*/ 1026 w 2400"/>
                <a:gd name="T69" fmla="*/ 13 h 1199"/>
                <a:gd name="T70" fmla="*/ 1200 w 2400"/>
                <a:gd name="T71" fmla="*/ 0 h 1199"/>
                <a:gd name="T72" fmla="*/ 1317 w 2400"/>
                <a:gd name="T73" fmla="*/ 6 h 1199"/>
                <a:gd name="T74" fmla="*/ 1487 w 2400"/>
                <a:gd name="T75" fmla="*/ 34 h 1199"/>
                <a:gd name="T76" fmla="*/ 1651 w 2400"/>
                <a:gd name="T77" fmla="*/ 88 h 1199"/>
                <a:gd name="T78" fmla="*/ 1806 w 2400"/>
                <a:gd name="T79" fmla="*/ 164 h 1199"/>
                <a:gd name="T80" fmla="*/ 1948 w 2400"/>
                <a:gd name="T81" fmla="*/ 261 h 1199"/>
                <a:gd name="T82" fmla="*/ 2035 w 2400"/>
                <a:gd name="T83" fmla="*/ 338 h 1199"/>
                <a:gd name="T84" fmla="*/ 2151 w 2400"/>
                <a:gd name="T85" fmla="*/ 468 h 1199"/>
                <a:gd name="T86" fmla="*/ 2247 w 2400"/>
                <a:gd name="T87" fmla="*/ 612 h 1199"/>
                <a:gd name="T88" fmla="*/ 2320 w 2400"/>
                <a:gd name="T89" fmla="*/ 767 h 1199"/>
                <a:gd name="T90" fmla="*/ 2369 w 2400"/>
                <a:gd name="T91" fmla="*/ 930 h 1199"/>
                <a:gd name="T92" fmla="*/ 2396 w 2400"/>
                <a:gd name="T93" fmla="*/ 1102 h 1199"/>
                <a:gd name="T94" fmla="*/ 2400 w 2400"/>
                <a:gd name="T95" fmla="*/ 1199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00" h="1199">
                  <a:moveTo>
                    <a:pt x="2281" y="1199"/>
                  </a:moveTo>
                  <a:lnTo>
                    <a:pt x="2281" y="1199"/>
                  </a:lnTo>
                  <a:lnTo>
                    <a:pt x="2281" y="1161"/>
                  </a:lnTo>
                  <a:lnTo>
                    <a:pt x="2281" y="1161"/>
                  </a:lnTo>
                  <a:lnTo>
                    <a:pt x="2278" y="1107"/>
                  </a:lnTo>
                  <a:lnTo>
                    <a:pt x="2272" y="1054"/>
                  </a:lnTo>
                  <a:lnTo>
                    <a:pt x="2264" y="1000"/>
                  </a:lnTo>
                  <a:lnTo>
                    <a:pt x="2252" y="948"/>
                  </a:lnTo>
                  <a:lnTo>
                    <a:pt x="2240" y="898"/>
                  </a:lnTo>
                  <a:lnTo>
                    <a:pt x="2224" y="848"/>
                  </a:lnTo>
                  <a:lnTo>
                    <a:pt x="2206" y="799"/>
                  </a:lnTo>
                  <a:lnTo>
                    <a:pt x="2186" y="751"/>
                  </a:lnTo>
                  <a:lnTo>
                    <a:pt x="2164" y="706"/>
                  </a:lnTo>
                  <a:lnTo>
                    <a:pt x="2140" y="661"/>
                  </a:lnTo>
                  <a:lnTo>
                    <a:pt x="2113" y="616"/>
                  </a:lnTo>
                  <a:lnTo>
                    <a:pt x="2085" y="574"/>
                  </a:lnTo>
                  <a:lnTo>
                    <a:pt x="2055" y="533"/>
                  </a:lnTo>
                  <a:lnTo>
                    <a:pt x="2023" y="495"/>
                  </a:lnTo>
                  <a:lnTo>
                    <a:pt x="1989" y="457"/>
                  </a:lnTo>
                  <a:lnTo>
                    <a:pt x="1952" y="420"/>
                  </a:lnTo>
                  <a:lnTo>
                    <a:pt x="1916" y="386"/>
                  </a:lnTo>
                  <a:lnTo>
                    <a:pt x="1876" y="354"/>
                  </a:lnTo>
                  <a:lnTo>
                    <a:pt x="1837" y="323"/>
                  </a:lnTo>
                  <a:lnTo>
                    <a:pt x="1794" y="295"/>
                  </a:lnTo>
                  <a:lnTo>
                    <a:pt x="1751" y="266"/>
                  </a:lnTo>
                  <a:lnTo>
                    <a:pt x="1707" y="242"/>
                  </a:lnTo>
                  <a:lnTo>
                    <a:pt x="1661" y="220"/>
                  </a:lnTo>
                  <a:lnTo>
                    <a:pt x="1614" y="199"/>
                  </a:lnTo>
                  <a:lnTo>
                    <a:pt x="1565" y="181"/>
                  </a:lnTo>
                  <a:lnTo>
                    <a:pt x="1515" y="164"/>
                  </a:lnTo>
                  <a:lnTo>
                    <a:pt x="1466" y="151"/>
                  </a:lnTo>
                  <a:lnTo>
                    <a:pt x="1414" y="140"/>
                  </a:lnTo>
                  <a:lnTo>
                    <a:pt x="1362" y="130"/>
                  </a:lnTo>
                  <a:lnTo>
                    <a:pt x="1308" y="123"/>
                  </a:lnTo>
                  <a:lnTo>
                    <a:pt x="1255" y="120"/>
                  </a:lnTo>
                  <a:lnTo>
                    <a:pt x="1200" y="119"/>
                  </a:lnTo>
                  <a:lnTo>
                    <a:pt x="1200" y="119"/>
                  </a:lnTo>
                  <a:lnTo>
                    <a:pt x="1146" y="120"/>
                  </a:lnTo>
                  <a:lnTo>
                    <a:pt x="1091" y="123"/>
                  </a:lnTo>
                  <a:lnTo>
                    <a:pt x="1039" y="130"/>
                  </a:lnTo>
                  <a:lnTo>
                    <a:pt x="987" y="140"/>
                  </a:lnTo>
                  <a:lnTo>
                    <a:pt x="935" y="151"/>
                  </a:lnTo>
                  <a:lnTo>
                    <a:pt x="884" y="164"/>
                  </a:lnTo>
                  <a:lnTo>
                    <a:pt x="835" y="181"/>
                  </a:lnTo>
                  <a:lnTo>
                    <a:pt x="787" y="199"/>
                  </a:lnTo>
                  <a:lnTo>
                    <a:pt x="740" y="220"/>
                  </a:lnTo>
                  <a:lnTo>
                    <a:pt x="694" y="242"/>
                  </a:lnTo>
                  <a:lnTo>
                    <a:pt x="649" y="266"/>
                  </a:lnTo>
                  <a:lnTo>
                    <a:pt x="606" y="295"/>
                  </a:lnTo>
                  <a:lnTo>
                    <a:pt x="564" y="323"/>
                  </a:lnTo>
                  <a:lnTo>
                    <a:pt x="523" y="354"/>
                  </a:lnTo>
                  <a:lnTo>
                    <a:pt x="485" y="386"/>
                  </a:lnTo>
                  <a:lnTo>
                    <a:pt x="447" y="420"/>
                  </a:lnTo>
                  <a:lnTo>
                    <a:pt x="412" y="457"/>
                  </a:lnTo>
                  <a:lnTo>
                    <a:pt x="378" y="495"/>
                  </a:lnTo>
                  <a:lnTo>
                    <a:pt x="346" y="534"/>
                  </a:lnTo>
                  <a:lnTo>
                    <a:pt x="316" y="574"/>
                  </a:lnTo>
                  <a:lnTo>
                    <a:pt x="288" y="617"/>
                  </a:lnTo>
                  <a:lnTo>
                    <a:pt x="261" y="661"/>
                  </a:lnTo>
                  <a:lnTo>
                    <a:pt x="237" y="706"/>
                  </a:lnTo>
                  <a:lnTo>
                    <a:pt x="215" y="751"/>
                  </a:lnTo>
                  <a:lnTo>
                    <a:pt x="195" y="799"/>
                  </a:lnTo>
                  <a:lnTo>
                    <a:pt x="176" y="848"/>
                  </a:lnTo>
                  <a:lnTo>
                    <a:pt x="161" y="898"/>
                  </a:lnTo>
                  <a:lnTo>
                    <a:pt x="147" y="948"/>
                  </a:lnTo>
                  <a:lnTo>
                    <a:pt x="137" y="1000"/>
                  </a:lnTo>
                  <a:lnTo>
                    <a:pt x="129" y="1054"/>
                  </a:lnTo>
                  <a:lnTo>
                    <a:pt x="123" y="1107"/>
                  </a:lnTo>
                  <a:lnTo>
                    <a:pt x="120" y="1161"/>
                  </a:lnTo>
                  <a:lnTo>
                    <a:pt x="120" y="1161"/>
                  </a:lnTo>
                  <a:lnTo>
                    <a:pt x="120" y="1199"/>
                  </a:lnTo>
                  <a:lnTo>
                    <a:pt x="0" y="1199"/>
                  </a:lnTo>
                  <a:lnTo>
                    <a:pt x="0" y="1199"/>
                  </a:lnTo>
                  <a:lnTo>
                    <a:pt x="2" y="1160"/>
                  </a:lnTo>
                  <a:lnTo>
                    <a:pt x="2" y="1160"/>
                  </a:lnTo>
                  <a:lnTo>
                    <a:pt x="5" y="1100"/>
                  </a:lnTo>
                  <a:lnTo>
                    <a:pt x="10" y="1043"/>
                  </a:lnTo>
                  <a:lnTo>
                    <a:pt x="19" y="986"/>
                  </a:lnTo>
                  <a:lnTo>
                    <a:pt x="31" y="930"/>
                  </a:lnTo>
                  <a:lnTo>
                    <a:pt x="45" y="875"/>
                  </a:lnTo>
                  <a:lnTo>
                    <a:pt x="61" y="820"/>
                  </a:lnTo>
                  <a:lnTo>
                    <a:pt x="81" y="767"/>
                  </a:lnTo>
                  <a:lnTo>
                    <a:pt x="103" y="713"/>
                  </a:lnTo>
                  <a:lnTo>
                    <a:pt x="127" y="662"/>
                  </a:lnTo>
                  <a:lnTo>
                    <a:pt x="154" y="612"/>
                  </a:lnTo>
                  <a:lnTo>
                    <a:pt x="184" y="562"/>
                  </a:lnTo>
                  <a:lnTo>
                    <a:pt x="215" y="514"/>
                  </a:lnTo>
                  <a:lnTo>
                    <a:pt x="248" y="468"/>
                  </a:lnTo>
                  <a:lnTo>
                    <a:pt x="285" y="423"/>
                  </a:lnTo>
                  <a:lnTo>
                    <a:pt x="324" y="379"/>
                  </a:lnTo>
                  <a:lnTo>
                    <a:pt x="365" y="338"/>
                  </a:lnTo>
                  <a:lnTo>
                    <a:pt x="365" y="338"/>
                  </a:lnTo>
                  <a:lnTo>
                    <a:pt x="408" y="299"/>
                  </a:lnTo>
                  <a:lnTo>
                    <a:pt x="453" y="261"/>
                  </a:lnTo>
                  <a:lnTo>
                    <a:pt x="499" y="226"/>
                  </a:lnTo>
                  <a:lnTo>
                    <a:pt x="546" y="193"/>
                  </a:lnTo>
                  <a:lnTo>
                    <a:pt x="595" y="164"/>
                  </a:lnTo>
                  <a:lnTo>
                    <a:pt x="646" y="135"/>
                  </a:lnTo>
                  <a:lnTo>
                    <a:pt x="697" y="110"/>
                  </a:lnTo>
                  <a:lnTo>
                    <a:pt x="749" y="88"/>
                  </a:lnTo>
                  <a:lnTo>
                    <a:pt x="802" y="66"/>
                  </a:lnTo>
                  <a:lnTo>
                    <a:pt x="857" y="49"/>
                  </a:lnTo>
                  <a:lnTo>
                    <a:pt x="912" y="34"/>
                  </a:lnTo>
                  <a:lnTo>
                    <a:pt x="969" y="21"/>
                  </a:lnTo>
                  <a:lnTo>
                    <a:pt x="1026" y="13"/>
                  </a:lnTo>
                  <a:lnTo>
                    <a:pt x="1084" y="6"/>
                  </a:lnTo>
                  <a:lnTo>
                    <a:pt x="1142" y="2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59" y="2"/>
                  </a:lnTo>
                  <a:lnTo>
                    <a:pt x="1317" y="6"/>
                  </a:lnTo>
                  <a:lnTo>
                    <a:pt x="1374" y="13"/>
                  </a:lnTo>
                  <a:lnTo>
                    <a:pt x="1431" y="21"/>
                  </a:lnTo>
                  <a:lnTo>
                    <a:pt x="1487" y="34"/>
                  </a:lnTo>
                  <a:lnTo>
                    <a:pt x="1544" y="49"/>
                  </a:lnTo>
                  <a:lnTo>
                    <a:pt x="1597" y="66"/>
                  </a:lnTo>
                  <a:lnTo>
                    <a:pt x="1651" y="88"/>
                  </a:lnTo>
                  <a:lnTo>
                    <a:pt x="1703" y="110"/>
                  </a:lnTo>
                  <a:lnTo>
                    <a:pt x="1755" y="135"/>
                  </a:lnTo>
                  <a:lnTo>
                    <a:pt x="1806" y="164"/>
                  </a:lnTo>
                  <a:lnTo>
                    <a:pt x="1854" y="193"/>
                  </a:lnTo>
                  <a:lnTo>
                    <a:pt x="1902" y="226"/>
                  </a:lnTo>
                  <a:lnTo>
                    <a:pt x="1948" y="261"/>
                  </a:lnTo>
                  <a:lnTo>
                    <a:pt x="1992" y="299"/>
                  </a:lnTo>
                  <a:lnTo>
                    <a:pt x="2035" y="338"/>
                  </a:lnTo>
                  <a:lnTo>
                    <a:pt x="2035" y="338"/>
                  </a:lnTo>
                  <a:lnTo>
                    <a:pt x="2076" y="379"/>
                  </a:lnTo>
                  <a:lnTo>
                    <a:pt x="2114" y="423"/>
                  </a:lnTo>
                  <a:lnTo>
                    <a:pt x="2151" y="468"/>
                  </a:lnTo>
                  <a:lnTo>
                    <a:pt x="2185" y="514"/>
                  </a:lnTo>
                  <a:lnTo>
                    <a:pt x="2217" y="562"/>
                  </a:lnTo>
                  <a:lnTo>
                    <a:pt x="2247" y="612"/>
                  </a:lnTo>
                  <a:lnTo>
                    <a:pt x="2274" y="662"/>
                  </a:lnTo>
                  <a:lnTo>
                    <a:pt x="2298" y="713"/>
                  </a:lnTo>
                  <a:lnTo>
                    <a:pt x="2320" y="767"/>
                  </a:lnTo>
                  <a:lnTo>
                    <a:pt x="2338" y="820"/>
                  </a:lnTo>
                  <a:lnTo>
                    <a:pt x="2355" y="875"/>
                  </a:lnTo>
                  <a:lnTo>
                    <a:pt x="2369" y="930"/>
                  </a:lnTo>
                  <a:lnTo>
                    <a:pt x="2381" y="986"/>
                  </a:lnTo>
                  <a:lnTo>
                    <a:pt x="2391" y="1044"/>
                  </a:lnTo>
                  <a:lnTo>
                    <a:pt x="2396" y="1102"/>
                  </a:lnTo>
                  <a:lnTo>
                    <a:pt x="2399" y="1160"/>
                  </a:lnTo>
                  <a:lnTo>
                    <a:pt x="2399" y="1160"/>
                  </a:lnTo>
                  <a:lnTo>
                    <a:pt x="2400" y="1199"/>
                  </a:lnTo>
                  <a:lnTo>
                    <a:pt x="2281" y="1199"/>
                  </a:lnTo>
                  <a:close/>
                </a:path>
              </a:pathLst>
            </a:custGeom>
            <a:solidFill>
              <a:srgbClr val="FB6E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2280" y="1620"/>
              <a:ext cx="1200" cy="599"/>
            </a:xfrm>
            <a:custGeom>
              <a:avLst/>
              <a:gdLst>
                <a:gd name="T0" fmla="*/ 2397 w 2398"/>
                <a:gd name="T1" fmla="*/ 62 h 1199"/>
                <a:gd name="T2" fmla="*/ 2374 w 2398"/>
                <a:gd name="T3" fmla="*/ 241 h 1199"/>
                <a:gd name="T4" fmla="*/ 2326 w 2398"/>
                <a:gd name="T5" fmla="*/ 411 h 1199"/>
                <a:gd name="T6" fmla="*/ 2253 w 2398"/>
                <a:gd name="T7" fmla="*/ 571 h 1199"/>
                <a:gd name="T8" fmla="*/ 2160 w 2398"/>
                <a:gd name="T9" fmla="*/ 717 h 1199"/>
                <a:gd name="T10" fmla="*/ 2047 w 2398"/>
                <a:gd name="T11" fmla="*/ 848 h 1199"/>
                <a:gd name="T12" fmla="*/ 1916 w 2398"/>
                <a:gd name="T13" fmla="*/ 961 h 1199"/>
                <a:gd name="T14" fmla="*/ 1770 w 2398"/>
                <a:gd name="T15" fmla="*/ 1054 h 1199"/>
                <a:gd name="T16" fmla="*/ 1611 w 2398"/>
                <a:gd name="T17" fmla="*/ 1127 h 1199"/>
                <a:gd name="T18" fmla="*/ 1440 w 2398"/>
                <a:gd name="T19" fmla="*/ 1175 h 1199"/>
                <a:gd name="T20" fmla="*/ 1261 w 2398"/>
                <a:gd name="T21" fmla="*/ 1197 h 1199"/>
                <a:gd name="T22" fmla="*/ 1140 w 2398"/>
                <a:gd name="T23" fmla="*/ 1197 h 1199"/>
                <a:gd name="T24" fmla="*/ 968 w 2398"/>
                <a:gd name="T25" fmla="*/ 1178 h 1199"/>
                <a:gd name="T26" fmla="*/ 802 w 2398"/>
                <a:gd name="T27" fmla="*/ 1133 h 1199"/>
                <a:gd name="T28" fmla="*/ 644 w 2398"/>
                <a:gd name="T29" fmla="*/ 1064 h 1199"/>
                <a:gd name="T30" fmla="*/ 497 w 2398"/>
                <a:gd name="T31" fmla="*/ 973 h 1199"/>
                <a:gd name="T32" fmla="*/ 363 w 2398"/>
                <a:gd name="T33" fmla="*/ 861 h 1199"/>
                <a:gd name="T34" fmla="*/ 284 w 2398"/>
                <a:gd name="T35" fmla="*/ 776 h 1199"/>
                <a:gd name="T36" fmla="*/ 181 w 2398"/>
                <a:gd name="T37" fmla="*/ 637 h 1199"/>
                <a:gd name="T38" fmla="*/ 101 w 2398"/>
                <a:gd name="T39" fmla="*/ 486 h 1199"/>
                <a:gd name="T40" fmla="*/ 43 w 2398"/>
                <a:gd name="T41" fmla="*/ 324 h 1199"/>
                <a:gd name="T42" fmla="*/ 10 w 2398"/>
                <a:gd name="T43" fmla="*/ 155 h 1199"/>
                <a:gd name="T44" fmla="*/ 0 w 2398"/>
                <a:gd name="T45" fmla="*/ 39 h 1199"/>
                <a:gd name="T46" fmla="*/ 119 w 2398"/>
                <a:gd name="T47" fmla="*/ 0 h 1199"/>
                <a:gd name="T48" fmla="*/ 121 w 2398"/>
                <a:gd name="T49" fmla="*/ 92 h 1199"/>
                <a:gd name="T50" fmla="*/ 146 w 2398"/>
                <a:gd name="T51" fmla="*/ 251 h 1199"/>
                <a:gd name="T52" fmla="*/ 193 w 2398"/>
                <a:gd name="T53" fmla="*/ 400 h 1199"/>
                <a:gd name="T54" fmla="*/ 260 w 2398"/>
                <a:gd name="T55" fmla="*/ 540 h 1199"/>
                <a:gd name="T56" fmla="*/ 345 w 2398"/>
                <a:gd name="T57" fmla="*/ 666 h 1199"/>
                <a:gd name="T58" fmla="*/ 446 w 2398"/>
                <a:gd name="T59" fmla="*/ 779 h 1199"/>
                <a:gd name="T60" fmla="*/ 563 w 2398"/>
                <a:gd name="T61" fmla="*/ 876 h 1199"/>
                <a:gd name="T62" fmla="*/ 693 w 2398"/>
                <a:gd name="T63" fmla="*/ 957 h 1199"/>
                <a:gd name="T64" fmla="*/ 834 w 2398"/>
                <a:gd name="T65" fmla="*/ 1018 h 1199"/>
                <a:gd name="T66" fmla="*/ 985 w 2398"/>
                <a:gd name="T67" fmla="*/ 1061 h 1199"/>
                <a:gd name="T68" fmla="*/ 1144 w 2398"/>
                <a:gd name="T69" fmla="*/ 1079 h 1199"/>
                <a:gd name="T70" fmla="*/ 1254 w 2398"/>
                <a:gd name="T71" fmla="*/ 1079 h 1199"/>
                <a:gd name="T72" fmla="*/ 1416 w 2398"/>
                <a:gd name="T73" fmla="*/ 1059 h 1199"/>
                <a:gd name="T74" fmla="*/ 1571 w 2398"/>
                <a:gd name="T75" fmla="*/ 1016 h 1199"/>
                <a:gd name="T76" fmla="*/ 1713 w 2398"/>
                <a:gd name="T77" fmla="*/ 951 h 1199"/>
                <a:gd name="T78" fmla="*/ 1846 w 2398"/>
                <a:gd name="T79" fmla="*/ 866 h 1199"/>
                <a:gd name="T80" fmla="*/ 1963 w 2398"/>
                <a:gd name="T81" fmla="*/ 764 h 1199"/>
                <a:gd name="T82" fmla="*/ 2066 w 2398"/>
                <a:gd name="T83" fmla="*/ 647 h 1199"/>
                <a:gd name="T84" fmla="*/ 2150 w 2398"/>
                <a:gd name="T85" fmla="*/ 514 h 1199"/>
                <a:gd name="T86" fmla="*/ 2215 w 2398"/>
                <a:gd name="T87" fmla="*/ 372 h 1199"/>
                <a:gd name="T88" fmla="*/ 2259 w 2398"/>
                <a:gd name="T89" fmla="*/ 217 h 1199"/>
                <a:gd name="T90" fmla="*/ 2279 w 2398"/>
                <a:gd name="T91" fmla="*/ 55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98" h="1199">
                  <a:moveTo>
                    <a:pt x="2398" y="0"/>
                  </a:moveTo>
                  <a:lnTo>
                    <a:pt x="2398" y="0"/>
                  </a:lnTo>
                  <a:lnTo>
                    <a:pt x="2397" y="62"/>
                  </a:lnTo>
                  <a:lnTo>
                    <a:pt x="2393" y="123"/>
                  </a:lnTo>
                  <a:lnTo>
                    <a:pt x="2384" y="182"/>
                  </a:lnTo>
                  <a:lnTo>
                    <a:pt x="2374" y="241"/>
                  </a:lnTo>
                  <a:lnTo>
                    <a:pt x="2360" y="300"/>
                  </a:lnTo>
                  <a:lnTo>
                    <a:pt x="2345" y="356"/>
                  </a:lnTo>
                  <a:lnTo>
                    <a:pt x="2326" y="411"/>
                  </a:lnTo>
                  <a:lnTo>
                    <a:pt x="2304" y="466"/>
                  </a:lnTo>
                  <a:lnTo>
                    <a:pt x="2280" y="520"/>
                  </a:lnTo>
                  <a:lnTo>
                    <a:pt x="2253" y="571"/>
                  </a:lnTo>
                  <a:lnTo>
                    <a:pt x="2225" y="621"/>
                  </a:lnTo>
                  <a:lnTo>
                    <a:pt x="2194" y="671"/>
                  </a:lnTo>
                  <a:lnTo>
                    <a:pt x="2160" y="717"/>
                  </a:lnTo>
                  <a:lnTo>
                    <a:pt x="2125" y="762"/>
                  </a:lnTo>
                  <a:lnTo>
                    <a:pt x="2087" y="806"/>
                  </a:lnTo>
                  <a:lnTo>
                    <a:pt x="2047" y="848"/>
                  </a:lnTo>
                  <a:lnTo>
                    <a:pt x="2005" y="887"/>
                  </a:lnTo>
                  <a:lnTo>
                    <a:pt x="1961" y="926"/>
                  </a:lnTo>
                  <a:lnTo>
                    <a:pt x="1916" y="961"/>
                  </a:lnTo>
                  <a:lnTo>
                    <a:pt x="1870" y="995"/>
                  </a:lnTo>
                  <a:lnTo>
                    <a:pt x="1821" y="1026"/>
                  </a:lnTo>
                  <a:lnTo>
                    <a:pt x="1770" y="1054"/>
                  </a:lnTo>
                  <a:lnTo>
                    <a:pt x="1719" y="1080"/>
                  </a:lnTo>
                  <a:lnTo>
                    <a:pt x="1665" y="1104"/>
                  </a:lnTo>
                  <a:lnTo>
                    <a:pt x="1611" y="1127"/>
                  </a:lnTo>
                  <a:lnTo>
                    <a:pt x="1556" y="1145"/>
                  </a:lnTo>
                  <a:lnTo>
                    <a:pt x="1498" y="1161"/>
                  </a:lnTo>
                  <a:lnTo>
                    <a:pt x="1440" y="1175"/>
                  </a:lnTo>
                  <a:lnTo>
                    <a:pt x="1381" y="1185"/>
                  </a:lnTo>
                  <a:lnTo>
                    <a:pt x="1322" y="1193"/>
                  </a:lnTo>
                  <a:lnTo>
                    <a:pt x="1261" y="1197"/>
                  </a:lnTo>
                  <a:lnTo>
                    <a:pt x="1199" y="1199"/>
                  </a:lnTo>
                  <a:lnTo>
                    <a:pt x="1199" y="1199"/>
                  </a:lnTo>
                  <a:lnTo>
                    <a:pt x="1140" y="1197"/>
                  </a:lnTo>
                  <a:lnTo>
                    <a:pt x="1082" y="1193"/>
                  </a:lnTo>
                  <a:lnTo>
                    <a:pt x="1024" y="1186"/>
                  </a:lnTo>
                  <a:lnTo>
                    <a:pt x="968" y="1178"/>
                  </a:lnTo>
                  <a:lnTo>
                    <a:pt x="911" y="1165"/>
                  </a:lnTo>
                  <a:lnTo>
                    <a:pt x="857" y="1150"/>
                  </a:lnTo>
                  <a:lnTo>
                    <a:pt x="802" y="1133"/>
                  </a:lnTo>
                  <a:lnTo>
                    <a:pt x="748" y="1111"/>
                  </a:lnTo>
                  <a:lnTo>
                    <a:pt x="696" y="1089"/>
                  </a:lnTo>
                  <a:lnTo>
                    <a:pt x="644" y="1064"/>
                  </a:lnTo>
                  <a:lnTo>
                    <a:pt x="594" y="1035"/>
                  </a:lnTo>
                  <a:lnTo>
                    <a:pt x="545" y="1006"/>
                  </a:lnTo>
                  <a:lnTo>
                    <a:pt x="497" y="973"/>
                  </a:lnTo>
                  <a:lnTo>
                    <a:pt x="452" y="938"/>
                  </a:lnTo>
                  <a:lnTo>
                    <a:pt x="407" y="900"/>
                  </a:lnTo>
                  <a:lnTo>
                    <a:pt x="363" y="861"/>
                  </a:lnTo>
                  <a:lnTo>
                    <a:pt x="363" y="861"/>
                  </a:lnTo>
                  <a:lnTo>
                    <a:pt x="322" y="820"/>
                  </a:lnTo>
                  <a:lnTo>
                    <a:pt x="284" y="776"/>
                  </a:lnTo>
                  <a:lnTo>
                    <a:pt x="248" y="731"/>
                  </a:lnTo>
                  <a:lnTo>
                    <a:pt x="214" y="685"/>
                  </a:lnTo>
                  <a:lnTo>
                    <a:pt x="181" y="637"/>
                  </a:lnTo>
                  <a:lnTo>
                    <a:pt x="153" y="587"/>
                  </a:lnTo>
                  <a:lnTo>
                    <a:pt x="126" y="537"/>
                  </a:lnTo>
                  <a:lnTo>
                    <a:pt x="101" y="486"/>
                  </a:lnTo>
                  <a:lnTo>
                    <a:pt x="80" y="432"/>
                  </a:lnTo>
                  <a:lnTo>
                    <a:pt x="60" y="379"/>
                  </a:lnTo>
                  <a:lnTo>
                    <a:pt x="43" y="324"/>
                  </a:lnTo>
                  <a:lnTo>
                    <a:pt x="29" y="269"/>
                  </a:lnTo>
                  <a:lnTo>
                    <a:pt x="18" y="213"/>
                  </a:lnTo>
                  <a:lnTo>
                    <a:pt x="10" y="155"/>
                  </a:lnTo>
                  <a:lnTo>
                    <a:pt x="4" y="9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21" y="92"/>
                  </a:lnTo>
                  <a:lnTo>
                    <a:pt x="128" y="145"/>
                  </a:lnTo>
                  <a:lnTo>
                    <a:pt x="135" y="199"/>
                  </a:lnTo>
                  <a:lnTo>
                    <a:pt x="146" y="251"/>
                  </a:lnTo>
                  <a:lnTo>
                    <a:pt x="160" y="301"/>
                  </a:lnTo>
                  <a:lnTo>
                    <a:pt x="176" y="351"/>
                  </a:lnTo>
                  <a:lnTo>
                    <a:pt x="193" y="400"/>
                  </a:lnTo>
                  <a:lnTo>
                    <a:pt x="212" y="448"/>
                  </a:lnTo>
                  <a:lnTo>
                    <a:pt x="235" y="494"/>
                  </a:lnTo>
                  <a:lnTo>
                    <a:pt x="260" y="540"/>
                  </a:lnTo>
                  <a:lnTo>
                    <a:pt x="286" y="583"/>
                  </a:lnTo>
                  <a:lnTo>
                    <a:pt x="314" y="625"/>
                  </a:lnTo>
                  <a:lnTo>
                    <a:pt x="345" y="666"/>
                  </a:lnTo>
                  <a:lnTo>
                    <a:pt x="377" y="704"/>
                  </a:lnTo>
                  <a:lnTo>
                    <a:pt x="411" y="742"/>
                  </a:lnTo>
                  <a:lnTo>
                    <a:pt x="446" y="779"/>
                  </a:lnTo>
                  <a:lnTo>
                    <a:pt x="483" y="813"/>
                  </a:lnTo>
                  <a:lnTo>
                    <a:pt x="523" y="845"/>
                  </a:lnTo>
                  <a:lnTo>
                    <a:pt x="563" y="876"/>
                  </a:lnTo>
                  <a:lnTo>
                    <a:pt x="604" y="906"/>
                  </a:lnTo>
                  <a:lnTo>
                    <a:pt x="648" y="933"/>
                  </a:lnTo>
                  <a:lnTo>
                    <a:pt x="693" y="957"/>
                  </a:lnTo>
                  <a:lnTo>
                    <a:pt x="738" y="979"/>
                  </a:lnTo>
                  <a:lnTo>
                    <a:pt x="786" y="1000"/>
                  </a:lnTo>
                  <a:lnTo>
                    <a:pt x="834" y="1018"/>
                  </a:lnTo>
                  <a:lnTo>
                    <a:pt x="883" y="1035"/>
                  </a:lnTo>
                  <a:lnTo>
                    <a:pt x="934" y="1048"/>
                  </a:lnTo>
                  <a:lnTo>
                    <a:pt x="985" y="1061"/>
                  </a:lnTo>
                  <a:lnTo>
                    <a:pt x="1037" y="1069"/>
                  </a:lnTo>
                  <a:lnTo>
                    <a:pt x="1090" y="1076"/>
                  </a:lnTo>
                  <a:lnTo>
                    <a:pt x="1144" y="1079"/>
                  </a:lnTo>
                  <a:lnTo>
                    <a:pt x="1199" y="1080"/>
                  </a:lnTo>
                  <a:lnTo>
                    <a:pt x="1199" y="1080"/>
                  </a:lnTo>
                  <a:lnTo>
                    <a:pt x="1254" y="1079"/>
                  </a:lnTo>
                  <a:lnTo>
                    <a:pt x="1309" y="1075"/>
                  </a:lnTo>
                  <a:lnTo>
                    <a:pt x="1364" y="1068"/>
                  </a:lnTo>
                  <a:lnTo>
                    <a:pt x="1416" y="1059"/>
                  </a:lnTo>
                  <a:lnTo>
                    <a:pt x="1470" y="1047"/>
                  </a:lnTo>
                  <a:lnTo>
                    <a:pt x="1520" y="1033"/>
                  </a:lnTo>
                  <a:lnTo>
                    <a:pt x="1571" y="1016"/>
                  </a:lnTo>
                  <a:lnTo>
                    <a:pt x="1619" y="996"/>
                  </a:lnTo>
                  <a:lnTo>
                    <a:pt x="1667" y="975"/>
                  </a:lnTo>
                  <a:lnTo>
                    <a:pt x="1713" y="951"/>
                  </a:lnTo>
                  <a:lnTo>
                    <a:pt x="1760" y="924"/>
                  </a:lnTo>
                  <a:lnTo>
                    <a:pt x="1804" y="896"/>
                  </a:lnTo>
                  <a:lnTo>
                    <a:pt x="1846" y="866"/>
                  </a:lnTo>
                  <a:lnTo>
                    <a:pt x="1887" y="834"/>
                  </a:lnTo>
                  <a:lnTo>
                    <a:pt x="1926" y="800"/>
                  </a:lnTo>
                  <a:lnTo>
                    <a:pt x="1963" y="764"/>
                  </a:lnTo>
                  <a:lnTo>
                    <a:pt x="2000" y="727"/>
                  </a:lnTo>
                  <a:lnTo>
                    <a:pt x="2033" y="687"/>
                  </a:lnTo>
                  <a:lnTo>
                    <a:pt x="2066" y="647"/>
                  </a:lnTo>
                  <a:lnTo>
                    <a:pt x="2095" y="604"/>
                  </a:lnTo>
                  <a:lnTo>
                    <a:pt x="2124" y="561"/>
                  </a:lnTo>
                  <a:lnTo>
                    <a:pt x="2150" y="514"/>
                  </a:lnTo>
                  <a:lnTo>
                    <a:pt x="2174" y="468"/>
                  </a:lnTo>
                  <a:lnTo>
                    <a:pt x="2195" y="420"/>
                  </a:lnTo>
                  <a:lnTo>
                    <a:pt x="2215" y="372"/>
                  </a:lnTo>
                  <a:lnTo>
                    <a:pt x="2232" y="321"/>
                  </a:lnTo>
                  <a:lnTo>
                    <a:pt x="2246" y="270"/>
                  </a:lnTo>
                  <a:lnTo>
                    <a:pt x="2259" y="217"/>
                  </a:lnTo>
                  <a:lnTo>
                    <a:pt x="2267" y="165"/>
                  </a:lnTo>
                  <a:lnTo>
                    <a:pt x="2274" y="110"/>
                  </a:lnTo>
                  <a:lnTo>
                    <a:pt x="2279" y="55"/>
                  </a:lnTo>
                  <a:lnTo>
                    <a:pt x="2280" y="0"/>
                  </a:lnTo>
                  <a:lnTo>
                    <a:pt x="2398" y="0"/>
                  </a:lnTo>
                  <a:close/>
                </a:path>
              </a:pathLst>
            </a:custGeom>
            <a:solidFill>
              <a:srgbClr val="A1D4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420" y="1021"/>
              <a:ext cx="1201" cy="599"/>
            </a:xfrm>
            <a:custGeom>
              <a:avLst/>
              <a:gdLst>
                <a:gd name="T0" fmla="*/ 2280 w 2400"/>
                <a:gd name="T1" fmla="*/ 1145 h 1199"/>
                <a:gd name="T2" fmla="*/ 2269 w 2400"/>
                <a:gd name="T3" fmla="*/ 1038 h 1199"/>
                <a:gd name="T4" fmla="*/ 2235 w 2400"/>
                <a:gd name="T5" fmla="*/ 885 h 1199"/>
                <a:gd name="T6" fmla="*/ 2180 w 2400"/>
                <a:gd name="T7" fmla="*/ 741 h 1199"/>
                <a:gd name="T8" fmla="*/ 2107 w 2400"/>
                <a:gd name="T9" fmla="*/ 609 h 1199"/>
                <a:gd name="T10" fmla="*/ 2015 w 2400"/>
                <a:gd name="T11" fmla="*/ 488 h 1199"/>
                <a:gd name="T12" fmla="*/ 1910 w 2400"/>
                <a:gd name="T13" fmla="*/ 382 h 1199"/>
                <a:gd name="T14" fmla="*/ 1788 w 2400"/>
                <a:gd name="T15" fmla="*/ 292 h 1199"/>
                <a:gd name="T16" fmla="*/ 1656 w 2400"/>
                <a:gd name="T17" fmla="*/ 219 h 1199"/>
                <a:gd name="T18" fmla="*/ 1512 w 2400"/>
                <a:gd name="T19" fmla="*/ 164 h 1199"/>
                <a:gd name="T20" fmla="*/ 1360 w 2400"/>
                <a:gd name="T21" fmla="*/ 130 h 1199"/>
                <a:gd name="T22" fmla="*/ 1201 w 2400"/>
                <a:gd name="T23" fmla="*/ 119 h 1199"/>
                <a:gd name="T24" fmla="*/ 1089 w 2400"/>
                <a:gd name="T25" fmla="*/ 124 h 1199"/>
                <a:gd name="T26" fmla="*/ 930 w 2400"/>
                <a:gd name="T27" fmla="*/ 152 h 1199"/>
                <a:gd name="T28" fmla="*/ 779 w 2400"/>
                <a:gd name="T29" fmla="*/ 203 h 1199"/>
                <a:gd name="T30" fmla="*/ 640 w 2400"/>
                <a:gd name="T31" fmla="*/ 275 h 1199"/>
                <a:gd name="T32" fmla="*/ 513 w 2400"/>
                <a:gd name="T33" fmla="*/ 365 h 1199"/>
                <a:gd name="T34" fmla="*/ 400 w 2400"/>
                <a:gd name="T35" fmla="*/ 472 h 1199"/>
                <a:gd name="T36" fmla="*/ 303 w 2400"/>
                <a:gd name="T37" fmla="*/ 595 h 1199"/>
                <a:gd name="T38" fmla="*/ 225 w 2400"/>
                <a:gd name="T39" fmla="*/ 731 h 1199"/>
                <a:gd name="T40" fmla="*/ 168 w 2400"/>
                <a:gd name="T41" fmla="*/ 878 h 1199"/>
                <a:gd name="T42" fmla="*/ 131 w 2400"/>
                <a:gd name="T43" fmla="*/ 1034 h 1199"/>
                <a:gd name="T44" fmla="*/ 118 w 2400"/>
                <a:gd name="T45" fmla="*/ 1199 h 1199"/>
                <a:gd name="T46" fmla="*/ 1 w 2400"/>
                <a:gd name="T47" fmla="*/ 1137 h 1199"/>
                <a:gd name="T48" fmla="*/ 25 w 2400"/>
                <a:gd name="T49" fmla="*/ 958 h 1199"/>
                <a:gd name="T50" fmla="*/ 73 w 2400"/>
                <a:gd name="T51" fmla="*/ 788 h 1199"/>
                <a:gd name="T52" fmla="*/ 145 w 2400"/>
                <a:gd name="T53" fmla="*/ 628 h 1199"/>
                <a:gd name="T54" fmla="*/ 240 w 2400"/>
                <a:gd name="T55" fmla="*/ 482 h 1199"/>
                <a:gd name="T56" fmla="*/ 352 w 2400"/>
                <a:gd name="T57" fmla="*/ 351 h 1199"/>
                <a:gd name="T58" fmla="*/ 483 w 2400"/>
                <a:gd name="T59" fmla="*/ 238 h 1199"/>
                <a:gd name="T60" fmla="*/ 629 w 2400"/>
                <a:gd name="T61" fmla="*/ 145 h 1199"/>
                <a:gd name="T62" fmla="*/ 788 w 2400"/>
                <a:gd name="T63" fmla="*/ 72 h 1199"/>
                <a:gd name="T64" fmla="*/ 958 w 2400"/>
                <a:gd name="T65" fmla="*/ 24 h 1199"/>
                <a:gd name="T66" fmla="*/ 1139 w 2400"/>
                <a:gd name="T67" fmla="*/ 2 h 1199"/>
                <a:gd name="T68" fmla="*/ 1259 w 2400"/>
                <a:gd name="T69" fmla="*/ 2 h 1199"/>
                <a:gd name="T70" fmla="*/ 1429 w 2400"/>
                <a:gd name="T71" fmla="*/ 21 h 1199"/>
                <a:gd name="T72" fmla="*/ 1594 w 2400"/>
                <a:gd name="T73" fmla="*/ 66 h 1199"/>
                <a:gd name="T74" fmla="*/ 1750 w 2400"/>
                <a:gd name="T75" fmla="*/ 133 h 1199"/>
                <a:gd name="T76" fmla="*/ 1896 w 2400"/>
                <a:gd name="T77" fmla="*/ 223 h 1199"/>
                <a:gd name="T78" fmla="*/ 2029 w 2400"/>
                <a:gd name="T79" fmla="*/ 333 h 1199"/>
                <a:gd name="T80" fmla="*/ 2108 w 2400"/>
                <a:gd name="T81" fmla="*/ 416 h 1199"/>
                <a:gd name="T82" fmla="*/ 2211 w 2400"/>
                <a:gd name="T83" fmla="*/ 552 h 1199"/>
                <a:gd name="T84" fmla="*/ 2293 w 2400"/>
                <a:gd name="T85" fmla="*/ 702 h 1199"/>
                <a:gd name="T86" fmla="*/ 2352 w 2400"/>
                <a:gd name="T87" fmla="*/ 861 h 1199"/>
                <a:gd name="T88" fmla="*/ 2387 w 2400"/>
                <a:gd name="T89" fmla="*/ 1027 h 1199"/>
                <a:gd name="T90" fmla="*/ 2399 w 2400"/>
                <a:gd name="T91" fmla="*/ 1143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00" h="1199">
                  <a:moveTo>
                    <a:pt x="2279" y="1199"/>
                  </a:moveTo>
                  <a:lnTo>
                    <a:pt x="2279" y="1199"/>
                  </a:lnTo>
                  <a:lnTo>
                    <a:pt x="2280" y="1145"/>
                  </a:lnTo>
                  <a:lnTo>
                    <a:pt x="2280" y="1145"/>
                  </a:lnTo>
                  <a:lnTo>
                    <a:pt x="2276" y="1092"/>
                  </a:lnTo>
                  <a:lnTo>
                    <a:pt x="2269" y="1038"/>
                  </a:lnTo>
                  <a:lnTo>
                    <a:pt x="2261" y="986"/>
                  </a:lnTo>
                  <a:lnTo>
                    <a:pt x="2249" y="936"/>
                  </a:lnTo>
                  <a:lnTo>
                    <a:pt x="2235" y="885"/>
                  </a:lnTo>
                  <a:lnTo>
                    <a:pt x="2220" y="837"/>
                  </a:lnTo>
                  <a:lnTo>
                    <a:pt x="2201" y="789"/>
                  </a:lnTo>
                  <a:lnTo>
                    <a:pt x="2180" y="741"/>
                  </a:lnTo>
                  <a:lnTo>
                    <a:pt x="2158" y="696"/>
                  </a:lnTo>
                  <a:lnTo>
                    <a:pt x="2134" y="651"/>
                  </a:lnTo>
                  <a:lnTo>
                    <a:pt x="2107" y="609"/>
                  </a:lnTo>
                  <a:lnTo>
                    <a:pt x="2079" y="566"/>
                  </a:lnTo>
                  <a:lnTo>
                    <a:pt x="2048" y="527"/>
                  </a:lnTo>
                  <a:lnTo>
                    <a:pt x="2015" y="488"/>
                  </a:lnTo>
                  <a:lnTo>
                    <a:pt x="1982" y="451"/>
                  </a:lnTo>
                  <a:lnTo>
                    <a:pt x="1946" y="416"/>
                  </a:lnTo>
                  <a:lnTo>
                    <a:pt x="1910" y="382"/>
                  </a:lnTo>
                  <a:lnTo>
                    <a:pt x="1870" y="350"/>
                  </a:lnTo>
                  <a:lnTo>
                    <a:pt x="1829" y="320"/>
                  </a:lnTo>
                  <a:lnTo>
                    <a:pt x="1788" y="292"/>
                  </a:lnTo>
                  <a:lnTo>
                    <a:pt x="1745" y="265"/>
                  </a:lnTo>
                  <a:lnTo>
                    <a:pt x="1701" y="240"/>
                  </a:lnTo>
                  <a:lnTo>
                    <a:pt x="1656" y="219"/>
                  </a:lnTo>
                  <a:lnTo>
                    <a:pt x="1608" y="197"/>
                  </a:lnTo>
                  <a:lnTo>
                    <a:pt x="1562" y="179"/>
                  </a:lnTo>
                  <a:lnTo>
                    <a:pt x="1512" y="164"/>
                  </a:lnTo>
                  <a:lnTo>
                    <a:pt x="1461" y="150"/>
                  </a:lnTo>
                  <a:lnTo>
                    <a:pt x="1411" y="138"/>
                  </a:lnTo>
                  <a:lnTo>
                    <a:pt x="1360" y="130"/>
                  </a:lnTo>
                  <a:lnTo>
                    <a:pt x="1308" y="123"/>
                  </a:lnTo>
                  <a:lnTo>
                    <a:pt x="1254" y="120"/>
                  </a:lnTo>
                  <a:lnTo>
                    <a:pt x="1201" y="119"/>
                  </a:lnTo>
                  <a:lnTo>
                    <a:pt x="1201" y="119"/>
                  </a:lnTo>
                  <a:lnTo>
                    <a:pt x="1144" y="120"/>
                  </a:lnTo>
                  <a:lnTo>
                    <a:pt x="1089" y="124"/>
                  </a:lnTo>
                  <a:lnTo>
                    <a:pt x="1036" y="131"/>
                  </a:lnTo>
                  <a:lnTo>
                    <a:pt x="982" y="140"/>
                  </a:lnTo>
                  <a:lnTo>
                    <a:pt x="930" y="152"/>
                  </a:lnTo>
                  <a:lnTo>
                    <a:pt x="879" y="166"/>
                  </a:lnTo>
                  <a:lnTo>
                    <a:pt x="829" y="183"/>
                  </a:lnTo>
                  <a:lnTo>
                    <a:pt x="779" y="203"/>
                  </a:lnTo>
                  <a:lnTo>
                    <a:pt x="731" y="224"/>
                  </a:lnTo>
                  <a:lnTo>
                    <a:pt x="685" y="248"/>
                  </a:lnTo>
                  <a:lnTo>
                    <a:pt x="640" y="275"/>
                  </a:lnTo>
                  <a:lnTo>
                    <a:pt x="596" y="303"/>
                  </a:lnTo>
                  <a:lnTo>
                    <a:pt x="554" y="333"/>
                  </a:lnTo>
                  <a:lnTo>
                    <a:pt x="513" y="365"/>
                  </a:lnTo>
                  <a:lnTo>
                    <a:pt x="474" y="399"/>
                  </a:lnTo>
                  <a:lnTo>
                    <a:pt x="435" y="435"/>
                  </a:lnTo>
                  <a:lnTo>
                    <a:pt x="400" y="472"/>
                  </a:lnTo>
                  <a:lnTo>
                    <a:pt x="366" y="512"/>
                  </a:lnTo>
                  <a:lnTo>
                    <a:pt x="334" y="552"/>
                  </a:lnTo>
                  <a:lnTo>
                    <a:pt x="303" y="595"/>
                  </a:lnTo>
                  <a:lnTo>
                    <a:pt x="276" y="638"/>
                  </a:lnTo>
                  <a:lnTo>
                    <a:pt x="249" y="685"/>
                  </a:lnTo>
                  <a:lnTo>
                    <a:pt x="225" y="731"/>
                  </a:lnTo>
                  <a:lnTo>
                    <a:pt x="204" y="779"/>
                  </a:lnTo>
                  <a:lnTo>
                    <a:pt x="185" y="827"/>
                  </a:lnTo>
                  <a:lnTo>
                    <a:pt x="168" y="878"/>
                  </a:lnTo>
                  <a:lnTo>
                    <a:pt x="152" y="929"/>
                  </a:lnTo>
                  <a:lnTo>
                    <a:pt x="141" y="982"/>
                  </a:lnTo>
                  <a:lnTo>
                    <a:pt x="131" y="1034"/>
                  </a:lnTo>
                  <a:lnTo>
                    <a:pt x="124" y="1089"/>
                  </a:lnTo>
                  <a:lnTo>
                    <a:pt x="120" y="1144"/>
                  </a:lnTo>
                  <a:lnTo>
                    <a:pt x="118" y="1199"/>
                  </a:lnTo>
                  <a:lnTo>
                    <a:pt x="0" y="1199"/>
                  </a:lnTo>
                  <a:lnTo>
                    <a:pt x="0" y="1199"/>
                  </a:lnTo>
                  <a:lnTo>
                    <a:pt x="1" y="1137"/>
                  </a:lnTo>
                  <a:lnTo>
                    <a:pt x="7" y="1076"/>
                  </a:lnTo>
                  <a:lnTo>
                    <a:pt x="14" y="1017"/>
                  </a:lnTo>
                  <a:lnTo>
                    <a:pt x="25" y="958"/>
                  </a:lnTo>
                  <a:lnTo>
                    <a:pt x="38" y="900"/>
                  </a:lnTo>
                  <a:lnTo>
                    <a:pt x="55" y="843"/>
                  </a:lnTo>
                  <a:lnTo>
                    <a:pt x="73" y="788"/>
                  </a:lnTo>
                  <a:lnTo>
                    <a:pt x="94" y="733"/>
                  </a:lnTo>
                  <a:lnTo>
                    <a:pt x="118" y="679"/>
                  </a:lnTo>
                  <a:lnTo>
                    <a:pt x="145" y="628"/>
                  </a:lnTo>
                  <a:lnTo>
                    <a:pt x="175" y="578"/>
                  </a:lnTo>
                  <a:lnTo>
                    <a:pt x="206" y="528"/>
                  </a:lnTo>
                  <a:lnTo>
                    <a:pt x="240" y="482"/>
                  </a:lnTo>
                  <a:lnTo>
                    <a:pt x="275" y="437"/>
                  </a:lnTo>
                  <a:lnTo>
                    <a:pt x="313" y="393"/>
                  </a:lnTo>
                  <a:lnTo>
                    <a:pt x="352" y="351"/>
                  </a:lnTo>
                  <a:lnTo>
                    <a:pt x="393" y="312"/>
                  </a:lnTo>
                  <a:lnTo>
                    <a:pt x="437" y="273"/>
                  </a:lnTo>
                  <a:lnTo>
                    <a:pt x="483" y="238"/>
                  </a:lnTo>
                  <a:lnTo>
                    <a:pt x="530" y="204"/>
                  </a:lnTo>
                  <a:lnTo>
                    <a:pt x="578" y="173"/>
                  </a:lnTo>
                  <a:lnTo>
                    <a:pt x="629" y="145"/>
                  </a:lnTo>
                  <a:lnTo>
                    <a:pt x="681" y="119"/>
                  </a:lnTo>
                  <a:lnTo>
                    <a:pt x="734" y="95"/>
                  </a:lnTo>
                  <a:lnTo>
                    <a:pt x="788" y="72"/>
                  </a:lnTo>
                  <a:lnTo>
                    <a:pt x="844" y="54"/>
                  </a:lnTo>
                  <a:lnTo>
                    <a:pt x="901" y="38"/>
                  </a:lnTo>
                  <a:lnTo>
                    <a:pt x="958" y="24"/>
                  </a:lnTo>
                  <a:lnTo>
                    <a:pt x="1018" y="14"/>
                  </a:lnTo>
                  <a:lnTo>
                    <a:pt x="1078" y="6"/>
                  </a:lnTo>
                  <a:lnTo>
                    <a:pt x="1139" y="2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259" y="2"/>
                  </a:lnTo>
                  <a:lnTo>
                    <a:pt x="1316" y="6"/>
                  </a:lnTo>
                  <a:lnTo>
                    <a:pt x="1373" y="11"/>
                  </a:lnTo>
                  <a:lnTo>
                    <a:pt x="1429" y="21"/>
                  </a:lnTo>
                  <a:lnTo>
                    <a:pt x="1485" y="34"/>
                  </a:lnTo>
                  <a:lnTo>
                    <a:pt x="1540" y="48"/>
                  </a:lnTo>
                  <a:lnTo>
                    <a:pt x="1594" y="66"/>
                  </a:lnTo>
                  <a:lnTo>
                    <a:pt x="1647" y="86"/>
                  </a:lnTo>
                  <a:lnTo>
                    <a:pt x="1700" y="109"/>
                  </a:lnTo>
                  <a:lnTo>
                    <a:pt x="1750" y="133"/>
                  </a:lnTo>
                  <a:lnTo>
                    <a:pt x="1800" y="161"/>
                  </a:lnTo>
                  <a:lnTo>
                    <a:pt x="1849" y="190"/>
                  </a:lnTo>
                  <a:lnTo>
                    <a:pt x="1896" y="223"/>
                  </a:lnTo>
                  <a:lnTo>
                    <a:pt x="1942" y="257"/>
                  </a:lnTo>
                  <a:lnTo>
                    <a:pt x="1987" y="293"/>
                  </a:lnTo>
                  <a:lnTo>
                    <a:pt x="2029" y="333"/>
                  </a:lnTo>
                  <a:lnTo>
                    <a:pt x="2029" y="333"/>
                  </a:lnTo>
                  <a:lnTo>
                    <a:pt x="2070" y="373"/>
                  </a:lnTo>
                  <a:lnTo>
                    <a:pt x="2108" y="416"/>
                  </a:lnTo>
                  <a:lnTo>
                    <a:pt x="2145" y="461"/>
                  </a:lnTo>
                  <a:lnTo>
                    <a:pt x="2179" y="506"/>
                  </a:lnTo>
                  <a:lnTo>
                    <a:pt x="2211" y="552"/>
                  </a:lnTo>
                  <a:lnTo>
                    <a:pt x="2241" y="602"/>
                  </a:lnTo>
                  <a:lnTo>
                    <a:pt x="2268" y="651"/>
                  </a:lnTo>
                  <a:lnTo>
                    <a:pt x="2293" y="702"/>
                  </a:lnTo>
                  <a:lnTo>
                    <a:pt x="2314" y="754"/>
                  </a:lnTo>
                  <a:lnTo>
                    <a:pt x="2334" y="807"/>
                  </a:lnTo>
                  <a:lnTo>
                    <a:pt x="2352" y="861"/>
                  </a:lnTo>
                  <a:lnTo>
                    <a:pt x="2366" y="916"/>
                  </a:lnTo>
                  <a:lnTo>
                    <a:pt x="2378" y="971"/>
                  </a:lnTo>
                  <a:lnTo>
                    <a:pt x="2387" y="1027"/>
                  </a:lnTo>
                  <a:lnTo>
                    <a:pt x="2394" y="1085"/>
                  </a:lnTo>
                  <a:lnTo>
                    <a:pt x="2399" y="1143"/>
                  </a:lnTo>
                  <a:lnTo>
                    <a:pt x="2399" y="1143"/>
                  </a:lnTo>
                  <a:lnTo>
                    <a:pt x="2400" y="1199"/>
                  </a:lnTo>
                  <a:lnTo>
                    <a:pt x="2279" y="1199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1349" y="1229"/>
              <a:ext cx="782" cy="782"/>
            </a:xfrm>
            <a:custGeom>
              <a:avLst/>
              <a:gdLst>
                <a:gd name="T0" fmla="*/ 1565 w 1565"/>
                <a:gd name="T1" fmla="*/ 823 h 1564"/>
                <a:gd name="T2" fmla="*/ 1549 w 1565"/>
                <a:gd name="T3" fmla="*/ 940 h 1564"/>
                <a:gd name="T4" fmla="*/ 1518 w 1565"/>
                <a:gd name="T5" fmla="*/ 1051 h 1564"/>
                <a:gd name="T6" fmla="*/ 1470 w 1565"/>
                <a:gd name="T7" fmla="*/ 1155 h 1564"/>
                <a:gd name="T8" fmla="*/ 1410 w 1565"/>
                <a:gd name="T9" fmla="*/ 1250 h 1564"/>
                <a:gd name="T10" fmla="*/ 1337 w 1565"/>
                <a:gd name="T11" fmla="*/ 1336 h 1564"/>
                <a:gd name="T12" fmla="*/ 1251 w 1565"/>
                <a:gd name="T13" fmla="*/ 1409 h 1564"/>
                <a:gd name="T14" fmla="*/ 1156 w 1565"/>
                <a:gd name="T15" fmla="*/ 1469 h 1564"/>
                <a:gd name="T16" fmla="*/ 1052 w 1565"/>
                <a:gd name="T17" fmla="*/ 1516 h 1564"/>
                <a:gd name="T18" fmla="*/ 941 w 1565"/>
                <a:gd name="T19" fmla="*/ 1548 h 1564"/>
                <a:gd name="T20" fmla="*/ 824 w 1565"/>
                <a:gd name="T21" fmla="*/ 1562 h 1564"/>
                <a:gd name="T22" fmla="*/ 743 w 1565"/>
                <a:gd name="T23" fmla="*/ 1562 h 1564"/>
                <a:gd name="T24" fmla="*/ 625 w 1565"/>
                <a:gd name="T25" fmla="*/ 1548 h 1564"/>
                <a:gd name="T26" fmla="*/ 513 w 1565"/>
                <a:gd name="T27" fmla="*/ 1516 h 1564"/>
                <a:gd name="T28" fmla="*/ 411 w 1565"/>
                <a:gd name="T29" fmla="*/ 1469 h 1564"/>
                <a:gd name="T30" fmla="*/ 315 w 1565"/>
                <a:gd name="T31" fmla="*/ 1409 h 1564"/>
                <a:gd name="T32" fmla="*/ 230 w 1565"/>
                <a:gd name="T33" fmla="*/ 1336 h 1564"/>
                <a:gd name="T34" fmla="*/ 157 w 1565"/>
                <a:gd name="T35" fmla="*/ 1250 h 1564"/>
                <a:gd name="T36" fmla="*/ 95 w 1565"/>
                <a:gd name="T37" fmla="*/ 1155 h 1564"/>
                <a:gd name="T38" fmla="*/ 48 w 1565"/>
                <a:gd name="T39" fmla="*/ 1051 h 1564"/>
                <a:gd name="T40" fmla="*/ 17 w 1565"/>
                <a:gd name="T41" fmla="*/ 940 h 1564"/>
                <a:gd name="T42" fmla="*/ 2 w 1565"/>
                <a:gd name="T43" fmla="*/ 823 h 1564"/>
                <a:gd name="T44" fmla="*/ 2 w 1565"/>
                <a:gd name="T45" fmla="*/ 741 h 1564"/>
                <a:gd name="T46" fmla="*/ 17 w 1565"/>
                <a:gd name="T47" fmla="*/ 624 h 1564"/>
                <a:gd name="T48" fmla="*/ 48 w 1565"/>
                <a:gd name="T49" fmla="*/ 513 h 1564"/>
                <a:gd name="T50" fmla="*/ 95 w 1565"/>
                <a:gd name="T51" fmla="*/ 409 h 1564"/>
                <a:gd name="T52" fmla="*/ 157 w 1565"/>
                <a:gd name="T53" fmla="*/ 314 h 1564"/>
                <a:gd name="T54" fmla="*/ 230 w 1565"/>
                <a:gd name="T55" fmla="*/ 230 h 1564"/>
                <a:gd name="T56" fmla="*/ 315 w 1565"/>
                <a:gd name="T57" fmla="*/ 155 h 1564"/>
                <a:gd name="T58" fmla="*/ 411 w 1565"/>
                <a:gd name="T59" fmla="*/ 95 h 1564"/>
                <a:gd name="T60" fmla="*/ 513 w 1565"/>
                <a:gd name="T61" fmla="*/ 48 h 1564"/>
                <a:gd name="T62" fmla="*/ 625 w 1565"/>
                <a:gd name="T63" fmla="*/ 16 h 1564"/>
                <a:gd name="T64" fmla="*/ 743 w 1565"/>
                <a:gd name="T65" fmla="*/ 2 h 1564"/>
                <a:gd name="T66" fmla="*/ 824 w 1565"/>
                <a:gd name="T67" fmla="*/ 2 h 1564"/>
                <a:gd name="T68" fmla="*/ 941 w 1565"/>
                <a:gd name="T69" fmla="*/ 16 h 1564"/>
                <a:gd name="T70" fmla="*/ 1052 w 1565"/>
                <a:gd name="T71" fmla="*/ 48 h 1564"/>
                <a:gd name="T72" fmla="*/ 1156 w 1565"/>
                <a:gd name="T73" fmla="*/ 95 h 1564"/>
                <a:gd name="T74" fmla="*/ 1251 w 1565"/>
                <a:gd name="T75" fmla="*/ 155 h 1564"/>
                <a:gd name="T76" fmla="*/ 1337 w 1565"/>
                <a:gd name="T77" fmla="*/ 230 h 1564"/>
                <a:gd name="T78" fmla="*/ 1410 w 1565"/>
                <a:gd name="T79" fmla="*/ 314 h 1564"/>
                <a:gd name="T80" fmla="*/ 1470 w 1565"/>
                <a:gd name="T81" fmla="*/ 409 h 1564"/>
                <a:gd name="T82" fmla="*/ 1518 w 1565"/>
                <a:gd name="T83" fmla="*/ 513 h 1564"/>
                <a:gd name="T84" fmla="*/ 1549 w 1565"/>
                <a:gd name="T85" fmla="*/ 624 h 1564"/>
                <a:gd name="T86" fmla="*/ 1565 w 1565"/>
                <a:gd name="T87" fmla="*/ 741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5" h="1564">
                  <a:moveTo>
                    <a:pt x="1565" y="782"/>
                  </a:moveTo>
                  <a:lnTo>
                    <a:pt x="1565" y="782"/>
                  </a:lnTo>
                  <a:lnTo>
                    <a:pt x="1565" y="823"/>
                  </a:lnTo>
                  <a:lnTo>
                    <a:pt x="1562" y="862"/>
                  </a:lnTo>
                  <a:lnTo>
                    <a:pt x="1556" y="902"/>
                  </a:lnTo>
                  <a:lnTo>
                    <a:pt x="1549" y="940"/>
                  </a:lnTo>
                  <a:lnTo>
                    <a:pt x="1541" y="978"/>
                  </a:lnTo>
                  <a:lnTo>
                    <a:pt x="1530" y="1014"/>
                  </a:lnTo>
                  <a:lnTo>
                    <a:pt x="1518" y="1051"/>
                  </a:lnTo>
                  <a:lnTo>
                    <a:pt x="1504" y="1086"/>
                  </a:lnTo>
                  <a:lnTo>
                    <a:pt x="1489" y="1121"/>
                  </a:lnTo>
                  <a:lnTo>
                    <a:pt x="1470" y="1155"/>
                  </a:lnTo>
                  <a:lnTo>
                    <a:pt x="1452" y="1188"/>
                  </a:lnTo>
                  <a:lnTo>
                    <a:pt x="1432" y="1219"/>
                  </a:lnTo>
                  <a:lnTo>
                    <a:pt x="1410" y="1250"/>
                  </a:lnTo>
                  <a:lnTo>
                    <a:pt x="1387" y="1279"/>
                  </a:lnTo>
                  <a:lnTo>
                    <a:pt x="1362" y="1307"/>
                  </a:lnTo>
                  <a:lnTo>
                    <a:pt x="1337" y="1336"/>
                  </a:lnTo>
                  <a:lnTo>
                    <a:pt x="1310" y="1361"/>
                  </a:lnTo>
                  <a:lnTo>
                    <a:pt x="1280" y="1385"/>
                  </a:lnTo>
                  <a:lnTo>
                    <a:pt x="1251" y="1409"/>
                  </a:lnTo>
                  <a:lnTo>
                    <a:pt x="1221" y="1430"/>
                  </a:lnTo>
                  <a:lnTo>
                    <a:pt x="1189" y="1451"/>
                  </a:lnTo>
                  <a:lnTo>
                    <a:pt x="1156" y="1469"/>
                  </a:lnTo>
                  <a:lnTo>
                    <a:pt x="1122" y="1486"/>
                  </a:lnTo>
                  <a:lnTo>
                    <a:pt x="1087" y="1502"/>
                  </a:lnTo>
                  <a:lnTo>
                    <a:pt x="1052" y="1516"/>
                  </a:lnTo>
                  <a:lnTo>
                    <a:pt x="1015" y="1529"/>
                  </a:lnTo>
                  <a:lnTo>
                    <a:pt x="979" y="1540"/>
                  </a:lnTo>
                  <a:lnTo>
                    <a:pt x="941" y="1548"/>
                  </a:lnTo>
                  <a:lnTo>
                    <a:pt x="902" y="1555"/>
                  </a:lnTo>
                  <a:lnTo>
                    <a:pt x="863" y="1560"/>
                  </a:lnTo>
                  <a:lnTo>
                    <a:pt x="824" y="1562"/>
                  </a:lnTo>
                  <a:lnTo>
                    <a:pt x="783" y="1564"/>
                  </a:lnTo>
                  <a:lnTo>
                    <a:pt x="783" y="1564"/>
                  </a:lnTo>
                  <a:lnTo>
                    <a:pt x="743" y="1562"/>
                  </a:lnTo>
                  <a:lnTo>
                    <a:pt x="704" y="1560"/>
                  </a:lnTo>
                  <a:lnTo>
                    <a:pt x="664" y="1555"/>
                  </a:lnTo>
                  <a:lnTo>
                    <a:pt x="625" y="1548"/>
                  </a:lnTo>
                  <a:lnTo>
                    <a:pt x="588" y="1540"/>
                  </a:lnTo>
                  <a:lnTo>
                    <a:pt x="550" y="1529"/>
                  </a:lnTo>
                  <a:lnTo>
                    <a:pt x="513" y="1516"/>
                  </a:lnTo>
                  <a:lnTo>
                    <a:pt x="478" y="1502"/>
                  </a:lnTo>
                  <a:lnTo>
                    <a:pt x="444" y="1486"/>
                  </a:lnTo>
                  <a:lnTo>
                    <a:pt x="411" y="1469"/>
                  </a:lnTo>
                  <a:lnTo>
                    <a:pt x="378" y="1451"/>
                  </a:lnTo>
                  <a:lnTo>
                    <a:pt x="346" y="1430"/>
                  </a:lnTo>
                  <a:lnTo>
                    <a:pt x="315" y="1409"/>
                  </a:lnTo>
                  <a:lnTo>
                    <a:pt x="285" y="1385"/>
                  </a:lnTo>
                  <a:lnTo>
                    <a:pt x="257" y="1361"/>
                  </a:lnTo>
                  <a:lnTo>
                    <a:pt x="230" y="1336"/>
                  </a:lnTo>
                  <a:lnTo>
                    <a:pt x="203" y="1307"/>
                  </a:lnTo>
                  <a:lnTo>
                    <a:pt x="179" y="1279"/>
                  </a:lnTo>
                  <a:lnTo>
                    <a:pt x="157" y="1250"/>
                  </a:lnTo>
                  <a:lnTo>
                    <a:pt x="134" y="1219"/>
                  </a:lnTo>
                  <a:lnTo>
                    <a:pt x="115" y="1188"/>
                  </a:lnTo>
                  <a:lnTo>
                    <a:pt x="95" y="1155"/>
                  </a:lnTo>
                  <a:lnTo>
                    <a:pt x="78" y="1121"/>
                  </a:lnTo>
                  <a:lnTo>
                    <a:pt x="63" y="1086"/>
                  </a:lnTo>
                  <a:lnTo>
                    <a:pt x="48" y="1051"/>
                  </a:lnTo>
                  <a:lnTo>
                    <a:pt x="36" y="1014"/>
                  </a:lnTo>
                  <a:lnTo>
                    <a:pt x="26" y="978"/>
                  </a:lnTo>
                  <a:lnTo>
                    <a:pt x="17" y="940"/>
                  </a:lnTo>
                  <a:lnTo>
                    <a:pt x="10" y="902"/>
                  </a:lnTo>
                  <a:lnTo>
                    <a:pt x="5" y="862"/>
                  </a:lnTo>
                  <a:lnTo>
                    <a:pt x="2" y="823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2" y="741"/>
                  </a:lnTo>
                  <a:lnTo>
                    <a:pt x="5" y="702"/>
                  </a:lnTo>
                  <a:lnTo>
                    <a:pt x="10" y="662"/>
                  </a:lnTo>
                  <a:lnTo>
                    <a:pt x="17" y="624"/>
                  </a:lnTo>
                  <a:lnTo>
                    <a:pt x="26" y="586"/>
                  </a:lnTo>
                  <a:lnTo>
                    <a:pt x="36" y="550"/>
                  </a:lnTo>
                  <a:lnTo>
                    <a:pt x="48" y="513"/>
                  </a:lnTo>
                  <a:lnTo>
                    <a:pt x="63" y="478"/>
                  </a:lnTo>
                  <a:lnTo>
                    <a:pt x="78" y="443"/>
                  </a:lnTo>
                  <a:lnTo>
                    <a:pt x="95" y="409"/>
                  </a:lnTo>
                  <a:lnTo>
                    <a:pt x="115" y="376"/>
                  </a:lnTo>
                  <a:lnTo>
                    <a:pt x="134" y="345"/>
                  </a:lnTo>
                  <a:lnTo>
                    <a:pt x="157" y="314"/>
                  </a:lnTo>
                  <a:lnTo>
                    <a:pt x="179" y="285"/>
                  </a:lnTo>
                  <a:lnTo>
                    <a:pt x="203" y="257"/>
                  </a:lnTo>
                  <a:lnTo>
                    <a:pt x="230" y="230"/>
                  </a:lnTo>
                  <a:lnTo>
                    <a:pt x="257" y="203"/>
                  </a:lnTo>
                  <a:lnTo>
                    <a:pt x="285" y="179"/>
                  </a:lnTo>
                  <a:lnTo>
                    <a:pt x="315" y="155"/>
                  </a:lnTo>
                  <a:lnTo>
                    <a:pt x="346" y="134"/>
                  </a:lnTo>
                  <a:lnTo>
                    <a:pt x="378" y="113"/>
                  </a:lnTo>
                  <a:lnTo>
                    <a:pt x="411" y="95"/>
                  </a:lnTo>
                  <a:lnTo>
                    <a:pt x="444" y="78"/>
                  </a:lnTo>
                  <a:lnTo>
                    <a:pt x="478" y="62"/>
                  </a:lnTo>
                  <a:lnTo>
                    <a:pt x="513" y="48"/>
                  </a:lnTo>
                  <a:lnTo>
                    <a:pt x="550" y="35"/>
                  </a:lnTo>
                  <a:lnTo>
                    <a:pt x="588" y="24"/>
                  </a:lnTo>
                  <a:lnTo>
                    <a:pt x="625" y="16"/>
                  </a:lnTo>
                  <a:lnTo>
                    <a:pt x="664" y="9"/>
                  </a:lnTo>
                  <a:lnTo>
                    <a:pt x="704" y="4"/>
                  </a:lnTo>
                  <a:lnTo>
                    <a:pt x="743" y="2"/>
                  </a:lnTo>
                  <a:lnTo>
                    <a:pt x="783" y="0"/>
                  </a:lnTo>
                  <a:lnTo>
                    <a:pt x="783" y="0"/>
                  </a:lnTo>
                  <a:lnTo>
                    <a:pt x="824" y="2"/>
                  </a:lnTo>
                  <a:lnTo>
                    <a:pt x="863" y="4"/>
                  </a:lnTo>
                  <a:lnTo>
                    <a:pt x="902" y="9"/>
                  </a:lnTo>
                  <a:lnTo>
                    <a:pt x="941" y="16"/>
                  </a:lnTo>
                  <a:lnTo>
                    <a:pt x="979" y="24"/>
                  </a:lnTo>
                  <a:lnTo>
                    <a:pt x="1015" y="35"/>
                  </a:lnTo>
                  <a:lnTo>
                    <a:pt x="1052" y="48"/>
                  </a:lnTo>
                  <a:lnTo>
                    <a:pt x="1087" y="62"/>
                  </a:lnTo>
                  <a:lnTo>
                    <a:pt x="1122" y="78"/>
                  </a:lnTo>
                  <a:lnTo>
                    <a:pt x="1156" y="95"/>
                  </a:lnTo>
                  <a:lnTo>
                    <a:pt x="1189" y="113"/>
                  </a:lnTo>
                  <a:lnTo>
                    <a:pt x="1221" y="134"/>
                  </a:lnTo>
                  <a:lnTo>
                    <a:pt x="1251" y="155"/>
                  </a:lnTo>
                  <a:lnTo>
                    <a:pt x="1280" y="179"/>
                  </a:lnTo>
                  <a:lnTo>
                    <a:pt x="1310" y="203"/>
                  </a:lnTo>
                  <a:lnTo>
                    <a:pt x="1337" y="230"/>
                  </a:lnTo>
                  <a:lnTo>
                    <a:pt x="1362" y="257"/>
                  </a:lnTo>
                  <a:lnTo>
                    <a:pt x="1387" y="285"/>
                  </a:lnTo>
                  <a:lnTo>
                    <a:pt x="1410" y="314"/>
                  </a:lnTo>
                  <a:lnTo>
                    <a:pt x="1432" y="345"/>
                  </a:lnTo>
                  <a:lnTo>
                    <a:pt x="1452" y="376"/>
                  </a:lnTo>
                  <a:lnTo>
                    <a:pt x="1470" y="409"/>
                  </a:lnTo>
                  <a:lnTo>
                    <a:pt x="1489" y="443"/>
                  </a:lnTo>
                  <a:lnTo>
                    <a:pt x="1504" y="478"/>
                  </a:lnTo>
                  <a:lnTo>
                    <a:pt x="1518" y="513"/>
                  </a:lnTo>
                  <a:lnTo>
                    <a:pt x="1530" y="550"/>
                  </a:lnTo>
                  <a:lnTo>
                    <a:pt x="1541" y="586"/>
                  </a:lnTo>
                  <a:lnTo>
                    <a:pt x="1549" y="624"/>
                  </a:lnTo>
                  <a:lnTo>
                    <a:pt x="1556" y="662"/>
                  </a:lnTo>
                  <a:lnTo>
                    <a:pt x="1562" y="702"/>
                  </a:lnTo>
                  <a:lnTo>
                    <a:pt x="1565" y="741"/>
                  </a:lnTo>
                  <a:lnTo>
                    <a:pt x="1565" y="782"/>
                  </a:lnTo>
                  <a:lnTo>
                    <a:pt x="1565" y="782"/>
                  </a:lnTo>
                  <a:close/>
                </a:path>
              </a:pathLst>
            </a:custGeom>
            <a:solidFill>
              <a:srgbClr val="EA5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1399" y="1278"/>
              <a:ext cx="683" cy="684"/>
            </a:xfrm>
            <a:custGeom>
              <a:avLst/>
              <a:gdLst>
                <a:gd name="T0" fmla="*/ 1364 w 1365"/>
                <a:gd name="T1" fmla="*/ 718 h 1366"/>
                <a:gd name="T2" fmla="*/ 1351 w 1365"/>
                <a:gd name="T3" fmla="*/ 821 h 1366"/>
                <a:gd name="T4" fmla="*/ 1324 w 1365"/>
                <a:gd name="T5" fmla="*/ 918 h 1366"/>
                <a:gd name="T6" fmla="*/ 1283 w 1365"/>
                <a:gd name="T7" fmla="*/ 1008 h 1366"/>
                <a:gd name="T8" fmla="*/ 1230 w 1365"/>
                <a:gd name="T9" fmla="*/ 1092 h 1366"/>
                <a:gd name="T10" fmla="*/ 1165 w 1365"/>
                <a:gd name="T11" fmla="*/ 1166 h 1366"/>
                <a:gd name="T12" fmla="*/ 1090 w 1365"/>
                <a:gd name="T13" fmla="*/ 1230 h 1366"/>
                <a:gd name="T14" fmla="*/ 1007 w 1365"/>
                <a:gd name="T15" fmla="*/ 1283 h 1366"/>
                <a:gd name="T16" fmla="*/ 917 w 1365"/>
                <a:gd name="T17" fmla="*/ 1324 h 1366"/>
                <a:gd name="T18" fmla="*/ 820 w 1365"/>
                <a:gd name="T19" fmla="*/ 1352 h 1366"/>
                <a:gd name="T20" fmla="*/ 717 w 1365"/>
                <a:gd name="T21" fmla="*/ 1365 h 1366"/>
                <a:gd name="T22" fmla="*/ 646 w 1365"/>
                <a:gd name="T23" fmla="*/ 1365 h 1366"/>
                <a:gd name="T24" fmla="*/ 545 w 1365"/>
                <a:gd name="T25" fmla="*/ 1352 h 1366"/>
                <a:gd name="T26" fmla="*/ 448 w 1365"/>
                <a:gd name="T27" fmla="*/ 1324 h 1366"/>
                <a:gd name="T28" fmla="*/ 356 w 1365"/>
                <a:gd name="T29" fmla="*/ 1283 h 1366"/>
                <a:gd name="T30" fmla="*/ 273 w 1365"/>
                <a:gd name="T31" fmla="*/ 1230 h 1366"/>
                <a:gd name="T32" fmla="*/ 200 w 1365"/>
                <a:gd name="T33" fmla="*/ 1166 h 1366"/>
                <a:gd name="T34" fmla="*/ 135 w 1365"/>
                <a:gd name="T35" fmla="*/ 1092 h 1366"/>
                <a:gd name="T36" fmla="*/ 81 w 1365"/>
                <a:gd name="T37" fmla="*/ 1008 h 1366"/>
                <a:gd name="T38" fmla="*/ 40 w 1365"/>
                <a:gd name="T39" fmla="*/ 918 h 1366"/>
                <a:gd name="T40" fmla="*/ 14 w 1365"/>
                <a:gd name="T41" fmla="*/ 821 h 1366"/>
                <a:gd name="T42" fmla="*/ 0 w 1365"/>
                <a:gd name="T43" fmla="*/ 718 h 1366"/>
                <a:gd name="T44" fmla="*/ 0 w 1365"/>
                <a:gd name="T45" fmla="*/ 648 h 1366"/>
                <a:gd name="T46" fmla="*/ 14 w 1365"/>
                <a:gd name="T47" fmla="*/ 545 h 1366"/>
                <a:gd name="T48" fmla="*/ 40 w 1365"/>
                <a:gd name="T49" fmla="*/ 448 h 1366"/>
                <a:gd name="T50" fmla="*/ 81 w 1365"/>
                <a:gd name="T51" fmla="*/ 358 h 1366"/>
                <a:gd name="T52" fmla="*/ 135 w 1365"/>
                <a:gd name="T53" fmla="*/ 274 h 1366"/>
                <a:gd name="T54" fmla="*/ 200 w 1365"/>
                <a:gd name="T55" fmla="*/ 200 h 1366"/>
                <a:gd name="T56" fmla="*/ 273 w 1365"/>
                <a:gd name="T57" fmla="*/ 136 h 1366"/>
                <a:gd name="T58" fmla="*/ 356 w 1365"/>
                <a:gd name="T59" fmla="*/ 83 h 1366"/>
                <a:gd name="T60" fmla="*/ 448 w 1365"/>
                <a:gd name="T61" fmla="*/ 42 h 1366"/>
                <a:gd name="T62" fmla="*/ 545 w 1365"/>
                <a:gd name="T63" fmla="*/ 14 h 1366"/>
                <a:gd name="T64" fmla="*/ 646 w 1365"/>
                <a:gd name="T65" fmla="*/ 1 h 1366"/>
                <a:gd name="T66" fmla="*/ 717 w 1365"/>
                <a:gd name="T67" fmla="*/ 1 h 1366"/>
                <a:gd name="T68" fmla="*/ 820 w 1365"/>
                <a:gd name="T69" fmla="*/ 14 h 1366"/>
                <a:gd name="T70" fmla="*/ 917 w 1365"/>
                <a:gd name="T71" fmla="*/ 42 h 1366"/>
                <a:gd name="T72" fmla="*/ 1007 w 1365"/>
                <a:gd name="T73" fmla="*/ 83 h 1366"/>
                <a:gd name="T74" fmla="*/ 1090 w 1365"/>
                <a:gd name="T75" fmla="*/ 136 h 1366"/>
                <a:gd name="T76" fmla="*/ 1165 w 1365"/>
                <a:gd name="T77" fmla="*/ 200 h 1366"/>
                <a:gd name="T78" fmla="*/ 1230 w 1365"/>
                <a:gd name="T79" fmla="*/ 274 h 1366"/>
                <a:gd name="T80" fmla="*/ 1283 w 1365"/>
                <a:gd name="T81" fmla="*/ 358 h 1366"/>
                <a:gd name="T82" fmla="*/ 1324 w 1365"/>
                <a:gd name="T83" fmla="*/ 448 h 1366"/>
                <a:gd name="T84" fmla="*/ 1351 w 1365"/>
                <a:gd name="T85" fmla="*/ 545 h 1366"/>
                <a:gd name="T86" fmla="*/ 1364 w 1365"/>
                <a:gd name="T87" fmla="*/ 648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5" h="1366">
                  <a:moveTo>
                    <a:pt x="1365" y="683"/>
                  </a:moveTo>
                  <a:lnTo>
                    <a:pt x="1365" y="683"/>
                  </a:lnTo>
                  <a:lnTo>
                    <a:pt x="1364" y="718"/>
                  </a:lnTo>
                  <a:lnTo>
                    <a:pt x="1362" y="753"/>
                  </a:lnTo>
                  <a:lnTo>
                    <a:pt x="1357" y="787"/>
                  </a:lnTo>
                  <a:lnTo>
                    <a:pt x="1351" y="821"/>
                  </a:lnTo>
                  <a:lnTo>
                    <a:pt x="1344" y="853"/>
                  </a:lnTo>
                  <a:lnTo>
                    <a:pt x="1334" y="886"/>
                  </a:lnTo>
                  <a:lnTo>
                    <a:pt x="1324" y="918"/>
                  </a:lnTo>
                  <a:lnTo>
                    <a:pt x="1312" y="949"/>
                  </a:lnTo>
                  <a:lnTo>
                    <a:pt x="1298" y="979"/>
                  </a:lnTo>
                  <a:lnTo>
                    <a:pt x="1283" y="1008"/>
                  </a:lnTo>
                  <a:lnTo>
                    <a:pt x="1267" y="1037"/>
                  </a:lnTo>
                  <a:lnTo>
                    <a:pt x="1248" y="1065"/>
                  </a:lnTo>
                  <a:lnTo>
                    <a:pt x="1230" y="1092"/>
                  </a:lnTo>
                  <a:lnTo>
                    <a:pt x="1209" y="1117"/>
                  </a:lnTo>
                  <a:lnTo>
                    <a:pt x="1188" y="1142"/>
                  </a:lnTo>
                  <a:lnTo>
                    <a:pt x="1165" y="1166"/>
                  </a:lnTo>
                  <a:lnTo>
                    <a:pt x="1141" y="1189"/>
                  </a:lnTo>
                  <a:lnTo>
                    <a:pt x="1117" y="1210"/>
                  </a:lnTo>
                  <a:lnTo>
                    <a:pt x="1090" y="1230"/>
                  </a:lnTo>
                  <a:lnTo>
                    <a:pt x="1064" y="1249"/>
                  </a:lnTo>
                  <a:lnTo>
                    <a:pt x="1037" y="1268"/>
                  </a:lnTo>
                  <a:lnTo>
                    <a:pt x="1007" y="1283"/>
                  </a:lnTo>
                  <a:lnTo>
                    <a:pt x="978" y="1299"/>
                  </a:lnTo>
                  <a:lnTo>
                    <a:pt x="948" y="1313"/>
                  </a:lnTo>
                  <a:lnTo>
                    <a:pt x="917" y="1324"/>
                  </a:lnTo>
                  <a:lnTo>
                    <a:pt x="885" y="1335"/>
                  </a:lnTo>
                  <a:lnTo>
                    <a:pt x="852" y="1344"/>
                  </a:lnTo>
                  <a:lnTo>
                    <a:pt x="820" y="1352"/>
                  </a:lnTo>
                  <a:lnTo>
                    <a:pt x="786" y="1358"/>
                  </a:lnTo>
                  <a:lnTo>
                    <a:pt x="752" y="1362"/>
                  </a:lnTo>
                  <a:lnTo>
                    <a:pt x="717" y="1365"/>
                  </a:lnTo>
                  <a:lnTo>
                    <a:pt x="682" y="1366"/>
                  </a:lnTo>
                  <a:lnTo>
                    <a:pt x="682" y="1366"/>
                  </a:lnTo>
                  <a:lnTo>
                    <a:pt x="646" y="1365"/>
                  </a:lnTo>
                  <a:lnTo>
                    <a:pt x="613" y="1362"/>
                  </a:lnTo>
                  <a:lnTo>
                    <a:pt x="579" y="1358"/>
                  </a:lnTo>
                  <a:lnTo>
                    <a:pt x="545" y="1352"/>
                  </a:lnTo>
                  <a:lnTo>
                    <a:pt x="511" y="1344"/>
                  </a:lnTo>
                  <a:lnTo>
                    <a:pt x="479" y="1335"/>
                  </a:lnTo>
                  <a:lnTo>
                    <a:pt x="448" y="1324"/>
                  </a:lnTo>
                  <a:lnTo>
                    <a:pt x="417" y="1313"/>
                  </a:lnTo>
                  <a:lnTo>
                    <a:pt x="386" y="1299"/>
                  </a:lnTo>
                  <a:lnTo>
                    <a:pt x="356" y="1283"/>
                  </a:lnTo>
                  <a:lnTo>
                    <a:pt x="328" y="1268"/>
                  </a:lnTo>
                  <a:lnTo>
                    <a:pt x="300" y="1249"/>
                  </a:lnTo>
                  <a:lnTo>
                    <a:pt x="273" y="1230"/>
                  </a:lnTo>
                  <a:lnTo>
                    <a:pt x="248" y="1210"/>
                  </a:lnTo>
                  <a:lnTo>
                    <a:pt x="222" y="1189"/>
                  </a:lnTo>
                  <a:lnTo>
                    <a:pt x="200" y="1166"/>
                  </a:lnTo>
                  <a:lnTo>
                    <a:pt x="177" y="1142"/>
                  </a:lnTo>
                  <a:lnTo>
                    <a:pt x="155" y="1117"/>
                  </a:lnTo>
                  <a:lnTo>
                    <a:pt x="135" y="1092"/>
                  </a:lnTo>
                  <a:lnTo>
                    <a:pt x="115" y="1065"/>
                  </a:lnTo>
                  <a:lnTo>
                    <a:pt x="98" y="1037"/>
                  </a:lnTo>
                  <a:lnTo>
                    <a:pt x="81" y="1008"/>
                  </a:lnTo>
                  <a:lnTo>
                    <a:pt x="66" y="979"/>
                  </a:lnTo>
                  <a:lnTo>
                    <a:pt x="53" y="949"/>
                  </a:lnTo>
                  <a:lnTo>
                    <a:pt x="40" y="918"/>
                  </a:lnTo>
                  <a:lnTo>
                    <a:pt x="29" y="886"/>
                  </a:lnTo>
                  <a:lnTo>
                    <a:pt x="21" y="853"/>
                  </a:lnTo>
                  <a:lnTo>
                    <a:pt x="14" y="821"/>
                  </a:lnTo>
                  <a:lnTo>
                    <a:pt x="7" y="787"/>
                  </a:lnTo>
                  <a:lnTo>
                    <a:pt x="2" y="753"/>
                  </a:lnTo>
                  <a:lnTo>
                    <a:pt x="0" y="718"/>
                  </a:lnTo>
                  <a:lnTo>
                    <a:pt x="0" y="683"/>
                  </a:lnTo>
                  <a:lnTo>
                    <a:pt x="0" y="683"/>
                  </a:lnTo>
                  <a:lnTo>
                    <a:pt x="0" y="648"/>
                  </a:lnTo>
                  <a:lnTo>
                    <a:pt x="2" y="613"/>
                  </a:lnTo>
                  <a:lnTo>
                    <a:pt x="7" y="579"/>
                  </a:lnTo>
                  <a:lnTo>
                    <a:pt x="14" y="545"/>
                  </a:lnTo>
                  <a:lnTo>
                    <a:pt x="21" y="513"/>
                  </a:lnTo>
                  <a:lnTo>
                    <a:pt x="29" y="480"/>
                  </a:lnTo>
                  <a:lnTo>
                    <a:pt x="40" y="448"/>
                  </a:lnTo>
                  <a:lnTo>
                    <a:pt x="53" y="417"/>
                  </a:lnTo>
                  <a:lnTo>
                    <a:pt x="66" y="387"/>
                  </a:lnTo>
                  <a:lnTo>
                    <a:pt x="81" y="358"/>
                  </a:lnTo>
                  <a:lnTo>
                    <a:pt x="98" y="329"/>
                  </a:lnTo>
                  <a:lnTo>
                    <a:pt x="115" y="301"/>
                  </a:lnTo>
                  <a:lnTo>
                    <a:pt x="135" y="274"/>
                  </a:lnTo>
                  <a:lnTo>
                    <a:pt x="155" y="249"/>
                  </a:lnTo>
                  <a:lnTo>
                    <a:pt x="177" y="224"/>
                  </a:lnTo>
                  <a:lnTo>
                    <a:pt x="200" y="200"/>
                  </a:lnTo>
                  <a:lnTo>
                    <a:pt x="222" y="177"/>
                  </a:lnTo>
                  <a:lnTo>
                    <a:pt x="248" y="156"/>
                  </a:lnTo>
                  <a:lnTo>
                    <a:pt x="273" y="136"/>
                  </a:lnTo>
                  <a:lnTo>
                    <a:pt x="300" y="117"/>
                  </a:lnTo>
                  <a:lnTo>
                    <a:pt x="328" y="100"/>
                  </a:lnTo>
                  <a:lnTo>
                    <a:pt x="356" y="83"/>
                  </a:lnTo>
                  <a:lnTo>
                    <a:pt x="386" y="67"/>
                  </a:lnTo>
                  <a:lnTo>
                    <a:pt x="417" y="53"/>
                  </a:lnTo>
                  <a:lnTo>
                    <a:pt x="448" y="42"/>
                  </a:lnTo>
                  <a:lnTo>
                    <a:pt x="479" y="31"/>
                  </a:lnTo>
                  <a:lnTo>
                    <a:pt x="511" y="22"/>
                  </a:lnTo>
                  <a:lnTo>
                    <a:pt x="545" y="14"/>
                  </a:lnTo>
                  <a:lnTo>
                    <a:pt x="579" y="8"/>
                  </a:lnTo>
                  <a:lnTo>
                    <a:pt x="613" y="4"/>
                  </a:lnTo>
                  <a:lnTo>
                    <a:pt x="646" y="1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717" y="1"/>
                  </a:lnTo>
                  <a:lnTo>
                    <a:pt x="752" y="4"/>
                  </a:lnTo>
                  <a:lnTo>
                    <a:pt x="786" y="8"/>
                  </a:lnTo>
                  <a:lnTo>
                    <a:pt x="820" y="14"/>
                  </a:lnTo>
                  <a:lnTo>
                    <a:pt x="852" y="22"/>
                  </a:lnTo>
                  <a:lnTo>
                    <a:pt x="885" y="31"/>
                  </a:lnTo>
                  <a:lnTo>
                    <a:pt x="917" y="42"/>
                  </a:lnTo>
                  <a:lnTo>
                    <a:pt x="948" y="53"/>
                  </a:lnTo>
                  <a:lnTo>
                    <a:pt x="978" y="67"/>
                  </a:lnTo>
                  <a:lnTo>
                    <a:pt x="1007" y="83"/>
                  </a:lnTo>
                  <a:lnTo>
                    <a:pt x="1037" y="100"/>
                  </a:lnTo>
                  <a:lnTo>
                    <a:pt x="1064" y="117"/>
                  </a:lnTo>
                  <a:lnTo>
                    <a:pt x="1090" y="136"/>
                  </a:lnTo>
                  <a:lnTo>
                    <a:pt x="1117" y="156"/>
                  </a:lnTo>
                  <a:lnTo>
                    <a:pt x="1141" y="177"/>
                  </a:lnTo>
                  <a:lnTo>
                    <a:pt x="1165" y="200"/>
                  </a:lnTo>
                  <a:lnTo>
                    <a:pt x="1188" y="224"/>
                  </a:lnTo>
                  <a:lnTo>
                    <a:pt x="1209" y="249"/>
                  </a:lnTo>
                  <a:lnTo>
                    <a:pt x="1230" y="274"/>
                  </a:lnTo>
                  <a:lnTo>
                    <a:pt x="1248" y="301"/>
                  </a:lnTo>
                  <a:lnTo>
                    <a:pt x="1267" y="329"/>
                  </a:lnTo>
                  <a:lnTo>
                    <a:pt x="1283" y="358"/>
                  </a:lnTo>
                  <a:lnTo>
                    <a:pt x="1298" y="387"/>
                  </a:lnTo>
                  <a:lnTo>
                    <a:pt x="1312" y="417"/>
                  </a:lnTo>
                  <a:lnTo>
                    <a:pt x="1324" y="448"/>
                  </a:lnTo>
                  <a:lnTo>
                    <a:pt x="1334" y="480"/>
                  </a:lnTo>
                  <a:lnTo>
                    <a:pt x="1344" y="513"/>
                  </a:lnTo>
                  <a:lnTo>
                    <a:pt x="1351" y="545"/>
                  </a:lnTo>
                  <a:lnTo>
                    <a:pt x="1357" y="579"/>
                  </a:lnTo>
                  <a:lnTo>
                    <a:pt x="1362" y="613"/>
                  </a:lnTo>
                  <a:lnTo>
                    <a:pt x="1364" y="648"/>
                  </a:lnTo>
                  <a:lnTo>
                    <a:pt x="1365" y="683"/>
                  </a:lnTo>
                  <a:lnTo>
                    <a:pt x="1365" y="683"/>
                  </a:lnTo>
                  <a:close/>
                </a:path>
              </a:pathLst>
            </a:custGeom>
            <a:solidFill>
              <a:srgbClr val="FB6E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2489" y="1229"/>
              <a:ext cx="782" cy="782"/>
            </a:xfrm>
            <a:custGeom>
              <a:avLst/>
              <a:gdLst>
                <a:gd name="T0" fmla="*/ 1563 w 1564"/>
                <a:gd name="T1" fmla="*/ 823 h 1564"/>
                <a:gd name="T2" fmla="*/ 1549 w 1564"/>
                <a:gd name="T3" fmla="*/ 940 h 1564"/>
                <a:gd name="T4" fmla="*/ 1516 w 1564"/>
                <a:gd name="T5" fmla="*/ 1051 h 1564"/>
                <a:gd name="T6" fmla="*/ 1470 w 1564"/>
                <a:gd name="T7" fmla="*/ 1155 h 1564"/>
                <a:gd name="T8" fmla="*/ 1409 w 1564"/>
                <a:gd name="T9" fmla="*/ 1250 h 1564"/>
                <a:gd name="T10" fmla="*/ 1334 w 1564"/>
                <a:gd name="T11" fmla="*/ 1336 h 1564"/>
                <a:gd name="T12" fmla="*/ 1250 w 1564"/>
                <a:gd name="T13" fmla="*/ 1409 h 1564"/>
                <a:gd name="T14" fmla="*/ 1155 w 1564"/>
                <a:gd name="T15" fmla="*/ 1469 h 1564"/>
                <a:gd name="T16" fmla="*/ 1051 w 1564"/>
                <a:gd name="T17" fmla="*/ 1516 h 1564"/>
                <a:gd name="T18" fmla="*/ 940 w 1564"/>
                <a:gd name="T19" fmla="*/ 1548 h 1564"/>
                <a:gd name="T20" fmla="*/ 823 w 1564"/>
                <a:gd name="T21" fmla="*/ 1562 h 1564"/>
                <a:gd name="T22" fmla="*/ 741 w 1564"/>
                <a:gd name="T23" fmla="*/ 1562 h 1564"/>
                <a:gd name="T24" fmla="*/ 624 w 1564"/>
                <a:gd name="T25" fmla="*/ 1548 h 1564"/>
                <a:gd name="T26" fmla="*/ 513 w 1564"/>
                <a:gd name="T27" fmla="*/ 1516 h 1564"/>
                <a:gd name="T28" fmla="*/ 409 w 1564"/>
                <a:gd name="T29" fmla="*/ 1469 h 1564"/>
                <a:gd name="T30" fmla="*/ 314 w 1564"/>
                <a:gd name="T31" fmla="*/ 1409 h 1564"/>
                <a:gd name="T32" fmla="*/ 228 w 1564"/>
                <a:gd name="T33" fmla="*/ 1336 h 1564"/>
                <a:gd name="T34" fmla="*/ 155 w 1564"/>
                <a:gd name="T35" fmla="*/ 1250 h 1564"/>
                <a:gd name="T36" fmla="*/ 94 w 1564"/>
                <a:gd name="T37" fmla="*/ 1155 h 1564"/>
                <a:gd name="T38" fmla="*/ 48 w 1564"/>
                <a:gd name="T39" fmla="*/ 1051 h 1564"/>
                <a:gd name="T40" fmla="*/ 15 w 1564"/>
                <a:gd name="T41" fmla="*/ 940 h 1564"/>
                <a:gd name="T42" fmla="*/ 1 w 1564"/>
                <a:gd name="T43" fmla="*/ 823 h 1564"/>
                <a:gd name="T44" fmla="*/ 1 w 1564"/>
                <a:gd name="T45" fmla="*/ 741 h 1564"/>
                <a:gd name="T46" fmla="*/ 15 w 1564"/>
                <a:gd name="T47" fmla="*/ 624 h 1564"/>
                <a:gd name="T48" fmla="*/ 48 w 1564"/>
                <a:gd name="T49" fmla="*/ 513 h 1564"/>
                <a:gd name="T50" fmla="*/ 94 w 1564"/>
                <a:gd name="T51" fmla="*/ 409 h 1564"/>
                <a:gd name="T52" fmla="*/ 155 w 1564"/>
                <a:gd name="T53" fmla="*/ 314 h 1564"/>
                <a:gd name="T54" fmla="*/ 228 w 1564"/>
                <a:gd name="T55" fmla="*/ 230 h 1564"/>
                <a:gd name="T56" fmla="*/ 314 w 1564"/>
                <a:gd name="T57" fmla="*/ 155 h 1564"/>
                <a:gd name="T58" fmla="*/ 409 w 1564"/>
                <a:gd name="T59" fmla="*/ 95 h 1564"/>
                <a:gd name="T60" fmla="*/ 513 w 1564"/>
                <a:gd name="T61" fmla="*/ 48 h 1564"/>
                <a:gd name="T62" fmla="*/ 624 w 1564"/>
                <a:gd name="T63" fmla="*/ 16 h 1564"/>
                <a:gd name="T64" fmla="*/ 741 w 1564"/>
                <a:gd name="T65" fmla="*/ 2 h 1564"/>
                <a:gd name="T66" fmla="*/ 823 w 1564"/>
                <a:gd name="T67" fmla="*/ 2 h 1564"/>
                <a:gd name="T68" fmla="*/ 940 w 1564"/>
                <a:gd name="T69" fmla="*/ 16 h 1564"/>
                <a:gd name="T70" fmla="*/ 1051 w 1564"/>
                <a:gd name="T71" fmla="*/ 48 h 1564"/>
                <a:gd name="T72" fmla="*/ 1155 w 1564"/>
                <a:gd name="T73" fmla="*/ 95 h 1564"/>
                <a:gd name="T74" fmla="*/ 1250 w 1564"/>
                <a:gd name="T75" fmla="*/ 155 h 1564"/>
                <a:gd name="T76" fmla="*/ 1334 w 1564"/>
                <a:gd name="T77" fmla="*/ 230 h 1564"/>
                <a:gd name="T78" fmla="*/ 1409 w 1564"/>
                <a:gd name="T79" fmla="*/ 314 h 1564"/>
                <a:gd name="T80" fmla="*/ 1470 w 1564"/>
                <a:gd name="T81" fmla="*/ 409 h 1564"/>
                <a:gd name="T82" fmla="*/ 1516 w 1564"/>
                <a:gd name="T83" fmla="*/ 513 h 1564"/>
                <a:gd name="T84" fmla="*/ 1549 w 1564"/>
                <a:gd name="T85" fmla="*/ 624 h 1564"/>
                <a:gd name="T86" fmla="*/ 1563 w 1564"/>
                <a:gd name="T87" fmla="*/ 741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4" h="1564">
                  <a:moveTo>
                    <a:pt x="1564" y="782"/>
                  </a:moveTo>
                  <a:lnTo>
                    <a:pt x="1564" y="782"/>
                  </a:lnTo>
                  <a:lnTo>
                    <a:pt x="1563" y="823"/>
                  </a:lnTo>
                  <a:lnTo>
                    <a:pt x="1560" y="862"/>
                  </a:lnTo>
                  <a:lnTo>
                    <a:pt x="1556" y="902"/>
                  </a:lnTo>
                  <a:lnTo>
                    <a:pt x="1549" y="940"/>
                  </a:lnTo>
                  <a:lnTo>
                    <a:pt x="1540" y="978"/>
                  </a:lnTo>
                  <a:lnTo>
                    <a:pt x="1529" y="1014"/>
                  </a:lnTo>
                  <a:lnTo>
                    <a:pt x="1516" y="1051"/>
                  </a:lnTo>
                  <a:lnTo>
                    <a:pt x="1502" y="1086"/>
                  </a:lnTo>
                  <a:lnTo>
                    <a:pt x="1487" y="1121"/>
                  </a:lnTo>
                  <a:lnTo>
                    <a:pt x="1470" y="1155"/>
                  </a:lnTo>
                  <a:lnTo>
                    <a:pt x="1451" y="1188"/>
                  </a:lnTo>
                  <a:lnTo>
                    <a:pt x="1430" y="1219"/>
                  </a:lnTo>
                  <a:lnTo>
                    <a:pt x="1409" y="1250"/>
                  </a:lnTo>
                  <a:lnTo>
                    <a:pt x="1385" y="1279"/>
                  </a:lnTo>
                  <a:lnTo>
                    <a:pt x="1361" y="1307"/>
                  </a:lnTo>
                  <a:lnTo>
                    <a:pt x="1334" y="1336"/>
                  </a:lnTo>
                  <a:lnTo>
                    <a:pt x="1308" y="1361"/>
                  </a:lnTo>
                  <a:lnTo>
                    <a:pt x="1279" y="1385"/>
                  </a:lnTo>
                  <a:lnTo>
                    <a:pt x="1250" y="1409"/>
                  </a:lnTo>
                  <a:lnTo>
                    <a:pt x="1219" y="1430"/>
                  </a:lnTo>
                  <a:lnTo>
                    <a:pt x="1188" y="1451"/>
                  </a:lnTo>
                  <a:lnTo>
                    <a:pt x="1155" y="1469"/>
                  </a:lnTo>
                  <a:lnTo>
                    <a:pt x="1122" y="1486"/>
                  </a:lnTo>
                  <a:lnTo>
                    <a:pt x="1086" y="1502"/>
                  </a:lnTo>
                  <a:lnTo>
                    <a:pt x="1051" y="1516"/>
                  </a:lnTo>
                  <a:lnTo>
                    <a:pt x="1015" y="1529"/>
                  </a:lnTo>
                  <a:lnTo>
                    <a:pt x="978" y="1540"/>
                  </a:lnTo>
                  <a:lnTo>
                    <a:pt x="940" y="1548"/>
                  </a:lnTo>
                  <a:lnTo>
                    <a:pt x="902" y="1555"/>
                  </a:lnTo>
                  <a:lnTo>
                    <a:pt x="862" y="1560"/>
                  </a:lnTo>
                  <a:lnTo>
                    <a:pt x="823" y="1562"/>
                  </a:lnTo>
                  <a:lnTo>
                    <a:pt x="782" y="1564"/>
                  </a:lnTo>
                  <a:lnTo>
                    <a:pt x="782" y="1564"/>
                  </a:lnTo>
                  <a:lnTo>
                    <a:pt x="741" y="1562"/>
                  </a:lnTo>
                  <a:lnTo>
                    <a:pt x="702" y="1560"/>
                  </a:lnTo>
                  <a:lnTo>
                    <a:pt x="662" y="1555"/>
                  </a:lnTo>
                  <a:lnTo>
                    <a:pt x="624" y="1548"/>
                  </a:lnTo>
                  <a:lnTo>
                    <a:pt x="586" y="1540"/>
                  </a:lnTo>
                  <a:lnTo>
                    <a:pt x="549" y="1529"/>
                  </a:lnTo>
                  <a:lnTo>
                    <a:pt x="513" y="1516"/>
                  </a:lnTo>
                  <a:lnTo>
                    <a:pt x="478" y="1502"/>
                  </a:lnTo>
                  <a:lnTo>
                    <a:pt x="442" y="1486"/>
                  </a:lnTo>
                  <a:lnTo>
                    <a:pt x="409" y="1469"/>
                  </a:lnTo>
                  <a:lnTo>
                    <a:pt x="376" y="1451"/>
                  </a:lnTo>
                  <a:lnTo>
                    <a:pt x="345" y="1430"/>
                  </a:lnTo>
                  <a:lnTo>
                    <a:pt x="314" y="1409"/>
                  </a:lnTo>
                  <a:lnTo>
                    <a:pt x="285" y="1385"/>
                  </a:lnTo>
                  <a:lnTo>
                    <a:pt x="256" y="1361"/>
                  </a:lnTo>
                  <a:lnTo>
                    <a:pt x="228" y="1336"/>
                  </a:lnTo>
                  <a:lnTo>
                    <a:pt x="203" y="1307"/>
                  </a:lnTo>
                  <a:lnTo>
                    <a:pt x="179" y="1279"/>
                  </a:lnTo>
                  <a:lnTo>
                    <a:pt x="155" y="1250"/>
                  </a:lnTo>
                  <a:lnTo>
                    <a:pt x="134" y="1219"/>
                  </a:lnTo>
                  <a:lnTo>
                    <a:pt x="113" y="1188"/>
                  </a:lnTo>
                  <a:lnTo>
                    <a:pt x="94" y="1155"/>
                  </a:lnTo>
                  <a:lnTo>
                    <a:pt x="77" y="1121"/>
                  </a:lnTo>
                  <a:lnTo>
                    <a:pt x="62" y="1086"/>
                  </a:lnTo>
                  <a:lnTo>
                    <a:pt x="48" y="1051"/>
                  </a:lnTo>
                  <a:lnTo>
                    <a:pt x="35" y="1014"/>
                  </a:lnTo>
                  <a:lnTo>
                    <a:pt x="24" y="978"/>
                  </a:lnTo>
                  <a:lnTo>
                    <a:pt x="15" y="940"/>
                  </a:lnTo>
                  <a:lnTo>
                    <a:pt x="8" y="902"/>
                  </a:lnTo>
                  <a:lnTo>
                    <a:pt x="4" y="862"/>
                  </a:lnTo>
                  <a:lnTo>
                    <a:pt x="1" y="823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1" y="741"/>
                  </a:lnTo>
                  <a:lnTo>
                    <a:pt x="4" y="702"/>
                  </a:lnTo>
                  <a:lnTo>
                    <a:pt x="8" y="662"/>
                  </a:lnTo>
                  <a:lnTo>
                    <a:pt x="15" y="624"/>
                  </a:lnTo>
                  <a:lnTo>
                    <a:pt x="24" y="586"/>
                  </a:lnTo>
                  <a:lnTo>
                    <a:pt x="35" y="550"/>
                  </a:lnTo>
                  <a:lnTo>
                    <a:pt x="48" y="513"/>
                  </a:lnTo>
                  <a:lnTo>
                    <a:pt x="62" y="478"/>
                  </a:lnTo>
                  <a:lnTo>
                    <a:pt x="77" y="443"/>
                  </a:lnTo>
                  <a:lnTo>
                    <a:pt x="94" y="409"/>
                  </a:lnTo>
                  <a:lnTo>
                    <a:pt x="113" y="376"/>
                  </a:lnTo>
                  <a:lnTo>
                    <a:pt x="134" y="345"/>
                  </a:lnTo>
                  <a:lnTo>
                    <a:pt x="155" y="314"/>
                  </a:lnTo>
                  <a:lnTo>
                    <a:pt x="179" y="285"/>
                  </a:lnTo>
                  <a:lnTo>
                    <a:pt x="203" y="257"/>
                  </a:lnTo>
                  <a:lnTo>
                    <a:pt x="228" y="230"/>
                  </a:lnTo>
                  <a:lnTo>
                    <a:pt x="256" y="203"/>
                  </a:lnTo>
                  <a:lnTo>
                    <a:pt x="285" y="179"/>
                  </a:lnTo>
                  <a:lnTo>
                    <a:pt x="314" y="155"/>
                  </a:lnTo>
                  <a:lnTo>
                    <a:pt x="345" y="134"/>
                  </a:lnTo>
                  <a:lnTo>
                    <a:pt x="376" y="113"/>
                  </a:lnTo>
                  <a:lnTo>
                    <a:pt x="409" y="95"/>
                  </a:lnTo>
                  <a:lnTo>
                    <a:pt x="442" y="78"/>
                  </a:lnTo>
                  <a:lnTo>
                    <a:pt x="478" y="62"/>
                  </a:lnTo>
                  <a:lnTo>
                    <a:pt x="513" y="48"/>
                  </a:lnTo>
                  <a:lnTo>
                    <a:pt x="549" y="35"/>
                  </a:lnTo>
                  <a:lnTo>
                    <a:pt x="586" y="24"/>
                  </a:lnTo>
                  <a:lnTo>
                    <a:pt x="624" y="16"/>
                  </a:lnTo>
                  <a:lnTo>
                    <a:pt x="662" y="9"/>
                  </a:lnTo>
                  <a:lnTo>
                    <a:pt x="702" y="4"/>
                  </a:lnTo>
                  <a:lnTo>
                    <a:pt x="741" y="2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823" y="2"/>
                  </a:lnTo>
                  <a:lnTo>
                    <a:pt x="862" y="4"/>
                  </a:lnTo>
                  <a:lnTo>
                    <a:pt x="902" y="9"/>
                  </a:lnTo>
                  <a:lnTo>
                    <a:pt x="940" y="16"/>
                  </a:lnTo>
                  <a:lnTo>
                    <a:pt x="978" y="24"/>
                  </a:lnTo>
                  <a:lnTo>
                    <a:pt x="1015" y="35"/>
                  </a:lnTo>
                  <a:lnTo>
                    <a:pt x="1051" y="48"/>
                  </a:lnTo>
                  <a:lnTo>
                    <a:pt x="1086" y="62"/>
                  </a:lnTo>
                  <a:lnTo>
                    <a:pt x="1122" y="78"/>
                  </a:lnTo>
                  <a:lnTo>
                    <a:pt x="1155" y="95"/>
                  </a:lnTo>
                  <a:lnTo>
                    <a:pt x="1188" y="113"/>
                  </a:lnTo>
                  <a:lnTo>
                    <a:pt x="1219" y="134"/>
                  </a:lnTo>
                  <a:lnTo>
                    <a:pt x="1250" y="155"/>
                  </a:lnTo>
                  <a:lnTo>
                    <a:pt x="1279" y="179"/>
                  </a:lnTo>
                  <a:lnTo>
                    <a:pt x="1308" y="203"/>
                  </a:lnTo>
                  <a:lnTo>
                    <a:pt x="1334" y="230"/>
                  </a:lnTo>
                  <a:lnTo>
                    <a:pt x="1361" y="257"/>
                  </a:lnTo>
                  <a:lnTo>
                    <a:pt x="1385" y="285"/>
                  </a:lnTo>
                  <a:lnTo>
                    <a:pt x="1409" y="314"/>
                  </a:lnTo>
                  <a:lnTo>
                    <a:pt x="1430" y="345"/>
                  </a:lnTo>
                  <a:lnTo>
                    <a:pt x="1451" y="376"/>
                  </a:lnTo>
                  <a:lnTo>
                    <a:pt x="1470" y="409"/>
                  </a:lnTo>
                  <a:lnTo>
                    <a:pt x="1487" y="443"/>
                  </a:lnTo>
                  <a:lnTo>
                    <a:pt x="1502" y="478"/>
                  </a:lnTo>
                  <a:lnTo>
                    <a:pt x="1516" y="513"/>
                  </a:lnTo>
                  <a:lnTo>
                    <a:pt x="1529" y="550"/>
                  </a:lnTo>
                  <a:lnTo>
                    <a:pt x="1540" y="586"/>
                  </a:lnTo>
                  <a:lnTo>
                    <a:pt x="1549" y="624"/>
                  </a:lnTo>
                  <a:lnTo>
                    <a:pt x="1556" y="662"/>
                  </a:lnTo>
                  <a:lnTo>
                    <a:pt x="1560" y="702"/>
                  </a:lnTo>
                  <a:lnTo>
                    <a:pt x="1563" y="741"/>
                  </a:lnTo>
                  <a:lnTo>
                    <a:pt x="1564" y="782"/>
                  </a:lnTo>
                  <a:lnTo>
                    <a:pt x="1564" y="782"/>
                  </a:lnTo>
                  <a:close/>
                </a:path>
              </a:pathLst>
            </a:custGeom>
            <a:solidFill>
              <a:srgbClr val="8DC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3629" y="1229"/>
              <a:ext cx="782" cy="782"/>
            </a:xfrm>
            <a:custGeom>
              <a:avLst/>
              <a:gdLst>
                <a:gd name="T0" fmla="*/ 1563 w 1565"/>
                <a:gd name="T1" fmla="*/ 823 h 1564"/>
                <a:gd name="T2" fmla="*/ 1548 w 1565"/>
                <a:gd name="T3" fmla="*/ 940 h 1564"/>
                <a:gd name="T4" fmla="*/ 1517 w 1565"/>
                <a:gd name="T5" fmla="*/ 1051 h 1564"/>
                <a:gd name="T6" fmla="*/ 1470 w 1565"/>
                <a:gd name="T7" fmla="*/ 1155 h 1564"/>
                <a:gd name="T8" fmla="*/ 1408 w 1565"/>
                <a:gd name="T9" fmla="*/ 1250 h 1564"/>
                <a:gd name="T10" fmla="*/ 1335 w 1565"/>
                <a:gd name="T11" fmla="*/ 1336 h 1564"/>
                <a:gd name="T12" fmla="*/ 1250 w 1565"/>
                <a:gd name="T13" fmla="*/ 1409 h 1564"/>
                <a:gd name="T14" fmla="*/ 1154 w 1565"/>
                <a:gd name="T15" fmla="*/ 1469 h 1564"/>
                <a:gd name="T16" fmla="*/ 1050 w 1565"/>
                <a:gd name="T17" fmla="*/ 1516 h 1564"/>
                <a:gd name="T18" fmla="*/ 940 w 1565"/>
                <a:gd name="T19" fmla="*/ 1548 h 1564"/>
                <a:gd name="T20" fmla="*/ 822 w 1565"/>
                <a:gd name="T21" fmla="*/ 1562 h 1564"/>
                <a:gd name="T22" fmla="*/ 741 w 1565"/>
                <a:gd name="T23" fmla="*/ 1562 h 1564"/>
                <a:gd name="T24" fmla="*/ 624 w 1565"/>
                <a:gd name="T25" fmla="*/ 1548 h 1564"/>
                <a:gd name="T26" fmla="*/ 513 w 1565"/>
                <a:gd name="T27" fmla="*/ 1516 h 1564"/>
                <a:gd name="T28" fmla="*/ 409 w 1565"/>
                <a:gd name="T29" fmla="*/ 1469 h 1564"/>
                <a:gd name="T30" fmla="*/ 314 w 1565"/>
                <a:gd name="T31" fmla="*/ 1409 h 1564"/>
                <a:gd name="T32" fmla="*/ 228 w 1565"/>
                <a:gd name="T33" fmla="*/ 1336 h 1564"/>
                <a:gd name="T34" fmla="*/ 155 w 1565"/>
                <a:gd name="T35" fmla="*/ 1250 h 1564"/>
                <a:gd name="T36" fmla="*/ 95 w 1565"/>
                <a:gd name="T37" fmla="*/ 1155 h 1564"/>
                <a:gd name="T38" fmla="*/ 47 w 1565"/>
                <a:gd name="T39" fmla="*/ 1051 h 1564"/>
                <a:gd name="T40" fmla="*/ 16 w 1565"/>
                <a:gd name="T41" fmla="*/ 940 h 1564"/>
                <a:gd name="T42" fmla="*/ 0 w 1565"/>
                <a:gd name="T43" fmla="*/ 823 h 1564"/>
                <a:gd name="T44" fmla="*/ 0 w 1565"/>
                <a:gd name="T45" fmla="*/ 741 h 1564"/>
                <a:gd name="T46" fmla="*/ 16 w 1565"/>
                <a:gd name="T47" fmla="*/ 624 h 1564"/>
                <a:gd name="T48" fmla="*/ 47 w 1565"/>
                <a:gd name="T49" fmla="*/ 513 h 1564"/>
                <a:gd name="T50" fmla="*/ 95 w 1565"/>
                <a:gd name="T51" fmla="*/ 409 h 1564"/>
                <a:gd name="T52" fmla="*/ 155 w 1565"/>
                <a:gd name="T53" fmla="*/ 314 h 1564"/>
                <a:gd name="T54" fmla="*/ 228 w 1565"/>
                <a:gd name="T55" fmla="*/ 230 h 1564"/>
                <a:gd name="T56" fmla="*/ 314 w 1565"/>
                <a:gd name="T57" fmla="*/ 155 h 1564"/>
                <a:gd name="T58" fmla="*/ 409 w 1565"/>
                <a:gd name="T59" fmla="*/ 95 h 1564"/>
                <a:gd name="T60" fmla="*/ 513 w 1565"/>
                <a:gd name="T61" fmla="*/ 48 h 1564"/>
                <a:gd name="T62" fmla="*/ 624 w 1565"/>
                <a:gd name="T63" fmla="*/ 16 h 1564"/>
                <a:gd name="T64" fmla="*/ 741 w 1565"/>
                <a:gd name="T65" fmla="*/ 2 h 1564"/>
                <a:gd name="T66" fmla="*/ 822 w 1565"/>
                <a:gd name="T67" fmla="*/ 2 h 1564"/>
                <a:gd name="T68" fmla="*/ 940 w 1565"/>
                <a:gd name="T69" fmla="*/ 16 h 1564"/>
                <a:gd name="T70" fmla="*/ 1050 w 1565"/>
                <a:gd name="T71" fmla="*/ 48 h 1564"/>
                <a:gd name="T72" fmla="*/ 1154 w 1565"/>
                <a:gd name="T73" fmla="*/ 95 h 1564"/>
                <a:gd name="T74" fmla="*/ 1250 w 1565"/>
                <a:gd name="T75" fmla="*/ 155 h 1564"/>
                <a:gd name="T76" fmla="*/ 1335 w 1565"/>
                <a:gd name="T77" fmla="*/ 230 h 1564"/>
                <a:gd name="T78" fmla="*/ 1408 w 1565"/>
                <a:gd name="T79" fmla="*/ 314 h 1564"/>
                <a:gd name="T80" fmla="*/ 1470 w 1565"/>
                <a:gd name="T81" fmla="*/ 409 h 1564"/>
                <a:gd name="T82" fmla="*/ 1517 w 1565"/>
                <a:gd name="T83" fmla="*/ 513 h 1564"/>
                <a:gd name="T84" fmla="*/ 1548 w 1565"/>
                <a:gd name="T85" fmla="*/ 624 h 1564"/>
                <a:gd name="T86" fmla="*/ 1563 w 1565"/>
                <a:gd name="T87" fmla="*/ 741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5" h="1564">
                  <a:moveTo>
                    <a:pt x="1565" y="782"/>
                  </a:moveTo>
                  <a:lnTo>
                    <a:pt x="1565" y="782"/>
                  </a:lnTo>
                  <a:lnTo>
                    <a:pt x="1563" y="823"/>
                  </a:lnTo>
                  <a:lnTo>
                    <a:pt x="1560" y="862"/>
                  </a:lnTo>
                  <a:lnTo>
                    <a:pt x="1555" y="902"/>
                  </a:lnTo>
                  <a:lnTo>
                    <a:pt x="1548" y="940"/>
                  </a:lnTo>
                  <a:lnTo>
                    <a:pt x="1539" y="978"/>
                  </a:lnTo>
                  <a:lnTo>
                    <a:pt x="1529" y="1014"/>
                  </a:lnTo>
                  <a:lnTo>
                    <a:pt x="1517" y="1051"/>
                  </a:lnTo>
                  <a:lnTo>
                    <a:pt x="1502" y="1086"/>
                  </a:lnTo>
                  <a:lnTo>
                    <a:pt x="1487" y="1121"/>
                  </a:lnTo>
                  <a:lnTo>
                    <a:pt x="1470" y="1155"/>
                  </a:lnTo>
                  <a:lnTo>
                    <a:pt x="1450" y="1188"/>
                  </a:lnTo>
                  <a:lnTo>
                    <a:pt x="1431" y="1219"/>
                  </a:lnTo>
                  <a:lnTo>
                    <a:pt x="1408" y="1250"/>
                  </a:lnTo>
                  <a:lnTo>
                    <a:pt x="1386" y="1279"/>
                  </a:lnTo>
                  <a:lnTo>
                    <a:pt x="1362" y="1307"/>
                  </a:lnTo>
                  <a:lnTo>
                    <a:pt x="1335" y="1336"/>
                  </a:lnTo>
                  <a:lnTo>
                    <a:pt x="1308" y="1361"/>
                  </a:lnTo>
                  <a:lnTo>
                    <a:pt x="1280" y="1385"/>
                  </a:lnTo>
                  <a:lnTo>
                    <a:pt x="1250" y="1409"/>
                  </a:lnTo>
                  <a:lnTo>
                    <a:pt x="1219" y="1430"/>
                  </a:lnTo>
                  <a:lnTo>
                    <a:pt x="1187" y="1451"/>
                  </a:lnTo>
                  <a:lnTo>
                    <a:pt x="1154" y="1469"/>
                  </a:lnTo>
                  <a:lnTo>
                    <a:pt x="1121" y="1486"/>
                  </a:lnTo>
                  <a:lnTo>
                    <a:pt x="1087" y="1502"/>
                  </a:lnTo>
                  <a:lnTo>
                    <a:pt x="1050" y="1516"/>
                  </a:lnTo>
                  <a:lnTo>
                    <a:pt x="1015" y="1529"/>
                  </a:lnTo>
                  <a:lnTo>
                    <a:pt x="977" y="1540"/>
                  </a:lnTo>
                  <a:lnTo>
                    <a:pt x="940" y="1548"/>
                  </a:lnTo>
                  <a:lnTo>
                    <a:pt x="901" y="1555"/>
                  </a:lnTo>
                  <a:lnTo>
                    <a:pt x="861" y="1560"/>
                  </a:lnTo>
                  <a:lnTo>
                    <a:pt x="822" y="1562"/>
                  </a:lnTo>
                  <a:lnTo>
                    <a:pt x="782" y="1564"/>
                  </a:lnTo>
                  <a:lnTo>
                    <a:pt x="782" y="1564"/>
                  </a:lnTo>
                  <a:lnTo>
                    <a:pt x="741" y="1562"/>
                  </a:lnTo>
                  <a:lnTo>
                    <a:pt x="702" y="1560"/>
                  </a:lnTo>
                  <a:lnTo>
                    <a:pt x="663" y="1555"/>
                  </a:lnTo>
                  <a:lnTo>
                    <a:pt x="624" y="1548"/>
                  </a:lnTo>
                  <a:lnTo>
                    <a:pt x="586" y="1540"/>
                  </a:lnTo>
                  <a:lnTo>
                    <a:pt x="550" y="1529"/>
                  </a:lnTo>
                  <a:lnTo>
                    <a:pt x="513" y="1516"/>
                  </a:lnTo>
                  <a:lnTo>
                    <a:pt x="478" y="1502"/>
                  </a:lnTo>
                  <a:lnTo>
                    <a:pt x="443" y="1486"/>
                  </a:lnTo>
                  <a:lnTo>
                    <a:pt x="409" y="1469"/>
                  </a:lnTo>
                  <a:lnTo>
                    <a:pt x="376" y="1451"/>
                  </a:lnTo>
                  <a:lnTo>
                    <a:pt x="344" y="1430"/>
                  </a:lnTo>
                  <a:lnTo>
                    <a:pt x="314" y="1409"/>
                  </a:lnTo>
                  <a:lnTo>
                    <a:pt x="285" y="1385"/>
                  </a:lnTo>
                  <a:lnTo>
                    <a:pt x="255" y="1361"/>
                  </a:lnTo>
                  <a:lnTo>
                    <a:pt x="228" y="1336"/>
                  </a:lnTo>
                  <a:lnTo>
                    <a:pt x="203" y="1307"/>
                  </a:lnTo>
                  <a:lnTo>
                    <a:pt x="178" y="1279"/>
                  </a:lnTo>
                  <a:lnTo>
                    <a:pt x="155" y="1250"/>
                  </a:lnTo>
                  <a:lnTo>
                    <a:pt x="133" y="1219"/>
                  </a:lnTo>
                  <a:lnTo>
                    <a:pt x="113" y="1188"/>
                  </a:lnTo>
                  <a:lnTo>
                    <a:pt x="95" y="1155"/>
                  </a:lnTo>
                  <a:lnTo>
                    <a:pt x="76" y="1121"/>
                  </a:lnTo>
                  <a:lnTo>
                    <a:pt x="61" y="1086"/>
                  </a:lnTo>
                  <a:lnTo>
                    <a:pt x="47" y="1051"/>
                  </a:lnTo>
                  <a:lnTo>
                    <a:pt x="35" y="1014"/>
                  </a:lnTo>
                  <a:lnTo>
                    <a:pt x="24" y="978"/>
                  </a:lnTo>
                  <a:lnTo>
                    <a:pt x="16" y="940"/>
                  </a:lnTo>
                  <a:lnTo>
                    <a:pt x="9" y="902"/>
                  </a:lnTo>
                  <a:lnTo>
                    <a:pt x="3" y="862"/>
                  </a:lnTo>
                  <a:lnTo>
                    <a:pt x="0" y="823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0" y="741"/>
                  </a:lnTo>
                  <a:lnTo>
                    <a:pt x="3" y="702"/>
                  </a:lnTo>
                  <a:lnTo>
                    <a:pt x="9" y="662"/>
                  </a:lnTo>
                  <a:lnTo>
                    <a:pt x="16" y="624"/>
                  </a:lnTo>
                  <a:lnTo>
                    <a:pt x="24" y="586"/>
                  </a:lnTo>
                  <a:lnTo>
                    <a:pt x="35" y="550"/>
                  </a:lnTo>
                  <a:lnTo>
                    <a:pt x="47" y="513"/>
                  </a:lnTo>
                  <a:lnTo>
                    <a:pt x="61" y="478"/>
                  </a:lnTo>
                  <a:lnTo>
                    <a:pt x="76" y="443"/>
                  </a:lnTo>
                  <a:lnTo>
                    <a:pt x="95" y="409"/>
                  </a:lnTo>
                  <a:lnTo>
                    <a:pt x="113" y="376"/>
                  </a:lnTo>
                  <a:lnTo>
                    <a:pt x="133" y="345"/>
                  </a:lnTo>
                  <a:lnTo>
                    <a:pt x="155" y="314"/>
                  </a:lnTo>
                  <a:lnTo>
                    <a:pt x="178" y="285"/>
                  </a:lnTo>
                  <a:lnTo>
                    <a:pt x="203" y="257"/>
                  </a:lnTo>
                  <a:lnTo>
                    <a:pt x="228" y="230"/>
                  </a:lnTo>
                  <a:lnTo>
                    <a:pt x="255" y="203"/>
                  </a:lnTo>
                  <a:lnTo>
                    <a:pt x="285" y="179"/>
                  </a:lnTo>
                  <a:lnTo>
                    <a:pt x="314" y="155"/>
                  </a:lnTo>
                  <a:lnTo>
                    <a:pt x="344" y="134"/>
                  </a:lnTo>
                  <a:lnTo>
                    <a:pt x="376" y="113"/>
                  </a:lnTo>
                  <a:lnTo>
                    <a:pt x="409" y="95"/>
                  </a:lnTo>
                  <a:lnTo>
                    <a:pt x="443" y="78"/>
                  </a:lnTo>
                  <a:lnTo>
                    <a:pt x="478" y="62"/>
                  </a:lnTo>
                  <a:lnTo>
                    <a:pt x="513" y="48"/>
                  </a:lnTo>
                  <a:lnTo>
                    <a:pt x="550" y="35"/>
                  </a:lnTo>
                  <a:lnTo>
                    <a:pt x="586" y="24"/>
                  </a:lnTo>
                  <a:lnTo>
                    <a:pt x="624" y="16"/>
                  </a:lnTo>
                  <a:lnTo>
                    <a:pt x="663" y="9"/>
                  </a:lnTo>
                  <a:lnTo>
                    <a:pt x="702" y="4"/>
                  </a:lnTo>
                  <a:lnTo>
                    <a:pt x="741" y="2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822" y="2"/>
                  </a:lnTo>
                  <a:lnTo>
                    <a:pt x="861" y="4"/>
                  </a:lnTo>
                  <a:lnTo>
                    <a:pt x="901" y="9"/>
                  </a:lnTo>
                  <a:lnTo>
                    <a:pt x="940" y="16"/>
                  </a:lnTo>
                  <a:lnTo>
                    <a:pt x="977" y="24"/>
                  </a:lnTo>
                  <a:lnTo>
                    <a:pt x="1015" y="35"/>
                  </a:lnTo>
                  <a:lnTo>
                    <a:pt x="1050" y="48"/>
                  </a:lnTo>
                  <a:lnTo>
                    <a:pt x="1087" y="62"/>
                  </a:lnTo>
                  <a:lnTo>
                    <a:pt x="1121" y="78"/>
                  </a:lnTo>
                  <a:lnTo>
                    <a:pt x="1154" y="95"/>
                  </a:lnTo>
                  <a:lnTo>
                    <a:pt x="1187" y="113"/>
                  </a:lnTo>
                  <a:lnTo>
                    <a:pt x="1219" y="134"/>
                  </a:lnTo>
                  <a:lnTo>
                    <a:pt x="1250" y="155"/>
                  </a:lnTo>
                  <a:lnTo>
                    <a:pt x="1280" y="179"/>
                  </a:lnTo>
                  <a:lnTo>
                    <a:pt x="1308" y="203"/>
                  </a:lnTo>
                  <a:lnTo>
                    <a:pt x="1335" y="230"/>
                  </a:lnTo>
                  <a:lnTo>
                    <a:pt x="1362" y="257"/>
                  </a:lnTo>
                  <a:lnTo>
                    <a:pt x="1386" y="285"/>
                  </a:lnTo>
                  <a:lnTo>
                    <a:pt x="1408" y="314"/>
                  </a:lnTo>
                  <a:lnTo>
                    <a:pt x="1431" y="345"/>
                  </a:lnTo>
                  <a:lnTo>
                    <a:pt x="1450" y="376"/>
                  </a:lnTo>
                  <a:lnTo>
                    <a:pt x="1470" y="409"/>
                  </a:lnTo>
                  <a:lnTo>
                    <a:pt x="1487" y="443"/>
                  </a:lnTo>
                  <a:lnTo>
                    <a:pt x="1502" y="478"/>
                  </a:lnTo>
                  <a:lnTo>
                    <a:pt x="1517" y="513"/>
                  </a:lnTo>
                  <a:lnTo>
                    <a:pt x="1529" y="550"/>
                  </a:lnTo>
                  <a:lnTo>
                    <a:pt x="1539" y="586"/>
                  </a:lnTo>
                  <a:lnTo>
                    <a:pt x="1548" y="624"/>
                  </a:lnTo>
                  <a:lnTo>
                    <a:pt x="1555" y="662"/>
                  </a:lnTo>
                  <a:lnTo>
                    <a:pt x="1560" y="702"/>
                  </a:lnTo>
                  <a:lnTo>
                    <a:pt x="1563" y="741"/>
                  </a:lnTo>
                  <a:lnTo>
                    <a:pt x="1565" y="782"/>
                  </a:lnTo>
                  <a:lnTo>
                    <a:pt x="1565" y="782"/>
                  </a:lnTo>
                  <a:close/>
                </a:path>
              </a:pathLst>
            </a:custGeom>
            <a:solidFill>
              <a:srgbClr val="36B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2538" y="1278"/>
              <a:ext cx="683" cy="684"/>
            </a:xfrm>
            <a:custGeom>
              <a:avLst/>
              <a:gdLst>
                <a:gd name="T0" fmla="*/ 1366 w 1366"/>
                <a:gd name="T1" fmla="*/ 718 h 1366"/>
                <a:gd name="T2" fmla="*/ 1352 w 1366"/>
                <a:gd name="T3" fmla="*/ 821 h 1366"/>
                <a:gd name="T4" fmla="*/ 1325 w 1366"/>
                <a:gd name="T5" fmla="*/ 918 h 1366"/>
                <a:gd name="T6" fmla="*/ 1284 w 1366"/>
                <a:gd name="T7" fmla="*/ 1008 h 1366"/>
                <a:gd name="T8" fmla="*/ 1231 w 1366"/>
                <a:gd name="T9" fmla="*/ 1092 h 1366"/>
                <a:gd name="T10" fmla="*/ 1166 w 1366"/>
                <a:gd name="T11" fmla="*/ 1166 h 1366"/>
                <a:gd name="T12" fmla="*/ 1092 w 1366"/>
                <a:gd name="T13" fmla="*/ 1230 h 1366"/>
                <a:gd name="T14" fmla="*/ 1009 w 1366"/>
                <a:gd name="T15" fmla="*/ 1283 h 1366"/>
                <a:gd name="T16" fmla="*/ 918 w 1366"/>
                <a:gd name="T17" fmla="*/ 1324 h 1366"/>
                <a:gd name="T18" fmla="*/ 820 w 1366"/>
                <a:gd name="T19" fmla="*/ 1352 h 1366"/>
                <a:gd name="T20" fmla="*/ 719 w 1366"/>
                <a:gd name="T21" fmla="*/ 1365 h 1366"/>
                <a:gd name="T22" fmla="*/ 648 w 1366"/>
                <a:gd name="T23" fmla="*/ 1365 h 1366"/>
                <a:gd name="T24" fmla="*/ 546 w 1366"/>
                <a:gd name="T25" fmla="*/ 1352 h 1366"/>
                <a:gd name="T26" fmla="*/ 448 w 1366"/>
                <a:gd name="T27" fmla="*/ 1324 h 1366"/>
                <a:gd name="T28" fmla="*/ 358 w 1366"/>
                <a:gd name="T29" fmla="*/ 1283 h 1366"/>
                <a:gd name="T30" fmla="*/ 275 w 1366"/>
                <a:gd name="T31" fmla="*/ 1230 h 1366"/>
                <a:gd name="T32" fmla="*/ 200 w 1366"/>
                <a:gd name="T33" fmla="*/ 1166 h 1366"/>
                <a:gd name="T34" fmla="*/ 135 w 1366"/>
                <a:gd name="T35" fmla="*/ 1092 h 1366"/>
                <a:gd name="T36" fmla="*/ 82 w 1366"/>
                <a:gd name="T37" fmla="*/ 1008 h 1366"/>
                <a:gd name="T38" fmla="*/ 41 w 1366"/>
                <a:gd name="T39" fmla="*/ 918 h 1366"/>
                <a:gd name="T40" fmla="*/ 14 w 1366"/>
                <a:gd name="T41" fmla="*/ 821 h 1366"/>
                <a:gd name="T42" fmla="*/ 2 w 1366"/>
                <a:gd name="T43" fmla="*/ 718 h 1366"/>
                <a:gd name="T44" fmla="*/ 2 w 1366"/>
                <a:gd name="T45" fmla="*/ 648 h 1366"/>
                <a:gd name="T46" fmla="*/ 14 w 1366"/>
                <a:gd name="T47" fmla="*/ 545 h 1366"/>
                <a:gd name="T48" fmla="*/ 41 w 1366"/>
                <a:gd name="T49" fmla="*/ 448 h 1366"/>
                <a:gd name="T50" fmla="*/ 82 w 1366"/>
                <a:gd name="T51" fmla="*/ 358 h 1366"/>
                <a:gd name="T52" fmla="*/ 135 w 1366"/>
                <a:gd name="T53" fmla="*/ 274 h 1366"/>
                <a:gd name="T54" fmla="*/ 200 w 1366"/>
                <a:gd name="T55" fmla="*/ 200 h 1366"/>
                <a:gd name="T56" fmla="*/ 275 w 1366"/>
                <a:gd name="T57" fmla="*/ 136 h 1366"/>
                <a:gd name="T58" fmla="*/ 358 w 1366"/>
                <a:gd name="T59" fmla="*/ 83 h 1366"/>
                <a:gd name="T60" fmla="*/ 448 w 1366"/>
                <a:gd name="T61" fmla="*/ 42 h 1366"/>
                <a:gd name="T62" fmla="*/ 546 w 1366"/>
                <a:gd name="T63" fmla="*/ 14 h 1366"/>
                <a:gd name="T64" fmla="*/ 648 w 1366"/>
                <a:gd name="T65" fmla="*/ 1 h 1366"/>
                <a:gd name="T66" fmla="*/ 719 w 1366"/>
                <a:gd name="T67" fmla="*/ 1 h 1366"/>
                <a:gd name="T68" fmla="*/ 820 w 1366"/>
                <a:gd name="T69" fmla="*/ 14 h 1366"/>
                <a:gd name="T70" fmla="*/ 918 w 1366"/>
                <a:gd name="T71" fmla="*/ 42 h 1366"/>
                <a:gd name="T72" fmla="*/ 1009 w 1366"/>
                <a:gd name="T73" fmla="*/ 83 h 1366"/>
                <a:gd name="T74" fmla="*/ 1092 w 1366"/>
                <a:gd name="T75" fmla="*/ 136 h 1366"/>
                <a:gd name="T76" fmla="*/ 1166 w 1366"/>
                <a:gd name="T77" fmla="*/ 200 h 1366"/>
                <a:gd name="T78" fmla="*/ 1231 w 1366"/>
                <a:gd name="T79" fmla="*/ 274 h 1366"/>
                <a:gd name="T80" fmla="*/ 1284 w 1366"/>
                <a:gd name="T81" fmla="*/ 358 h 1366"/>
                <a:gd name="T82" fmla="*/ 1325 w 1366"/>
                <a:gd name="T83" fmla="*/ 448 h 1366"/>
                <a:gd name="T84" fmla="*/ 1352 w 1366"/>
                <a:gd name="T85" fmla="*/ 545 h 1366"/>
                <a:gd name="T86" fmla="*/ 1366 w 1366"/>
                <a:gd name="T87" fmla="*/ 648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6" h="1366">
                  <a:moveTo>
                    <a:pt x="1366" y="683"/>
                  </a:moveTo>
                  <a:lnTo>
                    <a:pt x="1366" y="683"/>
                  </a:lnTo>
                  <a:lnTo>
                    <a:pt x="1366" y="718"/>
                  </a:lnTo>
                  <a:lnTo>
                    <a:pt x="1363" y="753"/>
                  </a:lnTo>
                  <a:lnTo>
                    <a:pt x="1359" y="787"/>
                  </a:lnTo>
                  <a:lnTo>
                    <a:pt x="1352" y="821"/>
                  </a:lnTo>
                  <a:lnTo>
                    <a:pt x="1345" y="853"/>
                  </a:lnTo>
                  <a:lnTo>
                    <a:pt x="1335" y="886"/>
                  </a:lnTo>
                  <a:lnTo>
                    <a:pt x="1325" y="918"/>
                  </a:lnTo>
                  <a:lnTo>
                    <a:pt x="1312" y="949"/>
                  </a:lnTo>
                  <a:lnTo>
                    <a:pt x="1298" y="979"/>
                  </a:lnTo>
                  <a:lnTo>
                    <a:pt x="1284" y="1008"/>
                  </a:lnTo>
                  <a:lnTo>
                    <a:pt x="1267" y="1037"/>
                  </a:lnTo>
                  <a:lnTo>
                    <a:pt x="1249" y="1065"/>
                  </a:lnTo>
                  <a:lnTo>
                    <a:pt x="1231" y="1092"/>
                  </a:lnTo>
                  <a:lnTo>
                    <a:pt x="1211" y="1117"/>
                  </a:lnTo>
                  <a:lnTo>
                    <a:pt x="1188" y="1142"/>
                  </a:lnTo>
                  <a:lnTo>
                    <a:pt x="1166" y="1166"/>
                  </a:lnTo>
                  <a:lnTo>
                    <a:pt x="1142" y="1189"/>
                  </a:lnTo>
                  <a:lnTo>
                    <a:pt x="1118" y="1210"/>
                  </a:lnTo>
                  <a:lnTo>
                    <a:pt x="1092" y="1230"/>
                  </a:lnTo>
                  <a:lnTo>
                    <a:pt x="1066" y="1249"/>
                  </a:lnTo>
                  <a:lnTo>
                    <a:pt x="1037" y="1268"/>
                  </a:lnTo>
                  <a:lnTo>
                    <a:pt x="1009" y="1283"/>
                  </a:lnTo>
                  <a:lnTo>
                    <a:pt x="980" y="1299"/>
                  </a:lnTo>
                  <a:lnTo>
                    <a:pt x="949" y="1313"/>
                  </a:lnTo>
                  <a:lnTo>
                    <a:pt x="918" y="1324"/>
                  </a:lnTo>
                  <a:lnTo>
                    <a:pt x="887" y="1335"/>
                  </a:lnTo>
                  <a:lnTo>
                    <a:pt x="854" y="1344"/>
                  </a:lnTo>
                  <a:lnTo>
                    <a:pt x="820" y="1352"/>
                  </a:lnTo>
                  <a:lnTo>
                    <a:pt x="787" y="1358"/>
                  </a:lnTo>
                  <a:lnTo>
                    <a:pt x="753" y="1362"/>
                  </a:lnTo>
                  <a:lnTo>
                    <a:pt x="719" y="1365"/>
                  </a:lnTo>
                  <a:lnTo>
                    <a:pt x="684" y="1366"/>
                  </a:lnTo>
                  <a:lnTo>
                    <a:pt x="684" y="1366"/>
                  </a:lnTo>
                  <a:lnTo>
                    <a:pt x="648" y="1365"/>
                  </a:lnTo>
                  <a:lnTo>
                    <a:pt x="613" y="1362"/>
                  </a:lnTo>
                  <a:lnTo>
                    <a:pt x="579" y="1358"/>
                  </a:lnTo>
                  <a:lnTo>
                    <a:pt x="546" y="1352"/>
                  </a:lnTo>
                  <a:lnTo>
                    <a:pt x="512" y="1344"/>
                  </a:lnTo>
                  <a:lnTo>
                    <a:pt x="479" y="1335"/>
                  </a:lnTo>
                  <a:lnTo>
                    <a:pt x="448" y="1324"/>
                  </a:lnTo>
                  <a:lnTo>
                    <a:pt x="417" y="1313"/>
                  </a:lnTo>
                  <a:lnTo>
                    <a:pt x="386" y="1299"/>
                  </a:lnTo>
                  <a:lnTo>
                    <a:pt x="358" y="1283"/>
                  </a:lnTo>
                  <a:lnTo>
                    <a:pt x="329" y="1268"/>
                  </a:lnTo>
                  <a:lnTo>
                    <a:pt x="302" y="1249"/>
                  </a:lnTo>
                  <a:lnTo>
                    <a:pt x="275" y="1230"/>
                  </a:lnTo>
                  <a:lnTo>
                    <a:pt x="248" y="1210"/>
                  </a:lnTo>
                  <a:lnTo>
                    <a:pt x="224" y="1189"/>
                  </a:lnTo>
                  <a:lnTo>
                    <a:pt x="200" y="1166"/>
                  </a:lnTo>
                  <a:lnTo>
                    <a:pt x="178" y="1142"/>
                  </a:lnTo>
                  <a:lnTo>
                    <a:pt x="157" y="1117"/>
                  </a:lnTo>
                  <a:lnTo>
                    <a:pt x="135" y="1092"/>
                  </a:lnTo>
                  <a:lnTo>
                    <a:pt x="117" y="1065"/>
                  </a:lnTo>
                  <a:lnTo>
                    <a:pt x="99" y="1037"/>
                  </a:lnTo>
                  <a:lnTo>
                    <a:pt x="82" y="1008"/>
                  </a:lnTo>
                  <a:lnTo>
                    <a:pt x="68" y="979"/>
                  </a:lnTo>
                  <a:lnTo>
                    <a:pt x="54" y="949"/>
                  </a:lnTo>
                  <a:lnTo>
                    <a:pt x="41" y="918"/>
                  </a:lnTo>
                  <a:lnTo>
                    <a:pt x="31" y="886"/>
                  </a:lnTo>
                  <a:lnTo>
                    <a:pt x="21" y="853"/>
                  </a:lnTo>
                  <a:lnTo>
                    <a:pt x="14" y="821"/>
                  </a:lnTo>
                  <a:lnTo>
                    <a:pt x="7" y="787"/>
                  </a:lnTo>
                  <a:lnTo>
                    <a:pt x="3" y="753"/>
                  </a:lnTo>
                  <a:lnTo>
                    <a:pt x="2" y="718"/>
                  </a:lnTo>
                  <a:lnTo>
                    <a:pt x="0" y="683"/>
                  </a:lnTo>
                  <a:lnTo>
                    <a:pt x="0" y="683"/>
                  </a:lnTo>
                  <a:lnTo>
                    <a:pt x="2" y="648"/>
                  </a:lnTo>
                  <a:lnTo>
                    <a:pt x="3" y="613"/>
                  </a:lnTo>
                  <a:lnTo>
                    <a:pt x="7" y="579"/>
                  </a:lnTo>
                  <a:lnTo>
                    <a:pt x="14" y="545"/>
                  </a:lnTo>
                  <a:lnTo>
                    <a:pt x="21" y="513"/>
                  </a:lnTo>
                  <a:lnTo>
                    <a:pt x="31" y="480"/>
                  </a:lnTo>
                  <a:lnTo>
                    <a:pt x="41" y="448"/>
                  </a:lnTo>
                  <a:lnTo>
                    <a:pt x="54" y="417"/>
                  </a:lnTo>
                  <a:lnTo>
                    <a:pt x="68" y="387"/>
                  </a:lnTo>
                  <a:lnTo>
                    <a:pt x="82" y="358"/>
                  </a:lnTo>
                  <a:lnTo>
                    <a:pt x="99" y="329"/>
                  </a:lnTo>
                  <a:lnTo>
                    <a:pt x="117" y="301"/>
                  </a:lnTo>
                  <a:lnTo>
                    <a:pt x="135" y="274"/>
                  </a:lnTo>
                  <a:lnTo>
                    <a:pt x="157" y="249"/>
                  </a:lnTo>
                  <a:lnTo>
                    <a:pt x="178" y="224"/>
                  </a:lnTo>
                  <a:lnTo>
                    <a:pt x="200" y="200"/>
                  </a:lnTo>
                  <a:lnTo>
                    <a:pt x="224" y="177"/>
                  </a:lnTo>
                  <a:lnTo>
                    <a:pt x="248" y="156"/>
                  </a:lnTo>
                  <a:lnTo>
                    <a:pt x="275" y="136"/>
                  </a:lnTo>
                  <a:lnTo>
                    <a:pt x="302" y="117"/>
                  </a:lnTo>
                  <a:lnTo>
                    <a:pt x="329" y="100"/>
                  </a:lnTo>
                  <a:lnTo>
                    <a:pt x="358" y="83"/>
                  </a:lnTo>
                  <a:lnTo>
                    <a:pt x="386" y="67"/>
                  </a:lnTo>
                  <a:lnTo>
                    <a:pt x="417" y="53"/>
                  </a:lnTo>
                  <a:lnTo>
                    <a:pt x="448" y="42"/>
                  </a:lnTo>
                  <a:lnTo>
                    <a:pt x="479" y="31"/>
                  </a:lnTo>
                  <a:lnTo>
                    <a:pt x="512" y="22"/>
                  </a:lnTo>
                  <a:lnTo>
                    <a:pt x="546" y="14"/>
                  </a:lnTo>
                  <a:lnTo>
                    <a:pt x="579" y="8"/>
                  </a:lnTo>
                  <a:lnTo>
                    <a:pt x="613" y="4"/>
                  </a:lnTo>
                  <a:lnTo>
                    <a:pt x="648" y="1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9" y="1"/>
                  </a:lnTo>
                  <a:lnTo>
                    <a:pt x="753" y="4"/>
                  </a:lnTo>
                  <a:lnTo>
                    <a:pt x="787" y="8"/>
                  </a:lnTo>
                  <a:lnTo>
                    <a:pt x="820" y="14"/>
                  </a:lnTo>
                  <a:lnTo>
                    <a:pt x="854" y="22"/>
                  </a:lnTo>
                  <a:lnTo>
                    <a:pt x="887" y="31"/>
                  </a:lnTo>
                  <a:lnTo>
                    <a:pt x="918" y="42"/>
                  </a:lnTo>
                  <a:lnTo>
                    <a:pt x="949" y="53"/>
                  </a:lnTo>
                  <a:lnTo>
                    <a:pt x="980" y="67"/>
                  </a:lnTo>
                  <a:lnTo>
                    <a:pt x="1009" y="83"/>
                  </a:lnTo>
                  <a:lnTo>
                    <a:pt x="1037" y="100"/>
                  </a:lnTo>
                  <a:lnTo>
                    <a:pt x="1066" y="117"/>
                  </a:lnTo>
                  <a:lnTo>
                    <a:pt x="1092" y="136"/>
                  </a:lnTo>
                  <a:lnTo>
                    <a:pt x="1118" y="156"/>
                  </a:lnTo>
                  <a:lnTo>
                    <a:pt x="1142" y="177"/>
                  </a:lnTo>
                  <a:lnTo>
                    <a:pt x="1166" y="200"/>
                  </a:lnTo>
                  <a:lnTo>
                    <a:pt x="1188" y="224"/>
                  </a:lnTo>
                  <a:lnTo>
                    <a:pt x="1211" y="249"/>
                  </a:lnTo>
                  <a:lnTo>
                    <a:pt x="1231" y="274"/>
                  </a:lnTo>
                  <a:lnTo>
                    <a:pt x="1249" y="301"/>
                  </a:lnTo>
                  <a:lnTo>
                    <a:pt x="1267" y="329"/>
                  </a:lnTo>
                  <a:lnTo>
                    <a:pt x="1284" y="358"/>
                  </a:lnTo>
                  <a:lnTo>
                    <a:pt x="1298" y="387"/>
                  </a:lnTo>
                  <a:lnTo>
                    <a:pt x="1312" y="417"/>
                  </a:lnTo>
                  <a:lnTo>
                    <a:pt x="1325" y="448"/>
                  </a:lnTo>
                  <a:lnTo>
                    <a:pt x="1335" y="480"/>
                  </a:lnTo>
                  <a:lnTo>
                    <a:pt x="1345" y="513"/>
                  </a:lnTo>
                  <a:lnTo>
                    <a:pt x="1352" y="545"/>
                  </a:lnTo>
                  <a:lnTo>
                    <a:pt x="1359" y="579"/>
                  </a:lnTo>
                  <a:lnTo>
                    <a:pt x="1363" y="613"/>
                  </a:lnTo>
                  <a:lnTo>
                    <a:pt x="1366" y="648"/>
                  </a:lnTo>
                  <a:lnTo>
                    <a:pt x="1366" y="683"/>
                  </a:lnTo>
                  <a:lnTo>
                    <a:pt x="1366" y="68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25"/>
            <p:cNvSpPr>
              <a:spLocks/>
            </p:cNvSpPr>
            <p:nvPr userDrawn="1"/>
          </p:nvSpPr>
          <p:spPr bwMode="auto">
            <a:xfrm>
              <a:off x="465" y="2250"/>
              <a:ext cx="262" cy="130"/>
            </a:xfrm>
            <a:custGeom>
              <a:avLst/>
              <a:gdLst>
                <a:gd name="T0" fmla="*/ 524 w 524"/>
                <a:gd name="T1" fmla="*/ 0 h 261"/>
                <a:gd name="T2" fmla="*/ 0 w 524"/>
                <a:gd name="T3" fmla="*/ 0 h 261"/>
                <a:gd name="T4" fmla="*/ 262 w 524"/>
                <a:gd name="T5" fmla="*/ 261 h 261"/>
                <a:gd name="T6" fmla="*/ 524 w 524"/>
                <a:gd name="T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4" h="261">
                  <a:moveTo>
                    <a:pt x="524" y="0"/>
                  </a:moveTo>
                  <a:lnTo>
                    <a:pt x="0" y="0"/>
                  </a:lnTo>
                  <a:lnTo>
                    <a:pt x="262" y="261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6"/>
            <p:cNvSpPr>
              <a:spLocks/>
            </p:cNvSpPr>
            <p:nvPr userDrawn="1"/>
          </p:nvSpPr>
          <p:spPr bwMode="auto">
            <a:xfrm>
              <a:off x="2749" y="2250"/>
              <a:ext cx="261" cy="130"/>
            </a:xfrm>
            <a:custGeom>
              <a:avLst/>
              <a:gdLst>
                <a:gd name="T0" fmla="*/ 523 w 523"/>
                <a:gd name="T1" fmla="*/ 0 h 261"/>
                <a:gd name="T2" fmla="*/ 0 w 523"/>
                <a:gd name="T3" fmla="*/ 0 h 261"/>
                <a:gd name="T4" fmla="*/ 262 w 523"/>
                <a:gd name="T5" fmla="*/ 261 h 261"/>
                <a:gd name="T6" fmla="*/ 523 w 523"/>
                <a:gd name="T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3" h="261">
                  <a:moveTo>
                    <a:pt x="523" y="0"/>
                  </a:moveTo>
                  <a:lnTo>
                    <a:pt x="0" y="0"/>
                  </a:lnTo>
                  <a:lnTo>
                    <a:pt x="262" y="261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8DC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27"/>
            <p:cNvSpPr>
              <a:spLocks/>
            </p:cNvSpPr>
            <p:nvPr userDrawn="1"/>
          </p:nvSpPr>
          <p:spPr bwMode="auto">
            <a:xfrm>
              <a:off x="1609" y="860"/>
              <a:ext cx="262" cy="130"/>
            </a:xfrm>
            <a:custGeom>
              <a:avLst/>
              <a:gdLst>
                <a:gd name="T0" fmla="*/ 523 w 523"/>
                <a:gd name="T1" fmla="*/ 261 h 261"/>
                <a:gd name="T2" fmla="*/ 0 w 523"/>
                <a:gd name="T3" fmla="*/ 261 h 261"/>
                <a:gd name="T4" fmla="*/ 261 w 523"/>
                <a:gd name="T5" fmla="*/ 0 h 261"/>
                <a:gd name="T6" fmla="*/ 523 w 523"/>
                <a:gd name="T7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3" h="261">
                  <a:moveTo>
                    <a:pt x="523" y="261"/>
                  </a:moveTo>
                  <a:lnTo>
                    <a:pt x="0" y="261"/>
                  </a:lnTo>
                  <a:lnTo>
                    <a:pt x="261" y="0"/>
                  </a:lnTo>
                  <a:lnTo>
                    <a:pt x="523" y="261"/>
                  </a:lnTo>
                  <a:close/>
                </a:path>
              </a:pathLst>
            </a:custGeom>
            <a:solidFill>
              <a:srgbClr val="EA5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28"/>
            <p:cNvSpPr>
              <a:spLocks/>
            </p:cNvSpPr>
            <p:nvPr userDrawn="1"/>
          </p:nvSpPr>
          <p:spPr bwMode="auto">
            <a:xfrm>
              <a:off x="3890" y="860"/>
              <a:ext cx="261" cy="130"/>
            </a:xfrm>
            <a:custGeom>
              <a:avLst/>
              <a:gdLst>
                <a:gd name="T0" fmla="*/ 522 w 522"/>
                <a:gd name="T1" fmla="*/ 261 h 261"/>
                <a:gd name="T2" fmla="*/ 0 w 522"/>
                <a:gd name="T3" fmla="*/ 261 h 261"/>
                <a:gd name="T4" fmla="*/ 262 w 522"/>
                <a:gd name="T5" fmla="*/ 0 h 261"/>
                <a:gd name="T6" fmla="*/ 522 w 522"/>
                <a:gd name="T7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2" h="261">
                  <a:moveTo>
                    <a:pt x="522" y="261"/>
                  </a:moveTo>
                  <a:lnTo>
                    <a:pt x="0" y="261"/>
                  </a:lnTo>
                  <a:lnTo>
                    <a:pt x="262" y="0"/>
                  </a:lnTo>
                  <a:lnTo>
                    <a:pt x="522" y="261"/>
                  </a:lnTo>
                  <a:close/>
                </a:path>
              </a:pathLst>
            </a:custGeom>
            <a:solidFill>
              <a:srgbClr val="36B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4" name="Freeform 17"/>
            <p:cNvSpPr>
              <a:spLocks/>
            </p:cNvSpPr>
            <p:nvPr userDrawn="1"/>
          </p:nvSpPr>
          <p:spPr bwMode="auto">
            <a:xfrm>
              <a:off x="3678" y="1278"/>
              <a:ext cx="683" cy="684"/>
            </a:xfrm>
            <a:custGeom>
              <a:avLst/>
              <a:gdLst>
                <a:gd name="T0" fmla="*/ 1366 w 1366"/>
                <a:gd name="T1" fmla="*/ 718 h 1366"/>
                <a:gd name="T2" fmla="*/ 1352 w 1366"/>
                <a:gd name="T3" fmla="*/ 821 h 1366"/>
                <a:gd name="T4" fmla="*/ 1325 w 1366"/>
                <a:gd name="T5" fmla="*/ 918 h 1366"/>
                <a:gd name="T6" fmla="*/ 1284 w 1366"/>
                <a:gd name="T7" fmla="*/ 1008 h 1366"/>
                <a:gd name="T8" fmla="*/ 1231 w 1366"/>
                <a:gd name="T9" fmla="*/ 1092 h 1366"/>
                <a:gd name="T10" fmla="*/ 1166 w 1366"/>
                <a:gd name="T11" fmla="*/ 1166 h 1366"/>
                <a:gd name="T12" fmla="*/ 1092 w 1366"/>
                <a:gd name="T13" fmla="*/ 1230 h 1366"/>
                <a:gd name="T14" fmla="*/ 1009 w 1366"/>
                <a:gd name="T15" fmla="*/ 1283 h 1366"/>
                <a:gd name="T16" fmla="*/ 918 w 1366"/>
                <a:gd name="T17" fmla="*/ 1324 h 1366"/>
                <a:gd name="T18" fmla="*/ 820 w 1366"/>
                <a:gd name="T19" fmla="*/ 1352 h 1366"/>
                <a:gd name="T20" fmla="*/ 719 w 1366"/>
                <a:gd name="T21" fmla="*/ 1365 h 1366"/>
                <a:gd name="T22" fmla="*/ 648 w 1366"/>
                <a:gd name="T23" fmla="*/ 1365 h 1366"/>
                <a:gd name="T24" fmla="*/ 546 w 1366"/>
                <a:gd name="T25" fmla="*/ 1352 h 1366"/>
                <a:gd name="T26" fmla="*/ 448 w 1366"/>
                <a:gd name="T27" fmla="*/ 1324 h 1366"/>
                <a:gd name="T28" fmla="*/ 358 w 1366"/>
                <a:gd name="T29" fmla="*/ 1283 h 1366"/>
                <a:gd name="T30" fmla="*/ 275 w 1366"/>
                <a:gd name="T31" fmla="*/ 1230 h 1366"/>
                <a:gd name="T32" fmla="*/ 200 w 1366"/>
                <a:gd name="T33" fmla="*/ 1166 h 1366"/>
                <a:gd name="T34" fmla="*/ 135 w 1366"/>
                <a:gd name="T35" fmla="*/ 1092 h 1366"/>
                <a:gd name="T36" fmla="*/ 82 w 1366"/>
                <a:gd name="T37" fmla="*/ 1008 h 1366"/>
                <a:gd name="T38" fmla="*/ 41 w 1366"/>
                <a:gd name="T39" fmla="*/ 918 h 1366"/>
                <a:gd name="T40" fmla="*/ 14 w 1366"/>
                <a:gd name="T41" fmla="*/ 821 h 1366"/>
                <a:gd name="T42" fmla="*/ 2 w 1366"/>
                <a:gd name="T43" fmla="*/ 718 h 1366"/>
                <a:gd name="T44" fmla="*/ 2 w 1366"/>
                <a:gd name="T45" fmla="*/ 648 h 1366"/>
                <a:gd name="T46" fmla="*/ 14 w 1366"/>
                <a:gd name="T47" fmla="*/ 545 h 1366"/>
                <a:gd name="T48" fmla="*/ 41 w 1366"/>
                <a:gd name="T49" fmla="*/ 448 h 1366"/>
                <a:gd name="T50" fmla="*/ 82 w 1366"/>
                <a:gd name="T51" fmla="*/ 358 h 1366"/>
                <a:gd name="T52" fmla="*/ 135 w 1366"/>
                <a:gd name="T53" fmla="*/ 274 h 1366"/>
                <a:gd name="T54" fmla="*/ 200 w 1366"/>
                <a:gd name="T55" fmla="*/ 200 h 1366"/>
                <a:gd name="T56" fmla="*/ 275 w 1366"/>
                <a:gd name="T57" fmla="*/ 136 h 1366"/>
                <a:gd name="T58" fmla="*/ 358 w 1366"/>
                <a:gd name="T59" fmla="*/ 83 h 1366"/>
                <a:gd name="T60" fmla="*/ 448 w 1366"/>
                <a:gd name="T61" fmla="*/ 42 h 1366"/>
                <a:gd name="T62" fmla="*/ 546 w 1366"/>
                <a:gd name="T63" fmla="*/ 14 h 1366"/>
                <a:gd name="T64" fmla="*/ 648 w 1366"/>
                <a:gd name="T65" fmla="*/ 1 h 1366"/>
                <a:gd name="T66" fmla="*/ 719 w 1366"/>
                <a:gd name="T67" fmla="*/ 1 h 1366"/>
                <a:gd name="T68" fmla="*/ 820 w 1366"/>
                <a:gd name="T69" fmla="*/ 14 h 1366"/>
                <a:gd name="T70" fmla="*/ 918 w 1366"/>
                <a:gd name="T71" fmla="*/ 42 h 1366"/>
                <a:gd name="T72" fmla="*/ 1009 w 1366"/>
                <a:gd name="T73" fmla="*/ 83 h 1366"/>
                <a:gd name="T74" fmla="*/ 1092 w 1366"/>
                <a:gd name="T75" fmla="*/ 136 h 1366"/>
                <a:gd name="T76" fmla="*/ 1166 w 1366"/>
                <a:gd name="T77" fmla="*/ 200 h 1366"/>
                <a:gd name="T78" fmla="*/ 1231 w 1366"/>
                <a:gd name="T79" fmla="*/ 274 h 1366"/>
                <a:gd name="T80" fmla="*/ 1284 w 1366"/>
                <a:gd name="T81" fmla="*/ 358 h 1366"/>
                <a:gd name="T82" fmla="*/ 1325 w 1366"/>
                <a:gd name="T83" fmla="*/ 448 h 1366"/>
                <a:gd name="T84" fmla="*/ 1352 w 1366"/>
                <a:gd name="T85" fmla="*/ 545 h 1366"/>
                <a:gd name="T86" fmla="*/ 1366 w 1366"/>
                <a:gd name="T87" fmla="*/ 648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6" h="1366">
                  <a:moveTo>
                    <a:pt x="1366" y="683"/>
                  </a:moveTo>
                  <a:lnTo>
                    <a:pt x="1366" y="683"/>
                  </a:lnTo>
                  <a:lnTo>
                    <a:pt x="1366" y="718"/>
                  </a:lnTo>
                  <a:lnTo>
                    <a:pt x="1363" y="753"/>
                  </a:lnTo>
                  <a:lnTo>
                    <a:pt x="1359" y="787"/>
                  </a:lnTo>
                  <a:lnTo>
                    <a:pt x="1352" y="821"/>
                  </a:lnTo>
                  <a:lnTo>
                    <a:pt x="1345" y="853"/>
                  </a:lnTo>
                  <a:lnTo>
                    <a:pt x="1335" y="886"/>
                  </a:lnTo>
                  <a:lnTo>
                    <a:pt x="1325" y="918"/>
                  </a:lnTo>
                  <a:lnTo>
                    <a:pt x="1312" y="949"/>
                  </a:lnTo>
                  <a:lnTo>
                    <a:pt x="1298" y="979"/>
                  </a:lnTo>
                  <a:lnTo>
                    <a:pt x="1284" y="1008"/>
                  </a:lnTo>
                  <a:lnTo>
                    <a:pt x="1267" y="1037"/>
                  </a:lnTo>
                  <a:lnTo>
                    <a:pt x="1249" y="1065"/>
                  </a:lnTo>
                  <a:lnTo>
                    <a:pt x="1231" y="1092"/>
                  </a:lnTo>
                  <a:lnTo>
                    <a:pt x="1211" y="1117"/>
                  </a:lnTo>
                  <a:lnTo>
                    <a:pt x="1188" y="1142"/>
                  </a:lnTo>
                  <a:lnTo>
                    <a:pt x="1166" y="1166"/>
                  </a:lnTo>
                  <a:lnTo>
                    <a:pt x="1142" y="1189"/>
                  </a:lnTo>
                  <a:lnTo>
                    <a:pt x="1118" y="1210"/>
                  </a:lnTo>
                  <a:lnTo>
                    <a:pt x="1092" y="1230"/>
                  </a:lnTo>
                  <a:lnTo>
                    <a:pt x="1066" y="1249"/>
                  </a:lnTo>
                  <a:lnTo>
                    <a:pt x="1037" y="1268"/>
                  </a:lnTo>
                  <a:lnTo>
                    <a:pt x="1009" y="1283"/>
                  </a:lnTo>
                  <a:lnTo>
                    <a:pt x="980" y="1299"/>
                  </a:lnTo>
                  <a:lnTo>
                    <a:pt x="949" y="1313"/>
                  </a:lnTo>
                  <a:lnTo>
                    <a:pt x="918" y="1324"/>
                  </a:lnTo>
                  <a:lnTo>
                    <a:pt x="887" y="1335"/>
                  </a:lnTo>
                  <a:lnTo>
                    <a:pt x="854" y="1344"/>
                  </a:lnTo>
                  <a:lnTo>
                    <a:pt x="820" y="1352"/>
                  </a:lnTo>
                  <a:lnTo>
                    <a:pt x="787" y="1358"/>
                  </a:lnTo>
                  <a:lnTo>
                    <a:pt x="753" y="1362"/>
                  </a:lnTo>
                  <a:lnTo>
                    <a:pt x="719" y="1365"/>
                  </a:lnTo>
                  <a:lnTo>
                    <a:pt x="684" y="1366"/>
                  </a:lnTo>
                  <a:lnTo>
                    <a:pt x="684" y="1366"/>
                  </a:lnTo>
                  <a:lnTo>
                    <a:pt x="648" y="1365"/>
                  </a:lnTo>
                  <a:lnTo>
                    <a:pt x="613" y="1362"/>
                  </a:lnTo>
                  <a:lnTo>
                    <a:pt x="579" y="1358"/>
                  </a:lnTo>
                  <a:lnTo>
                    <a:pt x="546" y="1352"/>
                  </a:lnTo>
                  <a:lnTo>
                    <a:pt x="512" y="1344"/>
                  </a:lnTo>
                  <a:lnTo>
                    <a:pt x="479" y="1335"/>
                  </a:lnTo>
                  <a:lnTo>
                    <a:pt x="448" y="1324"/>
                  </a:lnTo>
                  <a:lnTo>
                    <a:pt x="417" y="1313"/>
                  </a:lnTo>
                  <a:lnTo>
                    <a:pt x="386" y="1299"/>
                  </a:lnTo>
                  <a:lnTo>
                    <a:pt x="358" y="1283"/>
                  </a:lnTo>
                  <a:lnTo>
                    <a:pt x="329" y="1268"/>
                  </a:lnTo>
                  <a:lnTo>
                    <a:pt x="302" y="1249"/>
                  </a:lnTo>
                  <a:lnTo>
                    <a:pt x="275" y="1230"/>
                  </a:lnTo>
                  <a:lnTo>
                    <a:pt x="248" y="1210"/>
                  </a:lnTo>
                  <a:lnTo>
                    <a:pt x="224" y="1189"/>
                  </a:lnTo>
                  <a:lnTo>
                    <a:pt x="200" y="1166"/>
                  </a:lnTo>
                  <a:lnTo>
                    <a:pt x="178" y="1142"/>
                  </a:lnTo>
                  <a:lnTo>
                    <a:pt x="157" y="1117"/>
                  </a:lnTo>
                  <a:lnTo>
                    <a:pt x="135" y="1092"/>
                  </a:lnTo>
                  <a:lnTo>
                    <a:pt x="117" y="1065"/>
                  </a:lnTo>
                  <a:lnTo>
                    <a:pt x="99" y="1037"/>
                  </a:lnTo>
                  <a:lnTo>
                    <a:pt x="82" y="1008"/>
                  </a:lnTo>
                  <a:lnTo>
                    <a:pt x="68" y="979"/>
                  </a:lnTo>
                  <a:lnTo>
                    <a:pt x="54" y="949"/>
                  </a:lnTo>
                  <a:lnTo>
                    <a:pt x="41" y="918"/>
                  </a:lnTo>
                  <a:lnTo>
                    <a:pt x="31" y="886"/>
                  </a:lnTo>
                  <a:lnTo>
                    <a:pt x="21" y="853"/>
                  </a:lnTo>
                  <a:lnTo>
                    <a:pt x="14" y="821"/>
                  </a:lnTo>
                  <a:lnTo>
                    <a:pt x="7" y="787"/>
                  </a:lnTo>
                  <a:lnTo>
                    <a:pt x="3" y="753"/>
                  </a:lnTo>
                  <a:lnTo>
                    <a:pt x="2" y="718"/>
                  </a:lnTo>
                  <a:lnTo>
                    <a:pt x="0" y="683"/>
                  </a:lnTo>
                  <a:lnTo>
                    <a:pt x="0" y="683"/>
                  </a:lnTo>
                  <a:lnTo>
                    <a:pt x="2" y="648"/>
                  </a:lnTo>
                  <a:lnTo>
                    <a:pt x="3" y="613"/>
                  </a:lnTo>
                  <a:lnTo>
                    <a:pt x="7" y="579"/>
                  </a:lnTo>
                  <a:lnTo>
                    <a:pt x="14" y="545"/>
                  </a:lnTo>
                  <a:lnTo>
                    <a:pt x="21" y="513"/>
                  </a:lnTo>
                  <a:lnTo>
                    <a:pt x="31" y="480"/>
                  </a:lnTo>
                  <a:lnTo>
                    <a:pt x="41" y="448"/>
                  </a:lnTo>
                  <a:lnTo>
                    <a:pt x="54" y="417"/>
                  </a:lnTo>
                  <a:lnTo>
                    <a:pt x="68" y="387"/>
                  </a:lnTo>
                  <a:lnTo>
                    <a:pt x="82" y="358"/>
                  </a:lnTo>
                  <a:lnTo>
                    <a:pt x="99" y="329"/>
                  </a:lnTo>
                  <a:lnTo>
                    <a:pt x="117" y="301"/>
                  </a:lnTo>
                  <a:lnTo>
                    <a:pt x="135" y="274"/>
                  </a:lnTo>
                  <a:lnTo>
                    <a:pt x="157" y="249"/>
                  </a:lnTo>
                  <a:lnTo>
                    <a:pt x="178" y="224"/>
                  </a:lnTo>
                  <a:lnTo>
                    <a:pt x="200" y="200"/>
                  </a:lnTo>
                  <a:lnTo>
                    <a:pt x="224" y="177"/>
                  </a:lnTo>
                  <a:lnTo>
                    <a:pt x="248" y="156"/>
                  </a:lnTo>
                  <a:lnTo>
                    <a:pt x="275" y="136"/>
                  </a:lnTo>
                  <a:lnTo>
                    <a:pt x="302" y="117"/>
                  </a:lnTo>
                  <a:lnTo>
                    <a:pt x="329" y="100"/>
                  </a:lnTo>
                  <a:lnTo>
                    <a:pt x="358" y="83"/>
                  </a:lnTo>
                  <a:lnTo>
                    <a:pt x="386" y="67"/>
                  </a:lnTo>
                  <a:lnTo>
                    <a:pt x="417" y="53"/>
                  </a:lnTo>
                  <a:lnTo>
                    <a:pt x="448" y="42"/>
                  </a:lnTo>
                  <a:lnTo>
                    <a:pt x="479" y="31"/>
                  </a:lnTo>
                  <a:lnTo>
                    <a:pt x="512" y="22"/>
                  </a:lnTo>
                  <a:lnTo>
                    <a:pt x="546" y="14"/>
                  </a:lnTo>
                  <a:lnTo>
                    <a:pt x="579" y="8"/>
                  </a:lnTo>
                  <a:lnTo>
                    <a:pt x="613" y="4"/>
                  </a:lnTo>
                  <a:lnTo>
                    <a:pt x="648" y="1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9" y="1"/>
                  </a:lnTo>
                  <a:lnTo>
                    <a:pt x="753" y="4"/>
                  </a:lnTo>
                  <a:lnTo>
                    <a:pt x="787" y="8"/>
                  </a:lnTo>
                  <a:lnTo>
                    <a:pt x="820" y="14"/>
                  </a:lnTo>
                  <a:lnTo>
                    <a:pt x="854" y="22"/>
                  </a:lnTo>
                  <a:lnTo>
                    <a:pt x="887" y="31"/>
                  </a:lnTo>
                  <a:lnTo>
                    <a:pt x="918" y="42"/>
                  </a:lnTo>
                  <a:lnTo>
                    <a:pt x="949" y="53"/>
                  </a:lnTo>
                  <a:lnTo>
                    <a:pt x="980" y="67"/>
                  </a:lnTo>
                  <a:lnTo>
                    <a:pt x="1009" y="83"/>
                  </a:lnTo>
                  <a:lnTo>
                    <a:pt x="1037" y="100"/>
                  </a:lnTo>
                  <a:lnTo>
                    <a:pt x="1066" y="117"/>
                  </a:lnTo>
                  <a:lnTo>
                    <a:pt x="1092" y="136"/>
                  </a:lnTo>
                  <a:lnTo>
                    <a:pt x="1118" y="156"/>
                  </a:lnTo>
                  <a:lnTo>
                    <a:pt x="1142" y="177"/>
                  </a:lnTo>
                  <a:lnTo>
                    <a:pt x="1166" y="200"/>
                  </a:lnTo>
                  <a:lnTo>
                    <a:pt x="1188" y="224"/>
                  </a:lnTo>
                  <a:lnTo>
                    <a:pt x="1211" y="249"/>
                  </a:lnTo>
                  <a:lnTo>
                    <a:pt x="1231" y="274"/>
                  </a:lnTo>
                  <a:lnTo>
                    <a:pt x="1249" y="301"/>
                  </a:lnTo>
                  <a:lnTo>
                    <a:pt x="1267" y="329"/>
                  </a:lnTo>
                  <a:lnTo>
                    <a:pt x="1284" y="358"/>
                  </a:lnTo>
                  <a:lnTo>
                    <a:pt x="1298" y="387"/>
                  </a:lnTo>
                  <a:lnTo>
                    <a:pt x="1312" y="417"/>
                  </a:lnTo>
                  <a:lnTo>
                    <a:pt x="1325" y="448"/>
                  </a:lnTo>
                  <a:lnTo>
                    <a:pt x="1335" y="480"/>
                  </a:lnTo>
                  <a:lnTo>
                    <a:pt x="1345" y="513"/>
                  </a:lnTo>
                  <a:lnTo>
                    <a:pt x="1352" y="545"/>
                  </a:lnTo>
                  <a:lnTo>
                    <a:pt x="1359" y="579"/>
                  </a:lnTo>
                  <a:lnTo>
                    <a:pt x="1363" y="613"/>
                  </a:lnTo>
                  <a:lnTo>
                    <a:pt x="1366" y="648"/>
                  </a:lnTo>
                  <a:lnTo>
                    <a:pt x="1366" y="683"/>
                  </a:lnTo>
                  <a:lnTo>
                    <a:pt x="1366" y="68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6" name="Content Placeholder 35"/>
          <p:cNvSpPr>
            <a:spLocks noGrp="1"/>
          </p:cNvSpPr>
          <p:nvPr>
            <p:ph sz="quarter" idx="13" hasCustomPrompt="1"/>
          </p:nvPr>
        </p:nvSpPr>
        <p:spPr>
          <a:xfrm>
            <a:off x="2092115" y="3220952"/>
            <a:ext cx="1406948" cy="12306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79" name="Content Placeholder 35"/>
          <p:cNvSpPr>
            <a:spLocks noGrp="1"/>
          </p:cNvSpPr>
          <p:nvPr>
            <p:ph sz="quarter" idx="14" hasCustomPrompt="1"/>
          </p:nvPr>
        </p:nvSpPr>
        <p:spPr>
          <a:xfrm>
            <a:off x="4143167" y="3220952"/>
            <a:ext cx="1406948" cy="12306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700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2019</a:t>
            </a:r>
            <a:endParaRPr lang="en-US" dirty="0"/>
          </a:p>
        </p:txBody>
      </p:sp>
      <p:sp>
        <p:nvSpPr>
          <p:cNvPr id="80" name="Content Placeholder 35"/>
          <p:cNvSpPr>
            <a:spLocks noGrp="1"/>
          </p:cNvSpPr>
          <p:nvPr>
            <p:ph sz="quarter" idx="15" hasCustomPrompt="1"/>
          </p:nvPr>
        </p:nvSpPr>
        <p:spPr>
          <a:xfrm>
            <a:off x="6193315" y="3220952"/>
            <a:ext cx="1406948" cy="12306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700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2020</a:t>
            </a:r>
            <a:endParaRPr lang="en-US" dirty="0"/>
          </a:p>
        </p:txBody>
      </p:sp>
      <p:sp>
        <p:nvSpPr>
          <p:cNvPr id="84" name="Content Placeholder 35"/>
          <p:cNvSpPr>
            <a:spLocks noGrp="1"/>
          </p:cNvSpPr>
          <p:nvPr>
            <p:ph sz="quarter" idx="16" hasCustomPrompt="1"/>
          </p:nvPr>
        </p:nvSpPr>
        <p:spPr>
          <a:xfrm>
            <a:off x="8244367" y="3220952"/>
            <a:ext cx="1406948" cy="12306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700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2021</a:t>
            </a:r>
            <a:endParaRPr lang="en-US" dirty="0"/>
          </a:p>
        </p:txBody>
      </p:sp>
      <p:sp>
        <p:nvSpPr>
          <p:cNvPr id="86" name="Content Placeholder 35"/>
          <p:cNvSpPr>
            <a:spLocks noGrp="1"/>
          </p:cNvSpPr>
          <p:nvPr>
            <p:ph sz="quarter" idx="18" hasCustomPrompt="1"/>
          </p:nvPr>
        </p:nvSpPr>
        <p:spPr>
          <a:xfrm>
            <a:off x="1487489" y="5086680"/>
            <a:ext cx="2616203" cy="1114056"/>
          </a:xfrm>
        </p:spPr>
        <p:txBody>
          <a:bodyPr anchor="ctr">
            <a:no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This is a sample text. </a:t>
            </a:r>
          </a:p>
          <a:p>
            <a:pPr lvl="0"/>
            <a:r>
              <a:rPr lang="en-US" dirty="0"/>
              <a:t>Insert your text here.</a:t>
            </a:r>
          </a:p>
        </p:txBody>
      </p:sp>
      <p:sp>
        <p:nvSpPr>
          <p:cNvPr id="87" name="Content Placeholder 35"/>
          <p:cNvSpPr>
            <a:spLocks noGrp="1"/>
          </p:cNvSpPr>
          <p:nvPr>
            <p:ph sz="quarter" idx="19" hasCustomPrompt="1"/>
          </p:nvPr>
        </p:nvSpPr>
        <p:spPr>
          <a:xfrm>
            <a:off x="5589589" y="5086680"/>
            <a:ext cx="2616203" cy="1114056"/>
          </a:xfrm>
        </p:spPr>
        <p:txBody>
          <a:bodyPr anchor="ctr">
            <a:no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This is a sample text. </a:t>
            </a:r>
          </a:p>
          <a:p>
            <a:pPr lvl="0"/>
            <a:r>
              <a:rPr lang="en-US" dirty="0"/>
              <a:t>Insert your text here.</a:t>
            </a:r>
          </a:p>
        </p:txBody>
      </p:sp>
      <p:sp>
        <p:nvSpPr>
          <p:cNvPr id="89" name="Content Placeholder 35"/>
          <p:cNvSpPr>
            <a:spLocks noGrp="1"/>
          </p:cNvSpPr>
          <p:nvPr>
            <p:ph sz="quarter" idx="21" hasCustomPrompt="1"/>
          </p:nvPr>
        </p:nvSpPr>
        <p:spPr>
          <a:xfrm>
            <a:off x="7641537" y="1450848"/>
            <a:ext cx="2616203" cy="1114056"/>
          </a:xfrm>
        </p:spPr>
        <p:txBody>
          <a:bodyPr anchor="ctr">
            <a:no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This is a sample text. </a:t>
            </a:r>
          </a:p>
          <a:p>
            <a:pPr lvl="0"/>
            <a:r>
              <a:rPr lang="en-US" dirty="0"/>
              <a:t>Insert your text here.</a:t>
            </a:r>
          </a:p>
        </p:txBody>
      </p:sp>
      <p:sp>
        <p:nvSpPr>
          <p:cNvPr id="90" name="Content Placeholder 35"/>
          <p:cNvSpPr>
            <a:spLocks noGrp="1"/>
          </p:cNvSpPr>
          <p:nvPr>
            <p:ph sz="quarter" idx="22" hasCustomPrompt="1"/>
          </p:nvPr>
        </p:nvSpPr>
        <p:spPr>
          <a:xfrm>
            <a:off x="3538537" y="1450848"/>
            <a:ext cx="2616203" cy="1114056"/>
          </a:xfrm>
        </p:spPr>
        <p:txBody>
          <a:bodyPr anchor="ctr">
            <a:no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This is a sample text. </a:t>
            </a:r>
          </a:p>
          <a:p>
            <a:pPr lvl="0"/>
            <a:r>
              <a:rPr lang="en-US" dirty="0"/>
              <a:t>Insert your text here.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336676" y="3836258"/>
            <a:ext cx="480053" cy="96011"/>
          </a:xfrm>
          <a:prstGeom prst="rect">
            <a:avLst/>
          </a:prstGeom>
          <a:solidFill>
            <a:srgbClr val="FFC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18" rIns="91368" bIns="45718" rtlCol="0" anchor="ctr"/>
          <a:lstStyle/>
          <a:p>
            <a:pPr algn="ctr"/>
            <a:endParaRPr lang="en-US" sz="2400"/>
          </a:p>
        </p:txBody>
      </p:sp>
      <p:sp>
        <p:nvSpPr>
          <p:cNvPr id="35" name="Rectangle 34"/>
          <p:cNvSpPr/>
          <p:nvPr userDrawn="1"/>
        </p:nvSpPr>
        <p:spPr>
          <a:xfrm>
            <a:off x="9926400" y="3836258"/>
            <a:ext cx="480053" cy="96011"/>
          </a:xfrm>
          <a:prstGeom prst="rect">
            <a:avLst/>
          </a:prstGeom>
          <a:solidFill>
            <a:srgbClr val="49C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18" rIns="91368" bIns="45718"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3357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5D0A-DEEC-62AB-26EE-342843334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E9B55-C278-B9A4-9F54-8A336CE6D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ECD8D-0C78-BDCD-3768-602B2C0E1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E74F9-93F1-8EC0-7D3D-3EC47D83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BE95A-9BE9-E5C5-D32A-D30C5550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5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6ABB-1728-94DA-FC29-F4206BBC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12F5C-9A02-24BC-3A8F-70C6E9C1E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CAC71-E8DD-4D0D-2F7A-98275D74F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D1EAA-B24A-BF73-82EE-09F68092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DC300-316B-4301-5AFE-CBE8A469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5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512F-9CDF-8E80-DD71-DB49B6E5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595D4-1097-CEAB-B672-275C182FC8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EA35F-42C4-A085-190B-8BA6D1E5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D23DE-52FD-7678-D288-E51C3436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B560A-EEB0-47D4-EDFD-3187E0FD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0B098-CC1F-AD59-D4AD-E83CD2EC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A33FA-781C-B082-EB32-616A853DC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533FA-337B-E7F3-5B38-DE0DCB11D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E0435-EB0C-D6F0-8F29-B7257078D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8A2F4-5E80-D5E6-4985-F0CA13449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EC09B6-6BB0-1FCD-EE44-153E47FC9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FA67A2-AF22-5A72-E46D-DD1E15FA1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62D31C-FB37-C4D0-52F3-AFC21B8D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9ADF3-A33E-88A7-1E38-672A5732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50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64B82-A962-9DD0-9725-1B5413DA8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3CB7A0-D886-450D-8870-E5752715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023ED-D06D-6D4C-EE72-80CB8AEA5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D2449-7975-5C03-C1B7-B28505EA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4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3F7E0-32D2-FDB2-CF42-634C1EB2E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C9099-6EE2-745F-8854-C5D4BCFA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326AC-816D-6A3D-05B6-810A00C26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3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7EDCB-283A-C772-4B78-E71DA52B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3C1C6-CC8B-CACC-AE93-5167D9218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D4EBE-7587-C974-0490-6BAF313A2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8C66B-BE56-35EF-A5CC-26EFC34FB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E5494-CA73-3EE7-DE68-70716652B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759A2-CA86-C6CD-6B2D-6AE2F821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6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D9F82-0BC1-464D-6957-6EC29261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9D4D5-217F-812B-9AC4-1E0B0A9E83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CD758-184D-7BA2-E99A-96DA8F87F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8B5DD-3A7A-832A-37CC-614FCEA97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98E72-CB53-D7A6-6587-7FD6290A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CFAFB-2762-240C-616F-E61DDF181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51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27AAA-15A6-7B99-4D59-E8318A2A0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46AD9-C432-E86F-7DEB-9225DE978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501B2-8DEC-A8D3-5ABD-84BBBC3F5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E9176-65FC-4EBF-9DCF-B7451C1286C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C74E1-55BD-A459-A88B-D7D476B1C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76B62-F6A9-3456-3EE7-D2C9A0602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84863-1356-41A4-A391-50CC650C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6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139">
            <a:extLst>
              <a:ext uri="{FF2B5EF4-FFF2-40B4-BE49-F238E27FC236}">
                <a16:creationId xmlns:a16="http://schemas.microsoft.com/office/drawing/2014/main" id="{B335AF38-E6E8-431C-0F80-46D0F2264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121" y="2721114"/>
            <a:ext cx="86455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538"/>
              </a:spcBef>
              <a:buFontTx/>
              <a:buNone/>
            </a:pPr>
            <a:r>
              <a:rPr lang="vi-V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25;p15">
            <a:extLst>
              <a:ext uri="{FF2B5EF4-FFF2-40B4-BE49-F238E27FC236}">
                <a16:creationId xmlns:a16="http://schemas.microsoft.com/office/drawing/2014/main" id="{80686818-B56A-F34E-8B79-B84892208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716" y="1927521"/>
            <a:ext cx="6568410" cy="91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i Medium" charset="-34"/>
                <a:cs typeface="Times New Roman" panose="02020603050405020304" pitchFamily="18" charset="0"/>
                <a:sym typeface="Mali Medium" charset="-34"/>
              </a:rPr>
              <a:t>Môn: Khoa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i Medium" charset="-34"/>
                <a:cs typeface="Times New Roman" panose="02020603050405020304" pitchFamily="18" charset="0"/>
                <a:sym typeface="Mali Medium" charset="-34"/>
              </a:rPr>
              <a:t>Học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i Medium" charset="-34"/>
                <a:cs typeface="Times New Roman" panose="02020603050405020304" pitchFamily="18" charset="0"/>
                <a:sym typeface="Mali Medium" charset="-34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i Medium" charset="-34"/>
                <a:cs typeface="Times New Roman" panose="02020603050405020304" pitchFamily="18" charset="0"/>
                <a:sym typeface="Mali Medium" charset="-34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i Medium" charset="-34"/>
                <a:cs typeface="Times New Roman" panose="02020603050405020304" pitchFamily="18" charset="0"/>
                <a:sym typeface="Mali Medium" charset="-34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i Medium" charset="-34"/>
                <a:cs typeface="Times New Roman" panose="02020603050405020304" pitchFamily="18" charset="0"/>
                <a:sym typeface="Mali Medium" charset="-34"/>
              </a:rPr>
              <a:t>Nhiên</a:t>
            </a:r>
            <a:endParaRPr lang="vi-V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i Medium" charset="-34"/>
              <a:cs typeface="Times New Roman" panose="02020603050405020304" pitchFamily="18" charset="0"/>
              <a:sym typeface="Mali Medium" charset="-34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CC8A8-F81C-CF75-4967-32FF7F50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nance Quick Consult Can Answer Your Questions — 501 Commons">
            <a:extLst>
              <a:ext uri="{FF2B5EF4-FFF2-40B4-BE49-F238E27FC236}">
                <a16:creationId xmlns:a16="http://schemas.microsoft.com/office/drawing/2014/main" id="{E99D62E5-8782-5428-0E88-2DD67BAF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2031"/>
            <a:ext cx="1246030" cy="9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504A9F-60EA-4D46-3FD8-7822E66356F6}"/>
              </a:ext>
            </a:extLst>
          </p:cNvPr>
          <p:cNvSpPr/>
          <p:nvPr/>
        </p:nvSpPr>
        <p:spPr>
          <a:xfrm>
            <a:off x="1474630" y="393771"/>
            <a:ext cx="4146199" cy="615489"/>
          </a:xfrm>
          <a:prstGeom prst="rect">
            <a:avLst/>
          </a:prstGeom>
        </p:spPr>
        <p:txBody>
          <a:bodyPr wrap="none" lIns="121856" tIns="60928" rIns="121856" bIns="60928">
            <a:spAutoFit/>
          </a:bodyPr>
          <a:lstStyle/>
          <a:p>
            <a:pPr defTabSz="1218480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16B4A-5C9A-A700-4E50-27C4ACDC4ECF}"/>
              </a:ext>
            </a:extLst>
          </p:cNvPr>
          <p:cNvSpPr/>
          <p:nvPr/>
        </p:nvSpPr>
        <p:spPr>
          <a:xfrm>
            <a:off x="1474630" y="1114055"/>
            <a:ext cx="9821278" cy="553933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defTabSz="1218480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B746B8-03E3-0A53-88AE-68C149965D8C}"/>
              </a:ext>
            </a:extLst>
          </p:cNvPr>
          <p:cNvSpPr txBox="1"/>
          <p:nvPr/>
        </p:nvSpPr>
        <p:spPr>
          <a:xfrm>
            <a:off x="2830286" y="2046792"/>
            <a:ext cx="139961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F1B46D7E-FAB3-F283-C105-06AF1419D3D0}"/>
              </a:ext>
            </a:extLst>
          </p:cNvPr>
          <p:cNvSpPr/>
          <p:nvPr/>
        </p:nvSpPr>
        <p:spPr>
          <a:xfrm>
            <a:off x="5761155" y="2668920"/>
            <a:ext cx="217715" cy="887079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B051093F-1665-2FD0-5D92-766F3BB31CD1}"/>
              </a:ext>
            </a:extLst>
          </p:cNvPr>
          <p:cNvSpPr/>
          <p:nvPr/>
        </p:nvSpPr>
        <p:spPr>
          <a:xfrm>
            <a:off x="3421235" y="2608448"/>
            <a:ext cx="217715" cy="947552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F39BD-4518-AD8D-2456-ECF84CB89FA0}"/>
              </a:ext>
            </a:extLst>
          </p:cNvPr>
          <p:cNvSpPr txBox="1"/>
          <p:nvPr/>
        </p:nvSpPr>
        <p:spPr>
          <a:xfrm>
            <a:off x="5170206" y="2061583"/>
            <a:ext cx="139961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209BC-C1F9-73F0-0211-6007B23181CE}"/>
              </a:ext>
            </a:extLst>
          </p:cNvPr>
          <p:cNvSpPr txBox="1"/>
          <p:nvPr/>
        </p:nvSpPr>
        <p:spPr>
          <a:xfrm>
            <a:off x="2830286" y="3693325"/>
            <a:ext cx="139961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ED466C-A71F-FBB2-1556-2FC3686A1A23}"/>
              </a:ext>
            </a:extLst>
          </p:cNvPr>
          <p:cNvSpPr txBox="1"/>
          <p:nvPr/>
        </p:nvSpPr>
        <p:spPr>
          <a:xfrm>
            <a:off x="5170206" y="3708116"/>
            <a:ext cx="139961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7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540B07FE-2B41-66F7-8D21-A358F6DF28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0866" y="1009260"/>
            <a:ext cx="2455925" cy="138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9B4505-208D-C80B-4829-A240E38B09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97" r="51681" b="3776"/>
          <a:stretch/>
        </p:blipFill>
        <p:spPr>
          <a:xfrm>
            <a:off x="-1" y="1094282"/>
            <a:ext cx="4676932" cy="5763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A23F62-674D-F059-B92D-DE4E0FF2AFE1}"/>
              </a:ext>
            </a:extLst>
          </p:cNvPr>
          <p:cNvSpPr txBox="1"/>
          <p:nvPr/>
        </p:nvSpPr>
        <p:spPr>
          <a:xfrm>
            <a:off x="3440092" y="5471405"/>
            <a:ext cx="217514" cy="23505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E7EBF3-03A7-03F7-2296-4756D3F33371}"/>
              </a:ext>
            </a:extLst>
          </p:cNvPr>
          <p:cNvSpPr txBox="1"/>
          <p:nvPr/>
        </p:nvSpPr>
        <p:spPr>
          <a:xfrm>
            <a:off x="3436266" y="6033003"/>
            <a:ext cx="217514" cy="25733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F16FE-00D9-5CD5-41B0-D43A5C3D7EE8}"/>
              </a:ext>
            </a:extLst>
          </p:cNvPr>
          <p:cNvSpPr txBox="1"/>
          <p:nvPr/>
        </p:nvSpPr>
        <p:spPr>
          <a:xfrm>
            <a:off x="3653780" y="5388404"/>
            <a:ext cx="167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B68B7-3A11-5600-53F5-2677B50E4750}"/>
              </a:ext>
            </a:extLst>
          </p:cNvPr>
          <p:cNvSpPr txBox="1"/>
          <p:nvPr/>
        </p:nvSpPr>
        <p:spPr>
          <a:xfrm>
            <a:off x="3653780" y="5967248"/>
            <a:ext cx="152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pic>
        <p:nvPicPr>
          <p:cNvPr id="7" name="trao đổi khí ở phổi">
            <a:hlinkClick r:id="" action="ppaction://media"/>
            <a:extLst>
              <a:ext uri="{FF2B5EF4-FFF2-40B4-BE49-F238E27FC236}">
                <a16:creationId xmlns:a16="http://schemas.microsoft.com/office/drawing/2014/main" id="{74FA9D05-7486-A5DA-E046-C89F3006F5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9128" y="857825"/>
            <a:ext cx="6533215" cy="489991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08D778B-039A-116F-F206-A82108C22635}"/>
              </a:ext>
            </a:extLst>
          </p:cNvPr>
          <p:cNvSpPr/>
          <p:nvPr/>
        </p:nvSpPr>
        <p:spPr>
          <a:xfrm>
            <a:off x="1908102" y="1060172"/>
            <a:ext cx="1528164" cy="5606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B69F84-18C8-D520-8EBF-9FA6601B43AE}"/>
              </a:ext>
            </a:extLst>
          </p:cNvPr>
          <p:cNvCxnSpPr>
            <a:cxnSpLocks/>
          </p:cNvCxnSpPr>
          <p:nvPr/>
        </p:nvCxnSpPr>
        <p:spPr>
          <a:xfrm>
            <a:off x="3246626" y="1546341"/>
            <a:ext cx="2097743" cy="105950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487FCCD-B807-8450-647B-739AEE44DEDE}"/>
              </a:ext>
            </a:extLst>
          </p:cNvPr>
          <p:cNvSpPr/>
          <p:nvPr/>
        </p:nvSpPr>
        <p:spPr>
          <a:xfrm>
            <a:off x="39983" y="-40266"/>
            <a:ext cx="9821278" cy="861710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defTabSz="121848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PHT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defTabSz="121848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66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6992-D3A3-271B-8F52-1B048E4F8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7A13D6-DB28-4029-3DE0-A93A125D0E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7" r="51681" b="3776"/>
          <a:stretch/>
        </p:blipFill>
        <p:spPr>
          <a:xfrm>
            <a:off x="7823200" y="1662302"/>
            <a:ext cx="4216016" cy="5195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6BBD91-D76B-AD99-C4B2-C97B0797505D}"/>
              </a:ext>
            </a:extLst>
          </p:cNvPr>
          <p:cNvSpPr txBox="1"/>
          <p:nvPr/>
        </p:nvSpPr>
        <p:spPr>
          <a:xfrm>
            <a:off x="359889" y="140549"/>
            <a:ext cx="9313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III- SỰ VẬN CHUYỂN CÁC CHẤT Ở ĐỘNG VẬT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5C5026-E1A4-5988-C3D5-1DBD1E6BD0A4}"/>
              </a:ext>
            </a:extLst>
          </p:cNvPr>
          <p:cNvSpPr/>
          <p:nvPr/>
        </p:nvSpPr>
        <p:spPr>
          <a:xfrm>
            <a:off x="696847" y="942409"/>
            <a:ext cx="8951690" cy="598880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B38CD5-9021-C9B2-D5FD-753EE0982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3" y="697395"/>
            <a:ext cx="589974" cy="89179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C2323B8-364C-7C48-87EF-BB2D93BB726F}"/>
              </a:ext>
            </a:extLst>
          </p:cNvPr>
          <p:cNvSpPr/>
          <p:nvPr/>
        </p:nvSpPr>
        <p:spPr>
          <a:xfrm>
            <a:off x="509663" y="1672192"/>
            <a:ext cx="7156850" cy="1717630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thẫm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28ECAC-100C-4AD8-63F4-B549470E385B}"/>
              </a:ext>
            </a:extLst>
          </p:cNvPr>
          <p:cNvSpPr/>
          <p:nvPr/>
        </p:nvSpPr>
        <p:spPr>
          <a:xfrm>
            <a:off x="304503" y="0"/>
            <a:ext cx="9985151" cy="861710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defTabSz="121848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4: PHT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defTabSz="121848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00E79-8C29-741B-CE75-146BFA87E7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7" r="51681" b="3776"/>
          <a:stretch/>
        </p:blipFill>
        <p:spPr>
          <a:xfrm>
            <a:off x="-1" y="1094282"/>
            <a:ext cx="4676932" cy="5763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6F3F59-0A02-B26E-048D-B3A5AD66E14E}"/>
              </a:ext>
            </a:extLst>
          </p:cNvPr>
          <p:cNvSpPr txBox="1"/>
          <p:nvPr/>
        </p:nvSpPr>
        <p:spPr>
          <a:xfrm>
            <a:off x="3440092" y="5651285"/>
            <a:ext cx="217514" cy="23505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C1F228-616E-CD38-17FC-431CA3BC4F15}"/>
              </a:ext>
            </a:extLst>
          </p:cNvPr>
          <p:cNvSpPr txBox="1"/>
          <p:nvPr/>
        </p:nvSpPr>
        <p:spPr>
          <a:xfrm>
            <a:off x="3436266" y="6033003"/>
            <a:ext cx="217514" cy="25733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449DA-6137-0494-7860-9C1C924EA207}"/>
              </a:ext>
            </a:extLst>
          </p:cNvPr>
          <p:cNvSpPr txBox="1"/>
          <p:nvPr/>
        </p:nvSpPr>
        <p:spPr>
          <a:xfrm>
            <a:off x="3653780" y="5568284"/>
            <a:ext cx="167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2399D-2E59-15DC-7815-C2A5FF7EB309}"/>
              </a:ext>
            </a:extLst>
          </p:cNvPr>
          <p:cNvSpPr txBox="1"/>
          <p:nvPr/>
        </p:nvSpPr>
        <p:spPr>
          <a:xfrm>
            <a:off x="3653780" y="5967248"/>
            <a:ext cx="152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1B25AF-B187-0E09-6446-BD06A368C3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18" t="-133" r="1745" b="-1"/>
          <a:stretch/>
        </p:blipFill>
        <p:spPr>
          <a:xfrm>
            <a:off x="5181611" y="1338833"/>
            <a:ext cx="3152920" cy="403984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35CCBF4-B82D-B4AD-E7C3-1F52F3ED907F}"/>
              </a:ext>
            </a:extLst>
          </p:cNvPr>
          <p:cNvSpPr/>
          <p:nvPr/>
        </p:nvSpPr>
        <p:spPr>
          <a:xfrm>
            <a:off x="1969867" y="5126636"/>
            <a:ext cx="1162226" cy="84061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3C43A5-9FBD-5283-1A94-AD900937ABEE}"/>
              </a:ext>
            </a:extLst>
          </p:cNvPr>
          <p:cNvCxnSpPr>
            <a:cxnSpLocks/>
          </p:cNvCxnSpPr>
          <p:nvPr/>
        </p:nvCxnSpPr>
        <p:spPr>
          <a:xfrm flipV="1">
            <a:off x="3029771" y="5000624"/>
            <a:ext cx="2786413" cy="30151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3446CFB-3A6B-9E18-672E-566E56E745E7}"/>
              </a:ext>
            </a:extLst>
          </p:cNvPr>
          <p:cNvSpPr/>
          <p:nvPr/>
        </p:nvSpPr>
        <p:spPr>
          <a:xfrm rot="2424898">
            <a:off x="7126767" y="5051078"/>
            <a:ext cx="127658" cy="9655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5932E4A-B247-2102-9D1F-86D99DBEFE14}"/>
              </a:ext>
            </a:extLst>
          </p:cNvPr>
          <p:cNvSpPr/>
          <p:nvPr/>
        </p:nvSpPr>
        <p:spPr>
          <a:xfrm rot="20009989">
            <a:off x="7752426" y="4809743"/>
            <a:ext cx="98191" cy="138191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928709-FF0E-214C-7B5A-C723C335BEFC}"/>
              </a:ext>
            </a:extLst>
          </p:cNvPr>
          <p:cNvSpPr/>
          <p:nvPr/>
        </p:nvSpPr>
        <p:spPr>
          <a:xfrm rot="20009989">
            <a:off x="7231059" y="4951793"/>
            <a:ext cx="206774" cy="86363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E5AFCCD-26FD-E9FE-B015-EEF56C5B8BC5}"/>
              </a:ext>
            </a:extLst>
          </p:cNvPr>
          <p:cNvSpPr/>
          <p:nvPr/>
        </p:nvSpPr>
        <p:spPr>
          <a:xfrm rot="2789540">
            <a:off x="7529537" y="5026493"/>
            <a:ext cx="148781" cy="105876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E992FF-E8A2-1A97-37FB-0DE6E9A413AB}"/>
              </a:ext>
            </a:extLst>
          </p:cNvPr>
          <p:cNvSpPr/>
          <p:nvPr/>
        </p:nvSpPr>
        <p:spPr>
          <a:xfrm rot="20009989">
            <a:off x="7595704" y="4867018"/>
            <a:ext cx="206774" cy="86363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83B350F-7A92-3C22-30F4-FD37DF4E3904}"/>
              </a:ext>
            </a:extLst>
          </p:cNvPr>
          <p:cNvSpPr/>
          <p:nvPr/>
        </p:nvSpPr>
        <p:spPr>
          <a:xfrm rot="14081285">
            <a:off x="7030883" y="4850754"/>
            <a:ext cx="194407" cy="125167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8596BC-EAFD-7699-131E-95BD98F4573A}"/>
              </a:ext>
            </a:extLst>
          </p:cNvPr>
          <p:cNvSpPr/>
          <p:nvPr/>
        </p:nvSpPr>
        <p:spPr>
          <a:xfrm rot="13010913">
            <a:off x="7735847" y="5117929"/>
            <a:ext cx="131965" cy="74143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A903F7D-57E7-F2B3-D419-1E460DFB4670}"/>
              </a:ext>
            </a:extLst>
          </p:cNvPr>
          <p:cNvSpPr/>
          <p:nvPr/>
        </p:nvSpPr>
        <p:spPr>
          <a:xfrm rot="2789540">
            <a:off x="7419098" y="5063258"/>
            <a:ext cx="118399" cy="92369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3061A00-E41D-C535-3BEB-DAF3254E739C}"/>
              </a:ext>
            </a:extLst>
          </p:cNvPr>
          <p:cNvSpPr/>
          <p:nvPr/>
        </p:nvSpPr>
        <p:spPr>
          <a:xfrm rot="5946732">
            <a:off x="7336530" y="5092403"/>
            <a:ext cx="137466" cy="86729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7A2C765-7672-680A-1198-12A6F5FC4618}"/>
              </a:ext>
            </a:extLst>
          </p:cNvPr>
          <p:cNvSpPr/>
          <p:nvPr/>
        </p:nvSpPr>
        <p:spPr>
          <a:xfrm rot="225910">
            <a:off x="7404046" y="4844148"/>
            <a:ext cx="192806" cy="118102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ACD0D2-5E46-688A-7408-C5CC5732DA97}"/>
              </a:ext>
            </a:extLst>
          </p:cNvPr>
          <p:cNvSpPr/>
          <p:nvPr/>
        </p:nvSpPr>
        <p:spPr>
          <a:xfrm rot="20009989">
            <a:off x="7009219" y="4854054"/>
            <a:ext cx="206774" cy="86363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7889121-B065-4BE0-877A-661CEC8C0F01}"/>
              </a:ext>
            </a:extLst>
          </p:cNvPr>
          <p:cNvSpPr/>
          <p:nvPr/>
        </p:nvSpPr>
        <p:spPr>
          <a:xfrm rot="2424898">
            <a:off x="6858208" y="5111579"/>
            <a:ext cx="127658" cy="9655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819B367-D712-1461-A4A2-A2488665E845}"/>
              </a:ext>
            </a:extLst>
          </p:cNvPr>
          <p:cNvSpPr/>
          <p:nvPr/>
        </p:nvSpPr>
        <p:spPr>
          <a:xfrm rot="8255161">
            <a:off x="6923698" y="4988123"/>
            <a:ext cx="137466" cy="86729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30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854F-7FBD-97D3-3F54-3E1EDF10C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124A67-71E2-B332-E872-72A8E008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7" r="51681" b="3776"/>
          <a:stretch/>
        </p:blipFill>
        <p:spPr>
          <a:xfrm>
            <a:off x="7823200" y="1662302"/>
            <a:ext cx="4216016" cy="5195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280ACB-1CD9-6EFE-3C78-CA60D4DF1A70}"/>
              </a:ext>
            </a:extLst>
          </p:cNvPr>
          <p:cNvSpPr txBox="1"/>
          <p:nvPr/>
        </p:nvSpPr>
        <p:spPr>
          <a:xfrm>
            <a:off x="359889" y="140549"/>
            <a:ext cx="9313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III- SỰ VẬN CHUYỂN CÁC CHẤT Ở ĐỘNG VẬT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182177-881E-B4BF-3B54-D23C7A825F0B}"/>
              </a:ext>
            </a:extLst>
          </p:cNvPr>
          <p:cNvSpPr/>
          <p:nvPr/>
        </p:nvSpPr>
        <p:spPr>
          <a:xfrm>
            <a:off x="696847" y="942409"/>
            <a:ext cx="8951690" cy="598880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D84A1D-0CCA-DF39-AC31-1AC4CA129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3" y="697395"/>
            <a:ext cx="589974" cy="89179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FE17F4-6173-CC9F-14E1-08E5041AA34D}"/>
              </a:ext>
            </a:extLst>
          </p:cNvPr>
          <p:cNvSpPr/>
          <p:nvPr/>
        </p:nvSpPr>
        <p:spPr>
          <a:xfrm>
            <a:off x="509663" y="1672192"/>
            <a:ext cx="7156850" cy="1717630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thẫm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21B22C-D15D-AA1A-99F1-6536E5024389}"/>
              </a:ext>
            </a:extLst>
          </p:cNvPr>
          <p:cNvSpPr/>
          <p:nvPr/>
        </p:nvSpPr>
        <p:spPr>
          <a:xfrm>
            <a:off x="509663" y="3389822"/>
            <a:ext cx="7156850" cy="2391808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thẫm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23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CE20EE-F73B-1508-9E17-0F99F9EB5172}"/>
              </a:ext>
            </a:extLst>
          </p:cNvPr>
          <p:cNvSpPr txBox="1"/>
          <p:nvPr/>
        </p:nvSpPr>
        <p:spPr>
          <a:xfrm>
            <a:off x="4385637" y="228560"/>
            <a:ext cx="3660568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99823571">
                  <a:custGeom>
                    <a:avLst/>
                    <a:gdLst>
                      <a:gd name="connsiteX0" fmla="*/ 0 w 3660568"/>
                      <a:gd name="connsiteY0" fmla="*/ 0 h 677108"/>
                      <a:gd name="connsiteX1" fmla="*/ 610095 w 3660568"/>
                      <a:gd name="connsiteY1" fmla="*/ 0 h 677108"/>
                      <a:gd name="connsiteX2" fmla="*/ 1256795 w 3660568"/>
                      <a:gd name="connsiteY2" fmla="*/ 0 h 677108"/>
                      <a:gd name="connsiteX3" fmla="*/ 1866890 w 3660568"/>
                      <a:gd name="connsiteY3" fmla="*/ 0 h 677108"/>
                      <a:gd name="connsiteX4" fmla="*/ 2513590 w 3660568"/>
                      <a:gd name="connsiteY4" fmla="*/ 0 h 677108"/>
                      <a:gd name="connsiteX5" fmla="*/ 3660568 w 3660568"/>
                      <a:gd name="connsiteY5" fmla="*/ 0 h 677108"/>
                      <a:gd name="connsiteX6" fmla="*/ 3660568 w 3660568"/>
                      <a:gd name="connsiteY6" fmla="*/ 677108 h 677108"/>
                      <a:gd name="connsiteX7" fmla="*/ 3013868 w 3660568"/>
                      <a:gd name="connsiteY7" fmla="*/ 677108 h 677108"/>
                      <a:gd name="connsiteX8" fmla="*/ 2476984 w 3660568"/>
                      <a:gd name="connsiteY8" fmla="*/ 677108 h 677108"/>
                      <a:gd name="connsiteX9" fmla="*/ 1903495 w 3660568"/>
                      <a:gd name="connsiteY9" fmla="*/ 677108 h 677108"/>
                      <a:gd name="connsiteX10" fmla="*/ 1220189 w 3660568"/>
                      <a:gd name="connsiteY10" fmla="*/ 677108 h 677108"/>
                      <a:gd name="connsiteX11" fmla="*/ 646700 w 3660568"/>
                      <a:gd name="connsiteY11" fmla="*/ 677108 h 677108"/>
                      <a:gd name="connsiteX12" fmla="*/ 0 w 3660568"/>
                      <a:gd name="connsiteY12" fmla="*/ 677108 h 677108"/>
                      <a:gd name="connsiteX13" fmla="*/ 0 w 3660568"/>
                      <a:gd name="connsiteY13" fmla="*/ 0 h 677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660568" h="677108" extrusionOk="0">
                        <a:moveTo>
                          <a:pt x="0" y="0"/>
                        </a:moveTo>
                        <a:cubicBezTo>
                          <a:pt x="284530" y="-25711"/>
                          <a:pt x="453952" y="4851"/>
                          <a:pt x="610095" y="0"/>
                        </a:cubicBezTo>
                        <a:cubicBezTo>
                          <a:pt x="766238" y="-4851"/>
                          <a:pt x="938301" y="-10052"/>
                          <a:pt x="1256795" y="0"/>
                        </a:cubicBezTo>
                        <a:cubicBezTo>
                          <a:pt x="1575289" y="10052"/>
                          <a:pt x="1567309" y="-2274"/>
                          <a:pt x="1866890" y="0"/>
                        </a:cubicBezTo>
                        <a:cubicBezTo>
                          <a:pt x="2166472" y="2274"/>
                          <a:pt x="2228862" y="16393"/>
                          <a:pt x="2513590" y="0"/>
                        </a:cubicBezTo>
                        <a:cubicBezTo>
                          <a:pt x="2798318" y="-16393"/>
                          <a:pt x="3219820" y="-6241"/>
                          <a:pt x="3660568" y="0"/>
                        </a:cubicBezTo>
                        <a:cubicBezTo>
                          <a:pt x="3682727" y="321482"/>
                          <a:pt x="3638848" y="407260"/>
                          <a:pt x="3660568" y="677108"/>
                        </a:cubicBezTo>
                        <a:cubicBezTo>
                          <a:pt x="3340713" y="681883"/>
                          <a:pt x="3248457" y="681127"/>
                          <a:pt x="3013868" y="677108"/>
                        </a:cubicBezTo>
                        <a:cubicBezTo>
                          <a:pt x="2779279" y="673089"/>
                          <a:pt x="2611988" y="692497"/>
                          <a:pt x="2476984" y="677108"/>
                        </a:cubicBezTo>
                        <a:cubicBezTo>
                          <a:pt x="2341980" y="661719"/>
                          <a:pt x="2115131" y="678970"/>
                          <a:pt x="1903495" y="677108"/>
                        </a:cubicBezTo>
                        <a:cubicBezTo>
                          <a:pt x="1691859" y="675246"/>
                          <a:pt x="1548147" y="643978"/>
                          <a:pt x="1220189" y="677108"/>
                        </a:cubicBezTo>
                        <a:cubicBezTo>
                          <a:pt x="892231" y="710238"/>
                          <a:pt x="910205" y="687699"/>
                          <a:pt x="646700" y="677108"/>
                        </a:cubicBezTo>
                        <a:cubicBezTo>
                          <a:pt x="383195" y="666517"/>
                          <a:pt x="207958" y="651802"/>
                          <a:pt x="0" y="677108"/>
                        </a:cubicBezTo>
                        <a:cubicBezTo>
                          <a:pt x="13970" y="424562"/>
                          <a:pt x="-5010" y="2131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8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?</a:t>
            </a:r>
          </a:p>
        </p:txBody>
      </p:sp>
      <p:pic>
        <p:nvPicPr>
          <p:cNvPr id="6" name="6133138895250">
            <a:hlinkClick r:id="" action="ppaction://media"/>
            <a:extLst>
              <a:ext uri="{FF2B5EF4-FFF2-40B4-BE49-F238E27FC236}">
                <a16:creationId xmlns:a16="http://schemas.microsoft.com/office/drawing/2014/main" id="{ABD7ADDF-C9F8-3647-0C31-3792523774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303" r="3484"/>
          <a:stretch/>
        </p:blipFill>
        <p:spPr>
          <a:xfrm>
            <a:off x="959370" y="1106031"/>
            <a:ext cx="10148341" cy="50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7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0E084E-372F-62D2-3B4E-DA9F46705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4EFCA8-1240-5D87-58D9-7EF8D26D20A9}"/>
              </a:ext>
            </a:extLst>
          </p:cNvPr>
          <p:cNvSpPr txBox="1"/>
          <p:nvPr/>
        </p:nvSpPr>
        <p:spPr>
          <a:xfrm>
            <a:off x="4004457" y="2216092"/>
            <a:ext cx="4762171" cy="984885"/>
          </a:xfrm>
          <a:prstGeom prst="rect">
            <a:avLst/>
          </a:prstGeom>
          <a:noFill/>
          <a:ln w="19050">
            <a:noFill/>
            <a:prstDash val="dash"/>
            <a:extLst>
              <a:ext uri="{C807C97D-BFC1-408E-A445-0C87EB9F89A2}">
                <ask:lineSketchStyleProps xmlns:ask="http://schemas.microsoft.com/office/drawing/2018/sketchyshapes" sd="399823571">
                  <a:custGeom>
                    <a:avLst/>
                    <a:gdLst>
                      <a:gd name="connsiteX0" fmla="*/ 0 w 3660568"/>
                      <a:gd name="connsiteY0" fmla="*/ 0 h 677108"/>
                      <a:gd name="connsiteX1" fmla="*/ 610095 w 3660568"/>
                      <a:gd name="connsiteY1" fmla="*/ 0 h 677108"/>
                      <a:gd name="connsiteX2" fmla="*/ 1256795 w 3660568"/>
                      <a:gd name="connsiteY2" fmla="*/ 0 h 677108"/>
                      <a:gd name="connsiteX3" fmla="*/ 1866890 w 3660568"/>
                      <a:gd name="connsiteY3" fmla="*/ 0 h 677108"/>
                      <a:gd name="connsiteX4" fmla="*/ 2513590 w 3660568"/>
                      <a:gd name="connsiteY4" fmla="*/ 0 h 677108"/>
                      <a:gd name="connsiteX5" fmla="*/ 3660568 w 3660568"/>
                      <a:gd name="connsiteY5" fmla="*/ 0 h 677108"/>
                      <a:gd name="connsiteX6" fmla="*/ 3660568 w 3660568"/>
                      <a:gd name="connsiteY6" fmla="*/ 677108 h 677108"/>
                      <a:gd name="connsiteX7" fmla="*/ 3013868 w 3660568"/>
                      <a:gd name="connsiteY7" fmla="*/ 677108 h 677108"/>
                      <a:gd name="connsiteX8" fmla="*/ 2476984 w 3660568"/>
                      <a:gd name="connsiteY8" fmla="*/ 677108 h 677108"/>
                      <a:gd name="connsiteX9" fmla="*/ 1903495 w 3660568"/>
                      <a:gd name="connsiteY9" fmla="*/ 677108 h 677108"/>
                      <a:gd name="connsiteX10" fmla="*/ 1220189 w 3660568"/>
                      <a:gd name="connsiteY10" fmla="*/ 677108 h 677108"/>
                      <a:gd name="connsiteX11" fmla="*/ 646700 w 3660568"/>
                      <a:gd name="connsiteY11" fmla="*/ 677108 h 677108"/>
                      <a:gd name="connsiteX12" fmla="*/ 0 w 3660568"/>
                      <a:gd name="connsiteY12" fmla="*/ 677108 h 677108"/>
                      <a:gd name="connsiteX13" fmla="*/ 0 w 3660568"/>
                      <a:gd name="connsiteY13" fmla="*/ 0 h 677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660568" h="677108" extrusionOk="0">
                        <a:moveTo>
                          <a:pt x="0" y="0"/>
                        </a:moveTo>
                        <a:cubicBezTo>
                          <a:pt x="284530" y="-25711"/>
                          <a:pt x="453952" y="4851"/>
                          <a:pt x="610095" y="0"/>
                        </a:cubicBezTo>
                        <a:cubicBezTo>
                          <a:pt x="766238" y="-4851"/>
                          <a:pt x="938301" y="-10052"/>
                          <a:pt x="1256795" y="0"/>
                        </a:cubicBezTo>
                        <a:cubicBezTo>
                          <a:pt x="1575289" y="10052"/>
                          <a:pt x="1567309" y="-2274"/>
                          <a:pt x="1866890" y="0"/>
                        </a:cubicBezTo>
                        <a:cubicBezTo>
                          <a:pt x="2166472" y="2274"/>
                          <a:pt x="2228862" y="16393"/>
                          <a:pt x="2513590" y="0"/>
                        </a:cubicBezTo>
                        <a:cubicBezTo>
                          <a:pt x="2798318" y="-16393"/>
                          <a:pt x="3219820" y="-6241"/>
                          <a:pt x="3660568" y="0"/>
                        </a:cubicBezTo>
                        <a:cubicBezTo>
                          <a:pt x="3682727" y="321482"/>
                          <a:pt x="3638848" y="407260"/>
                          <a:pt x="3660568" y="677108"/>
                        </a:cubicBezTo>
                        <a:cubicBezTo>
                          <a:pt x="3340713" y="681883"/>
                          <a:pt x="3248457" y="681127"/>
                          <a:pt x="3013868" y="677108"/>
                        </a:cubicBezTo>
                        <a:cubicBezTo>
                          <a:pt x="2779279" y="673089"/>
                          <a:pt x="2611988" y="692497"/>
                          <a:pt x="2476984" y="677108"/>
                        </a:cubicBezTo>
                        <a:cubicBezTo>
                          <a:pt x="2341980" y="661719"/>
                          <a:pt x="2115131" y="678970"/>
                          <a:pt x="1903495" y="677108"/>
                        </a:cubicBezTo>
                        <a:cubicBezTo>
                          <a:pt x="1691859" y="675246"/>
                          <a:pt x="1548147" y="643978"/>
                          <a:pt x="1220189" y="677108"/>
                        </a:cubicBezTo>
                        <a:cubicBezTo>
                          <a:pt x="892231" y="710238"/>
                          <a:pt x="910205" y="687699"/>
                          <a:pt x="646700" y="677108"/>
                        </a:cubicBezTo>
                        <a:cubicBezTo>
                          <a:pt x="383195" y="666517"/>
                          <a:pt x="207958" y="651802"/>
                          <a:pt x="0" y="677108"/>
                        </a:cubicBezTo>
                        <a:cubicBezTo>
                          <a:pt x="13970" y="424562"/>
                          <a:pt x="-5010" y="2131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58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35667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58F596-9E00-7A9A-B65B-33D006CE8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138"/>
            <a:ext cx="5036456" cy="3777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A9E97C-501A-5931-295D-A517D6B64A94}"/>
              </a:ext>
            </a:extLst>
          </p:cNvPr>
          <p:cNvSpPr txBox="1"/>
          <p:nvPr/>
        </p:nvSpPr>
        <p:spPr>
          <a:xfrm>
            <a:off x="287073" y="256961"/>
            <a:ext cx="11617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Xơ vữa động mạch ai dễ mắc?">
            <a:extLst>
              <a:ext uri="{FF2B5EF4-FFF2-40B4-BE49-F238E27FC236}">
                <a16:creationId xmlns:a16="http://schemas.microsoft.com/office/drawing/2014/main" id="{0D6E592D-E590-D0B1-913A-9C18822C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202" y="2535139"/>
            <a:ext cx="6958522" cy="365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AFE92F-D179-6EF6-5209-C63B0A4CB1AB}"/>
              </a:ext>
            </a:extLst>
          </p:cNvPr>
          <p:cNvSpPr txBox="1"/>
          <p:nvPr/>
        </p:nvSpPr>
        <p:spPr>
          <a:xfrm>
            <a:off x="328544" y="896469"/>
            <a:ext cx="9415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DE091-8C0E-431F-FA44-E9DEC0C3D690}"/>
              </a:ext>
            </a:extLst>
          </p:cNvPr>
          <p:cNvSpPr txBox="1"/>
          <p:nvPr/>
        </p:nvSpPr>
        <p:spPr>
          <a:xfrm>
            <a:off x="328544" y="1409934"/>
            <a:ext cx="9415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BDFC4-EEA9-A5DC-44EA-F83122295A59}"/>
              </a:ext>
            </a:extLst>
          </p:cNvPr>
          <p:cNvSpPr txBox="1"/>
          <p:nvPr/>
        </p:nvSpPr>
        <p:spPr>
          <a:xfrm>
            <a:off x="328544" y="1887801"/>
            <a:ext cx="1011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08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C53571-AA0C-A9B9-7947-952EAAA3AFD5}"/>
              </a:ext>
            </a:extLst>
          </p:cNvPr>
          <p:cNvSpPr txBox="1"/>
          <p:nvPr/>
        </p:nvSpPr>
        <p:spPr>
          <a:xfrm>
            <a:off x="2235615" y="2169826"/>
            <a:ext cx="9726535" cy="1661993"/>
          </a:xfrm>
          <a:prstGeom prst="rect">
            <a:avLst/>
          </a:prstGeom>
          <a:noFill/>
          <a:ln w="19050">
            <a:noFill/>
            <a:prstDash val="dash"/>
            <a:extLst>
              <a:ext uri="{C807C97D-BFC1-408E-A445-0C87EB9F89A2}">
                <ask:lineSketchStyleProps xmlns:ask="http://schemas.microsoft.com/office/drawing/2018/sketchyshapes" sd="399823571">
                  <a:custGeom>
                    <a:avLst/>
                    <a:gdLst>
                      <a:gd name="connsiteX0" fmla="*/ 0 w 3660568"/>
                      <a:gd name="connsiteY0" fmla="*/ 0 h 677108"/>
                      <a:gd name="connsiteX1" fmla="*/ 610095 w 3660568"/>
                      <a:gd name="connsiteY1" fmla="*/ 0 h 677108"/>
                      <a:gd name="connsiteX2" fmla="*/ 1256795 w 3660568"/>
                      <a:gd name="connsiteY2" fmla="*/ 0 h 677108"/>
                      <a:gd name="connsiteX3" fmla="*/ 1866890 w 3660568"/>
                      <a:gd name="connsiteY3" fmla="*/ 0 h 677108"/>
                      <a:gd name="connsiteX4" fmla="*/ 2513590 w 3660568"/>
                      <a:gd name="connsiteY4" fmla="*/ 0 h 677108"/>
                      <a:gd name="connsiteX5" fmla="*/ 3660568 w 3660568"/>
                      <a:gd name="connsiteY5" fmla="*/ 0 h 677108"/>
                      <a:gd name="connsiteX6" fmla="*/ 3660568 w 3660568"/>
                      <a:gd name="connsiteY6" fmla="*/ 677108 h 677108"/>
                      <a:gd name="connsiteX7" fmla="*/ 3013868 w 3660568"/>
                      <a:gd name="connsiteY7" fmla="*/ 677108 h 677108"/>
                      <a:gd name="connsiteX8" fmla="*/ 2476984 w 3660568"/>
                      <a:gd name="connsiteY8" fmla="*/ 677108 h 677108"/>
                      <a:gd name="connsiteX9" fmla="*/ 1903495 w 3660568"/>
                      <a:gd name="connsiteY9" fmla="*/ 677108 h 677108"/>
                      <a:gd name="connsiteX10" fmla="*/ 1220189 w 3660568"/>
                      <a:gd name="connsiteY10" fmla="*/ 677108 h 677108"/>
                      <a:gd name="connsiteX11" fmla="*/ 646700 w 3660568"/>
                      <a:gd name="connsiteY11" fmla="*/ 677108 h 677108"/>
                      <a:gd name="connsiteX12" fmla="*/ 0 w 3660568"/>
                      <a:gd name="connsiteY12" fmla="*/ 677108 h 677108"/>
                      <a:gd name="connsiteX13" fmla="*/ 0 w 3660568"/>
                      <a:gd name="connsiteY13" fmla="*/ 0 h 677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660568" h="677108" extrusionOk="0">
                        <a:moveTo>
                          <a:pt x="0" y="0"/>
                        </a:moveTo>
                        <a:cubicBezTo>
                          <a:pt x="284530" y="-25711"/>
                          <a:pt x="453952" y="4851"/>
                          <a:pt x="610095" y="0"/>
                        </a:cubicBezTo>
                        <a:cubicBezTo>
                          <a:pt x="766238" y="-4851"/>
                          <a:pt x="938301" y="-10052"/>
                          <a:pt x="1256795" y="0"/>
                        </a:cubicBezTo>
                        <a:cubicBezTo>
                          <a:pt x="1575289" y="10052"/>
                          <a:pt x="1567309" y="-2274"/>
                          <a:pt x="1866890" y="0"/>
                        </a:cubicBezTo>
                        <a:cubicBezTo>
                          <a:pt x="2166472" y="2274"/>
                          <a:pt x="2228862" y="16393"/>
                          <a:pt x="2513590" y="0"/>
                        </a:cubicBezTo>
                        <a:cubicBezTo>
                          <a:pt x="2798318" y="-16393"/>
                          <a:pt x="3219820" y="-6241"/>
                          <a:pt x="3660568" y="0"/>
                        </a:cubicBezTo>
                        <a:cubicBezTo>
                          <a:pt x="3682727" y="321482"/>
                          <a:pt x="3638848" y="407260"/>
                          <a:pt x="3660568" y="677108"/>
                        </a:cubicBezTo>
                        <a:cubicBezTo>
                          <a:pt x="3340713" y="681883"/>
                          <a:pt x="3248457" y="681127"/>
                          <a:pt x="3013868" y="677108"/>
                        </a:cubicBezTo>
                        <a:cubicBezTo>
                          <a:pt x="2779279" y="673089"/>
                          <a:pt x="2611988" y="692497"/>
                          <a:pt x="2476984" y="677108"/>
                        </a:cubicBezTo>
                        <a:cubicBezTo>
                          <a:pt x="2341980" y="661719"/>
                          <a:pt x="2115131" y="678970"/>
                          <a:pt x="1903495" y="677108"/>
                        </a:cubicBezTo>
                        <a:cubicBezTo>
                          <a:pt x="1691859" y="675246"/>
                          <a:pt x="1548147" y="643978"/>
                          <a:pt x="1220189" y="677108"/>
                        </a:cubicBezTo>
                        <a:cubicBezTo>
                          <a:pt x="892231" y="710238"/>
                          <a:pt x="910205" y="687699"/>
                          <a:pt x="646700" y="677108"/>
                        </a:cubicBezTo>
                        <a:cubicBezTo>
                          <a:pt x="383195" y="666517"/>
                          <a:pt x="207958" y="651802"/>
                          <a:pt x="0" y="677108"/>
                        </a:cubicBezTo>
                        <a:cubicBezTo>
                          <a:pt x="13970" y="424562"/>
                          <a:pt x="-5010" y="2131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lại kiến thức đã học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Tìm hiểu thêm một số biện pháp bảo vệ hệ tuần hoàn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mục IV. Bài 31.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EA545-890D-4A26-8E0F-507DE5F4DF0E}"/>
              </a:ext>
            </a:extLst>
          </p:cNvPr>
          <p:cNvSpPr txBox="1"/>
          <p:nvPr/>
        </p:nvSpPr>
        <p:spPr>
          <a:xfrm>
            <a:off x="4004457" y="699634"/>
            <a:ext cx="4762171" cy="984885"/>
          </a:xfrm>
          <a:prstGeom prst="rect">
            <a:avLst/>
          </a:prstGeom>
          <a:noFill/>
          <a:ln w="19050">
            <a:noFill/>
            <a:prstDash val="dash"/>
            <a:extLst>
              <a:ext uri="{C807C97D-BFC1-408E-A445-0C87EB9F89A2}">
                <ask:lineSketchStyleProps xmlns:ask="http://schemas.microsoft.com/office/drawing/2018/sketchyshapes" sd="399823571">
                  <a:custGeom>
                    <a:avLst/>
                    <a:gdLst>
                      <a:gd name="connsiteX0" fmla="*/ 0 w 3660568"/>
                      <a:gd name="connsiteY0" fmla="*/ 0 h 677108"/>
                      <a:gd name="connsiteX1" fmla="*/ 610095 w 3660568"/>
                      <a:gd name="connsiteY1" fmla="*/ 0 h 677108"/>
                      <a:gd name="connsiteX2" fmla="*/ 1256795 w 3660568"/>
                      <a:gd name="connsiteY2" fmla="*/ 0 h 677108"/>
                      <a:gd name="connsiteX3" fmla="*/ 1866890 w 3660568"/>
                      <a:gd name="connsiteY3" fmla="*/ 0 h 677108"/>
                      <a:gd name="connsiteX4" fmla="*/ 2513590 w 3660568"/>
                      <a:gd name="connsiteY4" fmla="*/ 0 h 677108"/>
                      <a:gd name="connsiteX5" fmla="*/ 3660568 w 3660568"/>
                      <a:gd name="connsiteY5" fmla="*/ 0 h 677108"/>
                      <a:gd name="connsiteX6" fmla="*/ 3660568 w 3660568"/>
                      <a:gd name="connsiteY6" fmla="*/ 677108 h 677108"/>
                      <a:gd name="connsiteX7" fmla="*/ 3013868 w 3660568"/>
                      <a:gd name="connsiteY7" fmla="*/ 677108 h 677108"/>
                      <a:gd name="connsiteX8" fmla="*/ 2476984 w 3660568"/>
                      <a:gd name="connsiteY8" fmla="*/ 677108 h 677108"/>
                      <a:gd name="connsiteX9" fmla="*/ 1903495 w 3660568"/>
                      <a:gd name="connsiteY9" fmla="*/ 677108 h 677108"/>
                      <a:gd name="connsiteX10" fmla="*/ 1220189 w 3660568"/>
                      <a:gd name="connsiteY10" fmla="*/ 677108 h 677108"/>
                      <a:gd name="connsiteX11" fmla="*/ 646700 w 3660568"/>
                      <a:gd name="connsiteY11" fmla="*/ 677108 h 677108"/>
                      <a:gd name="connsiteX12" fmla="*/ 0 w 3660568"/>
                      <a:gd name="connsiteY12" fmla="*/ 677108 h 677108"/>
                      <a:gd name="connsiteX13" fmla="*/ 0 w 3660568"/>
                      <a:gd name="connsiteY13" fmla="*/ 0 h 677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660568" h="677108" extrusionOk="0">
                        <a:moveTo>
                          <a:pt x="0" y="0"/>
                        </a:moveTo>
                        <a:cubicBezTo>
                          <a:pt x="284530" y="-25711"/>
                          <a:pt x="453952" y="4851"/>
                          <a:pt x="610095" y="0"/>
                        </a:cubicBezTo>
                        <a:cubicBezTo>
                          <a:pt x="766238" y="-4851"/>
                          <a:pt x="938301" y="-10052"/>
                          <a:pt x="1256795" y="0"/>
                        </a:cubicBezTo>
                        <a:cubicBezTo>
                          <a:pt x="1575289" y="10052"/>
                          <a:pt x="1567309" y="-2274"/>
                          <a:pt x="1866890" y="0"/>
                        </a:cubicBezTo>
                        <a:cubicBezTo>
                          <a:pt x="2166472" y="2274"/>
                          <a:pt x="2228862" y="16393"/>
                          <a:pt x="2513590" y="0"/>
                        </a:cubicBezTo>
                        <a:cubicBezTo>
                          <a:pt x="2798318" y="-16393"/>
                          <a:pt x="3219820" y="-6241"/>
                          <a:pt x="3660568" y="0"/>
                        </a:cubicBezTo>
                        <a:cubicBezTo>
                          <a:pt x="3682727" y="321482"/>
                          <a:pt x="3638848" y="407260"/>
                          <a:pt x="3660568" y="677108"/>
                        </a:cubicBezTo>
                        <a:cubicBezTo>
                          <a:pt x="3340713" y="681883"/>
                          <a:pt x="3248457" y="681127"/>
                          <a:pt x="3013868" y="677108"/>
                        </a:cubicBezTo>
                        <a:cubicBezTo>
                          <a:pt x="2779279" y="673089"/>
                          <a:pt x="2611988" y="692497"/>
                          <a:pt x="2476984" y="677108"/>
                        </a:cubicBezTo>
                        <a:cubicBezTo>
                          <a:pt x="2341980" y="661719"/>
                          <a:pt x="2115131" y="678970"/>
                          <a:pt x="1903495" y="677108"/>
                        </a:cubicBezTo>
                        <a:cubicBezTo>
                          <a:pt x="1691859" y="675246"/>
                          <a:pt x="1548147" y="643978"/>
                          <a:pt x="1220189" y="677108"/>
                        </a:cubicBezTo>
                        <a:cubicBezTo>
                          <a:pt x="892231" y="710238"/>
                          <a:pt x="910205" y="687699"/>
                          <a:pt x="646700" y="677108"/>
                        </a:cubicBezTo>
                        <a:cubicBezTo>
                          <a:pt x="383195" y="666517"/>
                          <a:pt x="207958" y="651802"/>
                          <a:pt x="0" y="677108"/>
                        </a:cubicBezTo>
                        <a:cubicBezTo>
                          <a:pt x="13970" y="424562"/>
                          <a:pt x="-5010" y="2131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5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531A3-4D40-663C-4057-ABE0E50A5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3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7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9CDCBB-F759-9701-4364-D539B0D3C8B0}"/>
              </a:ext>
            </a:extLst>
          </p:cNvPr>
          <p:cNvGrpSpPr/>
          <p:nvPr/>
        </p:nvGrpSpPr>
        <p:grpSpPr>
          <a:xfrm>
            <a:off x="-1" y="-33032"/>
            <a:ext cx="11767280" cy="2124297"/>
            <a:chOff x="5608084" y="1959665"/>
            <a:chExt cx="6705308" cy="17559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DE7CA20-A4B2-9429-1D05-BC680A3EC329}"/>
                </a:ext>
              </a:extLst>
            </p:cNvPr>
            <p:cNvSpPr/>
            <p:nvPr/>
          </p:nvSpPr>
          <p:spPr>
            <a:xfrm>
              <a:off x="6700908" y="2340944"/>
              <a:ext cx="5612484" cy="1374647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108585" algn="just"/>
              <a:r>
                <a:rPr lang="en-US" sz="2800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nhu</a:t>
              </a:r>
              <a:r>
                <a: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108585" algn="just"/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Cơ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động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vật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bổ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sung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nước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bằng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nào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?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Đào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thải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nước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ra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khỏi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cơ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như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thế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nào</a:t>
              </a:r>
              <a:r>
                <a:rPr lang="en-US" sz="2800" i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 descr="Finance Quick Consult Can Answer Your Questions — 501 Commons">
              <a:extLst>
                <a:ext uri="{FF2B5EF4-FFF2-40B4-BE49-F238E27FC236}">
                  <a16:creationId xmlns:a16="http://schemas.microsoft.com/office/drawing/2014/main" id="{E6A71DE9-43B2-0C40-4AA7-82C547AC5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084" y="1959665"/>
              <a:ext cx="1453438" cy="1374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 descr="Cartoon students Royalty Free Vector Image - VectorStock">
            <a:extLst>
              <a:ext uri="{FF2B5EF4-FFF2-40B4-BE49-F238E27FC236}">
                <a16:creationId xmlns:a16="http://schemas.microsoft.com/office/drawing/2014/main" id="{F4022940-E64D-BA74-9830-814D9B578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8"/>
          <a:stretch/>
        </p:blipFill>
        <p:spPr bwMode="auto">
          <a:xfrm>
            <a:off x="9790082" y="4547403"/>
            <a:ext cx="2401918" cy="22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15BB707-737D-17FB-C67F-5E3B578D4B40}"/>
              </a:ext>
            </a:extLst>
          </p:cNvPr>
          <p:cNvSpPr/>
          <p:nvPr/>
        </p:nvSpPr>
        <p:spPr>
          <a:xfrm>
            <a:off x="4647925" y="2875840"/>
            <a:ext cx="2230582" cy="13716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0CD93-4574-3AEC-C761-E7B6F2196333}"/>
              </a:ext>
            </a:extLst>
          </p:cNvPr>
          <p:cNvSpPr txBox="1"/>
          <p:nvPr/>
        </p:nvSpPr>
        <p:spPr>
          <a:xfrm>
            <a:off x="4911160" y="3012138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8E2056E4-720B-3E3F-130E-48CA053E7380}"/>
              </a:ext>
            </a:extLst>
          </p:cNvPr>
          <p:cNvSpPr/>
          <p:nvPr/>
        </p:nvSpPr>
        <p:spPr>
          <a:xfrm>
            <a:off x="1889024" y="3085503"/>
            <a:ext cx="2149148" cy="129262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E7F7F506-4C88-8E1B-6BE0-2BFF79F7689A}"/>
              </a:ext>
            </a:extLst>
          </p:cNvPr>
          <p:cNvSpPr/>
          <p:nvPr/>
        </p:nvSpPr>
        <p:spPr>
          <a:xfrm>
            <a:off x="7141742" y="3223780"/>
            <a:ext cx="2149148" cy="129262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CE7D0D-51F2-3F74-3293-38782F8B34C7}"/>
              </a:ext>
            </a:extLst>
          </p:cNvPr>
          <p:cNvSpPr txBox="1"/>
          <p:nvPr/>
        </p:nvSpPr>
        <p:spPr>
          <a:xfrm>
            <a:off x="2139824" y="3190632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A85E8C-8CF7-A7EA-8509-ADA09CBFC13D}"/>
              </a:ext>
            </a:extLst>
          </p:cNvPr>
          <p:cNvSpPr txBox="1"/>
          <p:nvPr/>
        </p:nvSpPr>
        <p:spPr>
          <a:xfrm>
            <a:off x="7391397" y="3383875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427F18-DDD1-1602-B043-10F26A2E2DE2}"/>
              </a:ext>
            </a:extLst>
          </p:cNvPr>
          <p:cNvSpPr txBox="1"/>
          <p:nvPr/>
        </p:nvSpPr>
        <p:spPr>
          <a:xfrm>
            <a:off x="1894409" y="287584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7ECC1D-521B-326D-D4B4-9D1C31337ECB}"/>
              </a:ext>
            </a:extLst>
          </p:cNvPr>
          <p:cNvSpPr txBox="1"/>
          <p:nvPr/>
        </p:nvSpPr>
        <p:spPr>
          <a:xfrm>
            <a:off x="1637205" y="3786474"/>
            <a:ext cx="196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E7DE186-F52E-97E8-F31D-7D05177CBB78}"/>
              </a:ext>
            </a:extLst>
          </p:cNvPr>
          <p:cNvCxnSpPr>
            <a:cxnSpLocks/>
          </p:cNvCxnSpPr>
          <p:nvPr/>
        </p:nvCxnSpPr>
        <p:spPr>
          <a:xfrm>
            <a:off x="3494597" y="3237113"/>
            <a:ext cx="1112603" cy="25207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505F1C9-A516-2C2D-77B5-BE835ECB49E8}"/>
              </a:ext>
            </a:extLst>
          </p:cNvPr>
          <p:cNvCxnSpPr>
            <a:cxnSpLocks/>
          </p:cNvCxnSpPr>
          <p:nvPr/>
        </p:nvCxnSpPr>
        <p:spPr>
          <a:xfrm flipV="1">
            <a:off x="3494597" y="3576128"/>
            <a:ext cx="1115677" cy="52901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Straight Arrow Connector 2051">
            <a:extLst>
              <a:ext uri="{FF2B5EF4-FFF2-40B4-BE49-F238E27FC236}">
                <a16:creationId xmlns:a16="http://schemas.microsoft.com/office/drawing/2014/main" id="{C6C80AA9-AA55-7872-83E7-399F42004271}"/>
              </a:ext>
            </a:extLst>
          </p:cNvPr>
          <p:cNvCxnSpPr>
            <a:cxnSpLocks/>
          </p:cNvCxnSpPr>
          <p:nvPr/>
        </p:nvCxnSpPr>
        <p:spPr>
          <a:xfrm>
            <a:off x="7030945" y="3552730"/>
            <a:ext cx="1041581" cy="3533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Arrow Connector 2052">
            <a:extLst>
              <a:ext uri="{FF2B5EF4-FFF2-40B4-BE49-F238E27FC236}">
                <a16:creationId xmlns:a16="http://schemas.microsoft.com/office/drawing/2014/main" id="{6B55936E-58B4-E556-46D1-F6BACE670126}"/>
              </a:ext>
            </a:extLst>
          </p:cNvPr>
          <p:cNvCxnSpPr>
            <a:cxnSpLocks/>
          </p:cNvCxnSpPr>
          <p:nvPr/>
        </p:nvCxnSpPr>
        <p:spPr>
          <a:xfrm flipV="1">
            <a:off x="7027871" y="3157873"/>
            <a:ext cx="1044655" cy="31978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>
            <a:extLst>
              <a:ext uri="{FF2B5EF4-FFF2-40B4-BE49-F238E27FC236}">
                <a16:creationId xmlns:a16="http://schemas.microsoft.com/office/drawing/2014/main" id="{EC7E5FCE-BF5D-EAD9-E862-2AFCCEB2493B}"/>
              </a:ext>
            </a:extLst>
          </p:cNvPr>
          <p:cNvSpPr txBox="1"/>
          <p:nvPr/>
        </p:nvSpPr>
        <p:spPr>
          <a:xfrm>
            <a:off x="8113251" y="272178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938BFFE9-D647-25AC-02A5-5705CB497BF9}"/>
              </a:ext>
            </a:extLst>
          </p:cNvPr>
          <p:cNvSpPr txBox="1"/>
          <p:nvPr/>
        </p:nvSpPr>
        <p:spPr>
          <a:xfrm>
            <a:off x="8113251" y="3673378"/>
            <a:ext cx="1489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20" grpId="0" animBg="1"/>
      <p:bldP spid="20" grpId="1" animBg="1"/>
      <p:bldP spid="22" grpId="0" animBg="1"/>
      <p:bldP spid="22" grpId="1" animBg="1"/>
      <p:bldP spid="23" grpId="0"/>
      <p:bldP spid="23" grpId="1"/>
      <p:bldP spid="24" grpId="0"/>
      <p:bldP spid="24" grpId="1"/>
      <p:bldP spid="25" grpId="0"/>
      <p:bldP spid="26" grpId="0"/>
      <p:bldP spid="2054" grpId="0"/>
      <p:bldP spid="20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5;p15">
            <a:extLst>
              <a:ext uri="{FF2B5EF4-FFF2-40B4-BE49-F238E27FC236}">
                <a16:creationId xmlns:a16="http://schemas.microsoft.com/office/drawing/2014/main" id="{1FCB03C4-4A8A-E6A7-54BE-1324B9BC9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769893"/>
            <a:ext cx="11712575" cy="207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Mali Medium" charset="-34"/>
                <a:cs typeface="Times New Roman" panose="02020603050405020304" pitchFamily="18" charset="0"/>
                <a:sym typeface="Mali Medium" charset="-34"/>
              </a:rPr>
              <a:t>TRAO ĐỔI NƯỚC VÀ CHẤT DINH DƯỠNG Ở ĐỘNG VẬT</a:t>
            </a:r>
            <a:endParaRPr lang="vi-VN" altLang="en-US" sz="5400" b="1" dirty="0">
              <a:solidFill>
                <a:srgbClr val="002060"/>
              </a:solidFill>
              <a:latin typeface="Times New Roman" panose="02020603050405020304" pitchFamily="18" charset="0"/>
              <a:ea typeface="Mali Medium" charset="-34"/>
              <a:cs typeface="Times New Roman" panose="02020603050405020304" pitchFamily="18" charset="0"/>
              <a:sym typeface="Mali Medium" charset="-34"/>
            </a:endParaRPr>
          </a:p>
        </p:txBody>
      </p:sp>
      <p:sp>
        <p:nvSpPr>
          <p:cNvPr id="4" name="Google Shape;125;p15">
            <a:extLst>
              <a:ext uri="{FF2B5EF4-FFF2-40B4-BE49-F238E27FC236}">
                <a16:creationId xmlns:a16="http://schemas.microsoft.com/office/drawing/2014/main" id="{C04F2FC9-81C4-BDD6-5927-75F299DC5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034" y="748677"/>
            <a:ext cx="5333774" cy="62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100"/>
              <a:buNone/>
            </a:pPr>
            <a:r>
              <a:rPr lang="en-US" alt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Mali Medium" charset="-34"/>
                <a:cs typeface="Times New Roman" panose="02020603050405020304" pitchFamily="18" charset="0"/>
                <a:sym typeface="Mali Medium" charset="-34"/>
              </a:rPr>
              <a:t>TIẾT 29. BÀI 31</a:t>
            </a:r>
            <a:endParaRPr lang="vi-VN" altLang="en-US" sz="4800" i="1" dirty="0">
              <a:solidFill>
                <a:srgbClr val="002060"/>
              </a:solidFill>
              <a:latin typeface="Times New Roman" panose="02020603050405020304" pitchFamily="18" charset="0"/>
              <a:ea typeface="Mali Medium" charset="-34"/>
              <a:cs typeface="Times New Roman" panose="02020603050405020304" pitchFamily="18" charset="0"/>
              <a:sym typeface="Mali Medium" charset="-34"/>
            </a:endParaRPr>
          </a:p>
        </p:txBody>
      </p:sp>
      <p:sp>
        <p:nvSpPr>
          <p:cNvPr id="5" name="Google Shape;125;p15">
            <a:extLst>
              <a:ext uri="{FF2B5EF4-FFF2-40B4-BE49-F238E27FC236}">
                <a16:creationId xmlns:a16="http://schemas.microsoft.com/office/drawing/2014/main" id="{C0C80216-85B1-A95F-6DFC-169AF5053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815" y="3412254"/>
            <a:ext cx="5333774" cy="8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100"/>
              <a:buNone/>
            </a:pPr>
            <a:r>
              <a:rPr lang="en-US" alt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Mali Medium" charset="-34"/>
                <a:cs typeface="Times New Roman" panose="02020603050405020304" pitchFamily="18" charset="0"/>
                <a:sym typeface="Mali Medium" charset="-34"/>
              </a:rPr>
              <a:t>(</a:t>
            </a:r>
            <a:r>
              <a:rPr lang="en-US" alt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ali Medium" charset="-34"/>
                <a:cs typeface="Times New Roman" panose="02020603050405020304" pitchFamily="18" charset="0"/>
                <a:sym typeface="Mali Medium" charset="-34"/>
              </a:rPr>
              <a:t>Tiết</a:t>
            </a:r>
            <a:r>
              <a:rPr lang="en-US" alt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Mali Medium" charset="-34"/>
                <a:cs typeface="Times New Roman" panose="02020603050405020304" pitchFamily="18" charset="0"/>
                <a:sym typeface="Mali Medium" charset="-34"/>
              </a:rPr>
              <a:t> 3)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100"/>
              <a:buNone/>
            </a:pPr>
            <a:endParaRPr lang="vi-VN" altLang="en-US" sz="4800" i="1" dirty="0">
              <a:solidFill>
                <a:srgbClr val="002060"/>
              </a:solidFill>
              <a:latin typeface="Times New Roman" panose="02020603050405020304" pitchFamily="18" charset="0"/>
              <a:ea typeface="Mali Medium" charset="-34"/>
              <a:cs typeface="Times New Roman" panose="02020603050405020304" pitchFamily="18" charset="0"/>
              <a:sym typeface="Mali Medium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451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43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14729" y="3220952"/>
            <a:ext cx="1526635" cy="1230631"/>
          </a:xfrm>
        </p:spPr>
        <p:txBody>
          <a:bodyPr/>
          <a:lstStyle/>
          <a:p>
            <a:r>
              <a:rPr lang="fr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065777" y="3220952"/>
            <a:ext cx="1526635" cy="1230631"/>
          </a:xfrm>
        </p:spPr>
        <p:txBody>
          <a:bodyPr/>
          <a:lstStyle/>
          <a:p>
            <a:r>
              <a:rPr lang="fr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6115929" y="3220952"/>
            <a:ext cx="1526635" cy="1230631"/>
          </a:xfrm>
        </p:spPr>
        <p:txBody>
          <a:bodyPr/>
          <a:lstStyle/>
          <a:p>
            <a:r>
              <a:rPr lang="fr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8166977" y="3220952"/>
            <a:ext cx="1526635" cy="1230631"/>
          </a:xfrm>
        </p:spPr>
        <p:txBody>
          <a:bodyPr/>
          <a:lstStyle/>
          <a:p>
            <a:r>
              <a:rPr lang="fr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5459865" y="4963483"/>
            <a:ext cx="2838761" cy="1114056"/>
          </a:xfrm>
        </p:spPr>
        <p:txBody>
          <a:bodyPr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3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ukaryotic Cells">
            <a:extLst>
              <a:ext uri="{FF2B5EF4-FFF2-40B4-BE49-F238E27FC236}">
                <a16:creationId xmlns:a16="http://schemas.microsoft.com/office/drawing/2014/main" id="{DD01F906-05A1-8C31-0C1F-058B9DDE1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8"/>
          <a:stretch/>
        </p:blipFill>
        <p:spPr bwMode="auto">
          <a:xfrm>
            <a:off x="6685613" y="3144423"/>
            <a:ext cx="4118767" cy="37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33586C-1B8C-BAFE-AD94-2D3CAC9A3E13}"/>
              </a:ext>
            </a:extLst>
          </p:cNvPr>
          <p:cNvSpPr txBox="1"/>
          <p:nvPr/>
        </p:nvSpPr>
        <p:spPr>
          <a:xfrm>
            <a:off x="359889" y="140549"/>
            <a:ext cx="9313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III- SỰ VẬN CHUYỂN CÁC CHẤT Ở ĐỘNG VẬT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DF6A13C-D311-4E22-7EC2-4512C6CF730B}"/>
              </a:ext>
            </a:extLst>
          </p:cNvPr>
          <p:cNvSpPr/>
          <p:nvPr/>
        </p:nvSpPr>
        <p:spPr>
          <a:xfrm>
            <a:off x="1425519" y="923512"/>
            <a:ext cx="10386730" cy="1804698"/>
          </a:xfrm>
          <a:prstGeom prst="roundRect">
            <a:avLst/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000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Finance Quick Consult Can Answer Your Questions — 501 Commons">
            <a:extLst>
              <a:ext uri="{FF2B5EF4-FFF2-40B4-BE49-F238E27FC236}">
                <a16:creationId xmlns:a16="http://schemas.microsoft.com/office/drawing/2014/main" id="{0AFC0BA0-00F4-E19A-8FF7-745730D51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20"/>
            <a:ext cx="1633928" cy="11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986DB-D07A-1848-5313-BE4C2C908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B99148-1A79-B835-C335-FA9AC051B300}"/>
              </a:ext>
            </a:extLst>
          </p:cNvPr>
          <p:cNvSpPr txBox="1"/>
          <p:nvPr/>
        </p:nvSpPr>
        <p:spPr>
          <a:xfrm>
            <a:off x="359889" y="140549"/>
            <a:ext cx="9313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III- SỰ VẬN CHUYỂN CÁC CHẤT Ở ĐỘNG VẬT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2D7F38-FDE6-1B13-B4B6-64EC7FBB0D2A}"/>
              </a:ext>
            </a:extLst>
          </p:cNvPr>
          <p:cNvSpPr txBox="1"/>
          <p:nvPr/>
        </p:nvSpPr>
        <p:spPr>
          <a:xfrm>
            <a:off x="28029" y="2444734"/>
            <a:ext cx="1688044" cy="8560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E2D24E-9E26-BCDF-8454-29BD8550FB27}"/>
              </a:ext>
            </a:extLst>
          </p:cNvPr>
          <p:cNvSpPr txBox="1"/>
          <p:nvPr/>
        </p:nvSpPr>
        <p:spPr>
          <a:xfrm>
            <a:off x="45602" y="3670579"/>
            <a:ext cx="1670471" cy="4608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Oxygen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4EA857A-68B8-87CE-4CFF-7BE577189EA7}"/>
              </a:ext>
            </a:extLst>
          </p:cNvPr>
          <p:cNvSpPr/>
          <p:nvPr/>
        </p:nvSpPr>
        <p:spPr>
          <a:xfrm>
            <a:off x="1770192" y="4866598"/>
            <a:ext cx="736600" cy="4452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98E645B-06E6-3D6E-B8AF-26E3B36C697A}"/>
              </a:ext>
            </a:extLst>
          </p:cNvPr>
          <p:cNvSpPr/>
          <p:nvPr/>
        </p:nvSpPr>
        <p:spPr>
          <a:xfrm>
            <a:off x="1770192" y="5181295"/>
            <a:ext cx="736600" cy="4452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B1A13C0-43A3-C4F9-3449-6C6E1F0D4A7A}"/>
              </a:ext>
            </a:extLst>
          </p:cNvPr>
          <p:cNvSpPr/>
          <p:nvPr/>
        </p:nvSpPr>
        <p:spPr>
          <a:xfrm>
            <a:off x="2487742" y="5442425"/>
            <a:ext cx="736600" cy="4452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9" name="Oval 9218">
            <a:extLst>
              <a:ext uri="{FF2B5EF4-FFF2-40B4-BE49-F238E27FC236}">
                <a16:creationId xmlns:a16="http://schemas.microsoft.com/office/drawing/2014/main" id="{87589CFA-CBD6-CF1C-BD14-E000D79CCA1F}"/>
              </a:ext>
            </a:extLst>
          </p:cNvPr>
          <p:cNvSpPr/>
          <p:nvPr/>
        </p:nvSpPr>
        <p:spPr>
          <a:xfrm>
            <a:off x="2506792" y="4839815"/>
            <a:ext cx="736600" cy="4452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9219">
            <a:extLst>
              <a:ext uri="{FF2B5EF4-FFF2-40B4-BE49-F238E27FC236}">
                <a16:creationId xmlns:a16="http://schemas.microsoft.com/office/drawing/2014/main" id="{40BBB338-F6C1-6C0C-0908-5A322A22F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t="12588" r="8839" b="12290"/>
          <a:stretch/>
        </p:blipFill>
        <p:spPr>
          <a:xfrm>
            <a:off x="1607872" y="4331698"/>
            <a:ext cx="1797840" cy="1655881"/>
          </a:xfrm>
          <a:prstGeom prst="rect">
            <a:avLst/>
          </a:prstGeom>
        </p:spPr>
      </p:pic>
      <p:sp>
        <p:nvSpPr>
          <p:cNvPr id="9222" name="Oval 9221">
            <a:extLst>
              <a:ext uri="{FF2B5EF4-FFF2-40B4-BE49-F238E27FC236}">
                <a16:creationId xmlns:a16="http://schemas.microsoft.com/office/drawing/2014/main" id="{001486D5-764E-5DD6-6272-3630B13B67CB}"/>
              </a:ext>
            </a:extLst>
          </p:cNvPr>
          <p:cNvSpPr/>
          <p:nvPr/>
        </p:nvSpPr>
        <p:spPr>
          <a:xfrm>
            <a:off x="2046428" y="1553273"/>
            <a:ext cx="1167559" cy="8301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Oval 9222">
            <a:extLst>
              <a:ext uri="{FF2B5EF4-FFF2-40B4-BE49-F238E27FC236}">
                <a16:creationId xmlns:a16="http://schemas.microsoft.com/office/drawing/2014/main" id="{BE68EE07-D0DB-0378-23B6-28E77C3A8235}"/>
              </a:ext>
            </a:extLst>
          </p:cNvPr>
          <p:cNvSpPr/>
          <p:nvPr/>
        </p:nvSpPr>
        <p:spPr>
          <a:xfrm>
            <a:off x="2075833" y="1547705"/>
            <a:ext cx="1167559" cy="83012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Oval 9223">
            <a:extLst>
              <a:ext uri="{FF2B5EF4-FFF2-40B4-BE49-F238E27FC236}">
                <a16:creationId xmlns:a16="http://schemas.microsoft.com/office/drawing/2014/main" id="{ED4EE177-2367-4F5F-7DDB-154306F95E55}"/>
              </a:ext>
            </a:extLst>
          </p:cNvPr>
          <p:cNvSpPr/>
          <p:nvPr/>
        </p:nvSpPr>
        <p:spPr>
          <a:xfrm>
            <a:off x="2017023" y="1543377"/>
            <a:ext cx="1196964" cy="7861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5" name="Oval 9224">
            <a:extLst>
              <a:ext uri="{FF2B5EF4-FFF2-40B4-BE49-F238E27FC236}">
                <a16:creationId xmlns:a16="http://schemas.microsoft.com/office/drawing/2014/main" id="{E1638786-7C94-B698-DAE7-6964B348F6F0}"/>
              </a:ext>
            </a:extLst>
          </p:cNvPr>
          <p:cNvSpPr/>
          <p:nvPr/>
        </p:nvSpPr>
        <p:spPr>
          <a:xfrm>
            <a:off x="1842648" y="1435478"/>
            <a:ext cx="1633928" cy="106992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5EBB9AD8-C427-BFC9-269A-8501ADF2400A}"/>
              </a:ext>
            </a:extLst>
          </p:cNvPr>
          <p:cNvSpPr/>
          <p:nvPr/>
        </p:nvSpPr>
        <p:spPr>
          <a:xfrm rot="6164083">
            <a:off x="2086592" y="2795706"/>
            <a:ext cx="95879" cy="784965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C3CE6186-6307-8B7D-50F7-0E7844875AF1}"/>
              </a:ext>
            </a:extLst>
          </p:cNvPr>
          <p:cNvSpPr/>
          <p:nvPr/>
        </p:nvSpPr>
        <p:spPr>
          <a:xfrm rot="4290159">
            <a:off x="2075762" y="3256119"/>
            <a:ext cx="104010" cy="795039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1F93F8-CF6E-ADB1-1349-F7D718393980}"/>
              </a:ext>
            </a:extLst>
          </p:cNvPr>
          <p:cNvSpPr/>
          <p:nvPr/>
        </p:nvSpPr>
        <p:spPr>
          <a:xfrm>
            <a:off x="10572332" y="2287023"/>
            <a:ext cx="1103404" cy="82265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DECE5E-D4E6-5B3B-EE27-E4CCAAE7FAE0}"/>
              </a:ext>
            </a:extLst>
          </p:cNvPr>
          <p:cNvSpPr/>
          <p:nvPr/>
        </p:nvSpPr>
        <p:spPr>
          <a:xfrm>
            <a:off x="10421808" y="3519766"/>
            <a:ext cx="1641047" cy="134683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A14EF4-D6EA-A9E7-06A2-66DF37AC1396}"/>
              </a:ext>
            </a:extLst>
          </p:cNvPr>
          <p:cNvSpPr/>
          <p:nvPr/>
        </p:nvSpPr>
        <p:spPr>
          <a:xfrm>
            <a:off x="8365384" y="2939820"/>
            <a:ext cx="1135576" cy="81528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92EA4245-5F23-F867-DDBF-871888807990}"/>
              </a:ext>
            </a:extLst>
          </p:cNvPr>
          <p:cNvSpPr/>
          <p:nvPr/>
        </p:nvSpPr>
        <p:spPr>
          <a:xfrm rot="4070033">
            <a:off x="9997068" y="2480858"/>
            <a:ext cx="89630" cy="1166767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E28671A7-B059-4154-6109-B240670FBAEF}"/>
              </a:ext>
            </a:extLst>
          </p:cNvPr>
          <p:cNvSpPr/>
          <p:nvPr/>
        </p:nvSpPr>
        <p:spPr>
          <a:xfrm rot="6321876">
            <a:off x="9989245" y="3031095"/>
            <a:ext cx="105277" cy="1141838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FEDB48-BF06-3AF8-7B25-FEED66F8C6CF}"/>
              </a:ext>
            </a:extLst>
          </p:cNvPr>
          <p:cNvSpPr/>
          <p:nvPr/>
        </p:nvSpPr>
        <p:spPr>
          <a:xfrm>
            <a:off x="2532943" y="2988763"/>
            <a:ext cx="1126095" cy="81528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61EDB119-A06E-9897-52E9-0378413D9F21}"/>
              </a:ext>
            </a:extLst>
          </p:cNvPr>
          <p:cNvSpPr/>
          <p:nvPr/>
        </p:nvSpPr>
        <p:spPr>
          <a:xfrm rot="5400000">
            <a:off x="3865575" y="3105242"/>
            <a:ext cx="126203" cy="527205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AE905BE3-8157-5C2B-DC17-758EEFF97116}"/>
              </a:ext>
            </a:extLst>
          </p:cNvPr>
          <p:cNvSpPr/>
          <p:nvPr/>
        </p:nvSpPr>
        <p:spPr>
          <a:xfrm>
            <a:off x="6004666" y="2572044"/>
            <a:ext cx="2317383" cy="165588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6A74F-D5B7-6E7B-B1B0-6721B885EAE5}"/>
              </a:ext>
            </a:extLst>
          </p:cNvPr>
          <p:cNvSpPr txBox="1"/>
          <p:nvPr/>
        </p:nvSpPr>
        <p:spPr>
          <a:xfrm>
            <a:off x="6029325" y="2994746"/>
            <a:ext cx="1947952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6" name="Picture 2" descr="Eukaryotic Cells">
            <a:extLst>
              <a:ext uri="{FF2B5EF4-FFF2-40B4-BE49-F238E27FC236}">
                <a16:creationId xmlns:a16="http://schemas.microsoft.com/office/drawing/2014/main" id="{EA1C4482-F45B-C68E-FFDB-E3B0895FF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8"/>
          <a:stretch/>
        </p:blipFill>
        <p:spPr bwMode="auto">
          <a:xfrm>
            <a:off x="4191960" y="2515590"/>
            <a:ext cx="1936958" cy="17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" name="TextBox 9216">
            <a:extLst>
              <a:ext uri="{FF2B5EF4-FFF2-40B4-BE49-F238E27FC236}">
                <a16:creationId xmlns:a16="http://schemas.microsoft.com/office/drawing/2014/main" id="{CBF1F7E9-0550-F110-F26E-54A888141B56}"/>
              </a:ext>
            </a:extLst>
          </p:cNvPr>
          <p:cNvSpPr txBox="1"/>
          <p:nvPr/>
        </p:nvSpPr>
        <p:spPr>
          <a:xfrm>
            <a:off x="4737909" y="3764788"/>
            <a:ext cx="878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Rectangle: Rounded Corners 9220">
            <a:extLst>
              <a:ext uri="{FF2B5EF4-FFF2-40B4-BE49-F238E27FC236}">
                <a16:creationId xmlns:a16="http://schemas.microsoft.com/office/drawing/2014/main" id="{439C9F6C-2311-D7AA-D105-BC6CA4F421CF}"/>
              </a:ext>
            </a:extLst>
          </p:cNvPr>
          <p:cNvSpPr/>
          <p:nvPr/>
        </p:nvSpPr>
        <p:spPr>
          <a:xfrm>
            <a:off x="1842648" y="5181295"/>
            <a:ext cx="9909186" cy="1094266"/>
          </a:xfrm>
          <a:prstGeom prst="roundRect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000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9225" descr="Finance Quick Consult Can Answer Your Questions — 501 Commons">
            <a:extLst>
              <a:ext uri="{FF2B5EF4-FFF2-40B4-BE49-F238E27FC236}">
                <a16:creationId xmlns:a16="http://schemas.microsoft.com/office/drawing/2014/main" id="{C6DE7781-8331-1C20-0CAB-E03D1A244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8" y="4989053"/>
            <a:ext cx="1608253" cy="10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ectangle: Rounded Corners 9226">
            <a:extLst>
              <a:ext uri="{FF2B5EF4-FFF2-40B4-BE49-F238E27FC236}">
                <a16:creationId xmlns:a16="http://schemas.microsoft.com/office/drawing/2014/main" id="{CBD3BDDA-04C7-82F3-9078-71BFA7C56794}"/>
              </a:ext>
            </a:extLst>
          </p:cNvPr>
          <p:cNvSpPr/>
          <p:nvPr/>
        </p:nvSpPr>
        <p:spPr>
          <a:xfrm>
            <a:off x="1009854" y="5159370"/>
            <a:ext cx="10552923" cy="1094266"/>
          </a:xfrm>
          <a:prstGeom prst="roundRect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8" name="Picture 9227">
            <a:extLst>
              <a:ext uri="{FF2B5EF4-FFF2-40B4-BE49-F238E27FC236}">
                <a16:creationId xmlns:a16="http://schemas.microsoft.com/office/drawing/2014/main" id="{73A526CA-4E97-024F-ACDF-82F61ECFCF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" y="4935563"/>
            <a:ext cx="891796" cy="8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0957 -0.106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5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13085 0.017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88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07305 -0.1210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03021 -0.146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733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-0.10065 -0.0171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-85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09062 -0.0881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-442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10417 0.001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9219" grpId="0" animBg="1"/>
      <p:bldP spid="9219" grpId="1" animBg="1"/>
      <p:bldP spid="9219" grpId="2" animBg="1"/>
      <p:bldP spid="9222" grpId="0" animBg="1"/>
      <p:bldP spid="9222" grpId="1" animBg="1"/>
      <p:bldP spid="9222" grpId="2" animBg="1"/>
      <p:bldP spid="9223" grpId="0" animBg="1"/>
      <p:bldP spid="9223" grpId="1" animBg="1"/>
      <p:bldP spid="9223" grpId="2" animBg="1"/>
      <p:bldP spid="9224" grpId="0" animBg="1"/>
      <p:bldP spid="9224" grpId="1" animBg="1"/>
      <p:bldP spid="9224" grpId="2" animBg="1"/>
      <p:bldP spid="9225" grpId="0" animBg="1"/>
      <p:bldP spid="9225" grpId="1" animBg="1"/>
      <p:bldP spid="3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  <p:bldP spid="27" grpId="0" animBg="1"/>
      <p:bldP spid="28" grpId="0"/>
      <p:bldP spid="9221" grpId="0" animBg="1"/>
      <p:bldP spid="9221" grpId="1" animBg="1"/>
      <p:bldP spid="92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76804D-B3C4-F2A2-5DE6-7FF8FBB83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7" r="51681" b="3776"/>
          <a:stretch/>
        </p:blipFill>
        <p:spPr>
          <a:xfrm>
            <a:off x="3070576" y="103010"/>
            <a:ext cx="5558782" cy="6664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4BA9C-518A-0446-1A6A-BCFD07CDC446}"/>
              </a:ext>
            </a:extLst>
          </p:cNvPr>
          <p:cNvSpPr txBox="1"/>
          <p:nvPr/>
        </p:nvSpPr>
        <p:spPr>
          <a:xfrm>
            <a:off x="7664679" y="4855252"/>
            <a:ext cx="25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2418D-A696-764B-5C68-3388D985777A}"/>
              </a:ext>
            </a:extLst>
          </p:cNvPr>
          <p:cNvSpPr txBox="1"/>
          <p:nvPr/>
        </p:nvSpPr>
        <p:spPr>
          <a:xfrm>
            <a:off x="7085372" y="4855252"/>
            <a:ext cx="35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D8333-FB53-F3E2-8DEC-D145D5E50422}"/>
              </a:ext>
            </a:extLst>
          </p:cNvPr>
          <p:cNvSpPr txBox="1"/>
          <p:nvPr/>
        </p:nvSpPr>
        <p:spPr>
          <a:xfrm>
            <a:off x="7614867" y="4855252"/>
            <a:ext cx="35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C6C84-2D39-9BC1-DB16-0F23E23EA083}"/>
              </a:ext>
            </a:extLst>
          </p:cNvPr>
          <p:cNvSpPr txBox="1"/>
          <p:nvPr/>
        </p:nvSpPr>
        <p:spPr>
          <a:xfrm>
            <a:off x="7361518" y="4843229"/>
            <a:ext cx="35445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89A18-C057-6C28-D976-3F57B1E64A29}"/>
              </a:ext>
            </a:extLst>
          </p:cNvPr>
          <p:cNvSpPr txBox="1"/>
          <p:nvPr/>
        </p:nvSpPr>
        <p:spPr>
          <a:xfrm>
            <a:off x="7357692" y="5427107"/>
            <a:ext cx="35445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0A7E15-6102-AB79-8FC4-1108AC81920A}"/>
              </a:ext>
            </a:extLst>
          </p:cNvPr>
          <p:cNvSpPr txBox="1"/>
          <p:nvPr/>
        </p:nvSpPr>
        <p:spPr>
          <a:xfrm>
            <a:off x="7792094" y="4843229"/>
            <a:ext cx="167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110888-FDC6-27ED-D647-42E3D9D25E91}"/>
              </a:ext>
            </a:extLst>
          </p:cNvPr>
          <p:cNvSpPr txBox="1"/>
          <p:nvPr/>
        </p:nvSpPr>
        <p:spPr>
          <a:xfrm>
            <a:off x="7788268" y="5427107"/>
            <a:ext cx="152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2077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32F61-9FD3-48D9-B974-83416D710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DF4D4-9261-E327-28B1-5A5A736A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7" r="51681" b="3776"/>
          <a:stretch/>
        </p:blipFill>
        <p:spPr>
          <a:xfrm>
            <a:off x="3352800" y="1325341"/>
            <a:ext cx="4517982" cy="5416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1CF5BF-6D01-39E0-19C0-1B680C6E635E}"/>
              </a:ext>
            </a:extLst>
          </p:cNvPr>
          <p:cNvSpPr txBox="1"/>
          <p:nvPr/>
        </p:nvSpPr>
        <p:spPr>
          <a:xfrm>
            <a:off x="7870782" y="4739342"/>
            <a:ext cx="25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2234F-B68B-6AC0-68A7-A389106010FB}"/>
              </a:ext>
            </a:extLst>
          </p:cNvPr>
          <p:cNvSpPr txBox="1"/>
          <p:nvPr/>
        </p:nvSpPr>
        <p:spPr>
          <a:xfrm>
            <a:off x="7291475" y="4739342"/>
            <a:ext cx="35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048AE-F3F2-EDF4-54CF-125C61E8D1B9}"/>
              </a:ext>
            </a:extLst>
          </p:cNvPr>
          <p:cNvSpPr txBox="1"/>
          <p:nvPr/>
        </p:nvSpPr>
        <p:spPr>
          <a:xfrm>
            <a:off x="7820970" y="4739342"/>
            <a:ext cx="35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F358F-D516-6285-5E09-D29DECF2BF9E}"/>
              </a:ext>
            </a:extLst>
          </p:cNvPr>
          <p:cNvSpPr txBox="1"/>
          <p:nvPr/>
        </p:nvSpPr>
        <p:spPr>
          <a:xfrm>
            <a:off x="6857775" y="5079445"/>
            <a:ext cx="35445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956F5-AF05-3906-A962-9F4F5E75A654}"/>
              </a:ext>
            </a:extLst>
          </p:cNvPr>
          <p:cNvSpPr txBox="1"/>
          <p:nvPr/>
        </p:nvSpPr>
        <p:spPr>
          <a:xfrm>
            <a:off x="6853949" y="5663323"/>
            <a:ext cx="35445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28660-80AE-A00F-7E25-A144B783925D}"/>
              </a:ext>
            </a:extLst>
          </p:cNvPr>
          <p:cNvSpPr txBox="1"/>
          <p:nvPr/>
        </p:nvSpPr>
        <p:spPr>
          <a:xfrm>
            <a:off x="7284525" y="5027308"/>
            <a:ext cx="167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B1ED6E-173D-F984-9CCA-C632B281EBFF}"/>
              </a:ext>
            </a:extLst>
          </p:cNvPr>
          <p:cNvSpPr txBox="1"/>
          <p:nvPr/>
        </p:nvSpPr>
        <p:spPr>
          <a:xfrm>
            <a:off x="7284525" y="5663323"/>
            <a:ext cx="152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B91904-5396-0218-763F-2BE7A0B50EFC}"/>
              </a:ext>
            </a:extLst>
          </p:cNvPr>
          <p:cNvSpPr/>
          <p:nvPr/>
        </p:nvSpPr>
        <p:spPr>
          <a:xfrm>
            <a:off x="1578018" y="115910"/>
            <a:ext cx="10385382" cy="1094266"/>
          </a:xfrm>
          <a:prstGeom prst="roundRect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31.5,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2400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Finance Quick Consult Can Answer Your Questions — 501 Commons">
            <a:extLst>
              <a:ext uri="{FF2B5EF4-FFF2-40B4-BE49-F238E27FC236}">
                <a16:creationId xmlns:a16="http://schemas.microsoft.com/office/drawing/2014/main" id="{35C82BA3-049D-7F63-A621-8769AA8A0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2031"/>
            <a:ext cx="1246030" cy="9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58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8A594-73BA-DEB5-77F9-976090381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nance Quick Consult Can Answer Your Questions — 501 Commons">
            <a:extLst>
              <a:ext uri="{FF2B5EF4-FFF2-40B4-BE49-F238E27FC236}">
                <a16:creationId xmlns:a16="http://schemas.microsoft.com/office/drawing/2014/main" id="{184E6557-8030-D909-B13B-1823797D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2031"/>
            <a:ext cx="1246030" cy="9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8A0916-C1C2-4D75-47E1-7A3EC88DB9A1}"/>
              </a:ext>
            </a:extLst>
          </p:cNvPr>
          <p:cNvSpPr/>
          <p:nvPr/>
        </p:nvSpPr>
        <p:spPr>
          <a:xfrm>
            <a:off x="1474630" y="393771"/>
            <a:ext cx="4146199" cy="615489"/>
          </a:xfrm>
          <a:prstGeom prst="rect">
            <a:avLst/>
          </a:prstGeom>
        </p:spPr>
        <p:txBody>
          <a:bodyPr wrap="none" lIns="121856" tIns="60928" rIns="121856" bIns="60928">
            <a:spAutoFit/>
          </a:bodyPr>
          <a:lstStyle/>
          <a:p>
            <a:pPr defTabSz="1218480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873F1D-E091-E1ED-52CB-0985C6B75853}"/>
              </a:ext>
            </a:extLst>
          </p:cNvPr>
          <p:cNvSpPr/>
          <p:nvPr/>
        </p:nvSpPr>
        <p:spPr>
          <a:xfrm>
            <a:off x="710190" y="1415136"/>
            <a:ext cx="9821278" cy="984820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defTabSz="1218480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3: PHT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defTabSz="121848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22E49D-EF25-5D85-EDFB-F73AEB4BFADF}"/>
              </a:ext>
            </a:extLst>
          </p:cNvPr>
          <p:cNvSpPr/>
          <p:nvPr/>
        </p:nvSpPr>
        <p:spPr>
          <a:xfrm>
            <a:off x="739218" y="2518229"/>
            <a:ext cx="9985151" cy="984820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defTabSz="1218480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4: PHT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defTabSz="121848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6C77A17-CCFC-F037-7F35-003A7360C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6289" y="68821"/>
            <a:ext cx="2886798" cy="162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7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12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1431</TotalTime>
  <Words>647</Words>
  <Application>Microsoft Office PowerPoint</Application>
  <PresentationFormat>Widescreen</PresentationFormat>
  <Paragraphs>86</Paragraphs>
  <Slides>18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HONG</dc:creator>
  <cp:lastModifiedBy>Admin</cp:lastModifiedBy>
  <cp:revision>75</cp:revision>
  <dcterms:created xsi:type="dcterms:W3CDTF">2022-06-21T01:59:13Z</dcterms:created>
  <dcterms:modified xsi:type="dcterms:W3CDTF">2025-02-22T01:22:37Z</dcterms:modified>
</cp:coreProperties>
</file>