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25" r:id="rId4"/>
    <p:sldMasterId id="2147483753" r:id="rId5"/>
  </p:sldMasterIdLst>
  <p:notesMasterIdLst>
    <p:notesMasterId r:id="rId59"/>
  </p:notesMasterIdLst>
  <p:handoutMasterIdLst>
    <p:handoutMasterId r:id="rId60"/>
  </p:handoutMasterIdLst>
  <p:sldIdLst>
    <p:sldId id="352" r:id="rId6"/>
    <p:sldId id="339" r:id="rId7"/>
    <p:sldId id="355" r:id="rId8"/>
    <p:sldId id="356" r:id="rId9"/>
    <p:sldId id="351" r:id="rId10"/>
    <p:sldId id="357" r:id="rId11"/>
    <p:sldId id="358" r:id="rId12"/>
    <p:sldId id="401" r:id="rId13"/>
    <p:sldId id="343" r:id="rId14"/>
    <p:sldId id="361" r:id="rId15"/>
    <p:sldId id="360" r:id="rId16"/>
    <p:sldId id="362" r:id="rId17"/>
    <p:sldId id="363" r:id="rId18"/>
    <p:sldId id="364" r:id="rId19"/>
    <p:sldId id="365" r:id="rId20"/>
    <p:sldId id="366" r:id="rId21"/>
    <p:sldId id="367" r:id="rId22"/>
    <p:sldId id="368" r:id="rId23"/>
    <p:sldId id="402" r:id="rId24"/>
    <p:sldId id="370" r:id="rId25"/>
    <p:sldId id="372" r:id="rId26"/>
    <p:sldId id="373" r:id="rId27"/>
    <p:sldId id="375" r:id="rId28"/>
    <p:sldId id="374" r:id="rId29"/>
    <p:sldId id="371" r:id="rId30"/>
    <p:sldId id="376" r:id="rId31"/>
    <p:sldId id="377" r:id="rId32"/>
    <p:sldId id="383" r:id="rId33"/>
    <p:sldId id="378" r:id="rId34"/>
    <p:sldId id="379" r:id="rId35"/>
    <p:sldId id="380" r:id="rId36"/>
    <p:sldId id="381" r:id="rId37"/>
    <p:sldId id="384" r:id="rId38"/>
    <p:sldId id="385" r:id="rId39"/>
    <p:sldId id="386" r:id="rId40"/>
    <p:sldId id="387" r:id="rId41"/>
    <p:sldId id="353" r:id="rId42"/>
    <p:sldId id="354" r:id="rId43"/>
    <p:sldId id="389" r:id="rId44"/>
    <p:sldId id="390" r:id="rId45"/>
    <p:sldId id="391" r:id="rId46"/>
    <p:sldId id="392" r:id="rId47"/>
    <p:sldId id="393" r:id="rId48"/>
    <p:sldId id="394" r:id="rId49"/>
    <p:sldId id="347" r:id="rId50"/>
    <p:sldId id="388" r:id="rId51"/>
    <p:sldId id="324" r:id="rId52"/>
    <p:sldId id="395" r:id="rId53"/>
    <p:sldId id="396" r:id="rId54"/>
    <p:sldId id="398" r:id="rId55"/>
    <p:sldId id="399" r:id="rId56"/>
    <p:sldId id="400" r:id="rId57"/>
    <p:sldId id="349" r:id="rId5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FFFFFF"/>
    <a:srgbClr val="1237F2"/>
    <a:srgbClr val="CCFFCC"/>
    <a:srgbClr val="FF0000"/>
    <a:srgbClr val="71BF44"/>
    <a:srgbClr val="F1F1F1"/>
    <a:srgbClr val="083248"/>
    <a:srgbClr val="FEE7FA"/>
    <a:srgbClr val="018DC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379" autoAdjust="0"/>
    <p:restoredTop sz="94634" autoAdjust="0"/>
  </p:normalViewPr>
  <p:slideViewPr>
    <p:cSldViewPr snapToGrid="0">
      <p:cViewPr varScale="1">
        <p:scale>
          <a:sx n="64" d="100"/>
          <a:sy n="64" d="100"/>
        </p:scale>
        <p:origin x="966" y="78"/>
      </p:cViewPr>
      <p:guideLst>
        <p:guide orient="horz" pos="2160"/>
        <p:guide pos="3840"/>
      </p:guideLst>
    </p:cSldViewPr>
  </p:slideViewPr>
  <p:notesTextViewPr>
    <p:cViewPr>
      <p:scale>
        <a:sx n="1" d="1"/>
        <a:sy n="1" d="1"/>
      </p:scale>
      <p:origin x="0" y="0"/>
    </p:cViewPr>
  </p:notesTextViewPr>
  <p:sorterViewPr>
    <p:cViewPr>
      <p:scale>
        <a:sx n="100" d="100"/>
        <a:sy n="100" d="100"/>
      </p:scale>
      <p:origin x="0" y="-346"/>
    </p:cViewPr>
  </p:sorterViewPr>
  <p:notesViewPr>
    <p:cSldViewPr snapToGrid="0">
      <p:cViewPr>
        <p:scale>
          <a:sx n="50" d="100"/>
          <a:sy n="50" d="100"/>
        </p:scale>
        <p:origin x="3403" y="283"/>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commentAuthors" Target="commentAuthor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handoutMaster" Target="handoutMasters/handoutMaster1.xml"/><Relationship Id="rId65"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26D37A0-F398-4276-AAF6-E62AA90BC97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7D96B402-FD6E-4995-8160-C6DD76DAAC5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BA37F7A-782D-430C-B7DE-046B665BEF14}" type="datetimeFigureOut">
              <a:rPr lang="en-US" smtClean="0"/>
              <a:t>2/22/2025</a:t>
            </a:fld>
            <a:endParaRPr lang="en-US" dirty="0"/>
          </a:p>
        </p:txBody>
      </p:sp>
      <p:sp>
        <p:nvSpPr>
          <p:cNvPr id="4" name="Footer Placeholder 3">
            <a:extLst>
              <a:ext uri="{FF2B5EF4-FFF2-40B4-BE49-F238E27FC236}">
                <a16:creationId xmlns:a16="http://schemas.microsoft.com/office/drawing/2014/main" id="{67BA7967-B488-405D-84A2-64F6D9128F3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6A65115A-3EB4-4B47-8F4B-4F42519BF90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D0885D5-D443-4228-8B2C-B9DF9A30D578}" type="slidenum">
              <a:rPr lang="en-US" smtClean="0"/>
              <a:t>‹#›</a:t>
            </a:fld>
            <a:endParaRPr lang="en-US" dirty="0"/>
          </a:p>
        </p:txBody>
      </p:sp>
    </p:spTree>
    <p:extLst>
      <p:ext uri="{BB962C8B-B14F-4D97-AF65-F5344CB8AC3E}">
        <p14:creationId xmlns:p14="http://schemas.microsoft.com/office/powerpoint/2010/main" val="41478913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61CCEED-E5F4-4698-B012-83262916D7BD}" type="datetimeFigureOut">
              <a:rPr lang="en-US" noProof="0" smtClean="0"/>
              <a:t>2/22/2025</a:t>
            </a:fld>
            <a:endParaRPr lang="en-US" noProof="0"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D2F9AB-3C90-481E-8C34-4F549BF455D7}" type="slidenum">
              <a:rPr lang="en-US" noProof="0" smtClean="0"/>
              <a:t>‹#›</a:t>
            </a:fld>
            <a:endParaRPr lang="en-US" noProof="0" dirty="0"/>
          </a:p>
        </p:txBody>
      </p:sp>
    </p:spTree>
    <p:extLst>
      <p:ext uri="{BB962C8B-B14F-4D97-AF65-F5344CB8AC3E}">
        <p14:creationId xmlns:p14="http://schemas.microsoft.com/office/powerpoint/2010/main" val="38917179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1</a:t>
            </a:fld>
            <a:endParaRPr lang="en-US" noProof="0" dirty="0"/>
          </a:p>
        </p:txBody>
      </p:sp>
    </p:spTree>
    <p:extLst>
      <p:ext uri="{BB962C8B-B14F-4D97-AF65-F5344CB8AC3E}">
        <p14:creationId xmlns:p14="http://schemas.microsoft.com/office/powerpoint/2010/main" val="14255912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14</a:t>
            </a:fld>
            <a:endParaRPr lang="en-US" noProof="0" dirty="0"/>
          </a:p>
        </p:txBody>
      </p:sp>
    </p:spTree>
    <p:extLst>
      <p:ext uri="{BB962C8B-B14F-4D97-AF65-F5344CB8AC3E}">
        <p14:creationId xmlns:p14="http://schemas.microsoft.com/office/powerpoint/2010/main" val="14828413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15</a:t>
            </a:fld>
            <a:endParaRPr lang="en-US" noProof="0" dirty="0"/>
          </a:p>
        </p:txBody>
      </p:sp>
    </p:spTree>
    <p:extLst>
      <p:ext uri="{BB962C8B-B14F-4D97-AF65-F5344CB8AC3E}">
        <p14:creationId xmlns:p14="http://schemas.microsoft.com/office/powerpoint/2010/main" val="11124705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16</a:t>
            </a:fld>
            <a:endParaRPr lang="en-US" noProof="0" dirty="0"/>
          </a:p>
        </p:txBody>
      </p:sp>
    </p:spTree>
    <p:extLst>
      <p:ext uri="{BB962C8B-B14F-4D97-AF65-F5344CB8AC3E}">
        <p14:creationId xmlns:p14="http://schemas.microsoft.com/office/powerpoint/2010/main" val="16039885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17</a:t>
            </a:fld>
            <a:endParaRPr lang="en-US" noProof="0" dirty="0"/>
          </a:p>
        </p:txBody>
      </p:sp>
    </p:spTree>
    <p:extLst>
      <p:ext uri="{BB962C8B-B14F-4D97-AF65-F5344CB8AC3E}">
        <p14:creationId xmlns:p14="http://schemas.microsoft.com/office/powerpoint/2010/main" val="38662724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18</a:t>
            </a:fld>
            <a:endParaRPr lang="en-US" noProof="0" dirty="0"/>
          </a:p>
        </p:txBody>
      </p:sp>
    </p:spTree>
    <p:extLst>
      <p:ext uri="{BB962C8B-B14F-4D97-AF65-F5344CB8AC3E}">
        <p14:creationId xmlns:p14="http://schemas.microsoft.com/office/powerpoint/2010/main" val="19663602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DEEF1A-9024-9058-F23B-8D953A5CC9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93F478-FABD-FB2E-B039-2F1D59ECE4B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A35F634-7F2A-810C-16D4-9D39B7E082B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F66E235-BBB8-DA49-BFF9-353C3581AA3E}"/>
              </a:ext>
            </a:extLst>
          </p:cNvPr>
          <p:cNvSpPr>
            <a:spLocks noGrp="1"/>
          </p:cNvSpPr>
          <p:nvPr>
            <p:ph type="sldNum" sz="quarter" idx="5"/>
          </p:nvPr>
        </p:nvSpPr>
        <p:spPr/>
        <p:txBody>
          <a:bodyPr/>
          <a:lstStyle/>
          <a:p>
            <a:fld id="{69D2F9AB-3C90-481E-8C34-4F549BF455D7}" type="slidenum">
              <a:rPr lang="en-US" noProof="0" smtClean="0"/>
              <a:t>19</a:t>
            </a:fld>
            <a:endParaRPr lang="en-US" noProof="0" dirty="0"/>
          </a:p>
        </p:txBody>
      </p:sp>
    </p:spTree>
    <p:extLst>
      <p:ext uri="{BB962C8B-B14F-4D97-AF65-F5344CB8AC3E}">
        <p14:creationId xmlns:p14="http://schemas.microsoft.com/office/powerpoint/2010/main" val="10814272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20</a:t>
            </a:fld>
            <a:endParaRPr lang="en-US" noProof="0" dirty="0"/>
          </a:p>
        </p:txBody>
      </p:sp>
    </p:spTree>
    <p:extLst>
      <p:ext uri="{BB962C8B-B14F-4D97-AF65-F5344CB8AC3E}">
        <p14:creationId xmlns:p14="http://schemas.microsoft.com/office/powerpoint/2010/main" val="32528828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21</a:t>
            </a:fld>
            <a:endParaRPr lang="en-US" noProof="0" dirty="0"/>
          </a:p>
        </p:txBody>
      </p:sp>
    </p:spTree>
    <p:extLst>
      <p:ext uri="{BB962C8B-B14F-4D97-AF65-F5344CB8AC3E}">
        <p14:creationId xmlns:p14="http://schemas.microsoft.com/office/powerpoint/2010/main" val="40913825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22</a:t>
            </a:fld>
            <a:endParaRPr lang="en-US" noProof="0" dirty="0"/>
          </a:p>
        </p:txBody>
      </p:sp>
    </p:spTree>
    <p:extLst>
      <p:ext uri="{BB962C8B-B14F-4D97-AF65-F5344CB8AC3E}">
        <p14:creationId xmlns:p14="http://schemas.microsoft.com/office/powerpoint/2010/main" val="30781284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23</a:t>
            </a:fld>
            <a:endParaRPr lang="en-US" noProof="0" dirty="0"/>
          </a:p>
        </p:txBody>
      </p:sp>
    </p:spTree>
    <p:extLst>
      <p:ext uri="{BB962C8B-B14F-4D97-AF65-F5344CB8AC3E}">
        <p14:creationId xmlns:p14="http://schemas.microsoft.com/office/powerpoint/2010/main" val="10491238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2</a:t>
            </a:fld>
            <a:endParaRPr lang="en-US" noProof="0" dirty="0"/>
          </a:p>
        </p:txBody>
      </p:sp>
    </p:spTree>
    <p:extLst>
      <p:ext uri="{BB962C8B-B14F-4D97-AF65-F5344CB8AC3E}">
        <p14:creationId xmlns:p14="http://schemas.microsoft.com/office/powerpoint/2010/main" val="1997929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24</a:t>
            </a:fld>
            <a:endParaRPr lang="en-US" noProof="0" dirty="0"/>
          </a:p>
        </p:txBody>
      </p:sp>
    </p:spTree>
    <p:extLst>
      <p:ext uri="{BB962C8B-B14F-4D97-AF65-F5344CB8AC3E}">
        <p14:creationId xmlns:p14="http://schemas.microsoft.com/office/powerpoint/2010/main" val="31920357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25</a:t>
            </a:fld>
            <a:endParaRPr lang="en-US" noProof="0" dirty="0"/>
          </a:p>
        </p:txBody>
      </p:sp>
    </p:spTree>
    <p:extLst>
      <p:ext uri="{BB962C8B-B14F-4D97-AF65-F5344CB8AC3E}">
        <p14:creationId xmlns:p14="http://schemas.microsoft.com/office/powerpoint/2010/main" val="40851350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26</a:t>
            </a:fld>
            <a:endParaRPr lang="en-US" noProof="0" dirty="0"/>
          </a:p>
        </p:txBody>
      </p:sp>
    </p:spTree>
    <p:extLst>
      <p:ext uri="{BB962C8B-B14F-4D97-AF65-F5344CB8AC3E}">
        <p14:creationId xmlns:p14="http://schemas.microsoft.com/office/powerpoint/2010/main" val="13383479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27</a:t>
            </a:fld>
            <a:endParaRPr lang="en-US" noProof="0" dirty="0"/>
          </a:p>
        </p:txBody>
      </p:sp>
    </p:spTree>
    <p:extLst>
      <p:ext uri="{BB962C8B-B14F-4D97-AF65-F5344CB8AC3E}">
        <p14:creationId xmlns:p14="http://schemas.microsoft.com/office/powerpoint/2010/main" val="9645241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28</a:t>
            </a:fld>
            <a:endParaRPr lang="en-US" noProof="0" dirty="0"/>
          </a:p>
        </p:txBody>
      </p:sp>
    </p:spTree>
    <p:extLst>
      <p:ext uri="{BB962C8B-B14F-4D97-AF65-F5344CB8AC3E}">
        <p14:creationId xmlns:p14="http://schemas.microsoft.com/office/powerpoint/2010/main" val="9421645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29</a:t>
            </a:fld>
            <a:endParaRPr lang="en-US" noProof="0" dirty="0"/>
          </a:p>
        </p:txBody>
      </p:sp>
    </p:spTree>
    <p:extLst>
      <p:ext uri="{BB962C8B-B14F-4D97-AF65-F5344CB8AC3E}">
        <p14:creationId xmlns:p14="http://schemas.microsoft.com/office/powerpoint/2010/main" val="19590613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30</a:t>
            </a:fld>
            <a:endParaRPr lang="en-US" noProof="0" dirty="0"/>
          </a:p>
        </p:txBody>
      </p:sp>
    </p:spTree>
    <p:extLst>
      <p:ext uri="{BB962C8B-B14F-4D97-AF65-F5344CB8AC3E}">
        <p14:creationId xmlns:p14="http://schemas.microsoft.com/office/powerpoint/2010/main" val="40290301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31</a:t>
            </a:fld>
            <a:endParaRPr lang="en-US" noProof="0" dirty="0"/>
          </a:p>
        </p:txBody>
      </p:sp>
    </p:spTree>
    <p:extLst>
      <p:ext uri="{BB962C8B-B14F-4D97-AF65-F5344CB8AC3E}">
        <p14:creationId xmlns:p14="http://schemas.microsoft.com/office/powerpoint/2010/main" val="30667925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32</a:t>
            </a:fld>
            <a:endParaRPr lang="en-US" noProof="0" dirty="0"/>
          </a:p>
        </p:txBody>
      </p:sp>
    </p:spTree>
    <p:extLst>
      <p:ext uri="{BB962C8B-B14F-4D97-AF65-F5344CB8AC3E}">
        <p14:creationId xmlns:p14="http://schemas.microsoft.com/office/powerpoint/2010/main" val="26940510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33</a:t>
            </a:fld>
            <a:endParaRPr lang="en-US" noProof="0" dirty="0"/>
          </a:p>
        </p:txBody>
      </p:sp>
    </p:spTree>
    <p:extLst>
      <p:ext uri="{BB962C8B-B14F-4D97-AF65-F5344CB8AC3E}">
        <p14:creationId xmlns:p14="http://schemas.microsoft.com/office/powerpoint/2010/main" val="12931717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3</a:t>
            </a:fld>
            <a:endParaRPr lang="en-US" noProof="0" dirty="0"/>
          </a:p>
        </p:txBody>
      </p:sp>
    </p:spTree>
    <p:extLst>
      <p:ext uri="{BB962C8B-B14F-4D97-AF65-F5344CB8AC3E}">
        <p14:creationId xmlns:p14="http://schemas.microsoft.com/office/powerpoint/2010/main" val="38136592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34</a:t>
            </a:fld>
            <a:endParaRPr lang="en-US" noProof="0" dirty="0"/>
          </a:p>
        </p:txBody>
      </p:sp>
    </p:spTree>
    <p:extLst>
      <p:ext uri="{BB962C8B-B14F-4D97-AF65-F5344CB8AC3E}">
        <p14:creationId xmlns:p14="http://schemas.microsoft.com/office/powerpoint/2010/main" val="176770192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35</a:t>
            </a:fld>
            <a:endParaRPr lang="en-US" noProof="0" dirty="0"/>
          </a:p>
        </p:txBody>
      </p:sp>
    </p:spTree>
    <p:extLst>
      <p:ext uri="{BB962C8B-B14F-4D97-AF65-F5344CB8AC3E}">
        <p14:creationId xmlns:p14="http://schemas.microsoft.com/office/powerpoint/2010/main" val="422859828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36</a:t>
            </a:fld>
            <a:endParaRPr lang="en-US" noProof="0" dirty="0"/>
          </a:p>
        </p:txBody>
      </p:sp>
    </p:spTree>
    <p:extLst>
      <p:ext uri="{BB962C8B-B14F-4D97-AF65-F5344CB8AC3E}">
        <p14:creationId xmlns:p14="http://schemas.microsoft.com/office/powerpoint/2010/main" val="32811625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37</a:t>
            </a:fld>
            <a:endParaRPr lang="en-US" noProof="0" dirty="0"/>
          </a:p>
        </p:txBody>
      </p:sp>
    </p:spTree>
    <p:extLst>
      <p:ext uri="{BB962C8B-B14F-4D97-AF65-F5344CB8AC3E}">
        <p14:creationId xmlns:p14="http://schemas.microsoft.com/office/powerpoint/2010/main" val="337738051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38</a:t>
            </a:fld>
            <a:endParaRPr lang="en-US" noProof="0" dirty="0"/>
          </a:p>
        </p:txBody>
      </p:sp>
    </p:spTree>
    <p:extLst>
      <p:ext uri="{BB962C8B-B14F-4D97-AF65-F5344CB8AC3E}">
        <p14:creationId xmlns:p14="http://schemas.microsoft.com/office/powerpoint/2010/main" val="39074183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39</a:t>
            </a:fld>
            <a:endParaRPr lang="en-US" noProof="0" dirty="0"/>
          </a:p>
        </p:txBody>
      </p:sp>
    </p:spTree>
    <p:extLst>
      <p:ext uri="{BB962C8B-B14F-4D97-AF65-F5344CB8AC3E}">
        <p14:creationId xmlns:p14="http://schemas.microsoft.com/office/powerpoint/2010/main" val="180468100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40</a:t>
            </a:fld>
            <a:endParaRPr lang="en-US" noProof="0" dirty="0"/>
          </a:p>
        </p:txBody>
      </p:sp>
    </p:spTree>
    <p:extLst>
      <p:ext uri="{BB962C8B-B14F-4D97-AF65-F5344CB8AC3E}">
        <p14:creationId xmlns:p14="http://schemas.microsoft.com/office/powerpoint/2010/main" val="192786700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41</a:t>
            </a:fld>
            <a:endParaRPr lang="en-US" noProof="0" dirty="0"/>
          </a:p>
        </p:txBody>
      </p:sp>
    </p:spTree>
    <p:extLst>
      <p:ext uri="{BB962C8B-B14F-4D97-AF65-F5344CB8AC3E}">
        <p14:creationId xmlns:p14="http://schemas.microsoft.com/office/powerpoint/2010/main" val="18734343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42</a:t>
            </a:fld>
            <a:endParaRPr lang="en-US" noProof="0" dirty="0"/>
          </a:p>
        </p:txBody>
      </p:sp>
    </p:spTree>
    <p:extLst>
      <p:ext uri="{BB962C8B-B14F-4D97-AF65-F5344CB8AC3E}">
        <p14:creationId xmlns:p14="http://schemas.microsoft.com/office/powerpoint/2010/main" val="114392895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45</a:t>
            </a:fld>
            <a:endParaRPr lang="en-US" noProof="0" dirty="0"/>
          </a:p>
        </p:txBody>
      </p:sp>
    </p:spTree>
    <p:extLst>
      <p:ext uri="{BB962C8B-B14F-4D97-AF65-F5344CB8AC3E}">
        <p14:creationId xmlns:p14="http://schemas.microsoft.com/office/powerpoint/2010/main" val="29140338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5</a:t>
            </a:fld>
            <a:endParaRPr lang="en-US" noProof="0" dirty="0"/>
          </a:p>
        </p:txBody>
      </p:sp>
    </p:spTree>
    <p:extLst>
      <p:ext uri="{BB962C8B-B14F-4D97-AF65-F5344CB8AC3E}">
        <p14:creationId xmlns:p14="http://schemas.microsoft.com/office/powerpoint/2010/main" val="324692540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46</a:t>
            </a:fld>
            <a:endParaRPr lang="en-US" noProof="0" dirty="0"/>
          </a:p>
        </p:txBody>
      </p:sp>
    </p:spTree>
    <p:extLst>
      <p:ext uri="{BB962C8B-B14F-4D97-AF65-F5344CB8AC3E}">
        <p14:creationId xmlns:p14="http://schemas.microsoft.com/office/powerpoint/2010/main" val="308195167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53</a:t>
            </a:fld>
            <a:endParaRPr lang="en-US" noProof="0" dirty="0"/>
          </a:p>
        </p:txBody>
      </p:sp>
    </p:spTree>
    <p:extLst>
      <p:ext uri="{BB962C8B-B14F-4D97-AF65-F5344CB8AC3E}">
        <p14:creationId xmlns:p14="http://schemas.microsoft.com/office/powerpoint/2010/main" val="4369973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9</a:t>
            </a:fld>
            <a:endParaRPr lang="en-US" noProof="0" dirty="0"/>
          </a:p>
        </p:txBody>
      </p:sp>
    </p:spTree>
    <p:extLst>
      <p:ext uri="{BB962C8B-B14F-4D97-AF65-F5344CB8AC3E}">
        <p14:creationId xmlns:p14="http://schemas.microsoft.com/office/powerpoint/2010/main" val="28367580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10</a:t>
            </a:fld>
            <a:endParaRPr lang="en-US" noProof="0" dirty="0"/>
          </a:p>
        </p:txBody>
      </p:sp>
    </p:spTree>
    <p:extLst>
      <p:ext uri="{BB962C8B-B14F-4D97-AF65-F5344CB8AC3E}">
        <p14:creationId xmlns:p14="http://schemas.microsoft.com/office/powerpoint/2010/main" val="12741209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11</a:t>
            </a:fld>
            <a:endParaRPr lang="en-US" noProof="0" dirty="0"/>
          </a:p>
        </p:txBody>
      </p:sp>
    </p:spTree>
    <p:extLst>
      <p:ext uri="{BB962C8B-B14F-4D97-AF65-F5344CB8AC3E}">
        <p14:creationId xmlns:p14="http://schemas.microsoft.com/office/powerpoint/2010/main" val="24111591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12</a:t>
            </a:fld>
            <a:endParaRPr lang="en-US" noProof="0" dirty="0"/>
          </a:p>
        </p:txBody>
      </p:sp>
    </p:spTree>
    <p:extLst>
      <p:ext uri="{BB962C8B-B14F-4D97-AF65-F5344CB8AC3E}">
        <p14:creationId xmlns:p14="http://schemas.microsoft.com/office/powerpoint/2010/main" val="5472724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13</a:t>
            </a:fld>
            <a:endParaRPr lang="en-US" noProof="0" dirty="0"/>
          </a:p>
        </p:txBody>
      </p:sp>
    </p:spTree>
    <p:extLst>
      <p:ext uri="{BB962C8B-B14F-4D97-AF65-F5344CB8AC3E}">
        <p14:creationId xmlns:p14="http://schemas.microsoft.com/office/powerpoint/2010/main" val="2231162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aphicFrame>
        <p:nvGraphicFramePr>
          <p:cNvPr id="12" name="Table 8">
            <a:extLst>
              <a:ext uri="{FF2B5EF4-FFF2-40B4-BE49-F238E27FC236}">
                <a16:creationId xmlns:a16="http://schemas.microsoft.com/office/drawing/2014/main" id="{EA812700-4F7B-0919-A294-CC362E4BD2FF}"/>
              </a:ext>
              <a:ext uri="{C183D7F6-B498-43B3-948B-1728B52AA6E4}">
                <adec:decorative xmlns:adec="http://schemas.microsoft.com/office/drawing/2017/decorative" val="1"/>
              </a:ext>
            </a:extLst>
          </p:cNvPr>
          <p:cNvGraphicFramePr>
            <a:graphicFrameLocks noGrp="1"/>
          </p:cNvGraphicFramePr>
          <p:nvPr userDrawn="1">
            <p:extLst>
              <p:ext uri="{D42A27DB-BD31-4B8C-83A1-F6EECF244321}">
                <p14:modId xmlns:p14="http://schemas.microsoft.com/office/powerpoint/2010/main" val="3450590889"/>
              </p:ext>
            </p:extLst>
          </p:nvPr>
        </p:nvGraphicFramePr>
        <p:xfrm>
          <a:off x="7462835" y="420624"/>
          <a:ext cx="4297680" cy="6016752"/>
        </p:xfrm>
        <a:graphic>
          <a:graphicData uri="http://schemas.openxmlformats.org/drawingml/2006/table">
            <a:tbl>
              <a:tblPr bandRow="1">
                <a:tableStyleId>{5C22544A-7EE6-4342-B048-85BDC9FD1C3A}</a:tableStyleId>
              </a:tblPr>
              <a:tblGrid>
                <a:gridCol w="429768">
                  <a:extLst>
                    <a:ext uri="{9D8B030D-6E8A-4147-A177-3AD203B41FA5}">
                      <a16:colId xmlns:a16="http://schemas.microsoft.com/office/drawing/2014/main" val="3227434602"/>
                    </a:ext>
                  </a:extLst>
                </a:gridCol>
                <a:gridCol w="429768">
                  <a:extLst>
                    <a:ext uri="{9D8B030D-6E8A-4147-A177-3AD203B41FA5}">
                      <a16:colId xmlns:a16="http://schemas.microsoft.com/office/drawing/2014/main" val="2679191072"/>
                    </a:ext>
                  </a:extLst>
                </a:gridCol>
                <a:gridCol w="429768">
                  <a:extLst>
                    <a:ext uri="{9D8B030D-6E8A-4147-A177-3AD203B41FA5}">
                      <a16:colId xmlns:a16="http://schemas.microsoft.com/office/drawing/2014/main" val="3275508775"/>
                    </a:ext>
                  </a:extLst>
                </a:gridCol>
                <a:gridCol w="429768">
                  <a:extLst>
                    <a:ext uri="{9D8B030D-6E8A-4147-A177-3AD203B41FA5}">
                      <a16:colId xmlns:a16="http://schemas.microsoft.com/office/drawing/2014/main" val="4103063430"/>
                    </a:ext>
                  </a:extLst>
                </a:gridCol>
                <a:gridCol w="429768">
                  <a:extLst>
                    <a:ext uri="{9D8B030D-6E8A-4147-A177-3AD203B41FA5}">
                      <a16:colId xmlns:a16="http://schemas.microsoft.com/office/drawing/2014/main" val="4218281584"/>
                    </a:ext>
                  </a:extLst>
                </a:gridCol>
                <a:gridCol w="429768">
                  <a:extLst>
                    <a:ext uri="{9D8B030D-6E8A-4147-A177-3AD203B41FA5}">
                      <a16:colId xmlns:a16="http://schemas.microsoft.com/office/drawing/2014/main" val="503927227"/>
                    </a:ext>
                  </a:extLst>
                </a:gridCol>
                <a:gridCol w="429768">
                  <a:extLst>
                    <a:ext uri="{9D8B030D-6E8A-4147-A177-3AD203B41FA5}">
                      <a16:colId xmlns:a16="http://schemas.microsoft.com/office/drawing/2014/main" val="342415256"/>
                    </a:ext>
                  </a:extLst>
                </a:gridCol>
                <a:gridCol w="429768">
                  <a:extLst>
                    <a:ext uri="{9D8B030D-6E8A-4147-A177-3AD203B41FA5}">
                      <a16:colId xmlns:a16="http://schemas.microsoft.com/office/drawing/2014/main" val="2092302351"/>
                    </a:ext>
                  </a:extLst>
                </a:gridCol>
                <a:gridCol w="429768">
                  <a:extLst>
                    <a:ext uri="{9D8B030D-6E8A-4147-A177-3AD203B41FA5}">
                      <a16:colId xmlns:a16="http://schemas.microsoft.com/office/drawing/2014/main" val="2258278874"/>
                    </a:ext>
                  </a:extLst>
                </a:gridCol>
                <a:gridCol w="429768">
                  <a:extLst>
                    <a:ext uri="{9D8B030D-6E8A-4147-A177-3AD203B41FA5}">
                      <a16:colId xmlns:a16="http://schemas.microsoft.com/office/drawing/2014/main" val="539162799"/>
                    </a:ext>
                  </a:extLst>
                </a:gridCol>
              </a:tblGrid>
              <a:tr h="429768">
                <a:tc>
                  <a:txBody>
                    <a:bodyPr/>
                    <a:lstStyle/>
                    <a:p>
                      <a:endParaRPr lang="en-US" dirty="0"/>
                    </a:p>
                  </a:txBody>
                  <a:tcP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noFill/>
                  </a:tcPr>
                </a:tc>
                <a:tc>
                  <a:txBody>
                    <a:bodyPr/>
                    <a:lstStyle/>
                    <a:p>
                      <a:endParaRPr lang="en-US" dirty="0"/>
                    </a:p>
                  </a:txBody>
                  <a:tcPr>
                    <a:lnT w="38100" cap="flat" cmpd="sng" algn="ctr">
                      <a:solidFill>
                        <a:schemeClr val="bg1"/>
                      </a:solidFill>
                      <a:prstDash val="solid"/>
                      <a:round/>
                      <a:headEnd type="none" w="med" len="med"/>
                      <a:tailEnd type="none" w="med" len="med"/>
                    </a:lnT>
                    <a:noFill/>
                  </a:tcPr>
                </a:tc>
                <a:tc>
                  <a:txBody>
                    <a:bodyPr/>
                    <a:lstStyle/>
                    <a:p>
                      <a:endParaRPr lang="en-US" dirty="0"/>
                    </a:p>
                  </a:txBody>
                  <a:tcPr>
                    <a:lnT w="38100" cap="flat" cmpd="sng" algn="ctr">
                      <a:solidFill>
                        <a:schemeClr val="bg1"/>
                      </a:solidFill>
                      <a:prstDash val="solid"/>
                      <a:round/>
                      <a:headEnd type="none" w="med" len="med"/>
                      <a:tailEnd type="none" w="med" len="med"/>
                    </a:lnT>
                    <a:noFill/>
                  </a:tcPr>
                </a:tc>
                <a:tc>
                  <a:txBody>
                    <a:bodyPr/>
                    <a:lstStyle/>
                    <a:p>
                      <a:endParaRPr lang="en-US" dirty="0"/>
                    </a:p>
                  </a:txBody>
                  <a:tcPr>
                    <a:lnT w="38100" cap="flat" cmpd="sng" algn="ctr">
                      <a:solidFill>
                        <a:schemeClr val="bg1"/>
                      </a:solidFill>
                      <a:prstDash val="solid"/>
                      <a:round/>
                      <a:headEnd type="none" w="med" len="med"/>
                      <a:tailEnd type="none" w="med" len="med"/>
                    </a:lnT>
                    <a:noFill/>
                  </a:tcPr>
                </a:tc>
                <a:tc>
                  <a:txBody>
                    <a:bodyPr/>
                    <a:lstStyle/>
                    <a:p>
                      <a:endParaRPr lang="en-US" dirty="0"/>
                    </a:p>
                  </a:txBody>
                  <a:tcPr>
                    <a:lnT w="38100" cap="flat" cmpd="sng" algn="ctr">
                      <a:solidFill>
                        <a:schemeClr val="bg1"/>
                      </a:solidFill>
                      <a:prstDash val="solid"/>
                      <a:round/>
                      <a:headEnd type="none" w="med" len="med"/>
                      <a:tailEnd type="none" w="med" len="med"/>
                    </a:lnT>
                    <a:noFill/>
                  </a:tcPr>
                </a:tc>
                <a:tc>
                  <a:txBody>
                    <a:bodyPr/>
                    <a:lstStyle/>
                    <a:p>
                      <a:endParaRPr lang="en-US" dirty="0"/>
                    </a:p>
                  </a:txBody>
                  <a:tcPr>
                    <a:lnT w="38100" cap="flat" cmpd="sng" algn="ctr">
                      <a:solidFill>
                        <a:schemeClr val="bg1"/>
                      </a:solidFill>
                      <a:prstDash val="solid"/>
                      <a:round/>
                      <a:headEnd type="none" w="med" len="med"/>
                      <a:tailEnd type="none" w="med" len="med"/>
                    </a:lnT>
                    <a:noFill/>
                  </a:tcPr>
                </a:tc>
                <a:tc>
                  <a:txBody>
                    <a:bodyPr/>
                    <a:lstStyle/>
                    <a:p>
                      <a:endParaRPr lang="en-US" dirty="0"/>
                    </a:p>
                  </a:txBody>
                  <a:tcPr>
                    <a:lnT w="38100" cap="flat" cmpd="sng" algn="ctr">
                      <a:solidFill>
                        <a:schemeClr val="bg1"/>
                      </a:solidFill>
                      <a:prstDash val="solid"/>
                      <a:round/>
                      <a:headEnd type="none" w="med" len="med"/>
                      <a:tailEnd type="none" w="med" len="med"/>
                    </a:lnT>
                    <a:noFill/>
                  </a:tcPr>
                </a:tc>
                <a:tc>
                  <a:txBody>
                    <a:bodyPr/>
                    <a:lstStyle/>
                    <a:p>
                      <a:endParaRPr lang="en-US" dirty="0"/>
                    </a:p>
                  </a:txBody>
                  <a:tcPr>
                    <a:lnT w="38100" cap="flat" cmpd="sng" algn="ctr">
                      <a:solidFill>
                        <a:schemeClr val="bg1"/>
                      </a:solidFill>
                      <a:prstDash val="solid"/>
                      <a:round/>
                      <a:headEnd type="none" w="med" len="med"/>
                      <a:tailEnd type="none" w="med" len="med"/>
                    </a:lnT>
                    <a:noFill/>
                  </a:tcPr>
                </a:tc>
                <a:tc>
                  <a:txBody>
                    <a:bodyPr/>
                    <a:lstStyle/>
                    <a:p>
                      <a:endParaRPr lang="en-US" dirty="0"/>
                    </a:p>
                  </a:txBody>
                  <a:tcPr>
                    <a:lnT w="38100" cap="flat" cmpd="sng" algn="ctr">
                      <a:solidFill>
                        <a:schemeClr val="bg1"/>
                      </a:solidFill>
                      <a:prstDash val="solid"/>
                      <a:round/>
                      <a:headEnd type="none" w="med" len="med"/>
                      <a:tailEnd type="none" w="med" len="med"/>
                    </a:lnT>
                    <a:noFill/>
                  </a:tcPr>
                </a:tc>
                <a:tc>
                  <a:txBody>
                    <a:bodyPr/>
                    <a:lstStyle/>
                    <a:p>
                      <a:endParaRPr lang="en-US" dirty="0"/>
                    </a:p>
                  </a:txBody>
                  <a:tcPr>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noFill/>
                  </a:tcPr>
                </a:tc>
                <a:extLst>
                  <a:ext uri="{0D108BD9-81ED-4DB2-BD59-A6C34878D82A}">
                    <a16:rowId xmlns:a16="http://schemas.microsoft.com/office/drawing/2014/main" val="218664993"/>
                  </a:ext>
                </a:extLst>
              </a:tr>
              <a:tr h="429768">
                <a:tc>
                  <a:txBody>
                    <a:bodyPr/>
                    <a:lstStyle/>
                    <a:p>
                      <a:endParaRPr lang="en-US" dirty="0"/>
                    </a:p>
                  </a:txBody>
                  <a:tcPr>
                    <a:lnL w="38100" cap="flat" cmpd="sng" algn="ctr">
                      <a:solidFill>
                        <a:schemeClr val="bg1"/>
                      </a:solidFill>
                      <a:prstDash val="solid"/>
                      <a:round/>
                      <a:headEnd type="none" w="med" len="med"/>
                      <a:tailEnd type="none" w="med" len="med"/>
                    </a:lnL>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lnR w="38100" cap="flat" cmpd="sng" algn="ctr">
                      <a:solidFill>
                        <a:schemeClr val="bg1"/>
                      </a:solidFill>
                      <a:prstDash val="solid"/>
                      <a:round/>
                      <a:headEnd type="none" w="med" len="med"/>
                      <a:tailEnd type="none" w="med" len="med"/>
                    </a:lnR>
                    <a:noFill/>
                  </a:tcPr>
                </a:tc>
                <a:extLst>
                  <a:ext uri="{0D108BD9-81ED-4DB2-BD59-A6C34878D82A}">
                    <a16:rowId xmlns:a16="http://schemas.microsoft.com/office/drawing/2014/main" val="49486137"/>
                  </a:ext>
                </a:extLst>
              </a:tr>
              <a:tr h="429768">
                <a:tc>
                  <a:txBody>
                    <a:bodyPr/>
                    <a:lstStyle/>
                    <a:p>
                      <a:endParaRPr lang="en-US" dirty="0"/>
                    </a:p>
                  </a:txBody>
                  <a:tcPr>
                    <a:lnL w="38100" cap="flat" cmpd="sng" algn="ctr">
                      <a:solidFill>
                        <a:schemeClr val="bg1"/>
                      </a:solidFill>
                      <a:prstDash val="solid"/>
                      <a:round/>
                      <a:headEnd type="none" w="med" len="med"/>
                      <a:tailEnd type="none" w="med" len="med"/>
                    </a:lnL>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lnR w="38100" cap="flat" cmpd="sng" algn="ctr">
                      <a:solidFill>
                        <a:schemeClr val="bg1"/>
                      </a:solidFill>
                      <a:prstDash val="solid"/>
                      <a:round/>
                      <a:headEnd type="none" w="med" len="med"/>
                      <a:tailEnd type="none" w="med" len="med"/>
                    </a:lnR>
                    <a:noFill/>
                  </a:tcPr>
                </a:tc>
                <a:extLst>
                  <a:ext uri="{0D108BD9-81ED-4DB2-BD59-A6C34878D82A}">
                    <a16:rowId xmlns:a16="http://schemas.microsoft.com/office/drawing/2014/main" val="368612509"/>
                  </a:ext>
                </a:extLst>
              </a:tr>
              <a:tr h="429768">
                <a:tc>
                  <a:txBody>
                    <a:bodyPr/>
                    <a:lstStyle/>
                    <a:p>
                      <a:endParaRPr lang="en-US" dirty="0"/>
                    </a:p>
                  </a:txBody>
                  <a:tcPr>
                    <a:lnL w="38100" cap="flat" cmpd="sng" algn="ctr">
                      <a:solidFill>
                        <a:schemeClr val="bg1"/>
                      </a:solidFill>
                      <a:prstDash val="solid"/>
                      <a:round/>
                      <a:headEnd type="none" w="med" len="med"/>
                      <a:tailEnd type="none" w="med" len="med"/>
                    </a:lnL>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lnR w="38100" cap="flat" cmpd="sng" algn="ctr">
                      <a:solidFill>
                        <a:schemeClr val="bg1"/>
                      </a:solidFill>
                      <a:prstDash val="solid"/>
                      <a:round/>
                      <a:headEnd type="none" w="med" len="med"/>
                      <a:tailEnd type="none" w="med" len="med"/>
                    </a:lnR>
                    <a:noFill/>
                  </a:tcPr>
                </a:tc>
                <a:extLst>
                  <a:ext uri="{0D108BD9-81ED-4DB2-BD59-A6C34878D82A}">
                    <a16:rowId xmlns:a16="http://schemas.microsoft.com/office/drawing/2014/main" val="3762521216"/>
                  </a:ext>
                </a:extLst>
              </a:tr>
              <a:tr h="429768">
                <a:tc>
                  <a:txBody>
                    <a:bodyPr/>
                    <a:lstStyle/>
                    <a:p>
                      <a:endParaRPr lang="en-US" dirty="0"/>
                    </a:p>
                  </a:txBody>
                  <a:tcPr>
                    <a:lnL w="38100" cap="flat" cmpd="sng" algn="ctr">
                      <a:solidFill>
                        <a:schemeClr val="bg1"/>
                      </a:solidFill>
                      <a:prstDash val="solid"/>
                      <a:round/>
                      <a:headEnd type="none" w="med" len="med"/>
                      <a:tailEnd type="none" w="med" len="med"/>
                    </a:lnL>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lnR w="38100" cap="flat" cmpd="sng" algn="ctr">
                      <a:solidFill>
                        <a:schemeClr val="bg1"/>
                      </a:solidFill>
                      <a:prstDash val="solid"/>
                      <a:round/>
                      <a:headEnd type="none" w="med" len="med"/>
                      <a:tailEnd type="none" w="med" len="med"/>
                    </a:lnR>
                    <a:noFill/>
                  </a:tcPr>
                </a:tc>
                <a:extLst>
                  <a:ext uri="{0D108BD9-81ED-4DB2-BD59-A6C34878D82A}">
                    <a16:rowId xmlns:a16="http://schemas.microsoft.com/office/drawing/2014/main" val="1238400337"/>
                  </a:ext>
                </a:extLst>
              </a:tr>
              <a:tr h="429768">
                <a:tc>
                  <a:txBody>
                    <a:bodyPr/>
                    <a:lstStyle/>
                    <a:p>
                      <a:endParaRPr lang="en-US" dirty="0"/>
                    </a:p>
                  </a:txBody>
                  <a:tcPr>
                    <a:lnL w="38100" cap="flat" cmpd="sng" algn="ctr">
                      <a:solidFill>
                        <a:schemeClr val="bg1"/>
                      </a:solidFill>
                      <a:prstDash val="solid"/>
                      <a:round/>
                      <a:headEnd type="none" w="med" len="med"/>
                      <a:tailEnd type="none" w="med" len="med"/>
                    </a:lnL>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lnR w="38100" cap="flat" cmpd="sng" algn="ctr">
                      <a:solidFill>
                        <a:schemeClr val="bg1"/>
                      </a:solidFill>
                      <a:prstDash val="solid"/>
                      <a:round/>
                      <a:headEnd type="none" w="med" len="med"/>
                      <a:tailEnd type="none" w="med" len="med"/>
                    </a:lnR>
                    <a:noFill/>
                  </a:tcPr>
                </a:tc>
                <a:extLst>
                  <a:ext uri="{0D108BD9-81ED-4DB2-BD59-A6C34878D82A}">
                    <a16:rowId xmlns:a16="http://schemas.microsoft.com/office/drawing/2014/main" val="760747136"/>
                  </a:ext>
                </a:extLst>
              </a:tr>
              <a:tr h="429768">
                <a:tc>
                  <a:txBody>
                    <a:bodyPr/>
                    <a:lstStyle/>
                    <a:p>
                      <a:endParaRPr lang="en-US" dirty="0"/>
                    </a:p>
                  </a:txBody>
                  <a:tcPr>
                    <a:lnL w="38100" cap="flat" cmpd="sng" algn="ctr">
                      <a:solidFill>
                        <a:schemeClr val="bg1"/>
                      </a:solidFill>
                      <a:prstDash val="solid"/>
                      <a:round/>
                      <a:headEnd type="none" w="med" len="med"/>
                      <a:tailEnd type="none" w="med" len="med"/>
                    </a:lnL>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lnR w="38100" cap="flat" cmpd="sng" algn="ctr">
                      <a:solidFill>
                        <a:schemeClr val="bg1"/>
                      </a:solidFill>
                      <a:prstDash val="solid"/>
                      <a:round/>
                      <a:headEnd type="none" w="med" len="med"/>
                      <a:tailEnd type="none" w="med" len="med"/>
                    </a:lnR>
                    <a:noFill/>
                  </a:tcPr>
                </a:tc>
                <a:extLst>
                  <a:ext uri="{0D108BD9-81ED-4DB2-BD59-A6C34878D82A}">
                    <a16:rowId xmlns:a16="http://schemas.microsoft.com/office/drawing/2014/main" val="479772814"/>
                  </a:ext>
                </a:extLst>
              </a:tr>
              <a:tr h="429768">
                <a:tc>
                  <a:txBody>
                    <a:bodyPr/>
                    <a:lstStyle/>
                    <a:p>
                      <a:endParaRPr lang="en-US" dirty="0"/>
                    </a:p>
                  </a:txBody>
                  <a:tcPr>
                    <a:lnL w="38100" cap="flat" cmpd="sng" algn="ctr">
                      <a:solidFill>
                        <a:schemeClr val="bg1"/>
                      </a:solidFill>
                      <a:prstDash val="solid"/>
                      <a:round/>
                      <a:headEnd type="none" w="med" len="med"/>
                      <a:tailEnd type="none" w="med" len="med"/>
                    </a:lnL>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lnR w="38100" cap="flat" cmpd="sng" algn="ctr">
                      <a:solidFill>
                        <a:schemeClr val="bg1"/>
                      </a:solidFill>
                      <a:prstDash val="solid"/>
                      <a:round/>
                      <a:headEnd type="none" w="med" len="med"/>
                      <a:tailEnd type="none" w="med" len="med"/>
                    </a:lnR>
                    <a:noFill/>
                  </a:tcPr>
                </a:tc>
                <a:extLst>
                  <a:ext uri="{0D108BD9-81ED-4DB2-BD59-A6C34878D82A}">
                    <a16:rowId xmlns:a16="http://schemas.microsoft.com/office/drawing/2014/main" val="3877978386"/>
                  </a:ext>
                </a:extLst>
              </a:tr>
              <a:tr h="429768">
                <a:tc>
                  <a:txBody>
                    <a:bodyPr/>
                    <a:lstStyle/>
                    <a:p>
                      <a:endParaRPr lang="en-US" dirty="0"/>
                    </a:p>
                  </a:txBody>
                  <a:tcPr>
                    <a:lnL w="38100" cap="flat" cmpd="sng" algn="ctr">
                      <a:solidFill>
                        <a:schemeClr val="bg1"/>
                      </a:solidFill>
                      <a:prstDash val="solid"/>
                      <a:round/>
                      <a:headEnd type="none" w="med" len="med"/>
                      <a:tailEnd type="none" w="med" len="med"/>
                    </a:lnL>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lnR w="38100" cap="flat" cmpd="sng" algn="ctr">
                      <a:solidFill>
                        <a:schemeClr val="bg1"/>
                      </a:solidFill>
                      <a:prstDash val="solid"/>
                      <a:round/>
                      <a:headEnd type="none" w="med" len="med"/>
                      <a:tailEnd type="none" w="med" len="med"/>
                    </a:lnR>
                    <a:noFill/>
                  </a:tcPr>
                </a:tc>
                <a:extLst>
                  <a:ext uri="{0D108BD9-81ED-4DB2-BD59-A6C34878D82A}">
                    <a16:rowId xmlns:a16="http://schemas.microsoft.com/office/drawing/2014/main" val="3037604750"/>
                  </a:ext>
                </a:extLst>
              </a:tr>
              <a:tr h="429768">
                <a:tc>
                  <a:txBody>
                    <a:bodyPr/>
                    <a:lstStyle/>
                    <a:p>
                      <a:endParaRPr lang="en-US" dirty="0"/>
                    </a:p>
                  </a:txBody>
                  <a:tcPr>
                    <a:lnL w="38100" cap="flat" cmpd="sng" algn="ctr">
                      <a:solidFill>
                        <a:schemeClr val="bg1"/>
                      </a:solidFill>
                      <a:prstDash val="solid"/>
                      <a:round/>
                      <a:headEnd type="none" w="med" len="med"/>
                      <a:tailEnd type="none" w="med" len="med"/>
                    </a:lnL>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lnR w="38100" cap="flat" cmpd="sng" algn="ctr">
                      <a:solidFill>
                        <a:schemeClr val="bg1"/>
                      </a:solidFill>
                      <a:prstDash val="solid"/>
                      <a:round/>
                      <a:headEnd type="none" w="med" len="med"/>
                      <a:tailEnd type="none" w="med" len="med"/>
                    </a:lnR>
                    <a:noFill/>
                  </a:tcPr>
                </a:tc>
                <a:extLst>
                  <a:ext uri="{0D108BD9-81ED-4DB2-BD59-A6C34878D82A}">
                    <a16:rowId xmlns:a16="http://schemas.microsoft.com/office/drawing/2014/main" val="911027561"/>
                  </a:ext>
                </a:extLst>
              </a:tr>
              <a:tr h="429768">
                <a:tc>
                  <a:txBody>
                    <a:bodyPr/>
                    <a:lstStyle/>
                    <a:p>
                      <a:endParaRPr lang="en-US" dirty="0"/>
                    </a:p>
                  </a:txBody>
                  <a:tcPr>
                    <a:lnL w="38100" cap="flat" cmpd="sng" algn="ctr">
                      <a:solidFill>
                        <a:schemeClr val="bg1"/>
                      </a:solidFill>
                      <a:prstDash val="solid"/>
                      <a:round/>
                      <a:headEnd type="none" w="med" len="med"/>
                      <a:tailEnd type="none" w="med" len="med"/>
                    </a:lnL>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lnR w="38100" cap="flat" cmpd="sng" algn="ctr">
                      <a:solidFill>
                        <a:schemeClr val="bg1"/>
                      </a:solidFill>
                      <a:prstDash val="solid"/>
                      <a:round/>
                      <a:headEnd type="none" w="med" len="med"/>
                      <a:tailEnd type="none" w="med" len="med"/>
                    </a:lnR>
                    <a:noFill/>
                  </a:tcPr>
                </a:tc>
                <a:extLst>
                  <a:ext uri="{0D108BD9-81ED-4DB2-BD59-A6C34878D82A}">
                    <a16:rowId xmlns:a16="http://schemas.microsoft.com/office/drawing/2014/main" val="2342850680"/>
                  </a:ext>
                </a:extLst>
              </a:tr>
              <a:tr h="429768">
                <a:tc>
                  <a:txBody>
                    <a:bodyPr/>
                    <a:lstStyle/>
                    <a:p>
                      <a:endParaRPr lang="en-US" dirty="0"/>
                    </a:p>
                  </a:txBody>
                  <a:tcPr>
                    <a:lnL w="38100" cap="flat" cmpd="sng" algn="ctr">
                      <a:solidFill>
                        <a:schemeClr val="bg1"/>
                      </a:solidFill>
                      <a:prstDash val="solid"/>
                      <a:round/>
                      <a:headEnd type="none" w="med" len="med"/>
                      <a:tailEnd type="none" w="med" len="med"/>
                    </a:lnL>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lnR w="38100" cap="flat" cmpd="sng" algn="ctr">
                      <a:solidFill>
                        <a:schemeClr val="bg1"/>
                      </a:solidFill>
                      <a:prstDash val="solid"/>
                      <a:round/>
                      <a:headEnd type="none" w="med" len="med"/>
                      <a:tailEnd type="none" w="med" len="med"/>
                    </a:lnR>
                    <a:noFill/>
                  </a:tcPr>
                </a:tc>
                <a:extLst>
                  <a:ext uri="{0D108BD9-81ED-4DB2-BD59-A6C34878D82A}">
                    <a16:rowId xmlns:a16="http://schemas.microsoft.com/office/drawing/2014/main" val="2575912702"/>
                  </a:ext>
                </a:extLst>
              </a:tr>
              <a:tr h="429768">
                <a:tc>
                  <a:txBody>
                    <a:bodyPr/>
                    <a:lstStyle/>
                    <a:p>
                      <a:endParaRPr lang="en-US" dirty="0"/>
                    </a:p>
                  </a:txBody>
                  <a:tcPr>
                    <a:lnL w="38100" cap="flat" cmpd="sng" algn="ctr">
                      <a:solidFill>
                        <a:schemeClr val="bg1"/>
                      </a:solidFill>
                      <a:prstDash val="solid"/>
                      <a:round/>
                      <a:headEnd type="none" w="med" len="med"/>
                      <a:tailEnd type="none" w="med" len="med"/>
                    </a:lnL>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lnR w="38100" cap="flat" cmpd="sng" algn="ctr">
                      <a:solidFill>
                        <a:schemeClr val="bg1"/>
                      </a:solidFill>
                      <a:prstDash val="solid"/>
                      <a:round/>
                      <a:headEnd type="none" w="med" len="med"/>
                      <a:tailEnd type="none" w="med" len="med"/>
                    </a:lnR>
                    <a:noFill/>
                  </a:tcPr>
                </a:tc>
                <a:extLst>
                  <a:ext uri="{0D108BD9-81ED-4DB2-BD59-A6C34878D82A}">
                    <a16:rowId xmlns:a16="http://schemas.microsoft.com/office/drawing/2014/main" val="1380670666"/>
                  </a:ext>
                </a:extLst>
              </a:tr>
              <a:tr h="429768">
                <a:tc>
                  <a:txBody>
                    <a:bodyPr/>
                    <a:lstStyle/>
                    <a:p>
                      <a:endParaRPr lang="en-US" dirty="0"/>
                    </a:p>
                  </a:txBody>
                  <a:tcPr>
                    <a:lnL w="38100" cap="flat" cmpd="sng" algn="ctr">
                      <a:solidFill>
                        <a:schemeClr val="bg1"/>
                      </a:solidFill>
                      <a:prstDash val="solid"/>
                      <a:round/>
                      <a:headEnd type="none" w="med" len="med"/>
                      <a:tailEnd type="none" w="med" len="med"/>
                    </a:lnL>
                    <a:lnB w="38100" cap="flat" cmpd="sng" algn="ctr">
                      <a:solidFill>
                        <a:schemeClr val="bg1"/>
                      </a:solidFill>
                      <a:prstDash val="solid"/>
                      <a:round/>
                      <a:headEnd type="none" w="med" len="med"/>
                      <a:tailEnd type="none" w="med" len="med"/>
                    </a:lnB>
                    <a:noFill/>
                  </a:tcPr>
                </a:tc>
                <a:tc>
                  <a:txBody>
                    <a:bodyPr/>
                    <a:lstStyle/>
                    <a:p>
                      <a:endParaRPr lang="en-US" dirty="0"/>
                    </a:p>
                  </a:txBody>
                  <a:tcPr>
                    <a:lnB w="38100" cap="flat" cmpd="sng" algn="ctr">
                      <a:solidFill>
                        <a:schemeClr val="bg1"/>
                      </a:solidFill>
                      <a:prstDash val="solid"/>
                      <a:round/>
                      <a:headEnd type="none" w="med" len="med"/>
                      <a:tailEnd type="none" w="med" len="med"/>
                    </a:lnB>
                    <a:noFill/>
                  </a:tcPr>
                </a:tc>
                <a:tc>
                  <a:txBody>
                    <a:bodyPr/>
                    <a:lstStyle/>
                    <a:p>
                      <a:endParaRPr lang="en-US" dirty="0"/>
                    </a:p>
                  </a:txBody>
                  <a:tcPr>
                    <a:lnB w="38100" cap="flat" cmpd="sng" algn="ctr">
                      <a:solidFill>
                        <a:schemeClr val="bg1"/>
                      </a:solidFill>
                      <a:prstDash val="solid"/>
                      <a:round/>
                      <a:headEnd type="none" w="med" len="med"/>
                      <a:tailEnd type="none" w="med" len="med"/>
                    </a:lnB>
                    <a:noFill/>
                  </a:tcPr>
                </a:tc>
                <a:tc>
                  <a:txBody>
                    <a:bodyPr/>
                    <a:lstStyle/>
                    <a:p>
                      <a:endParaRPr lang="en-US" dirty="0"/>
                    </a:p>
                  </a:txBody>
                  <a:tcPr>
                    <a:lnB w="38100" cap="flat" cmpd="sng" algn="ctr">
                      <a:solidFill>
                        <a:schemeClr val="bg1"/>
                      </a:solidFill>
                      <a:prstDash val="solid"/>
                      <a:round/>
                      <a:headEnd type="none" w="med" len="med"/>
                      <a:tailEnd type="none" w="med" len="med"/>
                    </a:lnB>
                    <a:noFill/>
                  </a:tcPr>
                </a:tc>
                <a:tc>
                  <a:txBody>
                    <a:bodyPr/>
                    <a:lstStyle/>
                    <a:p>
                      <a:endParaRPr lang="en-US" dirty="0"/>
                    </a:p>
                  </a:txBody>
                  <a:tcPr>
                    <a:lnB w="38100" cap="flat" cmpd="sng" algn="ctr">
                      <a:solidFill>
                        <a:schemeClr val="bg1"/>
                      </a:solidFill>
                      <a:prstDash val="solid"/>
                      <a:round/>
                      <a:headEnd type="none" w="med" len="med"/>
                      <a:tailEnd type="none" w="med" len="med"/>
                    </a:lnB>
                    <a:noFill/>
                  </a:tcPr>
                </a:tc>
                <a:tc>
                  <a:txBody>
                    <a:bodyPr/>
                    <a:lstStyle/>
                    <a:p>
                      <a:endParaRPr lang="en-US" dirty="0"/>
                    </a:p>
                  </a:txBody>
                  <a:tcPr>
                    <a:lnB w="38100" cap="flat" cmpd="sng" algn="ctr">
                      <a:solidFill>
                        <a:schemeClr val="bg1"/>
                      </a:solidFill>
                      <a:prstDash val="solid"/>
                      <a:round/>
                      <a:headEnd type="none" w="med" len="med"/>
                      <a:tailEnd type="none" w="med" len="med"/>
                    </a:lnB>
                    <a:noFill/>
                  </a:tcPr>
                </a:tc>
                <a:tc>
                  <a:txBody>
                    <a:bodyPr/>
                    <a:lstStyle/>
                    <a:p>
                      <a:endParaRPr lang="en-US" dirty="0"/>
                    </a:p>
                  </a:txBody>
                  <a:tcPr>
                    <a:lnB w="38100" cap="flat" cmpd="sng" algn="ctr">
                      <a:solidFill>
                        <a:schemeClr val="bg1"/>
                      </a:solidFill>
                      <a:prstDash val="solid"/>
                      <a:round/>
                      <a:headEnd type="none" w="med" len="med"/>
                      <a:tailEnd type="none" w="med" len="med"/>
                    </a:lnB>
                    <a:noFill/>
                  </a:tcPr>
                </a:tc>
                <a:tc>
                  <a:txBody>
                    <a:bodyPr/>
                    <a:lstStyle/>
                    <a:p>
                      <a:endParaRPr lang="en-US" dirty="0"/>
                    </a:p>
                  </a:txBody>
                  <a:tcPr>
                    <a:lnB w="38100" cap="flat" cmpd="sng" algn="ctr">
                      <a:solidFill>
                        <a:schemeClr val="bg1"/>
                      </a:solidFill>
                      <a:prstDash val="solid"/>
                      <a:round/>
                      <a:headEnd type="none" w="med" len="med"/>
                      <a:tailEnd type="none" w="med" len="med"/>
                    </a:lnB>
                    <a:noFill/>
                  </a:tcPr>
                </a:tc>
                <a:tc>
                  <a:txBody>
                    <a:bodyPr/>
                    <a:lstStyle/>
                    <a:p>
                      <a:endParaRPr lang="en-US" dirty="0"/>
                    </a:p>
                  </a:txBody>
                  <a:tcPr>
                    <a:lnB w="38100" cap="flat" cmpd="sng" algn="ctr">
                      <a:solidFill>
                        <a:schemeClr val="bg1"/>
                      </a:solidFill>
                      <a:prstDash val="solid"/>
                      <a:round/>
                      <a:headEnd type="none" w="med" len="med"/>
                      <a:tailEnd type="none" w="med" len="med"/>
                    </a:lnB>
                    <a:noFill/>
                  </a:tcPr>
                </a:tc>
                <a:tc>
                  <a:txBody>
                    <a:bodyPr/>
                    <a:lstStyle/>
                    <a:p>
                      <a:endParaRPr lang="en-US" dirty="0"/>
                    </a:p>
                  </a:txBody>
                  <a:tcPr>
                    <a:lnR w="38100" cap="flat" cmpd="sng" algn="ctr">
                      <a:solidFill>
                        <a:schemeClr val="bg1"/>
                      </a:solidFill>
                      <a:prstDash val="solid"/>
                      <a:round/>
                      <a:headEnd type="none" w="med" len="med"/>
                      <a:tailEnd type="none" w="med" len="med"/>
                    </a:lnR>
                    <a:lnB w="381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138701284"/>
                  </a:ext>
                </a:extLst>
              </a:tr>
            </a:tbl>
          </a:graphicData>
        </a:graphic>
      </p:graphicFrame>
      <p:sp>
        <p:nvSpPr>
          <p:cNvPr id="9" name="Picture Placeholder 8">
            <a:extLst>
              <a:ext uri="{FF2B5EF4-FFF2-40B4-BE49-F238E27FC236}">
                <a16:creationId xmlns:a16="http://schemas.microsoft.com/office/drawing/2014/main" id="{0AC4C118-FE51-F865-E568-064EE7354620}"/>
              </a:ext>
            </a:extLst>
          </p:cNvPr>
          <p:cNvSpPr>
            <a:spLocks noGrp="1"/>
          </p:cNvSpPr>
          <p:nvPr>
            <p:ph type="pic" sz="quarter" idx="10"/>
          </p:nvPr>
        </p:nvSpPr>
        <p:spPr>
          <a:xfrm>
            <a:off x="7885113" y="2576052"/>
            <a:ext cx="3451225" cy="2998633"/>
          </a:xfrm>
          <a:solidFill>
            <a:schemeClr val="accent2"/>
          </a:solidFill>
        </p:spPr>
        <p:txBody>
          <a:bodyPr/>
          <a:lstStyle>
            <a:lvl1pPr marL="0" indent="0" algn="ctr">
              <a:buNone/>
              <a:defRPr/>
            </a:lvl1pPr>
          </a:lstStyle>
          <a:p>
            <a:r>
              <a:rPr lang="en-US"/>
              <a:t>Click icon to add picture</a:t>
            </a:r>
            <a:endParaRPr lang="en-US" dirty="0"/>
          </a:p>
        </p:txBody>
      </p:sp>
      <p:sp>
        <p:nvSpPr>
          <p:cNvPr id="7" name="Title 6">
            <a:extLst>
              <a:ext uri="{FF2B5EF4-FFF2-40B4-BE49-F238E27FC236}">
                <a16:creationId xmlns:a16="http://schemas.microsoft.com/office/drawing/2014/main" id="{80868302-0413-1A88-A081-46FCFEC829D5}"/>
              </a:ext>
            </a:extLst>
          </p:cNvPr>
          <p:cNvSpPr>
            <a:spLocks noGrp="1"/>
          </p:cNvSpPr>
          <p:nvPr>
            <p:ph type="title" hasCustomPrompt="1"/>
          </p:nvPr>
        </p:nvSpPr>
        <p:spPr>
          <a:xfrm>
            <a:off x="344128" y="589938"/>
            <a:ext cx="9802761" cy="3519949"/>
          </a:xfrm>
        </p:spPr>
        <p:txBody>
          <a:bodyPr/>
          <a:lstStyle>
            <a:lvl1pPr>
              <a:lnSpc>
                <a:spcPct val="90000"/>
              </a:lnSpc>
              <a:defRPr sz="8000"/>
            </a:lvl1pPr>
          </a:lstStyle>
          <a:p>
            <a:r>
              <a:rPr lang="en-US" dirty="0"/>
              <a:t>add title </a:t>
            </a:r>
            <a:br>
              <a:rPr lang="en-US" dirty="0"/>
            </a:br>
            <a:r>
              <a:rPr lang="en-US" dirty="0"/>
              <a:t>here</a:t>
            </a:r>
          </a:p>
        </p:txBody>
      </p:sp>
      <p:sp>
        <p:nvSpPr>
          <p:cNvPr id="11" name="Text Placeholder 10">
            <a:extLst>
              <a:ext uri="{FF2B5EF4-FFF2-40B4-BE49-F238E27FC236}">
                <a16:creationId xmlns:a16="http://schemas.microsoft.com/office/drawing/2014/main" id="{281C507B-2DF1-964E-FD34-1B05D2395417}"/>
              </a:ext>
            </a:extLst>
          </p:cNvPr>
          <p:cNvSpPr>
            <a:spLocks noGrp="1"/>
          </p:cNvSpPr>
          <p:nvPr>
            <p:ph type="body" sz="quarter" idx="11" hasCustomPrompt="1"/>
          </p:nvPr>
        </p:nvSpPr>
        <p:spPr>
          <a:xfrm>
            <a:off x="6096000" y="5142271"/>
            <a:ext cx="3322638" cy="904824"/>
          </a:xfrm>
          <a:prstGeom prst="roundRect">
            <a:avLst>
              <a:gd name="adj" fmla="val 50000"/>
            </a:avLst>
          </a:prstGeom>
          <a:solidFill>
            <a:schemeClr val="accent2"/>
          </a:solidFill>
          <a:ln w="28575">
            <a:solidFill>
              <a:schemeClr val="bg1"/>
            </a:solidFill>
          </a:ln>
        </p:spPr>
        <p:txBody>
          <a:bodyPr>
            <a:noAutofit/>
          </a:bodyPr>
          <a:lstStyle>
            <a:lvl1pPr marL="0" indent="0" algn="ctr">
              <a:buNone/>
              <a:defRPr sz="1600"/>
            </a:lvl1pPr>
            <a:lvl2pPr marL="324000" indent="0" algn="ctr">
              <a:buNone/>
              <a:defRPr sz="1600"/>
            </a:lvl2pPr>
            <a:lvl3pPr marL="630000" indent="0" algn="ctr">
              <a:buNone/>
              <a:defRPr sz="1600"/>
            </a:lvl3pPr>
            <a:lvl4pPr marL="1008000" indent="0" algn="ctr">
              <a:buNone/>
              <a:defRPr sz="1600"/>
            </a:lvl4pPr>
            <a:lvl5pPr marL="1368000" indent="0" algn="ctr">
              <a:buNone/>
              <a:defRPr sz="1600"/>
            </a:lvl5pPr>
          </a:lstStyle>
          <a:p>
            <a:pPr lvl="0"/>
            <a:r>
              <a:rPr lang="en-US" dirty="0"/>
              <a:t>Add subtitle here</a:t>
            </a:r>
          </a:p>
        </p:txBody>
      </p:sp>
    </p:spTree>
    <p:extLst>
      <p:ext uri="{BB962C8B-B14F-4D97-AF65-F5344CB8AC3E}">
        <p14:creationId xmlns:p14="http://schemas.microsoft.com/office/powerpoint/2010/main" val="32997205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524329E9-A968-FB95-104A-91844CBA17ED}"/>
              </a:ext>
            </a:extLst>
          </p:cNvPr>
          <p:cNvGrpSpPr/>
          <p:nvPr userDrawn="1"/>
        </p:nvGrpSpPr>
        <p:grpSpPr>
          <a:xfrm>
            <a:off x="481693" y="393648"/>
            <a:ext cx="11234963" cy="6070705"/>
            <a:chOff x="481693" y="393648"/>
            <a:chExt cx="11234963" cy="6070705"/>
          </a:xfrm>
        </p:grpSpPr>
        <p:sp>
          <p:nvSpPr>
            <p:cNvPr id="2" name="Rectangle 1">
              <a:extLst>
                <a:ext uri="{FF2B5EF4-FFF2-40B4-BE49-F238E27FC236}">
                  <a16:creationId xmlns:a16="http://schemas.microsoft.com/office/drawing/2014/main" id="{DE5A6159-3269-247C-FFBE-0940C19C2B48}"/>
                </a:ext>
              </a:extLst>
            </p:cNvPr>
            <p:cNvSpPr/>
            <p:nvPr userDrawn="1"/>
          </p:nvSpPr>
          <p:spPr>
            <a:xfrm>
              <a:off x="481693" y="393648"/>
              <a:ext cx="11228615" cy="6070705"/>
            </a:xfrm>
            <a:prstGeom prst="rect">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8" name="Straight Connector 27">
              <a:extLst>
                <a:ext uri="{FF2B5EF4-FFF2-40B4-BE49-F238E27FC236}">
                  <a16:creationId xmlns:a16="http://schemas.microsoft.com/office/drawing/2014/main" id="{2E1B1C58-815E-DA91-6DDD-C5DEEB6ADD88}"/>
                </a:ext>
              </a:extLst>
            </p:cNvPr>
            <p:cNvCxnSpPr>
              <a:cxnSpLocks/>
            </p:cNvCxnSpPr>
            <p:nvPr userDrawn="1"/>
          </p:nvCxnSpPr>
          <p:spPr>
            <a:xfrm flipH="1">
              <a:off x="481694" y="3916228"/>
              <a:ext cx="1122861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677EEC2-EC0E-1781-4321-659905F5D3E0}"/>
                </a:ext>
              </a:extLst>
            </p:cNvPr>
            <p:cNvCxnSpPr>
              <a:cxnSpLocks/>
            </p:cNvCxnSpPr>
            <p:nvPr userDrawn="1"/>
          </p:nvCxnSpPr>
          <p:spPr>
            <a:xfrm>
              <a:off x="481693" y="5878287"/>
              <a:ext cx="1123496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5EC12EB-D748-8042-FB32-180B15CF1189}"/>
                </a:ext>
              </a:extLst>
            </p:cNvPr>
            <p:cNvCxnSpPr>
              <a:cxnSpLocks/>
            </p:cNvCxnSpPr>
            <p:nvPr userDrawn="1"/>
          </p:nvCxnSpPr>
          <p:spPr>
            <a:xfrm>
              <a:off x="6096000" y="5878287"/>
              <a:ext cx="0" cy="58606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7" name="Title 6">
            <a:extLst>
              <a:ext uri="{FF2B5EF4-FFF2-40B4-BE49-F238E27FC236}">
                <a16:creationId xmlns:a16="http://schemas.microsoft.com/office/drawing/2014/main" id="{80868302-0413-1A88-A081-46FCFEC829D5}"/>
              </a:ext>
            </a:extLst>
          </p:cNvPr>
          <p:cNvSpPr>
            <a:spLocks noGrp="1"/>
          </p:cNvSpPr>
          <p:nvPr>
            <p:ph type="title" hasCustomPrompt="1"/>
          </p:nvPr>
        </p:nvSpPr>
        <p:spPr>
          <a:xfrm>
            <a:off x="501356" y="4060726"/>
            <a:ext cx="11192526" cy="835740"/>
          </a:xfrm>
        </p:spPr>
        <p:txBody>
          <a:bodyPr lIns="457200" tIns="0" bIns="0" anchor="ctr"/>
          <a:lstStyle>
            <a:lvl1pPr algn="l">
              <a:lnSpc>
                <a:spcPct val="100000"/>
              </a:lnSpc>
              <a:defRPr sz="4000" b="1"/>
            </a:lvl1pPr>
          </a:lstStyle>
          <a:p>
            <a:r>
              <a:rPr lang="en-US" dirty="0"/>
              <a:t>Add title here</a:t>
            </a:r>
          </a:p>
        </p:txBody>
      </p:sp>
      <p:sp>
        <p:nvSpPr>
          <p:cNvPr id="26" name="Footer Placeholder 4">
            <a:extLst>
              <a:ext uri="{FF2B5EF4-FFF2-40B4-BE49-F238E27FC236}">
                <a16:creationId xmlns:a16="http://schemas.microsoft.com/office/drawing/2014/main" id="{DB49BBE5-CCBB-7C39-D34E-E82C25AA576F}"/>
              </a:ext>
            </a:extLst>
          </p:cNvPr>
          <p:cNvSpPr>
            <a:spLocks noGrp="1"/>
          </p:cNvSpPr>
          <p:nvPr>
            <p:ph type="ftr" sz="quarter" idx="3"/>
          </p:nvPr>
        </p:nvSpPr>
        <p:spPr>
          <a:xfrm>
            <a:off x="501356" y="5990069"/>
            <a:ext cx="5530650" cy="365125"/>
          </a:xfrm>
          <a:prstGeom prst="rect">
            <a:avLst/>
          </a:prstGeom>
        </p:spPr>
        <p:txBody>
          <a:bodyPr vert="horz" lIns="457200" tIns="45720" rIns="91440" bIns="45720" rtlCol="0" anchor="ctr"/>
          <a:lstStyle>
            <a:lvl1pPr algn="l">
              <a:defRPr sz="900" cap="all">
                <a:solidFill>
                  <a:schemeClr val="bg1"/>
                </a:solidFill>
              </a:defRPr>
            </a:lvl1pPr>
          </a:lstStyle>
          <a:p>
            <a:r>
              <a:rPr lang="en-US" dirty="0"/>
              <a:t>footer</a:t>
            </a:r>
          </a:p>
        </p:txBody>
      </p:sp>
      <p:sp>
        <p:nvSpPr>
          <p:cNvPr id="27" name="Slide Number Placeholder 5">
            <a:extLst>
              <a:ext uri="{FF2B5EF4-FFF2-40B4-BE49-F238E27FC236}">
                <a16:creationId xmlns:a16="http://schemas.microsoft.com/office/drawing/2014/main" id="{2AB94E18-4F07-B724-9D3D-44801937747E}"/>
              </a:ext>
            </a:extLst>
          </p:cNvPr>
          <p:cNvSpPr>
            <a:spLocks noGrp="1"/>
          </p:cNvSpPr>
          <p:nvPr>
            <p:ph type="sldNum" sz="quarter" idx="4"/>
          </p:nvPr>
        </p:nvSpPr>
        <p:spPr>
          <a:xfrm>
            <a:off x="10726865" y="5990069"/>
            <a:ext cx="712974" cy="365125"/>
          </a:xfrm>
          <a:prstGeom prst="rect">
            <a:avLst/>
          </a:prstGeom>
        </p:spPr>
        <p:txBody>
          <a:bodyPr vert="horz" lIns="91440" tIns="45720" rIns="91440" bIns="45720" rtlCol="0" anchor="ctr"/>
          <a:lstStyle>
            <a:lvl1pPr algn="r">
              <a:defRPr sz="900">
                <a:solidFill>
                  <a:schemeClr val="bg1"/>
                </a:solidFill>
              </a:defRPr>
            </a:lvl1pPr>
          </a:lstStyle>
          <a:p>
            <a:fld id="{3A98EE3D-8CD1-4C3F-BD1C-C98C9596463C}" type="slidenum">
              <a:rPr lang="en-US" smtClean="0"/>
              <a:pPr/>
              <a:t>‹#›</a:t>
            </a:fld>
            <a:endParaRPr lang="en-US" dirty="0"/>
          </a:p>
        </p:txBody>
      </p:sp>
      <p:sp>
        <p:nvSpPr>
          <p:cNvPr id="6" name="Text Placeholder 5">
            <a:extLst>
              <a:ext uri="{FF2B5EF4-FFF2-40B4-BE49-F238E27FC236}">
                <a16:creationId xmlns:a16="http://schemas.microsoft.com/office/drawing/2014/main" id="{BCFE12DB-463B-5E38-0249-595352F6A5DB}"/>
              </a:ext>
            </a:extLst>
          </p:cNvPr>
          <p:cNvSpPr>
            <a:spLocks noGrp="1"/>
          </p:cNvSpPr>
          <p:nvPr>
            <p:ph type="body" sz="quarter" idx="10" hasCustomPrompt="1"/>
          </p:nvPr>
        </p:nvSpPr>
        <p:spPr>
          <a:xfrm>
            <a:off x="501356" y="4959086"/>
            <a:ext cx="11193462" cy="757553"/>
          </a:xfrm>
        </p:spPr>
        <p:txBody>
          <a:bodyPr lIns="457200" anchor="t"/>
          <a:lstStyle>
            <a:lvl1pPr marL="0" indent="0">
              <a:buNone/>
              <a:defRPr/>
            </a:lvl1pPr>
            <a:lvl2pPr marL="324000" indent="0">
              <a:buNone/>
              <a:defRPr/>
            </a:lvl2pPr>
            <a:lvl3pPr marL="630000" indent="0">
              <a:buNone/>
              <a:defRPr/>
            </a:lvl3pPr>
            <a:lvl4pPr marL="1008000" indent="0">
              <a:buNone/>
              <a:defRPr/>
            </a:lvl4pPr>
            <a:lvl5pPr marL="1368000" indent="0">
              <a:buNone/>
              <a:defRPr/>
            </a:lvl5pPr>
          </a:lstStyle>
          <a:p>
            <a:pPr lvl="0"/>
            <a:r>
              <a:rPr lang="en-US" dirty="0"/>
              <a:t>Add text here</a:t>
            </a:r>
          </a:p>
        </p:txBody>
      </p:sp>
      <p:sp>
        <p:nvSpPr>
          <p:cNvPr id="9" name="Picture Placeholder 8">
            <a:extLst>
              <a:ext uri="{FF2B5EF4-FFF2-40B4-BE49-F238E27FC236}">
                <a16:creationId xmlns:a16="http://schemas.microsoft.com/office/drawing/2014/main" id="{D22CBCEA-1B14-60E2-F8BE-92C510D427C9}"/>
              </a:ext>
            </a:extLst>
          </p:cNvPr>
          <p:cNvSpPr>
            <a:spLocks noGrp="1"/>
          </p:cNvSpPr>
          <p:nvPr>
            <p:ph type="pic" sz="quarter" idx="11"/>
          </p:nvPr>
        </p:nvSpPr>
        <p:spPr>
          <a:xfrm>
            <a:off x="501445" y="413364"/>
            <a:ext cx="11173539" cy="3489325"/>
          </a:xfrm>
        </p:spPr>
        <p:txBody>
          <a:bodyPr/>
          <a:lstStyle>
            <a:lvl1pPr marL="0" indent="0" algn="ctr">
              <a:buNone/>
              <a:defRPr/>
            </a:lvl1pPr>
          </a:lstStyle>
          <a:p>
            <a:r>
              <a:rPr lang="en-US"/>
              <a:t>Click icon to add picture</a:t>
            </a:r>
            <a:endParaRPr lang="en-US" dirty="0"/>
          </a:p>
        </p:txBody>
      </p:sp>
    </p:spTree>
    <p:extLst>
      <p:ext uri="{BB962C8B-B14F-4D97-AF65-F5344CB8AC3E}">
        <p14:creationId xmlns:p14="http://schemas.microsoft.com/office/powerpoint/2010/main" val="17608783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hank you slide">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BE0D1B6-1F1E-CCFB-6D36-DC3039C38FF5}"/>
              </a:ext>
              <a:ext uri="{C183D7F6-B498-43B3-948B-1728B52AA6E4}">
                <adec:decorative xmlns:adec="http://schemas.microsoft.com/office/drawing/2017/decorative" val="1"/>
              </a:ext>
            </a:extLst>
          </p:cNvPr>
          <p:cNvGrpSpPr/>
          <p:nvPr userDrawn="1"/>
        </p:nvGrpSpPr>
        <p:grpSpPr>
          <a:xfrm>
            <a:off x="481693" y="393648"/>
            <a:ext cx="11235864" cy="6070705"/>
            <a:chOff x="481693" y="393648"/>
            <a:chExt cx="11235864" cy="6070705"/>
          </a:xfrm>
        </p:grpSpPr>
        <p:sp>
          <p:nvSpPr>
            <p:cNvPr id="2" name="Rectangle 1">
              <a:extLst>
                <a:ext uri="{FF2B5EF4-FFF2-40B4-BE49-F238E27FC236}">
                  <a16:creationId xmlns:a16="http://schemas.microsoft.com/office/drawing/2014/main" id="{DE5A6159-3269-247C-FFBE-0940C19C2B48}"/>
                </a:ext>
              </a:extLst>
            </p:cNvPr>
            <p:cNvSpPr/>
            <p:nvPr userDrawn="1"/>
          </p:nvSpPr>
          <p:spPr>
            <a:xfrm>
              <a:off x="481693" y="393648"/>
              <a:ext cx="11228615" cy="6070705"/>
            </a:xfrm>
            <a:prstGeom prst="rect">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5" name="Straight Connector 34">
              <a:extLst>
                <a:ext uri="{FF2B5EF4-FFF2-40B4-BE49-F238E27FC236}">
                  <a16:creationId xmlns:a16="http://schemas.microsoft.com/office/drawing/2014/main" id="{8F8BCC96-50C0-4DBF-F6DC-4BDFF75A2321}"/>
                </a:ext>
              </a:extLst>
            </p:cNvPr>
            <p:cNvCxnSpPr>
              <a:cxnSpLocks/>
            </p:cNvCxnSpPr>
            <p:nvPr userDrawn="1"/>
          </p:nvCxnSpPr>
          <p:spPr>
            <a:xfrm>
              <a:off x="4768117" y="6035602"/>
              <a:ext cx="694944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aphicFrame>
        <p:nvGraphicFramePr>
          <p:cNvPr id="9" name="Table 8">
            <a:extLst>
              <a:ext uri="{FF2B5EF4-FFF2-40B4-BE49-F238E27FC236}">
                <a16:creationId xmlns:a16="http://schemas.microsoft.com/office/drawing/2014/main" id="{770F1688-BA83-03DC-2B74-7A82D939FA0B}"/>
              </a:ext>
              <a:ext uri="{C183D7F6-B498-43B3-948B-1728B52AA6E4}">
                <adec:decorative xmlns:adec="http://schemas.microsoft.com/office/drawing/2017/decorative" val="1"/>
              </a:ext>
            </a:extLst>
          </p:cNvPr>
          <p:cNvGraphicFramePr>
            <a:graphicFrameLocks noGrp="1"/>
          </p:cNvGraphicFramePr>
          <p:nvPr userDrawn="1">
            <p:extLst>
              <p:ext uri="{D42A27DB-BD31-4B8C-83A1-F6EECF244321}">
                <p14:modId xmlns:p14="http://schemas.microsoft.com/office/powerpoint/2010/main" val="1668224463"/>
              </p:ext>
            </p:extLst>
          </p:nvPr>
        </p:nvGraphicFramePr>
        <p:xfrm>
          <a:off x="490524" y="399329"/>
          <a:ext cx="4297680" cy="6070708"/>
        </p:xfrm>
        <a:graphic>
          <a:graphicData uri="http://schemas.openxmlformats.org/drawingml/2006/table">
            <a:tbl>
              <a:tblPr bandRow="1">
                <a:tableStyleId>{5C22544A-7EE6-4342-B048-85BDC9FD1C3A}</a:tableStyleId>
              </a:tblPr>
              <a:tblGrid>
                <a:gridCol w="429768">
                  <a:extLst>
                    <a:ext uri="{9D8B030D-6E8A-4147-A177-3AD203B41FA5}">
                      <a16:colId xmlns:a16="http://schemas.microsoft.com/office/drawing/2014/main" val="3227434602"/>
                    </a:ext>
                  </a:extLst>
                </a:gridCol>
                <a:gridCol w="429768">
                  <a:extLst>
                    <a:ext uri="{9D8B030D-6E8A-4147-A177-3AD203B41FA5}">
                      <a16:colId xmlns:a16="http://schemas.microsoft.com/office/drawing/2014/main" val="2679191072"/>
                    </a:ext>
                  </a:extLst>
                </a:gridCol>
                <a:gridCol w="429768">
                  <a:extLst>
                    <a:ext uri="{9D8B030D-6E8A-4147-A177-3AD203B41FA5}">
                      <a16:colId xmlns:a16="http://schemas.microsoft.com/office/drawing/2014/main" val="3275508775"/>
                    </a:ext>
                  </a:extLst>
                </a:gridCol>
                <a:gridCol w="429768">
                  <a:extLst>
                    <a:ext uri="{9D8B030D-6E8A-4147-A177-3AD203B41FA5}">
                      <a16:colId xmlns:a16="http://schemas.microsoft.com/office/drawing/2014/main" val="4103063430"/>
                    </a:ext>
                  </a:extLst>
                </a:gridCol>
                <a:gridCol w="429768">
                  <a:extLst>
                    <a:ext uri="{9D8B030D-6E8A-4147-A177-3AD203B41FA5}">
                      <a16:colId xmlns:a16="http://schemas.microsoft.com/office/drawing/2014/main" val="4218281584"/>
                    </a:ext>
                  </a:extLst>
                </a:gridCol>
                <a:gridCol w="429768">
                  <a:extLst>
                    <a:ext uri="{9D8B030D-6E8A-4147-A177-3AD203B41FA5}">
                      <a16:colId xmlns:a16="http://schemas.microsoft.com/office/drawing/2014/main" val="503927227"/>
                    </a:ext>
                  </a:extLst>
                </a:gridCol>
                <a:gridCol w="429768">
                  <a:extLst>
                    <a:ext uri="{9D8B030D-6E8A-4147-A177-3AD203B41FA5}">
                      <a16:colId xmlns:a16="http://schemas.microsoft.com/office/drawing/2014/main" val="342415256"/>
                    </a:ext>
                  </a:extLst>
                </a:gridCol>
                <a:gridCol w="429768">
                  <a:extLst>
                    <a:ext uri="{9D8B030D-6E8A-4147-A177-3AD203B41FA5}">
                      <a16:colId xmlns:a16="http://schemas.microsoft.com/office/drawing/2014/main" val="2092302351"/>
                    </a:ext>
                  </a:extLst>
                </a:gridCol>
                <a:gridCol w="429768">
                  <a:extLst>
                    <a:ext uri="{9D8B030D-6E8A-4147-A177-3AD203B41FA5}">
                      <a16:colId xmlns:a16="http://schemas.microsoft.com/office/drawing/2014/main" val="2258278874"/>
                    </a:ext>
                  </a:extLst>
                </a:gridCol>
                <a:gridCol w="429768">
                  <a:extLst>
                    <a:ext uri="{9D8B030D-6E8A-4147-A177-3AD203B41FA5}">
                      <a16:colId xmlns:a16="http://schemas.microsoft.com/office/drawing/2014/main" val="539162799"/>
                    </a:ext>
                  </a:extLst>
                </a:gridCol>
              </a:tblGrid>
              <a:tr h="433622">
                <a:tc>
                  <a:txBody>
                    <a:bodyPr/>
                    <a:lstStyle/>
                    <a:p>
                      <a:endParaRPr lang="en-US" dirty="0"/>
                    </a:p>
                  </a:txBody>
                  <a:tcP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noFill/>
                  </a:tcPr>
                </a:tc>
                <a:tc>
                  <a:txBody>
                    <a:bodyPr/>
                    <a:lstStyle/>
                    <a:p>
                      <a:endParaRPr lang="en-US" dirty="0"/>
                    </a:p>
                  </a:txBody>
                  <a:tcPr>
                    <a:lnT w="38100" cap="flat" cmpd="sng" algn="ctr">
                      <a:solidFill>
                        <a:schemeClr val="bg1"/>
                      </a:solidFill>
                      <a:prstDash val="solid"/>
                      <a:round/>
                      <a:headEnd type="none" w="med" len="med"/>
                      <a:tailEnd type="none" w="med" len="med"/>
                    </a:lnT>
                    <a:noFill/>
                  </a:tcPr>
                </a:tc>
                <a:tc>
                  <a:txBody>
                    <a:bodyPr/>
                    <a:lstStyle/>
                    <a:p>
                      <a:endParaRPr lang="en-US" dirty="0"/>
                    </a:p>
                  </a:txBody>
                  <a:tcPr>
                    <a:lnT w="38100" cap="flat" cmpd="sng" algn="ctr">
                      <a:solidFill>
                        <a:schemeClr val="bg1"/>
                      </a:solidFill>
                      <a:prstDash val="solid"/>
                      <a:round/>
                      <a:headEnd type="none" w="med" len="med"/>
                      <a:tailEnd type="none" w="med" len="med"/>
                    </a:lnT>
                    <a:noFill/>
                  </a:tcPr>
                </a:tc>
                <a:tc>
                  <a:txBody>
                    <a:bodyPr/>
                    <a:lstStyle/>
                    <a:p>
                      <a:endParaRPr lang="en-US" dirty="0"/>
                    </a:p>
                  </a:txBody>
                  <a:tcPr>
                    <a:lnT w="38100" cap="flat" cmpd="sng" algn="ctr">
                      <a:solidFill>
                        <a:schemeClr val="bg1"/>
                      </a:solidFill>
                      <a:prstDash val="solid"/>
                      <a:round/>
                      <a:headEnd type="none" w="med" len="med"/>
                      <a:tailEnd type="none" w="med" len="med"/>
                    </a:lnT>
                    <a:noFill/>
                  </a:tcPr>
                </a:tc>
                <a:tc>
                  <a:txBody>
                    <a:bodyPr/>
                    <a:lstStyle/>
                    <a:p>
                      <a:endParaRPr lang="en-US" dirty="0"/>
                    </a:p>
                  </a:txBody>
                  <a:tcPr>
                    <a:lnT w="38100" cap="flat" cmpd="sng" algn="ctr">
                      <a:solidFill>
                        <a:schemeClr val="bg1"/>
                      </a:solidFill>
                      <a:prstDash val="solid"/>
                      <a:round/>
                      <a:headEnd type="none" w="med" len="med"/>
                      <a:tailEnd type="none" w="med" len="med"/>
                    </a:lnT>
                    <a:noFill/>
                  </a:tcPr>
                </a:tc>
                <a:tc>
                  <a:txBody>
                    <a:bodyPr/>
                    <a:lstStyle/>
                    <a:p>
                      <a:endParaRPr lang="en-US" dirty="0"/>
                    </a:p>
                  </a:txBody>
                  <a:tcPr>
                    <a:lnT w="38100" cap="flat" cmpd="sng" algn="ctr">
                      <a:solidFill>
                        <a:schemeClr val="bg1"/>
                      </a:solidFill>
                      <a:prstDash val="solid"/>
                      <a:round/>
                      <a:headEnd type="none" w="med" len="med"/>
                      <a:tailEnd type="none" w="med" len="med"/>
                    </a:lnT>
                    <a:noFill/>
                  </a:tcPr>
                </a:tc>
                <a:tc>
                  <a:txBody>
                    <a:bodyPr/>
                    <a:lstStyle/>
                    <a:p>
                      <a:endParaRPr lang="en-US" dirty="0"/>
                    </a:p>
                  </a:txBody>
                  <a:tcPr>
                    <a:lnT w="38100" cap="flat" cmpd="sng" algn="ctr">
                      <a:solidFill>
                        <a:schemeClr val="bg1"/>
                      </a:solidFill>
                      <a:prstDash val="solid"/>
                      <a:round/>
                      <a:headEnd type="none" w="med" len="med"/>
                      <a:tailEnd type="none" w="med" len="med"/>
                    </a:lnT>
                    <a:noFill/>
                  </a:tcPr>
                </a:tc>
                <a:tc>
                  <a:txBody>
                    <a:bodyPr/>
                    <a:lstStyle/>
                    <a:p>
                      <a:endParaRPr lang="en-US" dirty="0"/>
                    </a:p>
                  </a:txBody>
                  <a:tcPr>
                    <a:lnT w="38100" cap="flat" cmpd="sng" algn="ctr">
                      <a:solidFill>
                        <a:schemeClr val="bg1"/>
                      </a:solidFill>
                      <a:prstDash val="solid"/>
                      <a:round/>
                      <a:headEnd type="none" w="med" len="med"/>
                      <a:tailEnd type="none" w="med" len="med"/>
                    </a:lnT>
                    <a:noFill/>
                  </a:tcPr>
                </a:tc>
                <a:tc>
                  <a:txBody>
                    <a:bodyPr/>
                    <a:lstStyle/>
                    <a:p>
                      <a:endParaRPr lang="en-US" dirty="0"/>
                    </a:p>
                  </a:txBody>
                  <a:tcPr>
                    <a:lnT w="38100" cap="flat" cmpd="sng" algn="ctr">
                      <a:solidFill>
                        <a:schemeClr val="bg1"/>
                      </a:solidFill>
                      <a:prstDash val="solid"/>
                      <a:round/>
                      <a:headEnd type="none" w="med" len="med"/>
                      <a:tailEnd type="none" w="med" len="med"/>
                    </a:lnT>
                    <a:noFill/>
                  </a:tcPr>
                </a:tc>
                <a:tc>
                  <a:txBody>
                    <a:bodyPr/>
                    <a:lstStyle/>
                    <a:p>
                      <a:endParaRPr lang="en-US" dirty="0"/>
                    </a:p>
                  </a:txBody>
                  <a:tcPr>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noFill/>
                  </a:tcPr>
                </a:tc>
                <a:extLst>
                  <a:ext uri="{0D108BD9-81ED-4DB2-BD59-A6C34878D82A}">
                    <a16:rowId xmlns:a16="http://schemas.microsoft.com/office/drawing/2014/main" val="218664993"/>
                  </a:ext>
                </a:extLst>
              </a:tr>
              <a:tr h="433622">
                <a:tc>
                  <a:txBody>
                    <a:bodyPr/>
                    <a:lstStyle/>
                    <a:p>
                      <a:endParaRPr lang="en-US" dirty="0"/>
                    </a:p>
                  </a:txBody>
                  <a:tcPr>
                    <a:lnL w="38100" cap="flat" cmpd="sng" algn="ctr">
                      <a:solidFill>
                        <a:schemeClr val="bg1"/>
                      </a:solidFill>
                      <a:prstDash val="solid"/>
                      <a:round/>
                      <a:headEnd type="none" w="med" len="med"/>
                      <a:tailEnd type="none" w="med" len="med"/>
                    </a:lnL>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lnR w="38100" cap="flat" cmpd="sng" algn="ctr">
                      <a:solidFill>
                        <a:schemeClr val="bg1"/>
                      </a:solidFill>
                      <a:prstDash val="solid"/>
                      <a:round/>
                      <a:headEnd type="none" w="med" len="med"/>
                      <a:tailEnd type="none" w="med" len="med"/>
                    </a:lnR>
                    <a:noFill/>
                  </a:tcPr>
                </a:tc>
                <a:extLst>
                  <a:ext uri="{0D108BD9-81ED-4DB2-BD59-A6C34878D82A}">
                    <a16:rowId xmlns:a16="http://schemas.microsoft.com/office/drawing/2014/main" val="49486137"/>
                  </a:ext>
                </a:extLst>
              </a:tr>
              <a:tr h="433622">
                <a:tc>
                  <a:txBody>
                    <a:bodyPr/>
                    <a:lstStyle/>
                    <a:p>
                      <a:endParaRPr lang="en-US" dirty="0"/>
                    </a:p>
                  </a:txBody>
                  <a:tcPr>
                    <a:lnL w="38100" cap="flat" cmpd="sng" algn="ctr">
                      <a:solidFill>
                        <a:schemeClr val="bg1"/>
                      </a:solidFill>
                      <a:prstDash val="solid"/>
                      <a:round/>
                      <a:headEnd type="none" w="med" len="med"/>
                      <a:tailEnd type="none" w="med" len="med"/>
                    </a:lnL>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lnR w="38100" cap="flat" cmpd="sng" algn="ctr">
                      <a:solidFill>
                        <a:schemeClr val="bg1"/>
                      </a:solidFill>
                      <a:prstDash val="solid"/>
                      <a:round/>
                      <a:headEnd type="none" w="med" len="med"/>
                      <a:tailEnd type="none" w="med" len="med"/>
                    </a:lnR>
                    <a:noFill/>
                  </a:tcPr>
                </a:tc>
                <a:extLst>
                  <a:ext uri="{0D108BD9-81ED-4DB2-BD59-A6C34878D82A}">
                    <a16:rowId xmlns:a16="http://schemas.microsoft.com/office/drawing/2014/main" val="368612509"/>
                  </a:ext>
                </a:extLst>
              </a:tr>
              <a:tr h="433622">
                <a:tc>
                  <a:txBody>
                    <a:bodyPr/>
                    <a:lstStyle/>
                    <a:p>
                      <a:endParaRPr lang="en-US" dirty="0"/>
                    </a:p>
                  </a:txBody>
                  <a:tcPr>
                    <a:lnL w="38100" cap="flat" cmpd="sng" algn="ctr">
                      <a:solidFill>
                        <a:schemeClr val="bg1"/>
                      </a:solidFill>
                      <a:prstDash val="solid"/>
                      <a:round/>
                      <a:headEnd type="none" w="med" len="med"/>
                      <a:tailEnd type="none" w="med" len="med"/>
                    </a:lnL>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lnR w="38100" cap="flat" cmpd="sng" algn="ctr">
                      <a:solidFill>
                        <a:schemeClr val="bg1"/>
                      </a:solidFill>
                      <a:prstDash val="solid"/>
                      <a:round/>
                      <a:headEnd type="none" w="med" len="med"/>
                      <a:tailEnd type="none" w="med" len="med"/>
                    </a:lnR>
                    <a:noFill/>
                  </a:tcPr>
                </a:tc>
                <a:extLst>
                  <a:ext uri="{0D108BD9-81ED-4DB2-BD59-A6C34878D82A}">
                    <a16:rowId xmlns:a16="http://schemas.microsoft.com/office/drawing/2014/main" val="3762521216"/>
                  </a:ext>
                </a:extLst>
              </a:tr>
              <a:tr h="433622">
                <a:tc>
                  <a:txBody>
                    <a:bodyPr/>
                    <a:lstStyle/>
                    <a:p>
                      <a:endParaRPr lang="en-US" dirty="0"/>
                    </a:p>
                  </a:txBody>
                  <a:tcPr>
                    <a:lnL w="38100" cap="flat" cmpd="sng" algn="ctr">
                      <a:solidFill>
                        <a:schemeClr val="bg1"/>
                      </a:solidFill>
                      <a:prstDash val="solid"/>
                      <a:round/>
                      <a:headEnd type="none" w="med" len="med"/>
                      <a:tailEnd type="none" w="med" len="med"/>
                    </a:lnL>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lnR w="38100" cap="flat" cmpd="sng" algn="ctr">
                      <a:solidFill>
                        <a:schemeClr val="bg1"/>
                      </a:solidFill>
                      <a:prstDash val="solid"/>
                      <a:round/>
                      <a:headEnd type="none" w="med" len="med"/>
                      <a:tailEnd type="none" w="med" len="med"/>
                    </a:lnR>
                    <a:noFill/>
                  </a:tcPr>
                </a:tc>
                <a:extLst>
                  <a:ext uri="{0D108BD9-81ED-4DB2-BD59-A6C34878D82A}">
                    <a16:rowId xmlns:a16="http://schemas.microsoft.com/office/drawing/2014/main" val="1238400337"/>
                  </a:ext>
                </a:extLst>
              </a:tr>
              <a:tr h="433622">
                <a:tc>
                  <a:txBody>
                    <a:bodyPr/>
                    <a:lstStyle/>
                    <a:p>
                      <a:endParaRPr lang="en-US" dirty="0"/>
                    </a:p>
                  </a:txBody>
                  <a:tcPr>
                    <a:lnL w="38100" cap="flat" cmpd="sng" algn="ctr">
                      <a:solidFill>
                        <a:schemeClr val="bg1"/>
                      </a:solidFill>
                      <a:prstDash val="solid"/>
                      <a:round/>
                      <a:headEnd type="none" w="med" len="med"/>
                      <a:tailEnd type="none" w="med" len="med"/>
                    </a:lnL>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lnR w="38100" cap="flat" cmpd="sng" algn="ctr">
                      <a:solidFill>
                        <a:schemeClr val="bg1"/>
                      </a:solidFill>
                      <a:prstDash val="solid"/>
                      <a:round/>
                      <a:headEnd type="none" w="med" len="med"/>
                      <a:tailEnd type="none" w="med" len="med"/>
                    </a:lnR>
                    <a:noFill/>
                  </a:tcPr>
                </a:tc>
                <a:extLst>
                  <a:ext uri="{0D108BD9-81ED-4DB2-BD59-A6C34878D82A}">
                    <a16:rowId xmlns:a16="http://schemas.microsoft.com/office/drawing/2014/main" val="760747136"/>
                  </a:ext>
                </a:extLst>
              </a:tr>
              <a:tr h="433622">
                <a:tc>
                  <a:txBody>
                    <a:bodyPr/>
                    <a:lstStyle/>
                    <a:p>
                      <a:endParaRPr lang="en-US" dirty="0"/>
                    </a:p>
                  </a:txBody>
                  <a:tcPr>
                    <a:lnL w="38100" cap="flat" cmpd="sng" algn="ctr">
                      <a:solidFill>
                        <a:schemeClr val="bg1"/>
                      </a:solidFill>
                      <a:prstDash val="solid"/>
                      <a:round/>
                      <a:headEnd type="none" w="med" len="med"/>
                      <a:tailEnd type="none" w="med" len="med"/>
                    </a:lnL>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lnR w="38100" cap="flat" cmpd="sng" algn="ctr">
                      <a:solidFill>
                        <a:schemeClr val="bg1"/>
                      </a:solidFill>
                      <a:prstDash val="solid"/>
                      <a:round/>
                      <a:headEnd type="none" w="med" len="med"/>
                      <a:tailEnd type="none" w="med" len="med"/>
                    </a:lnR>
                    <a:noFill/>
                  </a:tcPr>
                </a:tc>
                <a:extLst>
                  <a:ext uri="{0D108BD9-81ED-4DB2-BD59-A6C34878D82A}">
                    <a16:rowId xmlns:a16="http://schemas.microsoft.com/office/drawing/2014/main" val="479772814"/>
                  </a:ext>
                </a:extLst>
              </a:tr>
              <a:tr h="433622">
                <a:tc>
                  <a:txBody>
                    <a:bodyPr/>
                    <a:lstStyle/>
                    <a:p>
                      <a:endParaRPr lang="en-US" dirty="0"/>
                    </a:p>
                  </a:txBody>
                  <a:tcPr>
                    <a:lnL w="38100" cap="flat" cmpd="sng" algn="ctr">
                      <a:solidFill>
                        <a:schemeClr val="bg1"/>
                      </a:solidFill>
                      <a:prstDash val="solid"/>
                      <a:round/>
                      <a:headEnd type="none" w="med" len="med"/>
                      <a:tailEnd type="none" w="med" len="med"/>
                    </a:lnL>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lnR w="38100" cap="flat" cmpd="sng" algn="ctr">
                      <a:solidFill>
                        <a:schemeClr val="bg1"/>
                      </a:solidFill>
                      <a:prstDash val="solid"/>
                      <a:round/>
                      <a:headEnd type="none" w="med" len="med"/>
                      <a:tailEnd type="none" w="med" len="med"/>
                    </a:lnR>
                    <a:noFill/>
                  </a:tcPr>
                </a:tc>
                <a:extLst>
                  <a:ext uri="{0D108BD9-81ED-4DB2-BD59-A6C34878D82A}">
                    <a16:rowId xmlns:a16="http://schemas.microsoft.com/office/drawing/2014/main" val="3877978386"/>
                  </a:ext>
                </a:extLst>
              </a:tr>
              <a:tr h="433622">
                <a:tc>
                  <a:txBody>
                    <a:bodyPr/>
                    <a:lstStyle/>
                    <a:p>
                      <a:endParaRPr lang="en-US" dirty="0"/>
                    </a:p>
                  </a:txBody>
                  <a:tcPr>
                    <a:lnL w="38100" cap="flat" cmpd="sng" algn="ctr">
                      <a:solidFill>
                        <a:schemeClr val="bg1"/>
                      </a:solidFill>
                      <a:prstDash val="solid"/>
                      <a:round/>
                      <a:headEnd type="none" w="med" len="med"/>
                      <a:tailEnd type="none" w="med" len="med"/>
                    </a:lnL>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lnR w="38100" cap="flat" cmpd="sng" algn="ctr">
                      <a:solidFill>
                        <a:schemeClr val="bg1"/>
                      </a:solidFill>
                      <a:prstDash val="solid"/>
                      <a:round/>
                      <a:headEnd type="none" w="med" len="med"/>
                      <a:tailEnd type="none" w="med" len="med"/>
                    </a:lnR>
                    <a:noFill/>
                  </a:tcPr>
                </a:tc>
                <a:extLst>
                  <a:ext uri="{0D108BD9-81ED-4DB2-BD59-A6C34878D82A}">
                    <a16:rowId xmlns:a16="http://schemas.microsoft.com/office/drawing/2014/main" val="3037604750"/>
                  </a:ext>
                </a:extLst>
              </a:tr>
              <a:tr h="433622">
                <a:tc>
                  <a:txBody>
                    <a:bodyPr/>
                    <a:lstStyle/>
                    <a:p>
                      <a:endParaRPr lang="en-US" dirty="0"/>
                    </a:p>
                  </a:txBody>
                  <a:tcPr>
                    <a:lnL w="38100" cap="flat" cmpd="sng" algn="ctr">
                      <a:solidFill>
                        <a:schemeClr val="bg1"/>
                      </a:solidFill>
                      <a:prstDash val="solid"/>
                      <a:round/>
                      <a:headEnd type="none" w="med" len="med"/>
                      <a:tailEnd type="none" w="med" len="med"/>
                    </a:lnL>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lnR w="38100" cap="flat" cmpd="sng" algn="ctr">
                      <a:solidFill>
                        <a:schemeClr val="bg1"/>
                      </a:solidFill>
                      <a:prstDash val="solid"/>
                      <a:round/>
                      <a:headEnd type="none" w="med" len="med"/>
                      <a:tailEnd type="none" w="med" len="med"/>
                    </a:lnR>
                    <a:noFill/>
                  </a:tcPr>
                </a:tc>
                <a:extLst>
                  <a:ext uri="{0D108BD9-81ED-4DB2-BD59-A6C34878D82A}">
                    <a16:rowId xmlns:a16="http://schemas.microsoft.com/office/drawing/2014/main" val="911027561"/>
                  </a:ext>
                </a:extLst>
              </a:tr>
              <a:tr h="433622">
                <a:tc>
                  <a:txBody>
                    <a:bodyPr/>
                    <a:lstStyle/>
                    <a:p>
                      <a:endParaRPr lang="en-US" dirty="0"/>
                    </a:p>
                  </a:txBody>
                  <a:tcPr>
                    <a:lnL w="38100" cap="flat" cmpd="sng" algn="ctr">
                      <a:solidFill>
                        <a:schemeClr val="bg1"/>
                      </a:solidFill>
                      <a:prstDash val="solid"/>
                      <a:round/>
                      <a:headEnd type="none" w="med" len="med"/>
                      <a:tailEnd type="none" w="med" len="med"/>
                    </a:lnL>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lnR w="38100" cap="flat" cmpd="sng" algn="ctr">
                      <a:solidFill>
                        <a:schemeClr val="bg1"/>
                      </a:solidFill>
                      <a:prstDash val="solid"/>
                      <a:round/>
                      <a:headEnd type="none" w="med" len="med"/>
                      <a:tailEnd type="none" w="med" len="med"/>
                    </a:lnR>
                    <a:noFill/>
                  </a:tcPr>
                </a:tc>
                <a:extLst>
                  <a:ext uri="{0D108BD9-81ED-4DB2-BD59-A6C34878D82A}">
                    <a16:rowId xmlns:a16="http://schemas.microsoft.com/office/drawing/2014/main" val="2342850680"/>
                  </a:ext>
                </a:extLst>
              </a:tr>
              <a:tr h="433622">
                <a:tc>
                  <a:txBody>
                    <a:bodyPr/>
                    <a:lstStyle/>
                    <a:p>
                      <a:endParaRPr lang="en-US" dirty="0"/>
                    </a:p>
                  </a:txBody>
                  <a:tcPr>
                    <a:lnL w="38100" cap="flat" cmpd="sng" algn="ctr">
                      <a:solidFill>
                        <a:schemeClr val="bg1"/>
                      </a:solidFill>
                      <a:prstDash val="solid"/>
                      <a:round/>
                      <a:headEnd type="none" w="med" len="med"/>
                      <a:tailEnd type="none" w="med" len="med"/>
                    </a:lnL>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lnR w="38100" cap="flat" cmpd="sng" algn="ctr">
                      <a:solidFill>
                        <a:schemeClr val="bg1"/>
                      </a:solidFill>
                      <a:prstDash val="solid"/>
                      <a:round/>
                      <a:headEnd type="none" w="med" len="med"/>
                      <a:tailEnd type="none" w="med" len="med"/>
                    </a:lnR>
                    <a:noFill/>
                  </a:tcPr>
                </a:tc>
                <a:extLst>
                  <a:ext uri="{0D108BD9-81ED-4DB2-BD59-A6C34878D82A}">
                    <a16:rowId xmlns:a16="http://schemas.microsoft.com/office/drawing/2014/main" val="2575912702"/>
                  </a:ext>
                </a:extLst>
              </a:tr>
              <a:tr h="433622">
                <a:tc>
                  <a:txBody>
                    <a:bodyPr/>
                    <a:lstStyle/>
                    <a:p>
                      <a:endParaRPr lang="en-US" dirty="0"/>
                    </a:p>
                  </a:txBody>
                  <a:tcPr>
                    <a:lnL w="38100" cap="flat" cmpd="sng" algn="ctr">
                      <a:solidFill>
                        <a:schemeClr val="bg1"/>
                      </a:solidFill>
                      <a:prstDash val="solid"/>
                      <a:round/>
                      <a:headEnd type="none" w="med" len="med"/>
                      <a:tailEnd type="none" w="med" len="med"/>
                    </a:lnL>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lnR w="38100" cap="flat" cmpd="sng" algn="ctr">
                      <a:solidFill>
                        <a:schemeClr val="bg1"/>
                      </a:solidFill>
                      <a:prstDash val="solid"/>
                      <a:round/>
                      <a:headEnd type="none" w="med" len="med"/>
                      <a:tailEnd type="none" w="med" len="med"/>
                    </a:lnR>
                    <a:noFill/>
                  </a:tcPr>
                </a:tc>
                <a:extLst>
                  <a:ext uri="{0D108BD9-81ED-4DB2-BD59-A6C34878D82A}">
                    <a16:rowId xmlns:a16="http://schemas.microsoft.com/office/drawing/2014/main" val="1380670666"/>
                  </a:ext>
                </a:extLst>
              </a:tr>
              <a:tr h="433622">
                <a:tc>
                  <a:txBody>
                    <a:bodyPr/>
                    <a:lstStyle/>
                    <a:p>
                      <a:endParaRPr lang="en-US" dirty="0"/>
                    </a:p>
                  </a:txBody>
                  <a:tcPr>
                    <a:lnL w="38100" cap="flat" cmpd="sng" algn="ctr">
                      <a:solidFill>
                        <a:schemeClr val="bg1"/>
                      </a:solidFill>
                      <a:prstDash val="solid"/>
                      <a:round/>
                      <a:headEnd type="none" w="med" len="med"/>
                      <a:tailEnd type="none" w="med" len="med"/>
                    </a:lnL>
                    <a:lnB w="38100" cap="flat" cmpd="sng" algn="ctr">
                      <a:solidFill>
                        <a:schemeClr val="bg1"/>
                      </a:solidFill>
                      <a:prstDash val="solid"/>
                      <a:round/>
                      <a:headEnd type="none" w="med" len="med"/>
                      <a:tailEnd type="none" w="med" len="med"/>
                    </a:lnB>
                    <a:noFill/>
                  </a:tcPr>
                </a:tc>
                <a:tc>
                  <a:txBody>
                    <a:bodyPr/>
                    <a:lstStyle/>
                    <a:p>
                      <a:endParaRPr lang="en-US" dirty="0"/>
                    </a:p>
                  </a:txBody>
                  <a:tcPr>
                    <a:lnB w="38100" cap="flat" cmpd="sng" algn="ctr">
                      <a:solidFill>
                        <a:schemeClr val="bg1"/>
                      </a:solidFill>
                      <a:prstDash val="solid"/>
                      <a:round/>
                      <a:headEnd type="none" w="med" len="med"/>
                      <a:tailEnd type="none" w="med" len="med"/>
                    </a:lnB>
                    <a:noFill/>
                  </a:tcPr>
                </a:tc>
                <a:tc>
                  <a:txBody>
                    <a:bodyPr/>
                    <a:lstStyle/>
                    <a:p>
                      <a:endParaRPr lang="en-US" dirty="0"/>
                    </a:p>
                  </a:txBody>
                  <a:tcPr>
                    <a:lnB w="38100" cap="flat" cmpd="sng" algn="ctr">
                      <a:solidFill>
                        <a:schemeClr val="bg1"/>
                      </a:solidFill>
                      <a:prstDash val="solid"/>
                      <a:round/>
                      <a:headEnd type="none" w="med" len="med"/>
                      <a:tailEnd type="none" w="med" len="med"/>
                    </a:lnB>
                    <a:noFill/>
                  </a:tcPr>
                </a:tc>
                <a:tc>
                  <a:txBody>
                    <a:bodyPr/>
                    <a:lstStyle/>
                    <a:p>
                      <a:endParaRPr lang="en-US" dirty="0"/>
                    </a:p>
                  </a:txBody>
                  <a:tcPr>
                    <a:lnB w="38100" cap="flat" cmpd="sng" algn="ctr">
                      <a:solidFill>
                        <a:schemeClr val="bg1"/>
                      </a:solidFill>
                      <a:prstDash val="solid"/>
                      <a:round/>
                      <a:headEnd type="none" w="med" len="med"/>
                      <a:tailEnd type="none" w="med" len="med"/>
                    </a:lnB>
                    <a:noFill/>
                  </a:tcPr>
                </a:tc>
                <a:tc>
                  <a:txBody>
                    <a:bodyPr/>
                    <a:lstStyle/>
                    <a:p>
                      <a:endParaRPr lang="en-US" dirty="0"/>
                    </a:p>
                  </a:txBody>
                  <a:tcPr>
                    <a:lnB w="38100" cap="flat" cmpd="sng" algn="ctr">
                      <a:solidFill>
                        <a:schemeClr val="bg1"/>
                      </a:solidFill>
                      <a:prstDash val="solid"/>
                      <a:round/>
                      <a:headEnd type="none" w="med" len="med"/>
                      <a:tailEnd type="none" w="med" len="med"/>
                    </a:lnB>
                    <a:noFill/>
                  </a:tcPr>
                </a:tc>
                <a:tc>
                  <a:txBody>
                    <a:bodyPr/>
                    <a:lstStyle/>
                    <a:p>
                      <a:endParaRPr lang="en-US" dirty="0"/>
                    </a:p>
                  </a:txBody>
                  <a:tcPr>
                    <a:lnB w="38100" cap="flat" cmpd="sng" algn="ctr">
                      <a:solidFill>
                        <a:schemeClr val="bg1"/>
                      </a:solidFill>
                      <a:prstDash val="solid"/>
                      <a:round/>
                      <a:headEnd type="none" w="med" len="med"/>
                      <a:tailEnd type="none" w="med" len="med"/>
                    </a:lnB>
                    <a:noFill/>
                  </a:tcPr>
                </a:tc>
                <a:tc>
                  <a:txBody>
                    <a:bodyPr/>
                    <a:lstStyle/>
                    <a:p>
                      <a:endParaRPr lang="en-US" dirty="0"/>
                    </a:p>
                  </a:txBody>
                  <a:tcPr>
                    <a:lnB w="38100" cap="flat" cmpd="sng" algn="ctr">
                      <a:solidFill>
                        <a:schemeClr val="bg1"/>
                      </a:solidFill>
                      <a:prstDash val="solid"/>
                      <a:round/>
                      <a:headEnd type="none" w="med" len="med"/>
                      <a:tailEnd type="none" w="med" len="med"/>
                    </a:lnB>
                    <a:noFill/>
                  </a:tcPr>
                </a:tc>
                <a:tc>
                  <a:txBody>
                    <a:bodyPr/>
                    <a:lstStyle/>
                    <a:p>
                      <a:endParaRPr lang="en-US" dirty="0"/>
                    </a:p>
                  </a:txBody>
                  <a:tcPr>
                    <a:lnB w="38100" cap="flat" cmpd="sng" algn="ctr">
                      <a:solidFill>
                        <a:schemeClr val="bg1"/>
                      </a:solidFill>
                      <a:prstDash val="solid"/>
                      <a:round/>
                      <a:headEnd type="none" w="med" len="med"/>
                      <a:tailEnd type="none" w="med" len="med"/>
                    </a:lnB>
                    <a:noFill/>
                  </a:tcPr>
                </a:tc>
                <a:tc>
                  <a:txBody>
                    <a:bodyPr/>
                    <a:lstStyle/>
                    <a:p>
                      <a:endParaRPr lang="en-US" dirty="0"/>
                    </a:p>
                  </a:txBody>
                  <a:tcPr>
                    <a:lnB w="38100" cap="flat" cmpd="sng" algn="ctr">
                      <a:solidFill>
                        <a:schemeClr val="bg1"/>
                      </a:solidFill>
                      <a:prstDash val="solid"/>
                      <a:round/>
                      <a:headEnd type="none" w="med" len="med"/>
                      <a:tailEnd type="none" w="med" len="med"/>
                    </a:lnB>
                    <a:noFill/>
                  </a:tcPr>
                </a:tc>
                <a:tc>
                  <a:txBody>
                    <a:bodyPr/>
                    <a:lstStyle/>
                    <a:p>
                      <a:endParaRPr lang="en-US" dirty="0"/>
                    </a:p>
                  </a:txBody>
                  <a:tcPr>
                    <a:lnR w="38100" cap="flat" cmpd="sng" algn="ctr">
                      <a:solidFill>
                        <a:schemeClr val="bg1"/>
                      </a:solidFill>
                      <a:prstDash val="solid"/>
                      <a:round/>
                      <a:headEnd type="none" w="med" len="med"/>
                      <a:tailEnd type="none" w="med" len="med"/>
                    </a:lnR>
                    <a:lnB w="381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138701284"/>
                  </a:ext>
                </a:extLst>
              </a:tr>
            </a:tbl>
          </a:graphicData>
        </a:graphic>
      </p:graphicFrame>
      <p:sp>
        <p:nvSpPr>
          <p:cNvPr id="7" name="Title 6">
            <a:extLst>
              <a:ext uri="{FF2B5EF4-FFF2-40B4-BE49-F238E27FC236}">
                <a16:creationId xmlns:a16="http://schemas.microsoft.com/office/drawing/2014/main" id="{80868302-0413-1A88-A081-46FCFEC829D5}"/>
              </a:ext>
            </a:extLst>
          </p:cNvPr>
          <p:cNvSpPr>
            <a:spLocks noGrp="1"/>
          </p:cNvSpPr>
          <p:nvPr>
            <p:ph type="title" hasCustomPrompt="1"/>
          </p:nvPr>
        </p:nvSpPr>
        <p:spPr>
          <a:xfrm>
            <a:off x="5053781" y="658762"/>
            <a:ext cx="6351638" cy="5201247"/>
          </a:xfrm>
        </p:spPr>
        <p:txBody>
          <a:bodyPr lIns="457200" tIns="0" rIns="457200" bIns="0" anchor="ctr"/>
          <a:lstStyle>
            <a:lvl1pPr algn="ctr">
              <a:lnSpc>
                <a:spcPct val="100000"/>
              </a:lnSpc>
              <a:defRPr sz="8000" b="1"/>
            </a:lvl1pPr>
          </a:lstStyle>
          <a:p>
            <a:r>
              <a:rPr lang="en-US" dirty="0"/>
              <a:t>Add title here</a:t>
            </a:r>
          </a:p>
        </p:txBody>
      </p:sp>
      <p:sp>
        <p:nvSpPr>
          <p:cNvPr id="29" name="Picture Placeholder 28">
            <a:extLst>
              <a:ext uri="{FF2B5EF4-FFF2-40B4-BE49-F238E27FC236}">
                <a16:creationId xmlns:a16="http://schemas.microsoft.com/office/drawing/2014/main" id="{9E4F8DC2-6173-797C-063C-ABCB06835913}"/>
              </a:ext>
            </a:extLst>
          </p:cNvPr>
          <p:cNvSpPr>
            <a:spLocks noGrp="1"/>
          </p:cNvSpPr>
          <p:nvPr>
            <p:ph type="pic" sz="quarter" idx="15"/>
          </p:nvPr>
        </p:nvSpPr>
        <p:spPr>
          <a:xfrm>
            <a:off x="923928" y="838200"/>
            <a:ext cx="3429000" cy="3026664"/>
          </a:xfrm>
          <a:solidFill>
            <a:schemeClr val="accent2"/>
          </a:solidFill>
          <a:ln w="12700">
            <a:solidFill>
              <a:schemeClr val="bg1"/>
            </a:solidFill>
          </a:ln>
        </p:spPr>
        <p:txBody>
          <a:bodyPr/>
          <a:lstStyle>
            <a:lvl1pPr marL="0" indent="0" algn="ctr">
              <a:buNone/>
              <a:defRPr/>
            </a:lvl1pPr>
          </a:lstStyle>
          <a:p>
            <a:r>
              <a:rPr lang="en-US"/>
              <a:t>Click icon to add picture</a:t>
            </a:r>
            <a:endParaRPr lang="en-US" dirty="0"/>
          </a:p>
        </p:txBody>
      </p:sp>
      <p:sp>
        <p:nvSpPr>
          <p:cNvPr id="14" name="Text Placeholder 13">
            <a:extLst>
              <a:ext uri="{FF2B5EF4-FFF2-40B4-BE49-F238E27FC236}">
                <a16:creationId xmlns:a16="http://schemas.microsoft.com/office/drawing/2014/main" id="{21BAEDB1-AAC6-8012-7AC3-CC75D0096F4E}"/>
              </a:ext>
            </a:extLst>
          </p:cNvPr>
          <p:cNvSpPr>
            <a:spLocks noGrp="1"/>
          </p:cNvSpPr>
          <p:nvPr>
            <p:ph type="body" sz="quarter" idx="12" hasCustomPrompt="1"/>
          </p:nvPr>
        </p:nvSpPr>
        <p:spPr>
          <a:xfrm>
            <a:off x="924880" y="4748981"/>
            <a:ext cx="3434141" cy="845574"/>
          </a:xfrm>
          <a:prstGeom prst="roundRect">
            <a:avLst>
              <a:gd name="adj" fmla="val 50000"/>
            </a:avLst>
          </a:prstGeom>
          <a:solidFill>
            <a:schemeClr val="accent2"/>
          </a:solidFill>
          <a:ln w="22225">
            <a:solidFill>
              <a:schemeClr val="bg1"/>
            </a:solidFill>
          </a:ln>
        </p:spPr>
        <p:txBody>
          <a:bodyPr anchor="ctr">
            <a:normAutofit/>
          </a:bodyPr>
          <a:lstStyle>
            <a:lvl1pPr marL="0" indent="0" algn="ctr">
              <a:spcBef>
                <a:spcPts val="0"/>
              </a:spcBef>
              <a:spcAft>
                <a:spcPts val="0"/>
              </a:spcAft>
              <a:buNone/>
              <a:defRPr sz="1600"/>
            </a:lvl1pPr>
            <a:lvl2pPr marL="324000" indent="0">
              <a:buNone/>
              <a:defRPr/>
            </a:lvl2pPr>
            <a:lvl3pPr marL="630000" indent="0">
              <a:buNone/>
              <a:defRPr/>
            </a:lvl3pPr>
            <a:lvl4pPr marL="1008000" indent="0">
              <a:buNone/>
              <a:defRPr/>
            </a:lvl4pPr>
            <a:lvl5pPr marL="1368000" indent="0">
              <a:buNone/>
              <a:defRPr/>
            </a:lvl5pPr>
          </a:lstStyle>
          <a:p>
            <a:pPr lvl="0"/>
            <a:r>
              <a:rPr lang="en-US" dirty="0"/>
              <a:t>Add text here</a:t>
            </a:r>
          </a:p>
        </p:txBody>
      </p:sp>
      <p:sp>
        <p:nvSpPr>
          <p:cNvPr id="10" name="Footer Placeholder 4">
            <a:extLst>
              <a:ext uri="{FF2B5EF4-FFF2-40B4-BE49-F238E27FC236}">
                <a16:creationId xmlns:a16="http://schemas.microsoft.com/office/drawing/2014/main" id="{DB684C2F-977D-54D2-F9DB-5A0CC3DF1691}"/>
              </a:ext>
            </a:extLst>
          </p:cNvPr>
          <p:cNvSpPr>
            <a:spLocks noGrp="1"/>
          </p:cNvSpPr>
          <p:nvPr>
            <p:ph type="ftr" sz="quarter" idx="3"/>
          </p:nvPr>
        </p:nvSpPr>
        <p:spPr>
          <a:xfrm>
            <a:off x="5053781" y="6085795"/>
            <a:ext cx="3428434" cy="294938"/>
          </a:xfrm>
          <a:prstGeom prst="rect">
            <a:avLst/>
          </a:prstGeom>
        </p:spPr>
        <p:txBody>
          <a:bodyPr vert="horz" lIns="91440" tIns="45720" rIns="91440" bIns="45720" rtlCol="0" anchor="ctr"/>
          <a:lstStyle>
            <a:lvl1pPr algn="l">
              <a:defRPr sz="900" cap="all">
                <a:solidFill>
                  <a:schemeClr val="bg1"/>
                </a:solidFill>
              </a:defRPr>
            </a:lvl1pPr>
          </a:lstStyle>
          <a:p>
            <a:r>
              <a:rPr lang="en-US" dirty="0"/>
              <a:t>footer</a:t>
            </a:r>
          </a:p>
        </p:txBody>
      </p:sp>
      <p:sp>
        <p:nvSpPr>
          <p:cNvPr id="27" name="Slide Number Placeholder 5">
            <a:extLst>
              <a:ext uri="{FF2B5EF4-FFF2-40B4-BE49-F238E27FC236}">
                <a16:creationId xmlns:a16="http://schemas.microsoft.com/office/drawing/2014/main" id="{2AB94E18-4F07-B724-9D3D-44801937747E}"/>
              </a:ext>
            </a:extLst>
          </p:cNvPr>
          <p:cNvSpPr>
            <a:spLocks noGrp="1"/>
          </p:cNvSpPr>
          <p:nvPr>
            <p:ph type="sldNum" sz="quarter" idx="4"/>
          </p:nvPr>
        </p:nvSpPr>
        <p:spPr>
          <a:xfrm>
            <a:off x="10962182" y="6115665"/>
            <a:ext cx="474545" cy="243669"/>
          </a:xfrm>
          <a:prstGeom prst="rect">
            <a:avLst/>
          </a:prstGeom>
        </p:spPr>
        <p:txBody>
          <a:bodyPr vert="horz" lIns="91440" tIns="45720" rIns="91440" bIns="45720" rtlCol="0" anchor="ctr"/>
          <a:lstStyle>
            <a:lvl1pPr algn="r">
              <a:defRPr sz="900">
                <a:solidFill>
                  <a:schemeClr val="bg1"/>
                </a:solidFill>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30475857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BA4B42F-2C80-4037-BF8E-C209D59D9300}"/>
              </a:ext>
            </a:extLst>
          </p:cNvPr>
          <p:cNvSpPr>
            <a:spLocks noGrp="1"/>
          </p:cNvSpPr>
          <p:nvPr>
            <p:ph type="dt" sz="half" idx="10"/>
          </p:nvPr>
        </p:nvSpPr>
        <p:spPr>
          <a:xfrm>
            <a:off x="7605951" y="6435376"/>
            <a:ext cx="2844799" cy="365125"/>
          </a:xfrm>
        </p:spPr>
        <p:txBody>
          <a:bodyPr/>
          <a:lstStyle/>
          <a:p>
            <a:fld id="{91CD4B7E-D172-41E4-BE36-64B5A7E393CD}" type="datetimeFigureOut">
              <a:rPr lang="en-US" noProof="0" smtClean="0"/>
              <a:t>2/22/2025</a:t>
            </a:fld>
            <a:endParaRPr lang="en-US" noProof="0" dirty="0"/>
          </a:p>
        </p:txBody>
      </p:sp>
      <p:sp>
        <p:nvSpPr>
          <p:cNvPr id="4" name="Slide Number Placeholder 3">
            <a:extLst>
              <a:ext uri="{FF2B5EF4-FFF2-40B4-BE49-F238E27FC236}">
                <a16:creationId xmlns:a16="http://schemas.microsoft.com/office/drawing/2014/main" id="{78E56474-3A38-4097-8649-FAF662D8CFF7}"/>
              </a:ext>
            </a:extLst>
          </p:cNvPr>
          <p:cNvSpPr>
            <a:spLocks noGrp="1"/>
          </p:cNvSpPr>
          <p:nvPr>
            <p:ph type="sldNum" sz="quarter" idx="12"/>
          </p:nvPr>
        </p:nvSpPr>
        <p:spPr>
          <a:xfrm>
            <a:off x="10795363" y="6435376"/>
            <a:ext cx="1052510" cy="365125"/>
          </a:xfrm>
        </p:spPr>
        <p:txBody>
          <a:bodyPr/>
          <a:lstStyle/>
          <a:p>
            <a:fld id="{F603CDE5-C1D8-4EDD-870F-A498BAFA520F}" type="slidenum">
              <a:rPr lang="en-US" noProof="0" smtClean="0"/>
              <a:t>‹#›</a:t>
            </a:fld>
            <a:endParaRPr lang="en-US" noProof="0" dirty="0"/>
          </a:p>
        </p:txBody>
      </p:sp>
      <p:sp>
        <p:nvSpPr>
          <p:cNvPr id="5" name="Footer Placeholder 5">
            <a:extLst>
              <a:ext uri="{FF2B5EF4-FFF2-40B4-BE49-F238E27FC236}">
                <a16:creationId xmlns:a16="http://schemas.microsoft.com/office/drawing/2014/main" id="{FF907DD0-6A5F-4994-AB77-82E297226896}"/>
              </a:ext>
            </a:extLst>
          </p:cNvPr>
          <p:cNvSpPr>
            <a:spLocks noGrp="1"/>
          </p:cNvSpPr>
          <p:nvPr>
            <p:ph type="ftr" sz="quarter" idx="11"/>
          </p:nvPr>
        </p:nvSpPr>
        <p:spPr>
          <a:xfrm>
            <a:off x="355101" y="6435376"/>
            <a:ext cx="6818262" cy="365125"/>
          </a:xfrm>
        </p:spPr>
        <p:txBody>
          <a:bodyPr/>
          <a:lstStyle/>
          <a:p>
            <a:pPr algn="l"/>
            <a:r>
              <a:rPr lang="en-US" noProof="0" dirty="0"/>
              <a:t>Teach a Course</a:t>
            </a:r>
          </a:p>
        </p:txBody>
      </p:sp>
    </p:spTree>
    <p:extLst>
      <p:ext uri="{BB962C8B-B14F-4D97-AF65-F5344CB8AC3E}">
        <p14:creationId xmlns:p14="http://schemas.microsoft.com/office/powerpoint/2010/main" val="29021140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5A1ED5E-125E-4828-9BC6-A73A2C8B88E0}"/>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318288"/>
            <a:ext cx="8807116" cy="2387600"/>
          </a:xfrm>
        </p:spPr>
        <p:txBody>
          <a:bodyPr anchor="b">
            <a:normAutofit/>
          </a:bodyPr>
          <a:lstStyle>
            <a:lvl1pPr algn="l">
              <a:defRPr sz="5500" b="1">
                <a:solidFill>
                  <a:schemeClr val="bg1"/>
                </a:solidFill>
              </a:defRPr>
            </a:lvl1pPr>
          </a:lstStyle>
          <a:p>
            <a:r>
              <a:rPr lang="en-US" dirty="0"/>
              <a:t>PRESENTATION</a:t>
            </a:r>
            <a:br>
              <a:rPr lang="en-US" dirty="0"/>
            </a:br>
            <a:r>
              <a:rPr lang="en-US" dirty="0"/>
              <a:t>TITLE</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3052756"/>
            <a:ext cx="9144000" cy="1397991"/>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Lorem Ipsum</a:t>
            </a:r>
            <a:br>
              <a:rPr lang="en-US" dirty="0"/>
            </a:br>
            <a:r>
              <a:rPr lang="en-US" dirty="0"/>
              <a:t>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D2EBFB3C-F5CB-4FF4-9626-146326B1E467}" type="datetime1">
              <a:rPr lang="en-US" smtClean="0"/>
              <a:t>2/22/2025</a:t>
            </a:fld>
            <a:endParaRPr lang="en-US" dirty="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0"/>
            <a:ext cx="144000" cy="248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2897709"/>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84AF3E3-F20C-4D84-A158-6DFC09B69A91}"/>
              </a:ext>
            </a:extLst>
          </p:cNvPr>
          <p:cNvCxnSpPr>
            <a:cxnSpLocks/>
          </p:cNvCxnSpPr>
          <p:nvPr userDrawn="1"/>
        </p:nvCxnSpPr>
        <p:spPr>
          <a:xfrm rot="16200000">
            <a:off x="10391274" y="6172200"/>
            <a:ext cx="13716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id="{C32342D9-9DBE-4809-840C-62844DDC034F}"/>
              </a:ext>
            </a:extLst>
          </p:cNvPr>
          <p:cNvSpPr>
            <a:spLocks noGrp="1"/>
          </p:cNvSpPr>
          <p:nvPr>
            <p:ph type="body" sz="quarter" idx="13" hasCustomPrompt="1"/>
          </p:nvPr>
        </p:nvSpPr>
        <p:spPr>
          <a:xfrm>
            <a:off x="9416048" y="5396630"/>
            <a:ext cx="1460500" cy="481013"/>
          </a:xfrm>
        </p:spPr>
        <p:txBody>
          <a:bodyPr/>
          <a:lstStyle>
            <a:lvl1pPr marL="0" indent="0" algn="r">
              <a:buNone/>
              <a:defRPr lang="en-US" sz="3000" b="1" i="0" kern="1200" dirty="0">
                <a:solidFill>
                  <a:schemeClr val="tx2"/>
                </a:solidFill>
                <a:latin typeface="+mn-lt"/>
                <a:ea typeface="+mn-ea"/>
                <a:cs typeface="+mn-cs"/>
              </a:defRPr>
            </a:lvl1pPr>
          </a:lstStyle>
          <a:p>
            <a:pPr lvl="0"/>
            <a:r>
              <a:rPr lang="en-US" dirty="0"/>
              <a:t>20XX</a:t>
            </a:r>
          </a:p>
        </p:txBody>
      </p:sp>
    </p:spTree>
    <p:extLst>
      <p:ext uri="{BB962C8B-B14F-4D97-AF65-F5344CB8AC3E}">
        <p14:creationId xmlns:p14="http://schemas.microsoft.com/office/powerpoint/2010/main" val="21712354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6F6CA0-765E-484B-B9C2-16E6A4F4986D}"/>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2522758"/>
            <a:ext cx="8807116" cy="2387600"/>
          </a:xfrm>
        </p:spPr>
        <p:txBody>
          <a:bodyPr anchor="b">
            <a:normAutofit/>
          </a:bodyPr>
          <a:lstStyle>
            <a:lvl1pPr algn="l">
              <a:defRPr sz="5500" b="1">
                <a:solidFill>
                  <a:schemeClr val="bg1"/>
                </a:solidFill>
              </a:defRPr>
            </a:lvl1pPr>
          </a:lstStyle>
          <a:p>
            <a:r>
              <a:rPr lang="en-US" dirty="0"/>
              <a:t>PRESENTATION</a:t>
            </a:r>
            <a:br>
              <a:rPr lang="en-US" dirty="0"/>
            </a:br>
            <a:r>
              <a:rPr lang="en-US" dirty="0"/>
              <a:t>TITLE</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5257226"/>
            <a:ext cx="9144000" cy="1397991"/>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Lorem Ipsum</a:t>
            </a:r>
            <a:br>
              <a:rPr lang="en-US" dirty="0"/>
            </a:br>
            <a:r>
              <a:rPr lang="en-US" dirty="0"/>
              <a:t>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8E5174AC-6E10-46E9-BC4A-4E3A595D534E}" type="datetime1">
              <a:rPr lang="en-US" smtClean="0"/>
              <a:t>2/22/2025</a:t>
            </a:fld>
            <a:endParaRPr lang="en-US" dirty="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3438000"/>
            <a:ext cx="144000" cy="342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5102179"/>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84AF3E3-F20C-4D84-A158-6DFC09B69A91}"/>
              </a:ext>
            </a:extLst>
          </p:cNvPr>
          <p:cNvCxnSpPr>
            <a:cxnSpLocks/>
          </p:cNvCxnSpPr>
          <p:nvPr userDrawn="1"/>
        </p:nvCxnSpPr>
        <p:spPr>
          <a:xfrm rot="16200000">
            <a:off x="10391274" y="685801"/>
            <a:ext cx="13716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id="{C32342D9-9DBE-4809-840C-62844DDC034F}"/>
              </a:ext>
            </a:extLst>
          </p:cNvPr>
          <p:cNvSpPr>
            <a:spLocks noGrp="1"/>
          </p:cNvSpPr>
          <p:nvPr>
            <p:ph type="body" sz="quarter" idx="13" hasCustomPrompt="1"/>
          </p:nvPr>
        </p:nvSpPr>
        <p:spPr>
          <a:xfrm>
            <a:off x="9416048" y="1015979"/>
            <a:ext cx="1460500" cy="481013"/>
          </a:xfrm>
        </p:spPr>
        <p:txBody>
          <a:bodyPr/>
          <a:lstStyle>
            <a:lvl1pPr marL="0" indent="0" algn="r">
              <a:buNone/>
              <a:defRPr lang="en-US" sz="3000" b="1" i="0" kern="1200" dirty="0">
                <a:solidFill>
                  <a:schemeClr val="tx2"/>
                </a:solidFill>
                <a:latin typeface="+mn-lt"/>
                <a:ea typeface="+mn-ea"/>
                <a:cs typeface="+mn-cs"/>
              </a:defRPr>
            </a:lvl1pPr>
          </a:lstStyle>
          <a:p>
            <a:pPr lvl="0"/>
            <a:r>
              <a:rPr lang="en-US" dirty="0"/>
              <a:t>20XX</a:t>
            </a:r>
          </a:p>
        </p:txBody>
      </p:sp>
    </p:spTree>
    <p:extLst>
      <p:ext uri="{BB962C8B-B14F-4D97-AF65-F5344CB8AC3E}">
        <p14:creationId xmlns:p14="http://schemas.microsoft.com/office/powerpoint/2010/main" val="38434130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6F6CA0-765E-484B-B9C2-16E6A4F4986D}"/>
              </a:ext>
            </a:extLst>
          </p:cNvPr>
          <p:cNvSpPr/>
          <p:nvPr userDrawn="1"/>
        </p:nvSpPr>
        <p:spPr>
          <a:xfrm>
            <a:off x="0" y="4251158"/>
            <a:ext cx="12192000" cy="2606842"/>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4700582"/>
            <a:ext cx="8807116" cy="915873"/>
          </a:xfrm>
        </p:spPr>
        <p:txBody>
          <a:bodyPr anchor="b">
            <a:normAutofit/>
          </a:bodyPr>
          <a:lstStyle>
            <a:lvl1pPr algn="l">
              <a:defRPr sz="5500" b="1">
                <a:solidFill>
                  <a:schemeClr val="bg1"/>
                </a:solidFill>
              </a:defRPr>
            </a:lvl1pPr>
          </a:lstStyle>
          <a:p>
            <a:r>
              <a:rPr lang="en-US" noProof="0"/>
              <a:t>PRESENTATION TITLE</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5949257"/>
            <a:ext cx="9144000" cy="601840"/>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Lorem Ipsum 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B3903798-9F8A-4555-A128-691FDFB38DA9}" type="datetime1">
              <a:rPr lang="en-US" noProof="0" smtClean="0"/>
              <a:t>2/22/2025</a:t>
            </a:fld>
            <a:endParaRPr lang="en-US" noProof="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p>
            <a:r>
              <a:rPr lang="en-US" noProof="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noProof="0" smtClean="0"/>
              <a:t>‹#›</a:t>
            </a:fld>
            <a:endParaRPr lang="en-US" noProof="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4878000"/>
            <a:ext cx="144000" cy="19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5794209"/>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F632EEF-732A-4DE7-BC5A-A86C31DB6F5A}"/>
              </a:ext>
            </a:extLst>
          </p:cNvPr>
          <p:cNvCxnSpPr>
            <a:cxnSpLocks/>
          </p:cNvCxnSpPr>
          <p:nvPr userDrawn="1"/>
        </p:nvCxnSpPr>
        <p:spPr>
          <a:xfrm rot="16200000">
            <a:off x="10391274" y="685801"/>
            <a:ext cx="1371600"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
        <p:nvSpPr>
          <p:cNvPr id="16" name="Text Placeholder 14">
            <a:extLst>
              <a:ext uri="{FF2B5EF4-FFF2-40B4-BE49-F238E27FC236}">
                <a16:creationId xmlns:a16="http://schemas.microsoft.com/office/drawing/2014/main" id="{C54CE062-7CDB-4AB7-B86E-461B22E7F450}"/>
              </a:ext>
            </a:extLst>
          </p:cNvPr>
          <p:cNvSpPr>
            <a:spLocks noGrp="1"/>
          </p:cNvSpPr>
          <p:nvPr>
            <p:ph type="body" sz="quarter" idx="14" hasCustomPrompt="1"/>
          </p:nvPr>
        </p:nvSpPr>
        <p:spPr>
          <a:xfrm>
            <a:off x="9416048" y="1013969"/>
            <a:ext cx="1460500" cy="481013"/>
          </a:xfrm>
        </p:spPr>
        <p:txBody>
          <a:bodyPr/>
          <a:lstStyle>
            <a:lvl1pPr marL="0" indent="0" algn="r">
              <a:buNone/>
              <a:defRPr lang="en-US" sz="3000" b="1" i="0" kern="1200" dirty="0">
                <a:solidFill>
                  <a:schemeClr val="bg2"/>
                </a:solidFill>
                <a:latin typeface="+mn-lt"/>
                <a:ea typeface="+mn-ea"/>
                <a:cs typeface="+mn-cs"/>
              </a:defRPr>
            </a:lvl1pPr>
          </a:lstStyle>
          <a:p>
            <a:pPr lvl="0"/>
            <a:r>
              <a:rPr lang="en-US" noProof="0"/>
              <a:t>20XX</a:t>
            </a:r>
          </a:p>
        </p:txBody>
      </p:sp>
    </p:spTree>
    <p:extLst>
      <p:ext uri="{BB962C8B-B14F-4D97-AF65-F5344CB8AC3E}">
        <p14:creationId xmlns:p14="http://schemas.microsoft.com/office/powerpoint/2010/main" val="28874769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3_Title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6F6CA0-765E-484B-B9C2-16E6A4F4986D}"/>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2413986"/>
            <a:ext cx="7107331" cy="1838643"/>
          </a:xfrm>
        </p:spPr>
        <p:txBody>
          <a:bodyPr anchor="b">
            <a:normAutofit/>
          </a:bodyPr>
          <a:lstStyle>
            <a:lvl1pPr algn="l">
              <a:defRPr sz="5500" b="1">
                <a:solidFill>
                  <a:schemeClr val="bg1"/>
                </a:solidFill>
              </a:defRPr>
            </a:lvl1pPr>
          </a:lstStyle>
          <a:p>
            <a:r>
              <a:rPr lang="en-US" noProof="0"/>
              <a:t>PRESENTATION TITLE</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4599498"/>
            <a:ext cx="7107331" cy="966857"/>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Lorem Ipsum</a:t>
            </a:r>
            <a:br>
              <a:rPr lang="en-US" noProof="0"/>
            </a:br>
            <a:r>
              <a:rPr lang="en-US" noProof="0"/>
              <a:t>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D229C6A1-E569-4FC9-9D93-90A846C9C5BB}" type="datetime1">
              <a:rPr lang="en-US" noProof="0" smtClean="0"/>
              <a:t>2/22/2025</a:t>
            </a:fld>
            <a:endParaRPr lang="en-US" noProof="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p>
            <a:r>
              <a:rPr lang="en-US" noProof="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noProof="0" smtClean="0"/>
              <a:t>‹#›</a:t>
            </a:fld>
            <a:endParaRPr lang="en-US" noProof="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2740862"/>
            <a:ext cx="144000" cy="12893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4444451"/>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6E88EDA-C5A5-4C22-8CE4-5C7FDCF2E859}"/>
              </a:ext>
            </a:extLst>
          </p:cNvPr>
          <p:cNvCxnSpPr>
            <a:cxnSpLocks/>
          </p:cNvCxnSpPr>
          <p:nvPr userDrawn="1"/>
        </p:nvCxnSpPr>
        <p:spPr>
          <a:xfrm flipV="1">
            <a:off x="11077074" y="5622756"/>
            <a:ext cx="0" cy="984222"/>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4">
            <a:extLst>
              <a:ext uri="{FF2B5EF4-FFF2-40B4-BE49-F238E27FC236}">
                <a16:creationId xmlns:a16="http://schemas.microsoft.com/office/drawing/2014/main" id="{1B98974C-AC7A-4E66-AE1A-DBA5F1A1D054}"/>
              </a:ext>
            </a:extLst>
          </p:cNvPr>
          <p:cNvSpPr>
            <a:spLocks noGrp="1"/>
          </p:cNvSpPr>
          <p:nvPr>
            <p:ph type="body" sz="quarter" idx="13" hasCustomPrompt="1"/>
          </p:nvPr>
        </p:nvSpPr>
        <p:spPr>
          <a:xfrm>
            <a:off x="9416048" y="5532986"/>
            <a:ext cx="1460500" cy="481013"/>
          </a:xfrm>
        </p:spPr>
        <p:txBody>
          <a:bodyPr/>
          <a:lstStyle>
            <a:lvl1pPr marL="0" indent="0" algn="r">
              <a:buNone/>
              <a:defRPr lang="en-US" sz="3000" b="1" i="0" kern="1200" dirty="0">
                <a:solidFill>
                  <a:schemeClr val="tx2"/>
                </a:solidFill>
                <a:latin typeface="+mn-lt"/>
                <a:ea typeface="+mn-ea"/>
                <a:cs typeface="+mn-cs"/>
              </a:defRPr>
            </a:lvl1pPr>
          </a:lstStyle>
          <a:p>
            <a:pPr lvl="0"/>
            <a:r>
              <a:rPr lang="en-US" noProof="0"/>
              <a:t>20XX</a:t>
            </a:r>
          </a:p>
        </p:txBody>
      </p:sp>
    </p:spTree>
    <p:extLst>
      <p:ext uri="{BB962C8B-B14F-4D97-AF65-F5344CB8AC3E}">
        <p14:creationId xmlns:p14="http://schemas.microsoft.com/office/powerpoint/2010/main" val="31521541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4_Title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6F6CA0-765E-484B-B9C2-16E6A4F4986D}"/>
              </a:ext>
            </a:extLst>
          </p:cNvPr>
          <p:cNvSpPr/>
          <p:nvPr userDrawn="1"/>
        </p:nvSpPr>
        <p:spPr>
          <a:xfrm>
            <a:off x="0" y="-1"/>
            <a:ext cx="12192000" cy="4464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4785756"/>
            <a:ext cx="8807116" cy="915873"/>
          </a:xfrm>
        </p:spPr>
        <p:txBody>
          <a:bodyPr anchor="b">
            <a:normAutofit/>
          </a:bodyPr>
          <a:lstStyle>
            <a:lvl1pPr algn="l">
              <a:defRPr sz="5500" b="1">
                <a:gradFill>
                  <a:gsLst>
                    <a:gs pos="0">
                      <a:schemeClr val="bg2"/>
                    </a:gs>
                    <a:gs pos="100000">
                      <a:schemeClr val="accent1"/>
                    </a:gs>
                  </a:gsLst>
                  <a:lin ang="0" scaled="1"/>
                </a:gradFill>
              </a:defRPr>
            </a:lvl1pPr>
          </a:lstStyle>
          <a:p>
            <a:r>
              <a:rPr lang="en-US" noProof="0"/>
              <a:t>PRESENTATION TITLE</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6050473"/>
            <a:ext cx="9144000" cy="601840"/>
          </a:xfrm>
        </p:spPr>
        <p:txBody>
          <a:bodyPr>
            <a:normAutofit/>
          </a:bodyPr>
          <a:lstStyle>
            <a:lvl1pPr marL="0" indent="0" algn="l">
              <a:buNone/>
              <a:defRPr sz="3000" b="1" i="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Lorem Ipsum 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EB7FBC92-456B-42A9-BBF5-ADCA2050DDCF}" type="datetime1">
              <a:rPr lang="en-US" noProof="0" smtClean="0"/>
              <a:t>2/22/2025</a:t>
            </a:fld>
            <a:endParaRPr lang="en-US" noProof="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p>
            <a:r>
              <a:rPr lang="en-US" noProof="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noProof="0" smtClean="0"/>
              <a:t>‹#›</a:t>
            </a:fld>
            <a:endParaRPr lang="en-US" noProof="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4950000"/>
            <a:ext cx="144000" cy="190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5882423"/>
            <a:ext cx="930442"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84AF3E3-F20C-4D84-A158-6DFC09B69A91}"/>
              </a:ext>
            </a:extLst>
          </p:cNvPr>
          <p:cNvCxnSpPr>
            <a:cxnSpLocks/>
          </p:cNvCxnSpPr>
          <p:nvPr userDrawn="1"/>
        </p:nvCxnSpPr>
        <p:spPr>
          <a:xfrm rot="10800000">
            <a:off x="10820400" y="870003"/>
            <a:ext cx="13716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id="{C32342D9-9DBE-4809-840C-62844DDC034F}"/>
              </a:ext>
            </a:extLst>
          </p:cNvPr>
          <p:cNvSpPr>
            <a:spLocks noGrp="1"/>
          </p:cNvSpPr>
          <p:nvPr>
            <p:ph type="body" sz="quarter" idx="13" hasCustomPrompt="1"/>
          </p:nvPr>
        </p:nvSpPr>
        <p:spPr>
          <a:xfrm>
            <a:off x="10668000" y="1005185"/>
            <a:ext cx="1460500" cy="481013"/>
          </a:xfrm>
        </p:spPr>
        <p:txBody>
          <a:bodyPr/>
          <a:lstStyle>
            <a:lvl1pPr marL="0" indent="0" algn="l">
              <a:buNone/>
              <a:defRPr lang="en-US" sz="3000" b="1" i="0" kern="1200" dirty="0">
                <a:solidFill>
                  <a:schemeClr val="tx2"/>
                </a:solidFill>
                <a:latin typeface="+mn-lt"/>
                <a:ea typeface="+mn-ea"/>
                <a:cs typeface="+mn-cs"/>
              </a:defRPr>
            </a:lvl1pPr>
          </a:lstStyle>
          <a:p>
            <a:pPr lvl="0"/>
            <a:r>
              <a:rPr lang="en-US" noProof="0"/>
              <a:t>20XX</a:t>
            </a:r>
          </a:p>
        </p:txBody>
      </p:sp>
    </p:spTree>
    <p:extLst>
      <p:ext uri="{BB962C8B-B14F-4D97-AF65-F5344CB8AC3E}">
        <p14:creationId xmlns:p14="http://schemas.microsoft.com/office/powerpoint/2010/main" val="23849233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929641" y="458919"/>
            <a:ext cx="9971159" cy="1325563"/>
          </a:xfrm>
        </p:spPr>
        <p:txBody>
          <a:bodyPr/>
          <a:lstStyle>
            <a:lvl1pPr>
              <a:defRPr/>
            </a:lvl1pPr>
          </a:lstStyle>
          <a:p>
            <a:r>
              <a:rPr lang="en-US" dirty="0"/>
              <a:t>CONTENT SLIDE</a:t>
            </a:r>
          </a:p>
        </p:txBody>
      </p:sp>
      <p:sp>
        <p:nvSpPr>
          <p:cNvPr id="3" name="Content Placeholder 2">
            <a:extLst>
              <a:ext uri="{FF2B5EF4-FFF2-40B4-BE49-F238E27FC236}">
                <a16:creationId xmlns:a16="http://schemas.microsoft.com/office/drawing/2014/main" id="{CA18B931-E896-4471-A71A-819D3B682920}"/>
              </a:ext>
            </a:extLst>
          </p:cNvPr>
          <p:cNvSpPr>
            <a:spLocks noGrp="1"/>
          </p:cNvSpPr>
          <p:nvPr>
            <p:ph idx="1"/>
          </p:nvPr>
        </p:nvSpPr>
        <p:spPr>
          <a:xfrm>
            <a:off x="929641" y="3775165"/>
            <a:ext cx="9971158" cy="2427923"/>
          </a:xfrm>
        </p:spPr>
        <p:txBody>
          <a:bodyPr>
            <a:normAutofit/>
          </a:bodyPr>
          <a:lstStyle>
            <a:lvl1pPr marL="0" indent="0">
              <a:buNone/>
              <a:defRPr sz="1600" i="0">
                <a:solidFill>
                  <a:schemeClr val="bg1"/>
                </a:solidFill>
              </a:defRPr>
            </a:lvl1pPr>
            <a:lvl2pPr marL="457200" indent="0">
              <a:buNone/>
              <a:defRPr sz="1800" i="1">
                <a:solidFill>
                  <a:schemeClr val="bg1"/>
                </a:solidFill>
              </a:defRPr>
            </a:lvl2pPr>
            <a:lvl3pPr marL="914400" indent="0">
              <a:buNone/>
              <a:defRPr sz="1600" i="1">
                <a:solidFill>
                  <a:schemeClr val="bg1"/>
                </a:solidFill>
              </a:defRPr>
            </a:lvl3pPr>
            <a:lvl4pPr marL="1371600" indent="0">
              <a:buNone/>
              <a:defRPr sz="1400" i="1">
                <a:solidFill>
                  <a:schemeClr val="bg1"/>
                </a:solidFill>
              </a:defRPr>
            </a:lvl4pPr>
            <a:lvl5pPr marL="1828800" indent="0">
              <a:buNone/>
              <a:defRPr sz="1400" i="1">
                <a:solidFill>
                  <a:schemeClr val="bg1"/>
                </a:solidFill>
              </a:defRPr>
            </a:lvl5pPr>
          </a:lstStyle>
          <a:p>
            <a:pPr lvl="0"/>
            <a:r>
              <a:rPr lang="en-US"/>
              <a:t>Click to edit Master text styles</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B40F99D1-A115-46CA-B10A-279193A83BBC}" type="datetime1">
              <a:rPr lang="en-US" smtClean="0"/>
              <a:t>2/22/2025</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687289" y="0"/>
            <a:ext cx="72000" cy="1271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D4D4EAA8-8E55-45C3-BD00-531D549BB77D}"/>
              </a:ext>
            </a:extLst>
          </p:cNvPr>
          <p:cNvCxnSpPr/>
          <p:nvPr userDrawn="1"/>
        </p:nvCxnSpPr>
        <p:spPr>
          <a:xfrm>
            <a:off x="1068863" y="1528464"/>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929641" y="1669110"/>
            <a:ext cx="9971158" cy="692595"/>
          </a:xfrm>
        </p:spPr>
        <p:txBody>
          <a:bodyPr>
            <a:normAutofit/>
          </a:bodyPr>
          <a:lstStyle>
            <a:lvl1pPr marL="0" indent="0" algn="l">
              <a:buNone/>
              <a:defRPr sz="25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Slide Subtitle</a:t>
            </a:r>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38316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0" y="5532437"/>
            <a:ext cx="12192000" cy="1325563"/>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929641" y="458919"/>
            <a:ext cx="9971159" cy="1325563"/>
          </a:xfrm>
        </p:spPr>
        <p:txBody>
          <a:bodyPr/>
          <a:lstStyle>
            <a:lvl1pPr>
              <a:defRPr>
                <a:gradFill>
                  <a:gsLst>
                    <a:gs pos="0">
                      <a:schemeClr val="bg2"/>
                    </a:gs>
                    <a:gs pos="100000">
                      <a:schemeClr val="accent1"/>
                    </a:gs>
                  </a:gsLst>
                  <a:lin ang="0" scaled="1"/>
                </a:gradFill>
              </a:defRPr>
            </a:lvl1pPr>
          </a:lstStyle>
          <a:p>
            <a:r>
              <a:rPr lang="en-US" dirty="0"/>
              <a:t>CONTENT SLIDE</a:t>
            </a:r>
          </a:p>
        </p:txBody>
      </p:sp>
      <p:sp>
        <p:nvSpPr>
          <p:cNvPr id="3" name="Content Placeholder 2">
            <a:extLst>
              <a:ext uri="{FF2B5EF4-FFF2-40B4-BE49-F238E27FC236}">
                <a16:creationId xmlns:a16="http://schemas.microsoft.com/office/drawing/2014/main" id="{CA18B931-E896-4471-A71A-819D3B682920}"/>
              </a:ext>
            </a:extLst>
          </p:cNvPr>
          <p:cNvSpPr>
            <a:spLocks noGrp="1"/>
          </p:cNvSpPr>
          <p:nvPr>
            <p:ph idx="1"/>
          </p:nvPr>
        </p:nvSpPr>
        <p:spPr>
          <a:xfrm>
            <a:off x="929641" y="3133484"/>
            <a:ext cx="10515600" cy="2427923"/>
          </a:xfrm>
        </p:spPr>
        <p:txBody>
          <a:bodyPr>
            <a:normAutofit/>
          </a:bodyPr>
          <a:lstStyle>
            <a:lvl1pPr marL="0" indent="0">
              <a:lnSpc>
                <a:spcPct val="100000"/>
              </a:lnSpc>
              <a:spcBef>
                <a:spcPts val="600"/>
              </a:spcBef>
              <a:buNone/>
              <a:defRPr sz="1600" i="0">
                <a:solidFill>
                  <a:schemeClr val="tx1">
                    <a:lumMod val="75000"/>
                    <a:lumOff val="25000"/>
                  </a:schemeClr>
                </a:solidFill>
              </a:defRPr>
            </a:lvl1pPr>
            <a:lvl2pPr marL="457200" indent="0">
              <a:buNone/>
              <a:defRPr sz="1800" i="1">
                <a:solidFill>
                  <a:schemeClr val="tx1">
                    <a:lumMod val="75000"/>
                    <a:lumOff val="25000"/>
                  </a:schemeClr>
                </a:solidFill>
              </a:defRPr>
            </a:lvl2pPr>
            <a:lvl3pPr marL="914400" indent="0">
              <a:buNone/>
              <a:defRPr sz="1600" i="1">
                <a:solidFill>
                  <a:schemeClr val="tx1">
                    <a:lumMod val="75000"/>
                    <a:lumOff val="25000"/>
                  </a:schemeClr>
                </a:solidFill>
              </a:defRPr>
            </a:lvl3pPr>
            <a:lvl4pPr marL="1371600" indent="0">
              <a:buNone/>
              <a:defRPr sz="1400" i="1">
                <a:solidFill>
                  <a:schemeClr val="tx1">
                    <a:lumMod val="75000"/>
                    <a:lumOff val="25000"/>
                  </a:schemeClr>
                </a:solidFill>
              </a:defRPr>
            </a:lvl4pPr>
            <a:lvl5pPr marL="1828800" indent="0">
              <a:buNone/>
              <a:defRPr sz="1400" i="1">
                <a:solidFill>
                  <a:schemeClr val="tx1">
                    <a:lumMod val="75000"/>
                    <a:lumOff val="25000"/>
                  </a:schemeClr>
                </a:solidFill>
              </a:defRPr>
            </a:lvl5pPr>
          </a:lstStyle>
          <a:p>
            <a:pPr lvl="0"/>
            <a:r>
              <a:rPr lang="en-US"/>
              <a:t>Click to edit Master text styles</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B00E1783-EEF8-44D1-A300-8D20A32BB2D3}" type="datetime1">
              <a:rPr lang="en-US" smtClean="0"/>
              <a:t>2/22/2025</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687289" y="0"/>
            <a:ext cx="72000" cy="127101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D4D4EAA8-8E55-45C3-BD00-531D549BB77D}"/>
              </a:ext>
            </a:extLst>
          </p:cNvPr>
          <p:cNvCxnSpPr/>
          <p:nvPr userDrawn="1"/>
        </p:nvCxnSpPr>
        <p:spPr>
          <a:xfrm>
            <a:off x="1068863" y="1528464"/>
            <a:ext cx="630936"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929641" y="1669110"/>
            <a:ext cx="9971158" cy="692595"/>
          </a:xfrm>
        </p:spPr>
        <p:txBody>
          <a:bodyPr>
            <a:normAutofit/>
          </a:bodyPr>
          <a:lstStyle>
            <a:lvl1pPr marL="0" indent="0" algn="l">
              <a:buNone/>
              <a:defRPr sz="2500" b="1" i="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Slide Subtitle</a:t>
            </a:r>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77894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ntent">
    <p:spTree>
      <p:nvGrpSpPr>
        <p:cNvPr id="1" name=""/>
        <p:cNvGrpSpPr/>
        <p:nvPr/>
      </p:nvGrpSpPr>
      <p:grpSpPr>
        <a:xfrm>
          <a:off x="0" y="0"/>
          <a:ext cx="0" cy="0"/>
          <a:chOff x="0" y="0"/>
          <a:chExt cx="0" cy="0"/>
        </a:xfrm>
      </p:grpSpPr>
      <p:graphicFrame>
        <p:nvGraphicFramePr>
          <p:cNvPr id="23" name="Table 8">
            <a:extLst>
              <a:ext uri="{FF2B5EF4-FFF2-40B4-BE49-F238E27FC236}">
                <a16:creationId xmlns:a16="http://schemas.microsoft.com/office/drawing/2014/main" id="{EBF8DFED-2B0F-8F5E-DBAA-98D765435F3E}"/>
              </a:ext>
              <a:ext uri="{C183D7F6-B498-43B3-948B-1728B52AA6E4}">
                <adec:decorative xmlns:adec="http://schemas.microsoft.com/office/drawing/2017/decorative" val="1"/>
              </a:ext>
            </a:extLst>
          </p:cNvPr>
          <p:cNvGraphicFramePr>
            <a:graphicFrameLocks noGrp="1"/>
          </p:cNvGraphicFramePr>
          <p:nvPr userDrawn="1">
            <p:extLst>
              <p:ext uri="{D42A27DB-BD31-4B8C-83A1-F6EECF244321}">
                <p14:modId xmlns:p14="http://schemas.microsoft.com/office/powerpoint/2010/main" val="3864638672"/>
              </p:ext>
            </p:extLst>
          </p:nvPr>
        </p:nvGraphicFramePr>
        <p:xfrm>
          <a:off x="434810" y="420624"/>
          <a:ext cx="11322380" cy="6016752"/>
        </p:xfrm>
        <a:graphic>
          <a:graphicData uri="http://schemas.openxmlformats.org/drawingml/2006/table">
            <a:tbl>
              <a:tblPr bandRow="1">
                <a:tableStyleId>{5C22544A-7EE6-4342-B048-85BDC9FD1C3A}</a:tableStyleId>
              </a:tblPr>
              <a:tblGrid>
                <a:gridCol w="566119">
                  <a:extLst>
                    <a:ext uri="{9D8B030D-6E8A-4147-A177-3AD203B41FA5}">
                      <a16:colId xmlns:a16="http://schemas.microsoft.com/office/drawing/2014/main" val="3227434602"/>
                    </a:ext>
                  </a:extLst>
                </a:gridCol>
                <a:gridCol w="566119">
                  <a:extLst>
                    <a:ext uri="{9D8B030D-6E8A-4147-A177-3AD203B41FA5}">
                      <a16:colId xmlns:a16="http://schemas.microsoft.com/office/drawing/2014/main" val="3419189744"/>
                    </a:ext>
                  </a:extLst>
                </a:gridCol>
                <a:gridCol w="566119">
                  <a:extLst>
                    <a:ext uri="{9D8B030D-6E8A-4147-A177-3AD203B41FA5}">
                      <a16:colId xmlns:a16="http://schemas.microsoft.com/office/drawing/2014/main" val="2679191072"/>
                    </a:ext>
                  </a:extLst>
                </a:gridCol>
                <a:gridCol w="566119">
                  <a:extLst>
                    <a:ext uri="{9D8B030D-6E8A-4147-A177-3AD203B41FA5}">
                      <a16:colId xmlns:a16="http://schemas.microsoft.com/office/drawing/2014/main" val="2978856169"/>
                    </a:ext>
                  </a:extLst>
                </a:gridCol>
                <a:gridCol w="566119">
                  <a:extLst>
                    <a:ext uri="{9D8B030D-6E8A-4147-A177-3AD203B41FA5}">
                      <a16:colId xmlns:a16="http://schemas.microsoft.com/office/drawing/2014/main" val="3275508775"/>
                    </a:ext>
                  </a:extLst>
                </a:gridCol>
                <a:gridCol w="566119">
                  <a:extLst>
                    <a:ext uri="{9D8B030D-6E8A-4147-A177-3AD203B41FA5}">
                      <a16:colId xmlns:a16="http://schemas.microsoft.com/office/drawing/2014/main" val="2818438643"/>
                    </a:ext>
                  </a:extLst>
                </a:gridCol>
                <a:gridCol w="566119">
                  <a:extLst>
                    <a:ext uri="{9D8B030D-6E8A-4147-A177-3AD203B41FA5}">
                      <a16:colId xmlns:a16="http://schemas.microsoft.com/office/drawing/2014/main" val="4103063430"/>
                    </a:ext>
                  </a:extLst>
                </a:gridCol>
                <a:gridCol w="566119">
                  <a:extLst>
                    <a:ext uri="{9D8B030D-6E8A-4147-A177-3AD203B41FA5}">
                      <a16:colId xmlns:a16="http://schemas.microsoft.com/office/drawing/2014/main" val="1109330882"/>
                    </a:ext>
                  </a:extLst>
                </a:gridCol>
                <a:gridCol w="566119">
                  <a:extLst>
                    <a:ext uri="{9D8B030D-6E8A-4147-A177-3AD203B41FA5}">
                      <a16:colId xmlns:a16="http://schemas.microsoft.com/office/drawing/2014/main" val="4218281584"/>
                    </a:ext>
                  </a:extLst>
                </a:gridCol>
                <a:gridCol w="566119">
                  <a:extLst>
                    <a:ext uri="{9D8B030D-6E8A-4147-A177-3AD203B41FA5}">
                      <a16:colId xmlns:a16="http://schemas.microsoft.com/office/drawing/2014/main" val="1611426398"/>
                    </a:ext>
                  </a:extLst>
                </a:gridCol>
                <a:gridCol w="566119">
                  <a:extLst>
                    <a:ext uri="{9D8B030D-6E8A-4147-A177-3AD203B41FA5}">
                      <a16:colId xmlns:a16="http://schemas.microsoft.com/office/drawing/2014/main" val="503927227"/>
                    </a:ext>
                  </a:extLst>
                </a:gridCol>
                <a:gridCol w="566119">
                  <a:extLst>
                    <a:ext uri="{9D8B030D-6E8A-4147-A177-3AD203B41FA5}">
                      <a16:colId xmlns:a16="http://schemas.microsoft.com/office/drawing/2014/main" val="2015270961"/>
                    </a:ext>
                  </a:extLst>
                </a:gridCol>
                <a:gridCol w="566119">
                  <a:extLst>
                    <a:ext uri="{9D8B030D-6E8A-4147-A177-3AD203B41FA5}">
                      <a16:colId xmlns:a16="http://schemas.microsoft.com/office/drawing/2014/main" val="342415256"/>
                    </a:ext>
                  </a:extLst>
                </a:gridCol>
                <a:gridCol w="566119">
                  <a:extLst>
                    <a:ext uri="{9D8B030D-6E8A-4147-A177-3AD203B41FA5}">
                      <a16:colId xmlns:a16="http://schemas.microsoft.com/office/drawing/2014/main" val="3483353207"/>
                    </a:ext>
                  </a:extLst>
                </a:gridCol>
                <a:gridCol w="566119">
                  <a:extLst>
                    <a:ext uri="{9D8B030D-6E8A-4147-A177-3AD203B41FA5}">
                      <a16:colId xmlns:a16="http://schemas.microsoft.com/office/drawing/2014/main" val="2092302351"/>
                    </a:ext>
                  </a:extLst>
                </a:gridCol>
                <a:gridCol w="566119">
                  <a:extLst>
                    <a:ext uri="{9D8B030D-6E8A-4147-A177-3AD203B41FA5}">
                      <a16:colId xmlns:a16="http://schemas.microsoft.com/office/drawing/2014/main" val="3068012968"/>
                    </a:ext>
                  </a:extLst>
                </a:gridCol>
                <a:gridCol w="566119">
                  <a:extLst>
                    <a:ext uri="{9D8B030D-6E8A-4147-A177-3AD203B41FA5}">
                      <a16:colId xmlns:a16="http://schemas.microsoft.com/office/drawing/2014/main" val="2258278874"/>
                    </a:ext>
                  </a:extLst>
                </a:gridCol>
                <a:gridCol w="566119">
                  <a:extLst>
                    <a:ext uri="{9D8B030D-6E8A-4147-A177-3AD203B41FA5}">
                      <a16:colId xmlns:a16="http://schemas.microsoft.com/office/drawing/2014/main" val="1953257001"/>
                    </a:ext>
                  </a:extLst>
                </a:gridCol>
                <a:gridCol w="566119">
                  <a:extLst>
                    <a:ext uri="{9D8B030D-6E8A-4147-A177-3AD203B41FA5}">
                      <a16:colId xmlns:a16="http://schemas.microsoft.com/office/drawing/2014/main" val="539162799"/>
                    </a:ext>
                  </a:extLst>
                </a:gridCol>
                <a:gridCol w="566119">
                  <a:extLst>
                    <a:ext uri="{9D8B030D-6E8A-4147-A177-3AD203B41FA5}">
                      <a16:colId xmlns:a16="http://schemas.microsoft.com/office/drawing/2014/main" val="1367589565"/>
                    </a:ext>
                  </a:extLst>
                </a:gridCol>
              </a:tblGrid>
              <a:tr h="859536">
                <a:tc gridSpan="20">
                  <a:txBody>
                    <a:bodyPr/>
                    <a:lstStyle/>
                    <a:p>
                      <a:endParaRPr lang="en-US" dirty="0"/>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noFill/>
                  </a:tcPr>
                </a:tc>
                <a:tc hMerge="1">
                  <a:txBody>
                    <a:bodyPr/>
                    <a:lstStyle/>
                    <a:p>
                      <a:endParaRPr lang="en-US"/>
                    </a:p>
                  </a:txBody>
                  <a:tcPr/>
                </a:tc>
                <a:tc hMerge="1">
                  <a:txBody>
                    <a:bodyPr/>
                    <a:lstStyle/>
                    <a:p>
                      <a:endParaRPr lang="en-US"/>
                    </a:p>
                  </a:txBody>
                  <a:tcPr>
                    <a:lnT w="38100" cap="flat" cmpd="sng" algn="ctr">
                      <a:solidFill>
                        <a:schemeClr val="bg1"/>
                      </a:solidFill>
                      <a:prstDash val="solid"/>
                      <a:round/>
                      <a:headEnd type="none" w="med" len="med"/>
                      <a:tailEnd type="none" w="med" len="med"/>
                    </a:lnT>
                    <a:noFill/>
                  </a:tcPr>
                </a:tc>
                <a:tc hMerge="1">
                  <a:txBody>
                    <a:bodyPr/>
                    <a:lstStyle/>
                    <a:p>
                      <a:endParaRPr lang="en-US"/>
                    </a:p>
                  </a:txBody>
                  <a:tcPr/>
                </a:tc>
                <a:tc hMerge="1">
                  <a:txBody>
                    <a:bodyPr/>
                    <a:lstStyle/>
                    <a:p>
                      <a:endParaRPr lang="en-US"/>
                    </a:p>
                  </a:txBody>
                  <a:tcPr>
                    <a:lnT w="38100" cap="flat" cmpd="sng" algn="ctr">
                      <a:solidFill>
                        <a:schemeClr val="bg1"/>
                      </a:solidFill>
                      <a:prstDash val="solid"/>
                      <a:round/>
                      <a:headEnd type="none" w="med" len="med"/>
                      <a:tailEnd type="none" w="med" len="med"/>
                    </a:lnT>
                    <a:noFill/>
                  </a:tcPr>
                </a:tc>
                <a:tc hMerge="1">
                  <a:txBody>
                    <a:bodyPr/>
                    <a:lstStyle/>
                    <a:p>
                      <a:endParaRPr lang="en-US"/>
                    </a:p>
                  </a:txBody>
                  <a:tcPr/>
                </a:tc>
                <a:tc hMerge="1">
                  <a:txBody>
                    <a:bodyPr/>
                    <a:lstStyle/>
                    <a:p>
                      <a:endParaRPr lang="en-US"/>
                    </a:p>
                  </a:txBody>
                  <a:tcPr>
                    <a:lnT w="38100" cap="flat" cmpd="sng" algn="ctr">
                      <a:solidFill>
                        <a:schemeClr val="bg1"/>
                      </a:solidFill>
                      <a:prstDash val="solid"/>
                      <a:round/>
                      <a:headEnd type="none" w="med" len="med"/>
                      <a:tailEnd type="none" w="med" len="med"/>
                    </a:lnT>
                    <a:noFill/>
                  </a:tcPr>
                </a:tc>
                <a:tc hMerge="1">
                  <a:txBody>
                    <a:bodyPr/>
                    <a:lstStyle/>
                    <a:p>
                      <a:endParaRPr lang="en-US"/>
                    </a:p>
                  </a:txBody>
                  <a:tcPr/>
                </a:tc>
                <a:tc hMerge="1">
                  <a:txBody>
                    <a:bodyPr/>
                    <a:lstStyle/>
                    <a:p>
                      <a:endParaRPr lang="en-US"/>
                    </a:p>
                  </a:txBody>
                  <a:tcPr>
                    <a:lnT w="38100" cap="flat" cmpd="sng" algn="ctr">
                      <a:solidFill>
                        <a:schemeClr val="bg1"/>
                      </a:solidFill>
                      <a:prstDash val="solid"/>
                      <a:round/>
                      <a:headEnd type="none" w="med" len="med"/>
                      <a:tailEnd type="none" w="med" len="med"/>
                    </a:lnT>
                    <a:noFill/>
                  </a:tcPr>
                </a:tc>
                <a:tc hMerge="1">
                  <a:txBody>
                    <a:bodyPr/>
                    <a:lstStyle/>
                    <a:p>
                      <a:endParaRPr lang="en-US"/>
                    </a:p>
                  </a:txBody>
                  <a:tcPr/>
                </a:tc>
                <a:tc hMerge="1">
                  <a:txBody>
                    <a:bodyPr/>
                    <a:lstStyle/>
                    <a:p>
                      <a:endParaRPr lang="en-US"/>
                    </a:p>
                  </a:txBody>
                  <a:tcPr>
                    <a:lnT w="38100" cap="flat" cmpd="sng" algn="ctr">
                      <a:solidFill>
                        <a:schemeClr val="bg1"/>
                      </a:solidFill>
                      <a:prstDash val="solid"/>
                      <a:round/>
                      <a:headEnd type="none" w="med" len="med"/>
                      <a:tailEnd type="none" w="med" len="med"/>
                    </a:lnT>
                    <a:noFill/>
                  </a:tcPr>
                </a:tc>
                <a:tc hMerge="1">
                  <a:txBody>
                    <a:bodyPr/>
                    <a:lstStyle/>
                    <a:p>
                      <a:endParaRPr lang="en-US"/>
                    </a:p>
                  </a:txBody>
                  <a:tcPr/>
                </a:tc>
                <a:tc hMerge="1">
                  <a:txBody>
                    <a:bodyPr/>
                    <a:lstStyle/>
                    <a:p>
                      <a:endParaRPr lang="en-US"/>
                    </a:p>
                  </a:txBody>
                  <a:tcPr>
                    <a:lnT w="38100" cap="flat" cmpd="sng" algn="ctr">
                      <a:solidFill>
                        <a:schemeClr val="bg1"/>
                      </a:solidFill>
                      <a:prstDash val="solid"/>
                      <a:round/>
                      <a:headEnd type="none" w="med" len="med"/>
                      <a:tailEnd type="none" w="med" len="med"/>
                    </a:lnT>
                    <a:noFill/>
                  </a:tcPr>
                </a:tc>
                <a:tc hMerge="1">
                  <a:txBody>
                    <a:bodyPr/>
                    <a:lstStyle/>
                    <a:p>
                      <a:endParaRPr lang="en-US"/>
                    </a:p>
                  </a:txBody>
                  <a:tcPr/>
                </a:tc>
                <a:tc hMerge="1">
                  <a:txBody>
                    <a:bodyPr/>
                    <a:lstStyle/>
                    <a:p>
                      <a:endParaRPr lang="en-US" dirty="0"/>
                    </a:p>
                  </a:txBody>
                  <a:tcPr>
                    <a:lnT w="38100" cap="flat" cmpd="sng" algn="ctr">
                      <a:solidFill>
                        <a:schemeClr val="bg1"/>
                      </a:solidFill>
                      <a:prstDash val="solid"/>
                      <a:round/>
                      <a:headEnd type="none" w="med" len="med"/>
                      <a:tailEnd type="none" w="med" len="med"/>
                    </a:lnT>
                    <a:noFill/>
                  </a:tcPr>
                </a:tc>
                <a:tc hMerge="1">
                  <a:txBody>
                    <a:bodyPr/>
                    <a:lstStyle/>
                    <a:p>
                      <a:endParaRPr lang="en-US"/>
                    </a:p>
                  </a:txBody>
                  <a:tcPr/>
                </a:tc>
                <a:tc hMerge="1">
                  <a:txBody>
                    <a:bodyPr/>
                    <a:lstStyle/>
                    <a:p>
                      <a:endParaRPr lang="en-US"/>
                    </a:p>
                  </a:txBody>
                  <a:tcPr>
                    <a:lnT w="38100" cap="flat" cmpd="sng" algn="ctr">
                      <a:solidFill>
                        <a:schemeClr val="bg1"/>
                      </a:solidFill>
                      <a:prstDash val="solid"/>
                      <a:round/>
                      <a:headEnd type="none" w="med" len="med"/>
                      <a:tailEnd type="none" w="med" len="med"/>
                    </a:lnT>
                    <a:noFill/>
                  </a:tcPr>
                </a:tc>
                <a:tc hMerge="1">
                  <a:txBody>
                    <a:bodyPr/>
                    <a:lstStyle/>
                    <a:p>
                      <a:endParaRPr lang="en-US"/>
                    </a:p>
                  </a:txBody>
                  <a:tcPr/>
                </a:tc>
                <a:tc hMerge="1">
                  <a:txBody>
                    <a:bodyPr/>
                    <a:lstStyle/>
                    <a:p>
                      <a:endParaRPr lang="en-US"/>
                    </a:p>
                  </a:txBody>
                  <a:tcPr>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noFill/>
                  </a:tcPr>
                </a:tc>
                <a:tc hMerge="1">
                  <a:txBody>
                    <a:bodyPr/>
                    <a:lstStyle/>
                    <a:p>
                      <a:endParaRPr lang="en-US"/>
                    </a:p>
                  </a:txBody>
                  <a:tcPr/>
                </a:tc>
                <a:extLst>
                  <a:ext uri="{0D108BD9-81ED-4DB2-BD59-A6C34878D82A}">
                    <a16:rowId xmlns:a16="http://schemas.microsoft.com/office/drawing/2014/main" val="218664993"/>
                  </a:ext>
                </a:extLst>
              </a:tr>
              <a:tr h="429768">
                <a:tc>
                  <a:txBody>
                    <a:bodyPr/>
                    <a:lstStyle/>
                    <a:p>
                      <a:endParaRPr lang="en-US" dirty="0"/>
                    </a:p>
                  </a:txBody>
                  <a:tcPr>
                    <a:lnL w="38100" cap="flat" cmpd="sng" algn="ctr">
                      <a:solidFill>
                        <a:schemeClr val="bg1"/>
                      </a:solidFill>
                      <a:prstDash val="solid"/>
                      <a:round/>
                      <a:headEnd type="none" w="med" len="med"/>
                      <a:tailEnd type="none" w="med" len="med"/>
                    </a:lnL>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lnR w="12700" cap="flat" cmpd="sng" algn="ctr">
                      <a:solidFill>
                        <a:schemeClr val="bg1"/>
                      </a:solidFill>
                      <a:prstDash val="solid"/>
                      <a:round/>
                      <a:headEnd type="none" w="med" len="med"/>
                      <a:tailEnd type="none" w="med" len="med"/>
                    </a:lnR>
                    <a:noFill/>
                  </a:tcPr>
                </a:tc>
                <a:tc>
                  <a:txBody>
                    <a:bodyPr/>
                    <a:lstStyle/>
                    <a:p>
                      <a:endParaRPr lang="en-US" dirty="0"/>
                    </a:p>
                  </a:txBody>
                  <a:tcPr>
                    <a:lnL w="127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noFill/>
                  </a:tcPr>
                </a:tc>
                <a:extLst>
                  <a:ext uri="{0D108BD9-81ED-4DB2-BD59-A6C34878D82A}">
                    <a16:rowId xmlns:a16="http://schemas.microsoft.com/office/drawing/2014/main" val="368612509"/>
                  </a:ext>
                </a:extLst>
              </a:tr>
              <a:tr h="429768">
                <a:tc>
                  <a:txBody>
                    <a:bodyPr/>
                    <a:lstStyle/>
                    <a:p>
                      <a:endParaRPr lang="en-US" dirty="0"/>
                    </a:p>
                  </a:txBody>
                  <a:tcPr>
                    <a:lnL w="38100" cap="flat" cmpd="sng" algn="ctr">
                      <a:solidFill>
                        <a:schemeClr val="bg1"/>
                      </a:solidFill>
                      <a:prstDash val="solid"/>
                      <a:round/>
                      <a:headEnd type="none" w="med" len="med"/>
                      <a:tailEnd type="none" w="med" len="med"/>
                    </a:lnL>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lnR w="12700" cap="flat" cmpd="sng" algn="ctr">
                      <a:solidFill>
                        <a:schemeClr val="bg1"/>
                      </a:solidFill>
                      <a:prstDash val="solid"/>
                      <a:round/>
                      <a:headEnd type="none" w="med" len="med"/>
                      <a:tailEnd type="none" w="med" len="med"/>
                    </a:lnR>
                    <a:noFill/>
                  </a:tcPr>
                </a:tc>
                <a:tc>
                  <a:txBody>
                    <a:bodyPr/>
                    <a:lstStyle/>
                    <a:p>
                      <a:endParaRPr lang="en-US" dirty="0"/>
                    </a:p>
                  </a:txBody>
                  <a:tcPr>
                    <a:lnL w="127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noFill/>
                  </a:tcPr>
                </a:tc>
                <a:extLst>
                  <a:ext uri="{0D108BD9-81ED-4DB2-BD59-A6C34878D82A}">
                    <a16:rowId xmlns:a16="http://schemas.microsoft.com/office/drawing/2014/main" val="3762521216"/>
                  </a:ext>
                </a:extLst>
              </a:tr>
              <a:tr h="429768">
                <a:tc>
                  <a:txBody>
                    <a:bodyPr/>
                    <a:lstStyle/>
                    <a:p>
                      <a:endParaRPr lang="en-US" dirty="0"/>
                    </a:p>
                  </a:txBody>
                  <a:tcPr>
                    <a:lnL w="38100" cap="flat" cmpd="sng" algn="ctr">
                      <a:solidFill>
                        <a:schemeClr val="bg1"/>
                      </a:solidFill>
                      <a:prstDash val="solid"/>
                      <a:round/>
                      <a:headEnd type="none" w="med" len="med"/>
                      <a:tailEnd type="none" w="med" len="med"/>
                    </a:lnL>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lnR w="12700" cap="flat" cmpd="sng" algn="ctr">
                      <a:solidFill>
                        <a:schemeClr val="bg1"/>
                      </a:solidFill>
                      <a:prstDash val="solid"/>
                      <a:round/>
                      <a:headEnd type="none" w="med" len="med"/>
                      <a:tailEnd type="none" w="med" len="med"/>
                    </a:lnR>
                    <a:noFill/>
                  </a:tcPr>
                </a:tc>
                <a:tc>
                  <a:txBody>
                    <a:bodyPr/>
                    <a:lstStyle/>
                    <a:p>
                      <a:endParaRPr lang="en-US" dirty="0"/>
                    </a:p>
                  </a:txBody>
                  <a:tcPr>
                    <a:lnL w="127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noFill/>
                  </a:tcPr>
                </a:tc>
                <a:extLst>
                  <a:ext uri="{0D108BD9-81ED-4DB2-BD59-A6C34878D82A}">
                    <a16:rowId xmlns:a16="http://schemas.microsoft.com/office/drawing/2014/main" val="1238400337"/>
                  </a:ext>
                </a:extLst>
              </a:tr>
              <a:tr h="429768">
                <a:tc>
                  <a:txBody>
                    <a:bodyPr/>
                    <a:lstStyle/>
                    <a:p>
                      <a:endParaRPr lang="en-US" dirty="0"/>
                    </a:p>
                  </a:txBody>
                  <a:tcPr>
                    <a:lnL w="38100" cap="flat" cmpd="sng" algn="ctr">
                      <a:solidFill>
                        <a:schemeClr val="bg1"/>
                      </a:solidFill>
                      <a:prstDash val="solid"/>
                      <a:round/>
                      <a:headEnd type="none" w="med" len="med"/>
                      <a:tailEnd type="none" w="med" len="med"/>
                    </a:lnL>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lnR w="12700" cap="flat" cmpd="sng" algn="ctr">
                      <a:solidFill>
                        <a:schemeClr val="bg1"/>
                      </a:solidFill>
                      <a:prstDash val="solid"/>
                      <a:round/>
                      <a:headEnd type="none" w="med" len="med"/>
                      <a:tailEnd type="none" w="med" len="med"/>
                    </a:lnR>
                    <a:noFill/>
                  </a:tcPr>
                </a:tc>
                <a:tc>
                  <a:txBody>
                    <a:bodyPr/>
                    <a:lstStyle/>
                    <a:p>
                      <a:endParaRPr lang="en-US" dirty="0"/>
                    </a:p>
                  </a:txBody>
                  <a:tcPr>
                    <a:lnL w="127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noFill/>
                  </a:tcPr>
                </a:tc>
                <a:extLst>
                  <a:ext uri="{0D108BD9-81ED-4DB2-BD59-A6C34878D82A}">
                    <a16:rowId xmlns:a16="http://schemas.microsoft.com/office/drawing/2014/main" val="760747136"/>
                  </a:ext>
                </a:extLst>
              </a:tr>
              <a:tr h="429768">
                <a:tc>
                  <a:txBody>
                    <a:bodyPr/>
                    <a:lstStyle/>
                    <a:p>
                      <a:endParaRPr lang="en-US" dirty="0"/>
                    </a:p>
                  </a:txBody>
                  <a:tcPr>
                    <a:lnL w="38100" cap="flat" cmpd="sng" algn="ctr">
                      <a:solidFill>
                        <a:schemeClr val="bg1"/>
                      </a:solidFill>
                      <a:prstDash val="solid"/>
                      <a:round/>
                      <a:headEnd type="none" w="med" len="med"/>
                      <a:tailEnd type="none" w="med" len="med"/>
                    </a:lnL>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lnR w="12700" cap="flat" cmpd="sng" algn="ctr">
                      <a:solidFill>
                        <a:schemeClr val="bg1"/>
                      </a:solidFill>
                      <a:prstDash val="solid"/>
                      <a:round/>
                      <a:headEnd type="none" w="med" len="med"/>
                      <a:tailEnd type="none" w="med" len="med"/>
                    </a:lnR>
                    <a:noFill/>
                  </a:tcPr>
                </a:tc>
                <a:tc>
                  <a:txBody>
                    <a:bodyPr/>
                    <a:lstStyle/>
                    <a:p>
                      <a:endParaRPr lang="en-US" dirty="0"/>
                    </a:p>
                  </a:txBody>
                  <a:tcPr>
                    <a:lnL w="127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noFill/>
                  </a:tcPr>
                </a:tc>
                <a:extLst>
                  <a:ext uri="{0D108BD9-81ED-4DB2-BD59-A6C34878D82A}">
                    <a16:rowId xmlns:a16="http://schemas.microsoft.com/office/drawing/2014/main" val="479772814"/>
                  </a:ext>
                </a:extLst>
              </a:tr>
              <a:tr h="429768">
                <a:tc>
                  <a:txBody>
                    <a:bodyPr/>
                    <a:lstStyle/>
                    <a:p>
                      <a:endParaRPr lang="en-US" dirty="0"/>
                    </a:p>
                  </a:txBody>
                  <a:tcPr>
                    <a:lnL w="38100" cap="flat" cmpd="sng" algn="ctr">
                      <a:solidFill>
                        <a:schemeClr val="bg1"/>
                      </a:solidFill>
                      <a:prstDash val="solid"/>
                      <a:round/>
                      <a:headEnd type="none" w="med" len="med"/>
                      <a:tailEnd type="none" w="med" len="med"/>
                    </a:lnL>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lnR w="12700" cap="flat" cmpd="sng" algn="ctr">
                      <a:solidFill>
                        <a:schemeClr val="bg1"/>
                      </a:solidFill>
                      <a:prstDash val="solid"/>
                      <a:round/>
                      <a:headEnd type="none" w="med" len="med"/>
                      <a:tailEnd type="none" w="med" len="med"/>
                    </a:lnR>
                    <a:noFill/>
                  </a:tcPr>
                </a:tc>
                <a:tc>
                  <a:txBody>
                    <a:bodyPr/>
                    <a:lstStyle/>
                    <a:p>
                      <a:endParaRPr lang="en-US" dirty="0"/>
                    </a:p>
                  </a:txBody>
                  <a:tcPr>
                    <a:lnL w="127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noFill/>
                  </a:tcPr>
                </a:tc>
                <a:extLst>
                  <a:ext uri="{0D108BD9-81ED-4DB2-BD59-A6C34878D82A}">
                    <a16:rowId xmlns:a16="http://schemas.microsoft.com/office/drawing/2014/main" val="3877978386"/>
                  </a:ext>
                </a:extLst>
              </a:tr>
              <a:tr h="429768">
                <a:tc>
                  <a:txBody>
                    <a:bodyPr/>
                    <a:lstStyle/>
                    <a:p>
                      <a:endParaRPr lang="en-US" dirty="0"/>
                    </a:p>
                  </a:txBody>
                  <a:tcPr>
                    <a:lnL w="38100" cap="flat" cmpd="sng" algn="ctr">
                      <a:solidFill>
                        <a:schemeClr val="bg1"/>
                      </a:solidFill>
                      <a:prstDash val="solid"/>
                      <a:round/>
                      <a:headEnd type="none" w="med" len="med"/>
                      <a:tailEnd type="none" w="med" len="med"/>
                    </a:lnL>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lnR w="12700" cap="flat" cmpd="sng" algn="ctr">
                      <a:solidFill>
                        <a:schemeClr val="bg1"/>
                      </a:solidFill>
                      <a:prstDash val="solid"/>
                      <a:round/>
                      <a:headEnd type="none" w="med" len="med"/>
                      <a:tailEnd type="none" w="med" len="med"/>
                    </a:lnR>
                    <a:noFill/>
                  </a:tcPr>
                </a:tc>
                <a:tc>
                  <a:txBody>
                    <a:bodyPr/>
                    <a:lstStyle/>
                    <a:p>
                      <a:endParaRPr lang="en-US" dirty="0"/>
                    </a:p>
                  </a:txBody>
                  <a:tcPr>
                    <a:lnL w="127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noFill/>
                  </a:tcPr>
                </a:tc>
                <a:extLst>
                  <a:ext uri="{0D108BD9-81ED-4DB2-BD59-A6C34878D82A}">
                    <a16:rowId xmlns:a16="http://schemas.microsoft.com/office/drawing/2014/main" val="3037604750"/>
                  </a:ext>
                </a:extLst>
              </a:tr>
              <a:tr h="429768">
                <a:tc>
                  <a:txBody>
                    <a:bodyPr/>
                    <a:lstStyle/>
                    <a:p>
                      <a:endParaRPr lang="en-US" dirty="0"/>
                    </a:p>
                  </a:txBody>
                  <a:tcPr>
                    <a:lnL w="38100" cap="flat" cmpd="sng" algn="ctr">
                      <a:solidFill>
                        <a:schemeClr val="bg1"/>
                      </a:solidFill>
                      <a:prstDash val="solid"/>
                      <a:round/>
                      <a:headEnd type="none" w="med" len="med"/>
                      <a:tailEnd type="none" w="med" len="med"/>
                    </a:lnL>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lnR w="12700" cap="flat" cmpd="sng" algn="ctr">
                      <a:solidFill>
                        <a:schemeClr val="bg1"/>
                      </a:solidFill>
                      <a:prstDash val="solid"/>
                      <a:round/>
                      <a:headEnd type="none" w="med" len="med"/>
                      <a:tailEnd type="none" w="med" len="med"/>
                    </a:lnR>
                    <a:noFill/>
                  </a:tcPr>
                </a:tc>
                <a:tc>
                  <a:txBody>
                    <a:bodyPr/>
                    <a:lstStyle/>
                    <a:p>
                      <a:endParaRPr lang="en-US" dirty="0"/>
                    </a:p>
                  </a:txBody>
                  <a:tcPr>
                    <a:lnL w="127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noFill/>
                  </a:tcPr>
                </a:tc>
                <a:extLst>
                  <a:ext uri="{0D108BD9-81ED-4DB2-BD59-A6C34878D82A}">
                    <a16:rowId xmlns:a16="http://schemas.microsoft.com/office/drawing/2014/main" val="911027561"/>
                  </a:ext>
                </a:extLst>
              </a:tr>
              <a:tr h="429768">
                <a:tc>
                  <a:txBody>
                    <a:bodyPr/>
                    <a:lstStyle/>
                    <a:p>
                      <a:endParaRPr lang="en-US" dirty="0"/>
                    </a:p>
                  </a:txBody>
                  <a:tcPr>
                    <a:lnL w="38100" cap="flat" cmpd="sng" algn="ctr">
                      <a:solidFill>
                        <a:schemeClr val="bg1"/>
                      </a:solidFill>
                      <a:prstDash val="solid"/>
                      <a:round/>
                      <a:headEnd type="none" w="med" len="med"/>
                      <a:tailEnd type="none" w="med" len="med"/>
                    </a:lnL>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lnR w="12700" cap="flat" cmpd="sng" algn="ctr">
                      <a:solidFill>
                        <a:schemeClr val="bg1"/>
                      </a:solidFill>
                      <a:prstDash val="solid"/>
                      <a:round/>
                      <a:headEnd type="none" w="med" len="med"/>
                      <a:tailEnd type="none" w="med" len="med"/>
                    </a:lnR>
                    <a:noFill/>
                  </a:tcPr>
                </a:tc>
                <a:tc>
                  <a:txBody>
                    <a:bodyPr/>
                    <a:lstStyle/>
                    <a:p>
                      <a:endParaRPr lang="en-US" dirty="0"/>
                    </a:p>
                  </a:txBody>
                  <a:tcPr>
                    <a:lnL w="127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noFill/>
                  </a:tcPr>
                </a:tc>
                <a:extLst>
                  <a:ext uri="{0D108BD9-81ED-4DB2-BD59-A6C34878D82A}">
                    <a16:rowId xmlns:a16="http://schemas.microsoft.com/office/drawing/2014/main" val="2342850680"/>
                  </a:ext>
                </a:extLst>
              </a:tr>
              <a:tr h="429768">
                <a:tc>
                  <a:txBody>
                    <a:bodyPr/>
                    <a:lstStyle/>
                    <a:p>
                      <a:endParaRPr lang="en-US" dirty="0"/>
                    </a:p>
                  </a:txBody>
                  <a:tcPr>
                    <a:lnL w="38100" cap="flat" cmpd="sng" algn="ctr">
                      <a:solidFill>
                        <a:schemeClr val="bg1"/>
                      </a:solidFill>
                      <a:prstDash val="solid"/>
                      <a:round/>
                      <a:headEnd type="none" w="med" len="med"/>
                      <a:tailEnd type="none" w="med" len="med"/>
                    </a:lnL>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lnR w="12700" cap="flat" cmpd="sng" algn="ctr">
                      <a:solidFill>
                        <a:schemeClr val="bg1"/>
                      </a:solidFill>
                      <a:prstDash val="solid"/>
                      <a:round/>
                      <a:headEnd type="none" w="med" len="med"/>
                      <a:tailEnd type="none" w="med" len="med"/>
                    </a:lnR>
                    <a:noFill/>
                  </a:tcPr>
                </a:tc>
                <a:tc>
                  <a:txBody>
                    <a:bodyPr/>
                    <a:lstStyle/>
                    <a:p>
                      <a:endParaRPr lang="en-US" dirty="0"/>
                    </a:p>
                  </a:txBody>
                  <a:tcPr>
                    <a:lnL w="127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noFill/>
                  </a:tcPr>
                </a:tc>
                <a:extLst>
                  <a:ext uri="{0D108BD9-81ED-4DB2-BD59-A6C34878D82A}">
                    <a16:rowId xmlns:a16="http://schemas.microsoft.com/office/drawing/2014/main" val="2575912702"/>
                  </a:ext>
                </a:extLst>
              </a:tr>
              <a:tr h="429768">
                <a:tc>
                  <a:txBody>
                    <a:bodyPr/>
                    <a:lstStyle/>
                    <a:p>
                      <a:endParaRPr lang="en-US" dirty="0"/>
                    </a:p>
                  </a:txBody>
                  <a:tcPr>
                    <a:lnL w="38100" cap="flat" cmpd="sng" algn="ctr">
                      <a:solidFill>
                        <a:schemeClr val="bg1"/>
                      </a:solidFill>
                      <a:prstDash val="solid"/>
                      <a:round/>
                      <a:headEnd type="none" w="med" len="med"/>
                      <a:tailEnd type="none" w="med" len="med"/>
                    </a:lnL>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lnR w="12700" cap="flat" cmpd="sng" algn="ctr">
                      <a:solidFill>
                        <a:schemeClr val="bg1"/>
                      </a:solidFill>
                      <a:prstDash val="solid"/>
                      <a:round/>
                      <a:headEnd type="none" w="med" len="med"/>
                      <a:tailEnd type="none" w="med" len="med"/>
                    </a:lnR>
                    <a:noFill/>
                  </a:tcPr>
                </a:tc>
                <a:tc>
                  <a:txBody>
                    <a:bodyPr/>
                    <a:lstStyle/>
                    <a:p>
                      <a:endParaRPr lang="en-US" dirty="0"/>
                    </a:p>
                  </a:txBody>
                  <a:tcPr>
                    <a:lnL w="127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noFill/>
                  </a:tcPr>
                </a:tc>
                <a:extLst>
                  <a:ext uri="{0D108BD9-81ED-4DB2-BD59-A6C34878D82A}">
                    <a16:rowId xmlns:a16="http://schemas.microsoft.com/office/drawing/2014/main" val="1380670666"/>
                  </a:ext>
                </a:extLst>
              </a:tr>
              <a:tr h="429768">
                <a:tc>
                  <a:txBody>
                    <a:bodyPr/>
                    <a:lstStyle/>
                    <a:p>
                      <a:endParaRPr lang="en-US" dirty="0"/>
                    </a:p>
                  </a:txBody>
                  <a:tcPr>
                    <a:lnL w="38100" cap="flat" cmpd="sng" algn="ctr">
                      <a:solidFill>
                        <a:schemeClr val="bg1"/>
                      </a:solidFill>
                      <a:prstDash val="solid"/>
                      <a:round/>
                      <a:headEnd type="none" w="med" len="med"/>
                      <a:tailEnd type="none" w="med" len="med"/>
                    </a:lnL>
                    <a:lnB w="38100" cap="flat" cmpd="sng" algn="ctr">
                      <a:solidFill>
                        <a:schemeClr val="bg1"/>
                      </a:solidFill>
                      <a:prstDash val="solid"/>
                      <a:round/>
                      <a:headEnd type="none" w="med" len="med"/>
                      <a:tailEnd type="none" w="med" len="med"/>
                    </a:lnB>
                    <a:noFill/>
                  </a:tcPr>
                </a:tc>
                <a:tc>
                  <a:txBody>
                    <a:bodyPr/>
                    <a:lstStyle/>
                    <a:p>
                      <a:endParaRPr lang="en-US" dirty="0"/>
                    </a:p>
                  </a:txBody>
                  <a:tcPr>
                    <a:lnB w="38100" cap="flat" cmpd="sng" algn="ctr">
                      <a:solidFill>
                        <a:schemeClr val="bg1"/>
                      </a:solidFill>
                      <a:prstDash val="solid"/>
                      <a:round/>
                      <a:headEnd type="none" w="med" len="med"/>
                      <a:tailEnd type="none" w="med" len="med"/>
                    </a:lnB>
                    <a:noFill/>
                  </a:tcPr>
                </a:tc>
                <a:tc>
                  <a:txBody>
                    <a:bodyPr/>
                    <a:lstStyle/>
                    <a:p>
                      <a:endParaRPr lang="en-US" dirty="0"/>
                    </a:p>
                  </a:txBody>
                  <a:tcPr>
                    <a:lnB w="38100" cap="flat" cmpd="sng" algn="ctr">
                      <a:solidFill>
                        <a:schemeClr val="bg1"/>
                      </a:solidFill>
                      <a:prstDash val="solid"/>
                      <a:round/>
                      <a:headEnd type="none" w="med" len="med"/>
                      <a:tailEnd type="none" w="med" len="med"/>
                    </a:lnB>
                    <a:noFill/>
                  </a:tcPr>
                </a:tc>
                <a:tc>
                  <a:txBody>
                    <a:bodyPr/>
                    <a:lstStyle/>
                    <a:p>
                      <a:endParaRPr lang="en-US" dirty="0"/>
                    </a:p>
                  </a:txBody>
                  <a:tcPr>
                    <a:lnB w="38100" cap="flat" cmpd="sng" algn="ctr">
                      <a:solidFill>
                        <a:schemeClr val="bg1"/>
                      </a:solidFill>
                      <a:prstDash val="solid"/>
                      <a:round/>
                      <a:headEnd type="none" w="med" len="med"/>
                      <a:tailEnd type="none" w="med" len="med"/>
                    </a:lnB>
                    <a:noFill/>
                  </a:tcPr>
                </a:tc>
                <a:tc>
                  <a:txBody>
                    <a:bodyPr/>
                    <a:lstStyle/>
                    <a:p>
                      <a:endParaRPr lang="en-US" dirty="0"/>
                    </a:p>
                  </a:txBody>
                  <a:tcPr>
                    <a:lnB w="38100" cap="flat" cmpd="sng" algn="ctr">
                      <a:solidFill>
                        <a:schemeClr val="bg1"/>
                      </a:solidFill>
                      <a:prstDash val="solid"/>
                      <a:round/>
                      <a:headEnd type="none" w="med" len="med"/>
                      <a:tailEnd type="none" w="med" len="med"/>
                    </a:lnB>
                    <a:noFill/>
                  </a:tcPr>
                </a:tc>
                <a:tc>
                  <a:txBody>
                    <a:bodyPr/>
                    <a:lstStyle/>
                    <a:p>
                      <a:endParaRPr lang="en-US" dirty="0"/>
                    </a:p>
                  </a:txBody>
                  <a:tcPr>
                    <a:lnB w="38100" cap="flat" cmpd="sng" algn="ctr">
                      <a:solidFill>
                        <a:schemeClr val="bg1"/>
                      </a:solidFill>
                      <a:prstDash val="solid"/>
                      <a:round/>
                      <a:headEnd type="none" w="med" len="med"/>
                      <a:tailEnd type="none" w="med" len="med"/>
                    </a:lnB>
                    <a:noFill/>
                  </a:tcPr>
                </a:tc>
                <a:tc>
                  <a:txBody>
                    <a:bodyPr/>
                    <a:lstStyle/>
                    <a:p>
                      <a:endParaRPr lang="en-US" dirty="0"/>
                    </a:p>
                  </a:txBody>
                  <a:tcPr>
                    <a:lnB w="38100" cap="flat" cmpd="sng" algn="ctr">
                      <a:solidFill>
                        <a:schemeClr val="bg1"/>
                      </a:solidFill>
                      <a:prstDash val="solid"/>
                      <a:round/>
                      <a:headEnd type="none" w="med" len="med"/>
                      <a:tailEnd type="none" w="med" len="med"/>
                    </a:lnB>
                    <a:noFill/>
                  </a:tcPr>
                </a:tc>
                <a:tc>
                  <a:txBody>
                    <a:bodyPr/>
                    <a:lstStyle/>
                    <a:p>
                      <a:endParaRPr lang="en-US" dirty="0"/>
                    </a:p>
                  </a:txBody>
                  <a:tcPr>
                    <a:lnB w="38100" cap="flat" cmpd="sng" algn="ctr">
                      <a:solidFill>
                        <a:schemeClr val="bg1"/>
                      </a:solidFill>
                      <a:prstDash val="solid"/>
                      <a:round/>
                      <a:headEnd type="none" w="med" len="med"/>
                      <a:tailEnd type="none" w="med" len="med"/>
                    </a:lnB>
                    <a:noFill/>
                  </a:tcPr>
                </a:tc>
                <a:tc>
                  <a:txBody>
                    <a:bodyPr/>
                    <a:lstStyle/>
                    <a:p>
                      <a:endParaRPr lang="en-US" dirty="0"/>
                    </a:p>
                  </a:txBody>
                  <a:tcPr>
                    <a:lnB w="38100" cap="flat" cmpd="sng" algn="ctr">
                      <a:solidFill>
                        <a:schemeClr val="bg1"/>
                      </a:solidFill>
                      <a:prstDash val="solid"/>
                      <a:round/>
                      <a:headEnd type="none" w="med" len="med"/>
                      <a:tailEnd type="none" w="med" len="med"/>
                    </a:lnB>
                    <a:noFill/>
                  </a:tcPr>
                </a:tc>
                <a:tc>
                  <a:txBody>
                    <a:bodyPr/>
                    <a:lstStyle/>
                    <a:p>
                      <a:endParaRPr lang="en-US" dirty="0"/>
                    </a:p>
                  </a:txBody>
                  <a:tcPr>
                    <a:lnB w="38100" cap="flat" cmpd="sng" algn="ctr">
                      <a:solidFill>
                        <a:schemeClr val="bg1"/>
                      </a:solidFill>
                      <a:prstDash val="solid"/>
                      <a:round/>
                      <a:headEnd type="none" w="med" len="med"/>
                      <a:tailEnd type="none" w="med" len="med"/>
                    </a:lnB>
                    <a:noFill/>
                  </a:tcPr>
                </a:tc>
                <a:tc>
                  <a:txBody>
                    <a:bodyPr/>
                    <a:lstStyle/>
                    <a:p>
                      <a:endParaRPr lang="en-US" dirty="0"/>
                    </a:p>
                  </a:txBody>
                  <a:tcPr>
                    <a:lnB w="38100" cap="flat" cmpd="sng" algn="ctr">
                      <a:solidFill>
                        <a:schemeClr val="bg1"/>
                      </a:solidFill>
                      <a:prstDash val="solid"/>
                      <a:round/>
                      <a:headEnd type="none" w="med" len="med"/>
                      <a:tailEnd type="none" w="med" len="med"/>
                    </a:lnB>
                    <a:noFill/>
                  </a:tcPr>
                </a:tc>
                <a:tc>
                  <a:txBody>
                    <a:bodyPr/>
                    <a:lstStyle/>
                    <a:p>
                      <a:endParaRPr lang="en-US" dirty="0"/>
                    </a:p>
                  </a:txBody>
                  <a:tcPr>
                    <a:lnB w="38100" cap="flat" cmpd="sng" algn="ctr">
                      <a:solidFill>
                        <a:schemeClr val="bg1"/>
                      </a:solidFill>
                      <a:prstDash val="solid"/>
                      <a:round/>
                      <a:headEnd type="none" w="med" len="med"/>
                      <a:tailEnd type="none" w="med" len="med"/>
                    </a:lnB>
                    <a:noFill/>
                  </a:tcPr>
                </a:tc>
                <a:tc>
                  <a:txBody>
                    <a:bodyPr/>
                    <a:lstStyle/>
                    <a:p>
                      <a:endParaRPr lang="en-US" dirty="0"/>
                    </a:p>
                  </a:txBody>
                  <a:tcPr>
                    <a:lnB w="38100" cap="flat" cmpd="sng" algn="ctr">
                      <a:solidFill>
                        <a:schemeClr val="bg1"/>
                      </a:solidFill>
                      <a:prstDash val="solid"/>
                      <a:round/>
                      <a:headEnd type="none" w="med" len="med"/>
                      <a:tailEnd type="none" w="med" len="med"/>
                    </a:lnB>
                    <a:noFill/>
                  </a:tcPr>
                </a:tc>
                <a:tc>
                  <a:txBody>
                    <a:bodyPr/>
                    <a:lstStyle/>
                    <a:p>
                      <a:endParaRPr lang="en-US" dirty="0"/>
                    </a:p>
                  </a:txBody>
                  <a:tcPr>
                    <a:lnB w="38100" cap="flat" cmpd="sng" algn="ctr">
                      <a:solidFill>
                        <a:schemeClr val="bg1"/>
                      </a:solidFill>
                      <a:prstDash val="solid"/>
                      <a:round/>
                      <a:headEnd type="none" w="med" len="med"/>
                      <a:tailEnd type="none" w="med" len="med"/>
                    </a:lnB>
                    <a:noFill/>
                  </a:tcPr>
                </a:tc>
                <a:tc>
                  <a:txBody>
                    <a:bodyPr/>
                    <a:lstStyle/>
                    <a:p>
                      <a:endParaRPr lang="en-US" dirty="0"/>
                    </a:p>
                  </a:txBody>
                  <a:tcPr>
                    <a:lnB w="38100" cap="flat" cmpd="sng" algn="ctr">
                      <a:solidFill>
                        <a:schemeClr val="bg1"/>
                      </a:solidFill>
                      <a:prstDash val="solid"/>
                      <a:round/>
                      <a:headEnd type="none" w="med" len="med"/>
                      <a:tailEnd type="none" w="med" len="med"/>
                    </a:lnB>
                    <a:noFill/>
                  </a:tcPr>
                </a:tc>
                <a:tc>
                  <a:txBody>
                    <a:bodyPr/>
                    <a:lstStyle/>
                    <a:p>
                      <a:endParaRPr lang="en-US" dirty="0"/>
                    </a:p>
                  </a:txBody>
                  <a:tcPr>
                    <a:lnB w="38100" cap="flat" cmpd="sng" algn="ctr">
                      <a:solidFill>
                        <a:schemeClr val="bg1"/>
                      </a:solidFill>
                      <a:prstDash val="solid"/>
                      <a:round/>
                      <a:headEnd type="none" w="med" len="med"/>
                      <a:tailEnd type="none" w="med" len="med"/>
                    </a:lnB>
                    <a:noFill/>
                  </a:tcPr>
                </a:tc>
                <a:tc>
                  <a:txBody>
                    <a:bodyPr/>
                    <a:lstStyle/>
                    <a:p>
                      <a:endParaRPr lang="en-US" dirty="0"/>
                    </a:p>
                  </a:txBody>
                  <a:tcPr>
                    <a:lnB w="38100" cap="flat" cmpd="sng" algn="ctr">
                      <a:solidFill>
                        <a:schemeClr val="bg1"/>
                      </a:solidFill>
                      <a:prstDash val="solid"/>
                      <a:round/>
                      <a:headEnd type="none" w="med" len="med"/>
                      <a:tailEnd type="none" w="med" len="med"/>
                    </a:lnB>
                    <a:noFill/>
                  </a:tcPr>
                </a:tc>
                <a:tc>
                  <a:txBody>
                    <a:bodyPr/>
                    <a:lstStyle/>
                    <a:p>
                      <a:endParaRPr lang="en-US" dirty="0"/>
                    </a:p>
                  </a:txBody>
                  <a:tcPr>
                    <a:lnB w="38100" cap="flat" cmpd="sng" algn="ctr">
                      <a:solidFill>
                        <a:schemeClr val="bg1"/>
                      </a:solidFill>
                      <a:prstDash val="solid"/>
                      <a:round/>
                      <a:headEnd type="none" w="med" len="med"/>
                      <a:tailEnd type="none" w="med" len="med"/>
                    </a:lnB>
                    <a:noFill/>
                  </a:tcPr>
                </a:tc>
                <a:tc>
                  <a:txBody>
                    <a:bodyPr/>
                    <a:lstStyle/>
                    <a:p>
                      <a:endParaRPr lang="en-US" dirty="0"/>
                    </a:p>
                  </a:txBody>
                  <a:tcPr>
                    <a:lnR w="12700" cap="flat" cmpd="sng" algn="ctr">
                      <a:solidFill>
                        <a:schemeClr val="bg1"/>
                      </a:solidFill>
                      <a:prstDash val="solid"/>
                      <a:round/>
                      <a:headEnd type="none" w="med" len="med"/>
                      <a:tailEnd type="none" w="med" len="med"/>
                    </a:lnR>
                    <a:lnB w="38100" cap="flat" cmpd="sng" algn="ctr">
                      <a:solidFill>
                        <a:schemeClr val="bg1"/>
                      </a:solidFill>
                      <a:prstDash val="solid"/>
                      <a:round/>
                      <a:headEnd type="none" w="med" len="med"/>
                      <a:tailEnd type="none" w="med" len="med"/>
                    </a:lnB>
                    <a:noFill/>
                  </a:tcPr>
                </a:tc>
                <a:tc>
                  <a:txBody>
                    <a:bodyPr/>
                    <a:lstStyle/>
                    <a:p>
                      <a:endParaRPr lang="en-US" dirty="0"/>
                    </a:p>
                  </a:txBody>
                  <a:tcPr>
                    <a:lnL w="127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B w="381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138701284"/>
                  </a:ext>
                </a:extLst>
              </a:tr>
            </a:tbl>
          </a:graphicData>
        </a:graphic>
      </p:graphicFrame>
      <p:sp>
        <p:nvSpPr>
          <p:cNvPr id="7" name="Title 6">
            <a:extLst>
              <a:ext uri="{FF2B5EF4-FFF2-40B4-BE49-F238E27FC236}">
                <a16:creationId xmlns:a16="http://schemas.microsoft.com/office/drawing/2014/main" id="{80868302-0413-1A88-A081-46FCFEC829D5}"/>
              </a:ext>
            </a:extLst>
          </p:cNvPr>
          <p:cNvSpPr>
            <a:spLocks noGrp="1"/>
          </p:cNvSpPr>
          <p:nvPr>
            <p:ph type="title" hasCustomPrompt="1"/>
          </p:nvPr>
        </p:nvSpPr>
        <p:spPr>
          <a:xfrm>
            <a:off x="445605" y="420624"/>
            <a:ext cx="11300791" cy="824949"/>
          </a:xfrm>
        </p:spPr>
        <p:txBody>
          <a:bodyPr anchor="ctr"/>
          <a:lstStyle>
            <a:lvl1pPr algn="ctr">
              <a:lnSpc>
                <a:spcPct val="90000"/>
              </a:lnSpc>
              <a:defRPr sz="2800" b="0"/>
            </a:lvl1pPr>
          </a:lstStyle>
          <a:p>
            <a:r>
              <a:rPr lang="en-US" dirty="0"/>
              <a:t>Add title here</a:t>
            </a:r>
          </a:p>
        </p:txBody>
      </p:sp>
      <p:sp>
        <p:nvSpPr>
          <p:cNvPr id="11" name="Text Placeholder 10">
            <a:extLst>
              <a:ext uri="{FF2B5EF4-FFF2-40B4-BE49-F238E27FC236}">
                <a16:creationId xmlns:a16="http://schemas.microsoft.com/office/drawing/2014/main" id="{281C507B-2DF1-964E-FD34-1B05D2395417}"/>
              </a:ext>
            </a:extLst>
          </p:cNvPr>
          <p:cNvSpPr>
            <a:spLocks noGrp="1"/>
          </p:cNvSpPr>
          <p:nvPr>
            <p:ph type="body" sz="quarter" idx="11" hasCustomPrompt="1"/>
          </p:nvPr>
        </p:nvSpPr>
        <p:spPr>
          <a:xfrm>
            <a:off x="1335261" y="1659392"/>
            <a:ext cx="2252101" cy="2252208"/>
          </a:xfrm>
          <a:prstGeom prst="roundRect">
            <a:avLst>
              <a:gd name="adj" fmla="val 0"/>
            </a:avLst>
          </a:prstGeom>
          <a:solidFill>
            <a:schemeClr val="accent3"/>
          </a:solidFill>
          <a:ln w="25400">
            <a:solidFill>
              <a:schemeClr val="bg1"/>
            </a:solidFill>
          </a:ln>
        </p:spPr>
        <p:txBody>
          <a:bodyPr tIns="457200" anchor="t">
            <a:noAutofit/>
          </a:bodyPr>
          <a:lstStyle>
            <a:lvl1pPr marL="0" indent="0" algn="ctr">
              <a:buNone/>
              <a:defRPr sz="2400" cap="all" baseline="0"/>
            </a:lvl1pPr>
            <a:lvl2pPr marL="324000" indent="0" algn="ctr">
              <a:buNone/>
              <a:defRPr sz="1600"/>
            </a:lvl2pPr>
            <a:lvl3pPr marL="630000" indent="0" algn="ctr">
              <a:buNone/>
              <a:defRPr sz="1600"/>
            </a:lvl3pPr>
            <a:lvl4pPr marL="1008000" indent="0" algn="ctr">
              <a:buNone/>
              <a:defRPr sz="1600"/>
            </a:lvl4pPr>
            <a:lvl5pPr marL="1368000" indent="0" algn="ctr">
              <a:buNone/>
              <a:defRPr sz="1600"/>
            </a:lvl5pPr>
          </a:lstStyle>
          <a:p>
            <a:pPr lvl="0"/>
            <a:r>
              <a:rPr lang="en-US" dirty="0"/>
              <a:t>subtitle</a:t>
            </a:r>
          </a:p>
        </p:txBody>
      </p:sp>
      <p:sp>
        <p:nvSpPr>
          <p:cNvPr id="14" name="Text Placeholder 13">
            <a:extLst>
              <a:ext uri="{FF2B5EF4-FFF2-40B4-BE49-F238E27FC236}">
                <a16:creationId xmlns:a16="http://schemas.microsoft.com/office/drawing/2014/main" id="{21BAEDB1-AAC6-8012-7AC3-CC75D0096F4E}"/>
              </a:ext>
            </a:extLst>
          </p:cNvPr>
          <p:cNvSpPr>
            <a:spLocks noGrp="1"/>
          </p:cNvSpPr>
          <p:nvPr>
            <p:ph type="body" sz="quarter" idx="12" hasCustomPrompt="1"/>
          </p:nvPr>
        </p:nvSpPr>
        <p:spPr bwMode="white">
          <a:xfrm>
            <a:off x="1572311" y="2651125"/>
            <a:ext cx="1778000" cy="996950"/>
          </a:xfrm>
        </p:spPr>
        <p:txBody>
          <a:bodyPr anchor="t">
            <a:normAutofit/>
          </a:bodyPr>
          <a:lstStyle>
            <a:lvl1pPr marL="0" indent="0" algn="ctr">
              <a:spcBef>
                <a:spcPts val="0"/>
              </a:spcBef>
              <a:spcAft>
                <a:spcPts val="0"/>
              </a:spcAft>
              <a:buNone/>
              <a:defRPr sz="1400"/>
            </a:lvl1pPr>
            <a:lvl2pPr marL="324000" indent="0">
              <a:buNone/>
              <a:defRPr/>
            </a:lvl2pPr>
            <a:lvl3pPr marL="630000" indent="0">
              <a:buNone/>
              <a:defRPr/>
            </a:lvl3pPr>
            <a:lvl4pPr marL="1008000" indent="0">
              <a:buNone/>
              <a:defRPr/>
            </a:lvl4pPr>
            <a:lvl5pPr marL="1368000" indent="0">
              <a:buNone/>
              <a:defRPr/>
            </a:lvl5pPr>
          </a:lstStyle>
          <a:p>
            <a:pPr lvl="0"/>
            <a:r>
              <a:rPr lang="en-US" dirty="0"/>
              <a:t>Add text here</a:t>
            </a:r>
          </a:p>
        </p:txBody>
      </p:sp>
      <p:sp>
        <p:nvSpPr>
          <p:cNvPr id="15" name="Text Placeholder 10">
            <a:extLst>
              <a:ext uri="{FF2B5EF4-FFF2-40B4-BE49-F238E27FC236}">
                <a16:creationId xmlns:a16="http://schemas.microsoft.com/office/drawing/2014/main" id="{ADF2E8A7-89F2-752F-0DF7-B05CD19E5937}"/>
              </a:ext>
            </a:extLst>
          </p:cNvPr>
          <p:cNvSpPr>
            <a:spLocks noGrp="1"/>
          </p:cNvSpPr>
          <p:nvPr>
            <p:ph type="body" sz="quarter" idx="13" hasCustomPrompt="1"/>
          </p:nvPr>
        </p:nvSpPr>
        <p:spPr>
          <a:xfrm>
            <a:off x="4969949" y="1679712"/>
            <a:ext cx="2252101" cy="2252208"/>
          </a:xfrm>
          <a:prstGeom prst="roundRect">
            <a:avLst>
              <a:gd name="adj" fmla="val 0"/>
            </a:avLst>
          </a:prstGeom>
          <a:solidFill>
            <a:schemeClr val="accent3"/>
          </a:solidFill>
          <a:ln w="25400">
            <a:solidFill>
              <a:schemeClr val="bg1"/>
            </a:solidFill>
          </a:ln>
        </p:spPr>
        <p:txBody>
          <a:bodyPr tIns="457200" anchor="t">
            <a:noAutofit/>
          </a:bodyPr>
          <a:lstStyle>
            <a:lvl1pPr marL="0" indent="0" algn="ctr">
              <a:buNone/>
              <a:defRPr sz="2400" cap="all" baseline="0"/>
            </a:lvl1pPr>
            <a:lvl2pPr marL="324000" indent="0" algn="ctr">
              <a:buNone/>
              <a:defRPr sz="1600"/>
            </a:lvl2pPr>
            <a:lvl3pPr marL="630000" indent="0" algn="ctr">
              <a:buNone/>
              <a:defRPr sz="1600"/>
            </a:lvl3pPr>
            <a:lvl4pPr marL="1008000" indent="0" algn="ctr">
              <a:buNone/>
              <a:defRPr sz="1600"/>
            </a:lvl4pPr>
            <a:lvl5pPr marL="1368000" indent="0" algn="ctr">
              <a:buNone/>
              <a:defRPr sz="1600"/>
            </a:lvl5pPr>
          </a:lstStyle>
          <a:p>
            <a:pPr lvl="0"/>
            <a:r>
              <a:rPr lang="en-US" dirty="0"/>
              <a:t>subtitle</a:t>
            </a:r>
          </a:p>
        </p:txBody>
      </p:sp>
      <p:sp>
        <p:nvSpPr>
          <p:cNvPr id="16" name="Text Placeholder 13">
            <a:extLst>
              <a:ext uri="{FF2B5EF4-FFF2-40B4-BE49-F238E27FC236}">
                <a16:creationId xmlns:a16="http://schemas.microsoft.com/office/drawing/2014/main" id="{586CD862-4539-E57E-AB29-3C732F86C535}"/>
              </a:ext>
            </a:extLst>
          </p:cNvPr>
          <p:cNvSpPr>
            <a:spLocks noGrp="1"/>
          </p:cNvSpPr>
          <p:nvPr>
            <p:ph type="body" sz="quarter" idx="14" hasCustomPrompt="1"/>
          </p:nvPr>
        </p:nvSpPr>
        <p:spPr bwMode="white">
          <a:xfrm>
            <a:off x="5206999" y="2671445"/>
            <a:ext cx="1778000" cy="996950"/>
          </a:xfrm>
        </p:spPr>
        <p:txBody>
          <a:bodyPr anchor="t">
            <a:normAutofit/>
          </a:bodyPr>
          <a:lstStyle>
            <a:lvl1pPr marL="0" indent="0" algn="ctr">
              <a:spcBef>
                <a:spcPts val="0"/>
              </a:spcBef>
              <a:spcAft>
                <a:spcPts val="0"/>
              </a:spcAft>
              <a:buNone/>
              <a:defRPr sz="1400"/>
            </a:lvl1pPr>
            <a:lvl2pPr marL="324000" indent="0">
              <a:buNone/>
              <a:defRPr/>
            </a:lvl2pPr>
            <a:lvl3pPr marL="630000" indent="0">
              <a:buNone/>
              <a:defRPr/>
            </a:lvl3pPr>
            <a:lvl4pPr marL="1008000" indent="0">
              <a:buNone/>
              <a:defRPr/>
            </a:lvl4pPr>
            <a:lvl5pPr marL="1368000" indent="0">
              <a:buNone/>
              <a:defRPr/>
            </a:lvl5pPr>
          </a:lstStyle>
          <a:p>
            <a:pPr lvl="0"/>
            <a:r>
              <a:rPr lang="en-US" dirty="0"/>
              <a:t>Add text here</a:t>
            </a:r>
          </a:p>
        </p:txBody>
      </p:sp>
      <p:sp>
        <p:nvSpPr>
          <p:cNvPr id="17" name="Text Placeholder 10">
            <a:extLst>
              <a:ext uri="{FF2B5EF4-FFF2-40B4-BE49-F238E27FC236}">
                <a16:creationId xmlns:a16="http://schemas.microsoft.com/office/drawing/2014/main" id="{87327351-F712-4BD7-35A2-EA8933FD8874}"/>
              </a:ext>
            </a:extLst>
          </p:cNvPr>
          <p:cNvSpPr>
            <a:spLocks noGrp="1"/>
          </p:cNvSpPr>
          <p:nvPr>
            <p:ph type="body" sz="quarter" idx="15" hasCustomPrompt="1"/>
          </p:nvPr>
        </p:nvSpPr>
        <p:spPr>
          <a:xfrm rot="202674">
            <a:off x="8614539" y="1664021"/>
            <a:ext cx="2252101" cy="2252208"/>
          </a:xfrm>
          <a:prstGeom prst="roundRect">
            <a:avLst>
              <a:gd name="adj" fmla="val 0"/>
            </a:avLst>
          </a:prstGeom>
          <a:solidFill>
            <a:schemeClr val="accent3"/>
          </a:solidFill>
          <a:ln w="25400">
            <a:solidFill>
              <a:schemeClr val="bg1"/>
            </a:solidFill>
          </a:ln>
        </p:spPr>
        <p:txBody>
          <a:bodyPr tIns="457200" anchor="t">
            <a:noAutofit/>
          </a:bodyPr>
          <a:lstStyle>
            <a:lvl1pPr marL="0" indent="0" algn="ctr">
              <a:buNone/>
              <a:defRPr sz="2400" cap="all" baseline="0"/>
            </a:lvl1pPr>
            <a:lvl2pPr marL="324000" indent="0" algn="ctr">
              <a:buNone/>
              <a:defRPr sz="1600"/>
            </a:lvl2pPr>
            <a:lvl3pPr marL="630000" indent="0" algn="ctr">
              <a:buNone/>
              <a:defRPr sz="1600"/>
            </a:lvl3pPr>
            <a:lvl4pPr marL="1008000" indent="0" algn="ctr">
              <a:buNone/>
              <a:defRPr sz="1600"/>
            </a:lvl4pPr>
            <a:lvl5pPr marL="1368000" indent="0" algn="ctr">
              <a:buNone/>
              <a:defRPr sz="1600"/>
            </a:lvl5pPr>
          </a:lstStyle>
          <a:p>
            <a:pPr lvl="0"/>
            <a:r>
              <a:rPr lang="en-US" dirty="0"/>
              <a:t>subtitle</a:t>
            </a:r>
          </a:p>
        </p:txBody>
      </p:sp>
      <p:sp>
        <p:nvSpPr>
          <p:cNvPr id="18" name="Text Placeholder 13">
            <a:extLst>
              <a:ext uri="{FF2B5EF4-FFF2-40B4-BE49-F238E27FC236}">
                <a16:creationId xmlns:a16="http://schemas.microsoft.com/office/drawing/2014/main" id="{6CB9E4AC-A2E5-545F-FFF7-625B1BB7A8C2}"/>
              </a:ext>
            </a:extLst>
          </p:cNvPr>
          <p:cNvSpPr>
            <a:spLocks noGrp="1"/>
          </p:cNvSpPr>
          <p:nvPr>
            <p:ph type="body" sz="quarter" idx="16" hasCustomPrompt="1"/>
          </p:nvPr>
        </p:nvSpPr>
        <p:spPr bwMode="white">
          <a:xfrm rot="202674">
            <a:off x="8851589" y="2655754"/>
            <a:ext cx="1778000" cy="996950"/>
          </a:xfrm>
        </p:spPr>
        <p:txBody>
          <a:bodyPr anchor="t">
            <a:normAutofit/>
          </a:bodyPr>
          <a:lstStyle>
            <a:lvl1pPr marL="0" indent="0" algn="ctr">
              <a:spcBef>
                <a:spcPts val="0"/>
              </a:spcBef>
              <a:spcAft>
                <a:spcPts val="0"/>
              </a:spcAft>
              <a:buNone/>
              <a:defRPr sz="1400"/>
            </a:lvl1pPr>
            <a:lvl2pPr marL="324000" indent="0">
              <a:buNone/>
              <a:defRPr/>
            </a:lvl2pPr>
            <a:lvl3pPr marL="630000" indent="0">
              <a:buNone/>
              <a:defRPr/>
            </a:lvl3pPr>
            <a:lvl4pPr marL="1008000" indent="0">
              <a:buNone/>
              <a:defRPr/>
            </a:lvl4pPr>
            <a:lvl5pPr marL="1368000" indent="0">
              <a:buNone/>
              <a:defRPr/>
            </a:lvl5pPr>
          </a:lstStyle>
          <a:p>
            <a:pPr lvl="0"/>
            <a:r>
              <a:rPr lang="en-US" dirty="0"/>
              <a:t>Add text here</a:t>
            </a:r>
          </a:p>
        </p:txBody>
      </p:sp>
      <p:sp>
        <p:nvSpPr>
          <p:cNvPr id="19" name="Text Placeholder 10">
            <a:extLst>
              <a:ext uri="{FF2B5EF4-FFF2-40B4-BE49-F238E27FC236}">
                <a16:creationId xmlns:a16="http://schemas.microsoft.com/office/drawing/2014/main" id="{91244D88-9A35-9B80-EAFF-3557C9EB0324}"/>
              </a:ext>
            </a:extLst>
          </p:cNvPr>
          <p:cNvSpPr>
            <a:spLocks noGrp="1"/>
          </p:cNvSpPr>
          <p:nvPr>
            <p:ph type="body" sz="quarter" idx="17" hasCustomPrompt="1"/>
          </p:nvPr>
        </p:nvSpPr>
        <p:spPr>
          <a:xfrm rot="21388604">
            <a:off x="3100080" y="3715147"/>
            <a:ext cx="2252101" cy="2252208"/>
          </a:xfrm>
          <a:prstGeom prst="roundRect">
            <a:avLst>
              <a:gd name="adj" fmla="val 0"/>
            </a:avLst>
          </a:prstGeom>
          <a:solidFill>
            <a:schemeClr val="accent3"/>
          </a:solidFill>
          <a:ln w="25400">
            <a:solidFill>
              <a:schemeClr val="bg1"/>
            </a:solidFill>
          </a:ln>
        </p:spPr>
        <p:txBody>
          <a:bodyPr tIns="457200" anchor="t">
            <a:noAutofit/>
          </a:bodyPr>
          <a:lstStyle>
            <a:lvl1pPr marL="0" indent="0" algn="ctr">
              <a:buNone/>
              <a:defRPr sz="2400" cap="all" baseline="0"/>
            </a:lvl1pPr>
            <a:lvl2pPr marL="324000" indent="0" algn="ctr">
              <a:buNone/>
              <a:defRPr sz="1600"/>
            </a:lvl2pPr>
            <a:lvl3pPr marL="630000" indent="0" algn="ctr">
              <a:buNone/>
              <a:defRPr sz="1600"/>
            </a:lvl3pPr>
            <a:lvl4pPr marL="1008000" indent="0" algn="ctr">
              <a:buNone/>
              <a:defRPr sz="1600"/>
            </a:lvl4pPr>
            <a:lvl5pPr marL="1368000" indent="0" algn="ctr">
              <a:buNone/>
              <a:defRPr sz="1600"/>
            </a:lvl5pPr>
          </a:lstStyle>
          <a:p>
            <a:pPr lvl="0"/>
            <a:r>
              <a:rPr lang="en-US" dirty="0"/>
              <a:t>subtitle</a:t>
            </a:r>
          </a:p>
        </p:txBody>
      </p:sp>
      <p:sp>
        <p:nvSpPr>
          <p:cNvPr id="20" name="Text Placeholder 13">
            <a:extLst>
              <a:ext uri="{FF2B5EF4-FFF2-40B4-BE49-F238E27FC236}">
                <a16:creationId xmlns:a16="http://schemas.microsoft.com/office/drawing/2014/main" id="{51544572-3326-C8E8-C7E7-FFFA5A2D68B7}"/>
              </a:ext>
            </a:extLst>
          </p:cNvPr>
          <p:cNvSpPr>
            <a:spLocks noGrp="1"/>
          </p:cNvSpPr>
          <p:nvPr>
            <p:ph type="body" sz="quarter" idx="18" hasCustomPrompt="1"/>
          </p:nvPr>
        </p:nvSpPr>
        <p:spPr bwMode="white">
          <a:xfrm rot="21388604">
            <a:off x="3337130" y="4706880"/>
            <a:ext cx="1778000" cy="996950"/>
          </a:xfrm>
        </p:spPr>
        <p:txBody>
          <a:bodyPr anchor="t">
            <a:normAutofit/>
          </a:bodyPr>
          <a:lstStyle>
            <a:lvl1pPr marL="0" indent="0" algn="ctr">
              <a:spcBef>
                <a:spcPts val="0"/>
              </a:spcBef>
              <a:spcAft>
                <a:spcPts val="0"/>
              </a:spcAft>
              <a:buNone/>
              <a:defRPr sz="1400"/>
            </a:lvl1pPr>
            <a:lvl2pPr marL="324000" indent="0">
              <a:buNone/>
              <a:defRPr/>
            </a:lvl2pPr>
            <a:lvl3pPr marL="630000" indent="0">
              <a:buNone/>
              <a:defRPr/>
            </a:lvl3pPr>
            <a:lvl4pPr marL="1008000" indent="0">
              <a:buNone/>
              <a:defRPr/>
            </a:lvl4pPr>
            <a:lvl5pPr marL="1368000" indent="0">
              <a:buNone/>
              <a:defRPr/>
            </a:lvl5pPr>
          </a:lstStyle>
          <a:p>
            <a:pPr lvl="0"/>
            <a:r>
              <a:rPr lang="en-US" dirty="0"/>
              <a:t>Add text here</a:t>
            </a:r>
          </a:p>
        </p:txBody>
      </p:sp>
      <p:sp>
        <p:nvSpPr>
          <p:cNvPr id="21" name="Text Placeholder 10">
            <a:extLst>
              <a:ext uri="{FF2B5EF4-FFF2-40B4-BE49-F238E27FC236}">
                <a16:creationId xmlns:a16="http://schemas.microsoft.com/office/drawing/2014/main" id="{723B9AE5-89C8-9E36-A1BF-9CE4E2680670}"/>
              </a:ext>
            </a:extLst>
          </p:cNvPr>
          <p:cNvSpPr>
            <a:spLocks noGrp="1"/>
          </p:cNvSpPr>
          <p:nvPr>
            <p:ph type="body" sz="quarter" idx="19" hasCustomPrompt="1"/>
          </p:nvPr>
        </p:nvSpPr>
        <p:spPr>
          <a:xfrm>
            <a:off x="6847484" y="3709035"/>
            <a:ext cx="2252101" cy="2252208"/>
          </a:xfrm>
          <a:prstGeom prst="roundRect">
            <a:avLst>
              <a:gd name="adj" fmla="val 0"/>
            </a:avLst>
          </a:prstGeom>
          <a:solidFill>
            <a:schemeClr val="accent3"/>
          </a:solidFill>
          <a:ln w="25400">
            <a:solidFill>
              <a:schemeClr val="bg1"/>
            </a:solidFill>
          </a:ln>
        </p:spPr>
        <p:txBody>
          <a:bodyPr tIns="457200" anchor="t">
            <a:noAutofit/>
          </a:bodyPr>
          <a:lstStyle>
            <a:lvl1pPr marL="0" indent="0" algn="ctr">
              <a:buNone/>
              <a:defRPr sz="2400" cap="all" baseline="0"/>
            </a:lvl1pPr>
            <a:lvl2pPr marL="324000" indent="0" algn="ctr">
              <a:buNone/>
              <a:defRPr sz="1600"/>
            </a:lvl2pPr>
            <a:lvl3pPr marL="630000" indent="0" algn="ctr">
              <a:buNone/>
              <a:defRPr sz="1600"/>
            </a:lvl3pPr>
            <a:lvl4pPr marL="1008000" indent="0" algn="ctr">
              <a:buNone/>
              <a:defRPr sz="1600"/>
            </a:lvl4pPr>
            <a:lvl5pPr marL="1368000" indent="0" algn="ctr">
              <a:buNone/>
              <a:defRPr sz="1600"/>
            </a:lvl5pPr>
          </a:lstStyle>
          <a:p>
            <a:pPr lvl="0"/>
            <a:r>
              <a:rPr lang="en-US" dirty="0"/>
              <a:t>subtitle</a:t>
            </a:r>
          </a:p>
        </p:txBody>
      </p:sp>
      <p:sp>
        <p:nvSpPr>
          <p:cNvPr id="22" name="Text Placeholder 13">
            <a:extLst>
              <a:ext uri="{FF2B5EF4-FFF2-40B4-BE49-F238E27FC236}">
                <a16:creationId xmlns:a16="http://schemas.microsoft.com/office/drawing/2014/main" id="{CD48AF07-4B45-FEDE-C05D-99E96E4540B7}"/>
              </a:ext>
            </a:extLst>
          </p:cNvPr>
          <p:cNvSpPr>
            <a:spLocks noGrp="1"/>
          </p:cNvSpPr>
          <p:nvPr>
            <p:ph type="body" sz="quarter" idx="20" hasCustomPrompt="1"/>
          </p:nvPr>
        </p:nvSpPr>
        <p:spPr bwMode="white">
          <a:xfrm>
            <a:off x="7084534" y="4700768"/>
            <a:ext cx="1778000" cy="996950"/>
          </a:xfrm>
        </p:spPr>
        <p:txBody>
          <a:bodyPr anchor="t">
            <a:normAutofit/>
          </a:bodyPr>
          <a:lstStyle>
            <a:lvl1pPr marL="0" indent="0" algn="ctr">
              <a:spcBef>
                <a:spcPts val="0"/>
              </a:spcBef>
              <a:spcAft>
                <a:spcPts val="0"/>
              </a:spcAft>
              <a:buNone/>
              <a:defRPr sz="1400"/>
            </a:lvl1pPr>
            <a:lvl2pPr marL="324000" indent="0">
              <a:buNone/>
              <a:defRPr/>
            </a:lvl2pPr>
            <a:lvl3pPr marL="630000" indent="0">
              <a:buNone/>
              <a:defRPr/>
            </a:lvl3pPr>
            <a:lvl4pPr marL="1008000" indent="0">
              <a:buNone/>
              <a:defRPr/>
            </a:lvl4pPr>
            <a:lvl5pPr marL="1368000" indent="0">
              <a:buNone/>
              <a:defRPr/>
            </a:lvl5pPr>
          </a:lstStyle>
          <a:p>
            <a:pPr lvl="0"/>
            <a:r>
              <a:rPr lang="en-US" dirty="0"/>
              <a:t>Add text here</a:t>
            </a:r>
          </a:p>
        </p:txBody>
      </p:sp>
    </p:spTree>
    <p:extLst>
      <p:ext uri="{BB962C8B-B14F-4D97-AF65-F5344CB8AC3E}">
        <p14:creationId xmlns:p14="http://schemas.microsoft.com/office/powerpoint/2010/main" val="37651389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2_Title and Content">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1CF94AF4-4F78-4DA5-8571-FD66FFA6313D}"/>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21" y="546844"/>
            <a:ext cx="8997738" cy="1325563"/>
          </a:xfrm>
        </p:spPr>
        <p:txBody>
          <a:bodyPr/>
          <a:lstStyle>
            <a:lvl1pPr>
              <a:defRPr/>
            </a:lvl1pPr>
          </a:lstStyle>
          <a:p>
            <a:r>
              <a:rPr lang="en-US" dirty="0"/>
              <a:t>CONTENT SLIDE</a:t>
            </a:r>
          </a:p>
        </p:txBody>
      </p:sp>
      <p:sp>
        <p:nvSpPr>
          <p:cNvPr id="3" name="Content Placeholder 2">
            <a:extLst>
              <a:ext uri="{FF2B5EF4-FFF2-40B4-BE49-F238E27FC236}">
                <a16:creationId xmlns:a16="http://schemas.microsoft.com/office/drawing/2014/main" id="{CA18B931-E896-4471-A71A-819D3B682920}"/>
              </a:ext>
            </a:extLst>
          </p:cNvPr>
          <p:cNvSpPr>
            <a:spLocks noGrp="1"/>
          </p:cNvSpPr>
          <p:nvPr>
            <p:ph idx="1"/>
          </p:nvPr>
        </p:nvSpPr>
        <p:spPr>
          <a:xfrm>
            <a:off x="1527520" y="3581731"/>
            <a:ext cx="8997737" cy="2230464"/>
          </a:xfrm>
        </p:spPr>
        <p:txBody>
          <a:bodyPr>
            <a:normAutofit/>
          </a:bodyPr>
          <a:lstStyle>
            <a:lvl1pPr marL="0" indent="0">
              <a:lnSpc>
                <a:spcPct val="100000"/>
              </a:lnSpc>
              <a:spcBef>
                <a:spcPts val="600"/>
              </a:spcBef>
              <a:buNone/>
              <a:defRPr sz="1600" i="0">
                <a:solidFill>
                  <a:schemeClr val="bg1"/>
                </a:solidFill>
              </a:defRPr>
            </a:lvl1pPr>
            <a:lvl2pPr marL="457200" indent="0">
              <a:buNone/>
              <a:defRPr sz="1800" i="1">
                <a:solidFill>
                  <a:schemeClr val="bg1"/>
                </a:solidFill>
              </a:defRPr>
            </a:lvl2pPr>
            <a:lvl3pPr marL="914400" indent="0">
              <a:buNone/>
              <a:defRPr sz="1600" i="1">
                <a:solidFill>
                  <a:schemeClr val="bg1"/>
                </a:solidFill>
              </a:defRPr>
            </a:lvl3pPr>
            <a:lvl4pPr marL="1371600" indent="0">
              <a:buNone/>
              <a:defRPr sz="1400" i="1">
                <a:solidFill>
                  <a:schemeClr val="bg1"/>
                </a:solidFill>
              </a:defRPr>
            </a:lvl4pPr>
            <a:lvl5pPr marL="1828800" indent="0">
              <a:buNone/>
              <a:defRPr sz="1400" i="1">
                <a:solidFill>
                  <a:schemeClr val="bg1"/>
                </a:solidFill>
              </a:defRPr>
            </a:lvl5pPr>
          </a:lstStyle>
          <a:p>
            <a:pPr lvl="0"/>
            <a:r>
              <a:rPr lang="en-US"/>
              <a:t>Click to edit Master text styles</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38E8C37E-76B3-4A0D-BCD1-C5A52A858D66}" type="datetime1">
              <a:rPr lang="en-US" smtClean="0"/>
              <a:t>2/22/2025</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a:xfrm>
            <a:off x="590400" y="6159402"/>
            <a:ext cx="2788169" cy="365125"/>
          </a:xfrm>
        </p:spPr>
        <p:txBody>
          <a:body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8" y="244717"/>
            <a:ext cx="72000" cy="10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D4D4EAA8-8E55-45C3-BD00-531D549BB77D}"/>
              </a:ext>
            </a:extLst>
          </p:cNvPr>
          <p:cNvCxnSpPr/>
          <p:nvPr userDrawn="1"/>
        </p:nvCxnSpPr>
        <p:spPr>
          <a:xfrm>
            <a:off x="1666742" y="1616389"/>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1527520" y="1757035"/>
            <a:ext cx="8997737" cy="692595"/>
          </a:xfrm>
        </p:spPr>
        <p:txBody>
          <a:bodyPr>
            <a:normAutofit/>
          </a:bodyPr>
          <a:lstStyle>
            <a:lvl1pPr marL="0" indent="0" algn="l">
              <a:buNone/>
              <a:defRPr sz="25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Slide Subtitle</a:t>
            </a:r>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0938200" y="1341281"/>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0831016" y="1377655"/>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480265F1-E793-484F-ADC9-31450ADF8B0E}"/>
              </a:ext>
            </a:extLst>
          </p:cNvPr>
          <p:cNvCxnSpPr>
            <a:cxnSpLocks/>
          </p:cNvCxnSpPr>
          <p:nvPr userDrawn="1"/>
        </p:nvCxnSpPr>
        <p:spPr>
          <a:xfrm>
            <a:off x="256374" y="6168360"/>
            <a:ext cx="150841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989129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3_Title and Conten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1443655"/>
            <a:ext cx="4143555" cy="1536580"/>
          </a:xfrm>
        </p:spPr>
        <p:txBody>
          <a:bodyPr/>
          <a:lstStyle>
            <a:lvl1pPr>
              <a:defRPr/>
            </a:lvl1pPr>
          </a:lstStyle>
          <a:p>
            <a:r>
              <a:rPr lang="en-US" dirty="0"/>
              <a:t>CONTENT</a:t>
            </a:r>
            <a:br>
              <a:rPr lang="en-US" dirty="0"/>
            </a:br>
            <a:r>
              <a:rPr lang="en-US" dirty="0"/>
              <a:t>SLIDE</a:t>
            </a:r>
          </a:p>
        </p:txBody>
      </p:sp>
      <p:sp>
        <p:nvSpPr>
          <p:cNvPr id="3" name="Content Placeholder 2">
            <a:extLst>
              <a:ext uri="{FF2B5EF4-FFF2-40B4-BE49-F238E27FC236}">
                <a16:creationId xmlns:a16="http://schemas.microsoft.com/office/drawing/2014/main" id="{CA18B931-E896-4471-A71A-819D3B682920}"/>
              </a:ext>
            </a:extLst>
          </p:cNvPr>
          <p:cNvSpPr>
            <a:spLocks noGrp="1"/>
          </p:cNvSpPr>
          <p:nvPr>
            <p:ph idx="1"/>
          </p:nvPr>
        </p:nvSpPr>
        <p:spPr>
          <a:xfrm>
            <a:off x="5871409" y="2588054"/>
            <a:ext cx="5228216" cy="3122935"/>
          </a:xfrm>
        </p:spPr>
        <p:txBody>
          <a:bodyPr>
            <a:normAutofit/>
          </a:bodyPr>
          <a:lstStyle>
            <a:lvl1pPr marL="0" indent="0">
              <a:lnSpc>
                <a:spcPct val="100000"/>
              </a:lnSpc>
              <a:spcBef>
                <a:spcPts val="600"/>
              </a:spcBef>
              <a:buNone/>
              <a:defRPr sz="1600" i="0">
                <a:solidFill>
                  <a:schemeClr val="bg1"/>
                </a:solidFill>
              </a:defRPr>
            </a:lvl1pPr>
            <a:lvl2pPr marL="457200" indent="0">
              <a:buNone/>
              <a:defRPr sz="1800" i="1">
                <a:solidFill>
                  <a:schemeClr val="bg1"/>
                </a:solidFill>
              </a:defRPr>
            </a:lvl2pPr>
            <a:lvl3pPr marL="914400" indent="0">
              <a:buNone/>
              <a:defRPr sz="1600" i="1">
                <a:solidFill>
                  <a:schemeClr val="bg1"/>
                </a:solidFill>
              </a:defRPr>
            </a:lvl3pPr>
            <a:lvl4pPr marL="1371600" indent="0">
              <a:buNone/>
              <a:defRPr sz="1400" i="1">
                <a:solidFill>
                  <a:schemeClr val="bg1"/>
                </a:solidFill>
              </a:defRPr>
            </a:lvl4pPr>
            <a:lvl5pPr marL="1828800" indent="0">
              <a:buNone/>
              <a:defRPr sz="1400" i="1">
                <a:solidFill>
                  <a:schemeClr val="bg1"/>
                </a:solidFill>
              </a:defRPr>
            </a:lvl5pPr>
          </a:lstStyle>
          <a:p>
            <a:pPr lvl="0"/>
            <a:r>
              <a:rPr lang="en-US"/>
              <a:t>Click to edit Master text styles</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76D2C234-967A-4CF5-82BF-1AF9EBDCBA35}" type="datetime1">
              <a:rPr lang="en-US" smtClean="0"/>
              <a:t>2/22/2025</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1684524"/>
            <a:ext cx="72000" cy="9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D4D4EAA8-8E55-45C3-BD00-531D549BB77D}"/>
              </a:ext>
            </a:extLst>
          </p:cNvPr>
          <p:cNvCxnSpPr/>
          <p:nvPr userDrawn="1"/>
        </p:nvCxnSpPr>
        <p:spPr>
          <a:xfrm>
            <a:off x="1666741" y="2882481"/>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1527519" y="3023127"/>
            <a:ext cx="4143555" cy="692595"/>
          </a:xfrm>
        </p:spPr>
        <p:txBody>
          <a:bodyPr>
            <a:normAutofit/>
          </a:bodyPr>
          <a:lstStyle>
            <a:lvl1pPr marL="0" indent="0" algn="l">
              <a:buNone/>
              <a:defRPr sz="25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Slide Subtitle</a:t>
            </a:r>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07725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4_Title and Conten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6096000" y="0"/>
            <a:ext cx="6096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1700327"/>
            <a:ext cx="4143555" cy="1536580"/>
          </a:xfrm>
        </p:spPr>
        <p:txBody>
          <a:bodyPr/>
          <a:lstStyle>
            <a:lvl1pPr>
              <a:defRPr>
                <a:gradFill flip="none" rotWithShape="1">
                  <a:gsLst>
                    <a:gs pos="0">
                      <a:schemeClr val="bg2"/>
                    </a:gs>
                    <a:gs pos="100000">
                      <a:schemeClr val="accent1"/>
                    </a:gs>
                  </a:gsLst>
                  <a:lin ang="0" scaled="1"/>
                  <a:tileRect/>
                </a:gradFill>
              </a:defRPr>
            </a:lvl1pPr>
          </a:lstStyle>
          <a:p>
            <a:r>
              <a:rPr lang="en-US" dirty="0"/>
              <a:t>CONTENT</a:t>
            </a:r>
            <a:br>
              <a:rPr lang="en-US" dirty="0"/>
            </a:br>
            <a:r>
              <a:rPr lang="en-US" dirty="0"/>
              <a:t>SLIDE</a:t>
            </a:r>
          </a:p>
        </p:txBody>
      </p:sp>
      <p:sp>
        <p:nvSpPr>
          <p:cNvPr id="3" name="Content Placeholder 2">
            <a:extLst>
              <a:ext uri="{FF2B5EF4-FFF2-40B4-BE49-F238E27FC236}">
                <a16:creationId xmlns:a16="http://schemas.microsoft.com/office/drawing/2014/main" id="{CA18B931-E896-4471-A71A-819D3B682920}"/>
              </a:ext>
            </a:extLst>
          </p:cNvPr>
          <p:cNvSpPr>
            <a:spLocks noGrp="1"/>
          </p:cNvSpPr>
          <p:nvPr>
            <p:ph idx="1"/>
          </p:nvPr>
        </p:nvSpPr>
        <p:spPr>
          <a:xfrm>
            <a:off x="6914145" y="2138878"/>
            <a:ext cx="4361941" cy="3122935"/>
          </a:xfrm>
        </p:spPr>
        <p:txBody>
          <a:bodyPr>
            <a:normAutofit/>
          </a:bodyPr>
          <a:lstStyle>
            <a:lvl1pPr marL="0" indent="0">
              <a:lnSpc>
                <a:spcPct val="100000"/>
              </a:lnSpc>
              <a:spcBef>
                <a:spcPts val="600"/>
              </a:spcBef>
              <a:buNone/>
              <a:defRPr sz="1600" i="0">
                <a:solidFill>
                  <a:schemeClr val="bg1"/>
                </a:solidFill>
              </a:defRPr>
            </a:lvl1pPr>
            <a:lvl2pPr marL="457200" indent="0">
              <a:buNone/>
              <a:defRPr sz="1800" i="1">
                <a:solidFill>
                  <a:schemeClr val="bg1"/>
                </a:solidFill>
              </a:defRPr>
            </a:lvl2pPr>
            <a:lvl3pPr marL="914400" indent="0">
              <a:buNone/>
              <a:defRPr sz="1600" i="1">
                <a:solidFill>
                  <a:schemeClr val="bg1"/>
                </a:solidFill>
              </a:defRPr>
            </a:lvl3pPr>
            <a:lvl4pPr marL="1371600" indent="0">
              <a:buNone/>
              <a:defRPr sz="1400" i="1">
                <a:solidFill>
                  <a:schemeClr val="bg1"/>
                </a:solidFill>
              </a:defRPr>
            </a:lvl4pPr>
            <a:lvl5pPr marL="1828800" indent="0">
              <a:buNone/>
              <a:defRPr sz="1400" i="1">
                <a:solidFill>
                  <a:schemeClr val="bg1"/>
                </a:solidFill>
              </a:defRPr>
            </a:lvl5pPr>
          </a:lstStyle>
          <a:p>
            <a:pPr lvl="0"/>
            <a:r>
              <a:rPr lang="en-US"/>
              <a:t>Click to edit Master text styles</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A19865D4-BE98-46E3-A6B7-4F34A5E5D254}" type="datetime1">
              <a:rPr lang="en-US" smtClean="0"/>
              <a:t>2/22/2025</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lvl1pPr>
              <a:defRPr>
                <a:solidFill>
                  <a:schemeClr val="accent1"/>
                </a:solidFill>
              </a:defRPr>
            </a:lvl1p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1941196"/>
            <a:ext cx="72000" cy="93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D4D4EAA8-8E55-45C3-BD00-531D549BB77D}"/>
              </a:ext>
            </a:extLst>
          </p:cNvPr>
          <p:cNvCxnSpPr/>
          <p:nvPr userDrawn="1"/>
        </p:nvCxnSpPr>
        <p:spPr>
          <a:xfrm>
            <a:off x="1666741" y="3139153"/>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1527519" y="3279799"/>
            <a:ext cx="4143555" cy="692595"/>
          </a:xfrm>
        </p:spPr>
        <p:txBody>
          <a:bodyPr>
            <a:normAutofit/>
          </a:bodyPr>
          <a:lstStyle>
            <a:lvl1pPr marL="0" indent="0" algn="l">
              <a:buNone/>
              <a:defRPr sz="2500" b="1" i="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Slide Subtitle</a:t>
            </a:r>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59016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C2864D1B-05AA-49BC-BA1A-52FAC02DA923}"/>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DF4F6DA-C141-44B8-A3D2-B717A87A83C8}"/>
              </a:ext>
            </a:extLst>
          </p:cNvPr>
          <p:cNvSpPr>
            <a:spLocks noGrp="1"/>
          </p:cNvSpPr>
          <p:nvPr>
            <p:ph type="title" hasCustomPrompt="1"/>
          </p:nvPr>
        </p:nvSpPr>
        <p:spPr>
          <a:xfrm>
            <a:off x="928800" y="2316701"/>
            <a:ext cx="10515600" cy="1500187"/>
          </a:xfrm>
        </p:spPr>
        <p:txBody>
          <a:bodyPr anchor="b">
            <a:normAutofit/>
          </a:bodyPr>
          <a:lstStyle>
            <a:lvl1pPr>
              <a:defRPr sz="4000"/>
            </a:lvl1pPr>
          </a:lstStyle>
          <a:p>
            <a:r>
              <a:rPr lang="en-US" dirty="0"/>
              <a:t>SECTION</a:t>
            </a:r>
            <a:br>
              <a:rPr lang="en-US" dirty="0"/>
            </a:br>
            <a:r>
              <a:rPr lang="en-US" dirty="0"/>
              <a:t>DIVIDER SLIDE</a:t>
            </a:r>
          </a:p>
        </p:txBody>
      </p:sp>
      <p:sp>
        <p:nvSpPr>
          <p:cNvPr id="3" name="Text Placeholder 2">
            <a:extLst>
              <a:ext uri="{FF2B5EF4-FFF2-40B4-BE49-F238E27FC236}">
                <a16:creationId xmlns:a16="http://schemas.microsoft.com/office/drawing/2014/main" id="{692DD7E2-5C7F-4027-B814-C7CC0E8D95A4}"/>
              </a:ext>
            </a:extLst>
          </p:cNvPr>
          <p:cNvSpPr>
            <a:spLocks noGrp="1"/>
          </p:cNvSpPr>
          <p:nvPr>
            <p:ph type="body" idx="1" hasCustomPrompt="1"/>
          </p:nvPr>
        </p:nvSpPr>
        <p:spPr>
          <a:xfrm>
            <a:off x="928800" y="4083026"/>
            <a:ext cx="10515600" cy="770328"/>
          </a:xfr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en-US" sz="2500" b="1" i="0" kern="1200" dirty="0" smtClean="0">
                <a:solidFill>
                  <a:schemeClr val="tx2"/>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Subtitle</a:t>
            </a:r>
          </a:p>
        </p:txBody>
      </p:sp>
      <p:sp>
        <p:nvSpPr>
          <p:cNvPr id="4" name="Date Placeholder 3">
            <a:extLst>
              <a:ext uri="{FF2B5EF4-FFF2-40B4-BE49-F238E27FC236}">
                <a16:creationId xmlns:a16="http://schemas.microsoft.com/office/drawing/2014/main" id="{B3702D73-8A0A-45AB-A4F6-F8D00BF25845}"/>
              </a:ext>
            </a:extLst>
          </p:cNvPr>
          <p:cNvSpPr>
            <a:spLocks noGrp="1"/>
          </p:cNvSpPr>
          <p:nvPr>
            <p:ph type="dt" sz="half" idx="10"/>
          </p:nvPr>
        </p:nvSpPr>
        <p:spPr/>
        <p:txBody>
          <a:bodyPr/>
          <a:lstStyle/>
          <a:p>
            <a:fld id="{055060C0-AC53-4D64-ABD7-4A55C0A77859}" type="datetime1">
              <a:rPr lang="en-US" smtClean="0"/>
              <a:t>2/22/2025</a:t>
            </a:fld>
            <a:endParaRPr lang="en-US" dirty="0"/>
          </a:p>
        </p:txBody>
      </p:sp>
      <p:sp>
        <p:nvSpPr>
          <p:cNvPr id="5" name="Footer Placeholder 4">
            <a:extLst>
              <a:ext uri="{FF2B5EF4-FFF2-40B4-BE49-F238E27FC236}">
                <a16:creationId xmlns:a16="http://schemas.microsoft.com/office/drawing/2014/main" id="{1AABD5BA-639F-449E-A055-BE79772AE949}"/>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3BB626F1-D33A-4FC7-A75F-B53331D9D527}"/>
              </a:ext>
            </a:extLst>
          </p:cNvPr>
          <p:cNvSpPr>
            <a:spLocks noGrp="1"/>
          </p:cNvSpPr>
          <p:nvPr>
            <p:ph type="sldNum" sz="quarter" idx="12"/>
          </p:nvPr>
        </p:nvSpPr>
        <p:spPr/>
        <p:txBody>
          <a:bodyPr/>
          <a:lstStyle/>
          <a:p>
            <a:fld id="{95CBEC59-7FF9-4688-98DF-89832A0C9025}" type="slidenum">
              <a:rPr lang="en-US" smtClean="0"/>
              <a:t>‹#›</a:t>
            </a:fld>
            <a:endParaRPr lang="en-US" dirty="0"/>
          </a:p>
        </p:txBody>
      </p:sp>
      <p:cxnSp>
        <p:nvCxnSpPr>
          <p:cNvPr id="7" name="Straight Connector 6">
            <a:extLst>
              <a:ext uri="{FF2B5EF4-FFF2-40B4-BE49-F238E27FC236}">
                <a16:creationId xmlns:a16="http://schemas.microsoft.com/office/drawing/2014/main" id="{7900A71E-3FCF-4E9F-9CE1-574118517636}"/>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FACAE552-11D7-45BF-8B66-071AE054F7B4}"/>
              </a:ext>
            </a:extLst>
          </p:cNvPr>
          <p:cNvSpPr/>
          <p:nvPr userDrawn="1"/>
        </p:nvSpPr>
        <p:spPr>
          <a:xfrm>
            <a:off x="687289" y="0"/>
            <a:ext cx="72000" cy="36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A14F7723-8043-4A0B-B2AB-BCF5A44ED246}"/>
              </a:ext>
            </a:extLst>
          </p:cNvPr>
          <p:cNvCxnSpPr/>
          <p:nvPr userDrawn="1"/>
        </p:nvCxnSpPr>
        <p:spPr>
          <a:xfrm>
            <a:off x="1068863" y="3940727"/>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5E0C289-2BC1-4B83-96F5-C1B9E010D027}"/>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5F65E082-5015-4DA2-9655-AE200511FDBE}"/>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4" name="Straight Connector 13">
            <a:extLst>
              <a:ext uri="{FF2B5EF4-FFF2-40B4-BE49-F238E27FC236}">
                <a16:creationId xmlns:a16="http://schemas.microsoft.com/office/drawing/2014/main" id="{5CB5B0FB-5693-42A3-BD99-CA01387F8DFE}"/>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839956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1_Section Header">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C2864D1B-05AA-49BC-BA1A-52FAC02DA923}"/>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DF4F6DA-C141-44B8-A3D2-B717A87A83C8}"/>
              </a:ext>
            </a:extLst>
          </p:cNvPr>
          <p:cNvSpPr>
            <a:spLocks noGrp="1"/>
          </p:cNvSpPr>
          <p:nvPr>
            <p:ph type="title" hasCustomPrompt="1"/>
          </p:nvPr>
        </p:nvSpPr>
        <p:spPr>
          <a:xfrm>
            <a:off x="928800" y="2781919"/>
            <a:ext cx="10515600" cy="1500187"/>
          </a:xfrm>
        </p:spPr>
        <p:txBody>
          <a:bodyPr anchor="b">
            <a:normAutofit/>
          </a:bodyPr>
          <a:lstStyle>
            <a:lvl1pPr>
              <a:defRPr sz="4000"/>
            </a:lvl1pPr>
          </a:lstStyle>
          <a:p>
            <a:r>
              <a:rPr lang="en-US" dirty="0"/>
              <a:t>SECTION</a:t>
            </a:r>
            <a:br>
              <a:rPr lang="en-US" dirty="0"/>
            </a:br>
            <a:r>
              <a:rPr lang="en-US" dirty="0"/>
              <a:t>DIVIDER SLIDE</a:t>
            </a:r>
          </a:p>
        </p:txBody>
      </p:sp>
      <p:sp>
        <p:nvSpPr>
          <p:cNvPr id="3" name="Text Placeholder 2">
            <a:extLst>
              <a:ext uri="{FF2B5EF4-FFF2-40B4-BE49-F238E27FC236}">
                <a16:creationId xmlns:a16="http://schemas.microsoft.com/office/drawing/2014/main" id="{692DD7E2-5C7F-4027-B814-C7CC0E8D95A4}"/>
              </a:ext>
            </a:extLst>
          </p:cNvPr>
          <p:cNvSpPr>
            <a:spLocks noGrp="1"/>
          </p:cNvSpPr>
          <p:nvPr>
            <p:ph type="body" idx="1" hasCustomPrompt="1"/>
          </p:nvPr>
        </p:nvSpPr>
        <p:spPr>
          <a:xfrm>
            <a:off x="928800" y="4548244"/>
            <a:ext cx="10515600" cy="770328"/>
          </a:xfr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en-US" sz="2500" b="1" i="0" kern="1200" dirty="0" smtClean="0">
                <a:solidFill>
                  <a:schemeClr val="tx2"/>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Subtitle</a:t>
            </a:r>
          </a:p>
        </p:txBody>
      </p:sp>
      <p:sp>
        <p:nvSpPr>
          <p:cNvPr id="4" name="Date Placeholder 3">
            <a:extLst>
              <a:ext uri="{FF2B5EF4-FFF2-40B4-BE49-F238E27FC236}">
                <a16:creationId xmlns:a16="http://schemas.microsoft.com/office/drawing/2014/main" id="{B3702D73-8A0A-45AB-A4F6-F8D00BF25845}"/>
              </a:ext>
            </a:extLst>
          </p:cNvPr>
          <p:cNvSpPr>
            <a:spLocks noGrp="1"/>
          </p:cNvSpPr>
          <p:nvPr>
            <p:ph type="dt" sz="half" idx="10"/>
          </p:nvPr>
        </p:nvSpPr>
        <p:spPr/>
        <p:txBody>
          <a:bodyPr/>
          <a:lstStyle/>
          <a:p>
            <a:fld id="{DD6BC66F-F4C2-4254-902A-540C5FFDD766}" type="datetime1">
              <a:rPr lang="en-US" smtClean="0"/>
              <a:t>2/22/2025</a:t>
            </a:fld>
            <a:endParaRPr lang="en-US" dirty="0"/>
          </a:p>
        </p:txBody>
      </p:sp>
      <p:sp>
        <p:nvSpPr>
          <p:cNvPr id="5" name="Footer Placeholder 4">
            <a:extLst>
              <a:ext uri="{FF2B5EF4-FFF2-40B4-BE49-F238E27FC236}">
                <a16:creationId xmlns:a16="http://schemas.microsoft.com/office/drawing/2014/main" id="{1AABD5BA-639F-449E-A055-BE79772AE949}"/>
              </a:ext>
            </a:extLst>
          </p:cNvPr>
          <p:cNvSpPr>
            <a:spLocks noGrp="1"/>
          </p:cNvSpPr>
          <p:nvPr>
            <p:ph type="ftr" sz="quarter" idx="11"/>
          </p:nvPr>
        </p:nvSpPr>
        <p:spPr>
          <a:xfrm>
            <a:off x="928800" y="6159402"/>
            <a:ext cx="2919886" cy="365125"/>
          </a:xfrm>
        </p:spPr>
        <p:txBody>
          <a:bodyPr/>
          <a:lstStyle/>
          <a:p>
            <a:r>
              <a:rPr lang="en-US" dirty="0"/>
              <a:t>Presentation Title</a:t>
            </a:r>
          </a:p>
        </p:txBody>
      </p:sp>
      <p:sp>
        <p:nvSpPr>
          <p:cNvPr id="6" name="Slide Number Placeholder 5">
            <a:extLst>
              <a:ext uri="{FF2B5EF4-FFF2-40B4-BE49-F238E27FC236}">
                <a16:creationId xmlns:a16="http://schemas.microsoft.com/office/drawing/2014/main" id="{3BB626F1-D33A-4FC7-A75F-B53331D9D52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8" name="Rectangle 7">
            <a:extLst>
              <a:ext uri="{FF2B5EF4-FFF2-40B4-BE49-F238E27FC236}">
                <a16:creationId xmlns:a16="http://schemas.microsoft.com/office/drawing/2014/main" id="{FACAE552-11D7-45BF-8B66-071AE054F7B4}"/>
              </a:ext>
            </a:extLst>
          </p:cNvPr>
          <p:cNvSpPr/>
          <p:nvPr userDrawn="1"/>
        </p:nvSpPr>
        <p:spPr>
          <a:xfrm>
            <a:off x="687289" y="3186000"/>
            <a:ext cx="72000" cy="36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A14F7723-8043-4A0B-B2AB-BCF5A44ED246}"/>
              </a:ext>
            </a:extLst>
          </p:cNvPr>
          <p:cNvCxnSpPr/>
          <p:nvPr userDrawn="1"/>
        </p:nvCxnSpPr>
        <p:spPr>
          <a:xfrm>
            <a:off x="1068863" y="4405945"/>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5E0C289-2BC1-4B83-96F5-C1B9E010D027}"/>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5F65E082-5015-4DA2-9655-AE200511FDBE}"/>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4" name="Straight Connector 13">
            <a:extLst>
              <a:ext uri="{FF2B5EF4-FFF2-40B4-BE49-F238E27FC236}">
                <a16:creationId xmlns:a16="http://schemas.microsoft.com/office/drawing/2014/main" id="{5CB5B0FB-5693-42A3-BD99-CA01387F8DFE}"/>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49392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2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F4F6DA-C141-44B8-A3D2-B717A87A83C8}"/>
              </a:ext>
            </a:extLst>
          </p:cNvPr>
          <p:cNvSpPr>
            <a:spLocks noGrp="1"/>
          </p:cNvSpPr>
          <p:nvPr>
            <p:ph type="title" hasCustomPrompt="1"/>
          </p:nvPr>
        </p:nvSpPr>
        <p:spPr>
          <a:xfrm>
            <a:off x="1698820" y="4537309"/>
            <a:ext cx="9384760" cy="915873"/>
          </a:xfrm>
        </p:spPr>
        <p:txBody>
          <a:bodyPr anchor="b">
            <a:normAutofit/>
          </a:bodyPr>
          <a:lstStyle>
            <a:lvl1pPr>
              <a:defRPr sz="4000">
                <a:gradFill>
                  <a:gsLst>
                    <a:gs pos="0">
                      <a:schemeClr val="bg2"/>
                    </a:gs>
                    <a:gs pos="100000">
                      <a:schemeClr val="accent1"/>
                    </a:gs>
                  </a:gsLst>
                  <a:lin ang="0" scaled="1"/>
                </a:gradFill>
              </a:defRPr>
            </a:lvl1pPr>
          </a:lstStyle>
          <a:p>
            <a:r>
              <a:rPr lang="en-US" dirty="0"/>
              <a:t>SECTION DIVIDER SLIDE</a:t>
            </a:r>
          </a:p>
        </p:txBody>
      </p:sp>
      <p:sp>
        <p:nvSpPr>
          <p:cNvPr id="19" name="Rectangle 18">
            <a:extLst>
              <a:ext uri="{FF2B5EF4-FFF2-40B4-BE49-F238E27FC236}">
                <a16:creationId xmlns:a16="http://schemas.microsoft.com/office/drawing/2014/main" id="{2ABAA4CC-3D2B-49F9-B077-001CA4738B89}"/>
              </a:ext>
            </a:extLst>
          </p:cNvPr>
          <p:cNvSpPr/>
          <p:nvPr userDrawn="1"/>
        </p:nvSpPr>
        <p:spPr>
          <a:xfrm>
            <a:off x="0" y="0"/>
            <a:ext cx="12192000" cy="4446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Date Placeholder 3">
            <a:extLst>
              <a:ext uri="{FF2B5EF4-FFF2-40B4-BE49-F238E27FC236}">
                <a16:creationId xmlns:a16="http://schemas.microsoft.com/office/drawing/2014/main" id="{B3702D73-8A0A-45AB-A4F6-F8D00BF25845}"/>
              </a:ext>
            </a:extLst>
          </p:cNvPr>
          <p:cNvSpPr>
            <a:spLocks noGrp="1"/>
          </p:cNvSpPr>
          <p:nvPr>
            <p:ph type="dt" sz="half" idx="10"/>
          </p:nvPr>
        </p:nvSpPr>
        <p:spPr/>
        <p:txBody>
          <a:bodyPr/>
          <a:lstStyle/>
          <a:p>
            <a:fld id="{734453F6-9CD2-44E4-BBC5-2899F0ED8F61}" type="datetime1">
              <a:rPr lang="en-US" smtClean="0"/>
              <a:t>2/22/2025</a:t>
            </a:fld>
            <a:endParaRPr lang="en-US" dirty="0"/>
          </a:p>
        </p:txBody>
      </p:sp>
      <p:sp>
        <p:nvSpPr>
          <p:cNvPr id="5" name="Footer Placeholder 4">
            <a:extLst>
              <a:ext uri="{FF2B5EF4-FFF2-40B4-BE49-F238E27FC236}">
                <a16:creationId xmlns:a16="http://schemas.microsoft.com/office/drawing/2014/main" id="{1AABD5BA-639F-449E-A055-BE79772AE949}"/>
              </a:ext>
            </a:extLst>
          </p:cNvPr>
          <p:cNvSpPr>
            <a:spLocks noGrp="1"/>
          </p:cNvSpPr>
          <p:nvPr>
            <p:ph type="ftr" sz="quarter" idx="11"/>
          </p:nvPr>
        </p:nvSpPr>
        <p:spPr>
          <a:xfrm>
            <a:off x="1698819" y="6159402"/>
            <a:ext cx="2616158" cy="384202"/>
          </a:xfrm>
        </p:spPr>
        <p:txBody>
          <a:bodyPr/>
          <a:lstStyle>
            <a:lvl1pPr>
              <a:defRPr>
                <a:solidFill>
                  <a:schemeClr val="accent1"/>
                </a:solidFill>
              </a:defRPr>
            </a:lvl1pPr>
          </a:lstStyle>
          <a:p>
            <a:r>
              <a:rPr lang="en-US" dirty="0"/>
              <a:t>Presentation Title</a:t>
            </a:r>
          </a:p>
        </p:txBody>
      </p:sp>
      <p:sp>
        <p:nvSpPr>
          <p:cNvPr id="6" name="Slide Number Placeholder 5">
            <a:extLst>
              <a:ext uri="{FF2B5EF4-FFF2-40B4-BE49-F238E27FC236}">
                <a16:creationId xmlns:a16="http://schemas.microsoft.com/office/drawing/2014/main" id="{3BB626F1-D33A-4FC7-A75F-B53331D9D527}"/>
              </a:ext>
            </a:extLst>
          </p:cNvPr>
          <p:cNvSpPr>
            <a:spLocks noGrp="1"/>
          </p:cNvSpPr>
          <p:nvPr>
            <p:ph type="sldNum" sz="quarter" idx="12"/>
          </p:nvPr>
        </p:nvSpPr>
        <p:spPr/>
        <p:txBody>
          <a:bodyPr/>
          <a:lstStyle>
            <a:lvl1pPr>
              <a:defRPr>
                <a:solidFill>
                  <a:schemeClr val="accent1"/>
                </a:solidFill>
              </a:defRPr>
            </a:lvl1pPr>
          </a:lstStyle>
          <a:p>
            <a:fld id="{95CBEC59-7FF9-4688-98DF-89832A0C9025}" type="slidenum">
              <a:rPr lang="en-US" smtClean="0"/>
              <a:pPr/>
              <a:t>‹#›</a:t>
            </a:fld>
            <a:endParaRPr lang="en-US" dirty="0"/>
          </a:p>
        </p:txBody>
      </p:sp>
      <p:cxnSp>
        <p:nvCxnSpPr>
          <p:cNvPr id="12" name="Straight Connector 11">
            <a:extLst>
              <a:ext uri="{FF2B5EF4-FFF2-40B4-BE49-F238E27FC236}">
                <a16:creationId xmlns:a16="http://schemas.microsoft.com/office/drawing/2014/main" id="{75E0C289-2BC1-4B83-96F5-C1B9E010D027}"/>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5F65E082-5015-4DA2-9655-AE200511FDBE}"/>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4" name="Straight Connector 13">
            <a:extLst>
              <a:ext uri="{FF2B5EF4-FFF2-40B4-BE49-F238E27FC236}">
                <a16:creationId xmlns:a16="http://schemas.microsoft.com/office/drawing/2014/main" id="{5CB5B0FB-5693-42A3-BD99-CA01387F8DFE}"/>
              </a:ext>
            </a:extLst>
          </p:cNvPr>
          <p:cNvCxnSpPr>
            <a:cxnSpLocks/>
          </p:cNvCxnSpPr>
          <p:nvPr userDrawn="1"/>
        </p:nvCxnSpPr>
        <p:spPr>
          <a:xfrm rot="16200000">
            <a:off x="11384397" y="6579108"/>
            <a:ext cx="557784"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E2523DB2-F162-4E92-B6E1-B5E87D5D8ACF}"/>
              </a:ext>
            </a:extLst>
          </p:cNvPr>
          <p:cNvSpPr/>
          <p:nvPr userDrawn="1"/>
        </p:nvSpPr>
        <p:spPr>
          <a:xfrm>
            <a:off x="1283369" y="4914000"/>
            <a:ext cx="72000" cy="1944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 Placeholder 2">
            <a:extLst>
              <a:ext uri="{FF2B5EF4-FFF2-40B4-BE49-F238E27FC236}">
                <a16:creationId xmlns:a16="http://schemas.microsoft.com/office/drawing/2014/main" id="{316CC9B7-E806-4C95-96A5-EEEEBB4E99A0}"/>
              </a:ext>
            </a:extLst>
          </p:cNvPr>
          <p:cNvSpPr>
            <a:spLocks noGrp="1"/>
          </p:cNvSpPr>
          <p:nvPr>
            <p:ph type="body" idx="1" hasCustomPrompt="1"/>
          </p:nvPr>
        </p:nvSpPr>
        <p:spPr>
          <a:xfrm>
            <a:off x="1698820" y="5702936"/>
            <a:ext cx="9384760" cy="526936"/>
          </a:xfr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en-US" sz="2500" b="1" i="0" kern="1200" dirty="0" smtClean="0">
                <a:solidFill>
                  <a:schemeClr val="accent1"/>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Subtitle</a:t>
            </a:r>
          </a:p>
        </p:txBody>
      </p:sp>
      <p:cxnSp>
        <p:nvCxnSpPr>
          <p:cNvPr id="21" name="Straight Connector 20">
            <a:extLst>
              <a:ext uri="{FF2B5EF4-FFF2-40B4-BE49-F238E27FC236}">
                <a16:creationId xmlns:a16="http://schemas.microsoft.com/office/drawing/2014/main" id="{595F7760-B839-4F89-B618-3371C8B08414}"/>
              </a:ext>
            </a:extLst>
          </p:cNvPr>
          <p:cNvCxnSpPr/>
          <p:nvPr userDrawn="1"/>
        </p:nvCxnSpPr>
        <p:spPr>
          <a:xfrm>
            <a:off x="1838883" y="5560637"/>
            <a:ext cx="630936"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417195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3_Section Header">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37245BE-F984-498B-9CBB-C4DDD775060D}"/>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DF4F6DA-C141-44B8-A3D2-B717A87A83C8}"/>
              </a:ext>
            </a:extLst>
          </p:cNvPr>
          <p:cNvSpPr>
            <a:spLocks noGrp="1"/>
          </p:cNvSpPr>
          <p:nvPr>
            <p:ph type="title" hasCustomPrompt="1"/>
          </p:nvPr>
        </p:nvSpPr>
        <p:spPr>
          <a:xfrm>
            <a:off x="1527520" y="2316701"/>
            <a:ext cx="9556063" cy="1500187"/>
          </a:xfrm>
        </p:spPr>
        <p:txBody>
          <a:bodyPr anchor="b">
            <a:normAutofit/>
          </a:bodyPr>
          <a:lstStyle>
            <a:lvl1pPr>
              <a:defRPr sz="4000"/>
            </a:lvl1pPr>
          </a:lstStyle>
          <a:p>
            <a:r>
              <a:rPr lang="en-US" dirty="0"/>
              <a:t>SECTION</a:t>
            </a:r>
            <a:br>
              <a:rPr lang="en-US" dirty="0"/>
            </a:br>
            <a:r>
              <a:rPr lang="en-US" dirty="0"/>
              <a:t>DIVIDER SLIDE</a:t>
            </a:r>
          </a:p>
        </p:txBody>
      </p:sp>
      <p:sp>
        <p:nvSpPr>
          <p:cNvPr id="3" name="Text Placeholder 2">
            <a:extLst>
              <a:ext uri="{FF2B5EF4-FFF2-40B4-BE49-F238E27FC236}">
                <a16:creationId xmlns:a16="http://schemas.microsoft.com/office/drawing/2014/main" id="{692DD7E2-5C7F-4027-B814-C7CC0E8D95A4}"/>
              </a:ext>
            </a:extLst>
          </p:cNvPr>
          <p:cNvSpPr>
            <a:spLocks noGrp="1"/>
          </p:cNvSpPr>
          <p:nvPr>
            <p:ph type="body" idx="1" hasCustomPrompt="1"/>
          </p:nvPr>
        </p:nvSpPr>
        <p:spPr>
          <a:xfrm>
            <a:off x="1527520" y="4083026"/>
            <a:ext cx="9556064" cy="770328"/>
          </a:xfr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en-US" sz="2500" b="1" i="0" kern="1200" dirty="0" smtClean="0">
                <a:solidFill>
                  <a:schemeClr val="tx2"/>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Subtitle</a:t>
            </a:r>
          </a:p>
        </p:txBody>
      </p:sp>
      <p:sp>
        <p:nvSpPr>
          <p:cNvPr id="4" name="Date Placeholder 3">
            <a:extLst>
              <a:ext uri="{FF2B5EF4-FFF2-40B4-BE49-F238E27FC236}">
                <a16:creationId xmlns:a16="http://schemas.microsoft.com/office/drawing/2014/main" id="{B3702D73-8A0A-45AB-A4F6-F8D00BF25845}"/>
              </a:ext>
            </a:extLst>
          </p:cNvPr>
          <p:cNvSpPr>
            <a:spLocks noGrp="1"/>
          </p:cNvSpPr>
          <p:nvPr>
            <p:ph type="dt" sz="half" idx="10"/>
          </p:nvPr>
        </p:nvSpPr>
        <p:spPr/>
        <p:txBody>
          <a:bodyPr/>
          <a:lstStyle/>
          <a:p>
            <a:fld id="{C0C19AD0-5F22-4AC8-A079-4E7FF62CE0BA}" type="datetime1">
              <a:rPr lang="en-US" smtClean="0"/>
              <a:t>2/22/2025</a:t>
            </a:fld>
            <a:endParaRPr lang="en-US" dirty="0"/>
          </a:p>
        </p:txBody>
      </p:sp>
      <p:sp>
        <p:nvSpPr>
          <p:cNvPr id="5" name="Footer Placeholder 4">
            <a:extLst>
              <a:ext uri="{FF2B5EF4-FFF2-40B4-BE49-F238E27FC236}">
                <a16:creationId xmlns:a16="http://schemas.microsoft.com/office/drawing/2014/main" id="{1AABD5BA-639F-449E-A055-BE79772AE949}"/>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3BB626F1-D33A-4FC7-A75F-B53331D9D52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8" name="Rectangle 7">
            <a:extLst>
              <a:ext uri="{FF2B5EF4-FFF2-40B4-BE49-F238E27FC236}">
                <a16:creationId xmlns:a16="http://schemas.microsoft.com/office/drawing/2014/main" id="{FACAE552-11D7-45BF-8B66-071AE054F7B4}"/>
              </a:ext>
            </a:extLst>
          </p:cNvPr>
          <p:cNvSpPr/>
          <p:nvPr userDrawn="1"/>
        </p:nvSpPr>
        <p:spPr>
          <a:xfrm>
            <a:off x="1285167" y="255684"/>
            <a:ext cx="72000" cy="34119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A14F7723-8043-4A0B-B2AB-BCF5A44ED246}"/>
              </a:ext>
            </a:extLst>
          </p:cNvPr>
          <p:cNvCxnSpPr/>
          <p:nvPr userDrawn="1"/>
        </p:nvCxnSpPr>
        <p:spPr>
          <a:xfrm>
            <a:off x="1666742" y="3940727"/>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5E0C289-2BC1-4B83-96F5-C1B9E010D027}"/>
              </a:ext>
            </a:extLst>
          </p:cNvPr>
          <p:cNvCxnSpPr>
            <a:cxnSpLocks/>
          </p:cNvCxnSpPr>
          <p:nvPr userDrawn="1"/>
        </p:nvCxnSpPr>
        <p:spPr>
          <a:xfrm>
            <a:off x="10939723"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5F65E082-5015-4DA2-9655-AE200511FDBE}"/>
              </a:ext>
            </a:extLst>
          </p:cNvPr>
          <p:cNvSpPr>
            <a:spLocks noGrp="1"/>
          </p:cNvSpPr>
          <p:nvPr>
            <p:ph type="body" sz="quarter" idx="14" hasCustomPrompt="1"/>
          </p:nvPr>
        </p:nvSpPr>
        <p:spPr>
          <a:xfrm>
            <a:off x="10832539"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21" name="Straight Connector 20">
            <a:extLst>
              <a:ext uri="{FF2B5EF4-FFF2-40B4-BE49-F238E27FC236}">
                <a16:creationId xmlns:a16="http://schemas.microsoft.com/office/drawing/2014/main" id="{BA8760C4-08C1-4929-A6AE-568F67883880}"/>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69AE345-7CB6-4F86-99E6-C8B881714A2B}"/>
              </a:ext>
            </a:extLst>
          </p:cNvPr>
          <p:cNvCxnSpPr>
            <a:cxnSpLocks/>
          </p:cNvCxnSpPr>
          <p:nvPr userDrawn="1"/>
        </p:nvCxnSpPr>
        <p:spPr>
          <a:xfrm>
            <a:off x="256374" y="6168360"/>
            <a:ext cx="150841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52191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4_Section Header">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1443655"/>
            <a:ext cx="4143555" cy="1536580"/>
          </a:xfrm>
        </p:spPr>
        <p:txBody>
          <a:bodyPr/>
          <a:lstStyle>
            <a:lvl1pPr>
              <a:defRPr/>
            </a:lvl1pPr>
          </a:lstStyle>
          <a:p>
            <a:r>
              <a:rPr lang="en-US" dirty="0"/>
              <a:t>SECTION</a:t>
            </a:r>
            <a:br>
              <a:rPr lang="en-US" dirty="0"/>
            </a:br>
            <a:r>
              <a:rPr lang="en-US" dirty="0"/>
              <a:t>DIVIDER SLIDE</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256FFA05-2726-422B-A595-CD6EE4C03A22}" type="datetime1">
              <a:rPr lang="en-US" smtClean="0"/>
              <a:t>2/22/2025</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1684524"/>
            <a:ext cx="72000" cy="9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D4D4EAA8-8E55-45C3-BD00-531D549BB77D}"/>
              </a:ext>
            </a:extLst>
          </p:cNvPr>
          <p:cNvCxnSpPr/>
          <p:nvPr userDrawn="1"/>
        </p:nvCxnSpPr>
        <p:spPr>
          <a:xfrm>
            <a:off x="1666741" y="2882481"/>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1527519" y="3023127"/>
            <a:ext cx="4143555" cy="692595"/>
          </a:xfrm>
        </p:spPr>
        <p:txBody>
          <a:bodyPr>
            <a:normAutofit/>
          </a:bodyPr>
          <a:lstStyle>
            <a:lvl1pPr marL="0" indent="0" algn="l">
              <a:buNone/>
              <a:defRPr sz="25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Slide Subtitle</a:t>
            </a:r>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52875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5_Section Header">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6096000" y="0"/>
            <a:ext cx="6096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1700327"/>
            <a:ext cx="4143555" cy="1536580"/>
          </a:xfrm>
        </p:spPr>
        <p:txBody>
          <a:bodyPr/>
          <a:lstStyle>
            <a:lvl1pPr>
              <a:defRPr>
                <a:gradFill flip="none" rotWithShape="1">
                  <a:gsLst>
                    <a:gs pos="0">
                      <a:schemeClr val="bg2"/>
                    </a:gs>
                    <a:gs pos="100000">
                      <a:schemeClr val="accent1"/>
                    </a:gs>
                  </a:gsLst>
                  <a:lin ang="0" scaled="1"/>
                  <a:tileRect/>
                </a:gradFill>
              </a:defRPr>
            </a:lvl1pPr>
          </a:lstStyle>
          <a:p>
            <a:r>
              <a:rPr lang="en-US" dirty="0"/>
              <a:t>SECTION</a:t>
            </a:r>
            <a:br>
              <a:rPr lang="en-US" dirty="0"/>
            </a:br>
            <a:r>
              <a:rPr lang="en-US" dirty="0"/>
              <a:t>DIVIDER SLIDE</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57DDC830-91D4-4D76-B486-41F29E6EE30C}" type="datetime1">
              <a:rPr lang="en-US" smtClean="0"/>
              <a:t>2/22/2025</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lvl1pPr>
              <a:defRPr>
                <a:solidFill>
                  <a:schemeClr val="accent1"/>
                </a:solidFill>
              </a:defRPr>
            </a:lvl1p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1941196"/>
            <a:ext cx="72000" cy="93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D4D4EAA8-8E55-45C3-BD00-531D549BB77D}"/>
              </a:ext>
            </a:extLst>
          </p:cNvPr>
          <p:cNvCxnSpPr/>
          <p:nvPr userDrawn="1"/>
        </p:nvCxnSpPr>
        <p:spPr>
          <a:xfrm>
            <a:off x="1666741" y="3139153"/>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1527519" y="3279799"/>
            <a:ext cx="4143555" cy="692595"/>
          </a:xfrm>
        </p:spPr>
        <p:txBody>
          <a:bodyPr>
            <a:normAutofit/>
          </a:bodyPr>
          <a:lstStyle>
            <a:lvl1pPr marL="0" indent="0" algn="l">
              <a:buNone/>
              <a:defRPr sz="2500" b="1" i="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Slide Subtitle</a:t>
            </a:r>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022196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Two Content">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77A75830-97F6-4D74-A47F-8CD50EFD373D}"/>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3195AFA-7DE7-4BBC-AE6C-B5FAE8A371C2}"/>
              </a:ext>
            </a:extLst>
          </p:cNvPr>
          <p:cNvSpPr>
            <a:spLocks noGrp="1"/>
          </p:cNvSpPr>
          <p:nvPr>
            <p:ph type="title" hasCustomPrompt="1"/>
          </p:nvPr>
        </p:nvSpPr>
        <p:spPr>
          <a:xfrm>
            <a:off x="928800" y="724195"/>
            <a:ext cx="10515600" cy="1325563"/>
          </a:xfrm>
        </p:spPr>
        <p:txBody>
          <a:bodyPr/>
          <a:lstStyle>
            <a:lvl1pPr>
              <a:defRPr/>
            </a:lvl1pPr>
          </a:lstStyle>
          <a:p>
            <a:r>
              <a:rPr lang="en-US" dirty="0"/>
              <a:t>TWO CONTENT</a:t>
            </a:r>
            <a:br>
              <a:rPr lang="en-US" dirty="0"/>
            </a:br>
            <a:r>
              <a:rPr lang="en-US" dirty="0"/>
              <a:t>SLIDE</a:t>
            </a:r>
          </a:p>
        </p:txBody>
      </p:sp>
      <p:sp>
        <p:nvSpPr>
          <p:cNvPr id="3" name="Text Placeholder 2">
            <a:extLst>
              <a:ext uri="{FF2B5EF4-FFF2-40B4-BE49-F238E27FC236}">
                <a16:creationId xmlns:a16="http://schemas.microsoft.com/office/drawing/2014/main" id="{A98AFDAC-3A23-4F5B-B2BE-CDF8D1AFCF86}"/>
              </a:ext>
            </a:extLst>
          </p:cNvPr>
          <p:cNvSpPr>
            <a:spLocks noGrp="1"/>
          </p:cNvSpPr>
          <p:nvPr>
            <p:ph type="body" idx="1"/>
          </p:nvPr>
        </p:nvSpPr>
        <p:spPr>
          <a:xfrm>
            <a:off x="928800" y="2272009"/>
            <a:ext cx="5157787" cy="823912"/>
          </a:xfrm>
        </p:spPr>
        <p:txBody>
          <a:bodyPr anchor="b"/>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BBD9244-253B-4F61-9F15-81C783E03B05}"/>
              </a:ext>
            </a:extLst>
          </p:cNvPr>
          <p:cNvSpPr>
            <a:spLocks noGrp="1"/>
          </p:cNvSpPr>
          <p:nvPr>
            <p:ph sz="half" idx="2"/>
          </p:nvPr>
        </p:nvSpPr>
        <p:spPr>
          <a:xfrm>
            <a:off x="928800" y="3386142"/>
            <a:ext cx="5157787" cy="2773258"/>
          </a:xfrm>
        </p:spPr>
        <p:txBody>
          <a:bodyPr>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
        <p:nvSpPr>
          <p:cNvPr id="5" name="Text Placeholder 4">
            <a:extLst>
              <a:ext uri="{FF2B5EF4-FFF2-40B4-BE49-F238E27FC236}">
                <a16:creationId xmlns:a16="http://schemas.microsoft.com/office/drawing/2014/main" id="{EBA65450-4B24-4A6B-9987-1F3CF67B414D}"/>
              </a:ext>
            </a:extLst>
          </p:cNvPr>
          <p:cNvSpPr>
            <a:spLocks noGrp="1"/>
          </p:cNvSpPr>
          <p:nvPr>
            <p:ph type="body" sz="quarter" idx="3"/>
          </p:nvPr>
        </p:nvSpPr>
        <p:spPr>
          <a:xfrm>
            <a:off x="6284744" y="2272009"/>
            <a:ext cx="5183188"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a:extLst>
              <a:ext uri="{FF2B5EF4-FFF2-40B4-BE49-F238E27FC236}">
                <a16:creationId xmlns:a16="http://schemas.microsoft.com/office/drawing/2014/main" id="{753D5824-9ACF-4E5F-AC80-9ACD7B67FFDE}"/>
              </a:ext>
            </a:extLst>
          </p:cNvPr>
          <p:cNvSpPr>
            <a:spLocks noGrp="1"/>
          </p:cNvSpPr>
          <p:nvPr>
            <p:ph type="dt" sz="half" idx="10"/>
          </p:nvPr>
        </p:nvSpPr>
        <p:spPr/>
        <p:txBody>
          <a:bodyPr/>
          <a:lstStyle/>
          <a:p>
            <a:fld id="{4B855260-6F71-4500-AA56-E197C8A5E92E}" type="datetime1">
              <a:rPr lang="en-US" smtClean="0"/>
              <a:t>2/22/2025</a:t>
            </a:fld>
            <a:endParaRPr lang="en-US" dirty="0"/>
          </a:p>
        </p:txBody>
      </p:sp>
      <p:sp>
        <p:nvSpPr>
          <p:cNvPr id="8" name="Footer Placeholder 7">
            <a:extLst>
              <a:ext uri="{FF2B5EF4-FFF2-40B4-BE49-F238E27FC236}">
                <a16:creationId xmlns:a16="http://schemas.microsoft.com/office/drawing/2014/main" id="{02F28EAD-9FFC-4EDD-96C6-CDAF179BAF01}"/>
              </a:ext>
            </a:extLst>
          </p:cNvPr>
          <p:cNvSpPr>
            <a:spLocks noGrp="1"/>
          </p:cNvSpPr>
          <p:nvPr>
            <p:ph type="ftr" sz="quarter" idx="11"/>
          </p:nvPr>
        </p:nvSpPr>
        <p:spPr/>
        <p:txBody>
          <a:bodyPr/>
          <a:lstStyle/>
          <a:p>
            <a:r>
              <a:rPr lang="en-US" dirty="0"/>
              <a:t>Presentation Title</a:t>
            </a:r>
          </a:p>
        </p:txBody>
      </p:sp>
      <p:sp>
        <p:nvSpPr>
          <p:cNvPr id="9" name="Slide Number Placeholder 8">
            <a:extLst>
              <a:ext uri="{FF2B5EF4-FFF2-40B4-BE49-F238E27FC236}">
                <a16:creationId xmlns:a16="http://schemas.microsoft.com/office/drawing/2014/main" id="{96D156D5-5DCA-446B-8C31-2251F7ECE67C}"/>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id="{454CE474-0060-44FE-B47E-DA6AF06C369C}"/>
              </a:ext>
            </a:extLst>
          </p:cNvPr>
          <p:cNvSpPr/>
          <p:nvPr userDrawn="1"/>
        </p:nvSpPr>
        <p:spPr>
          <a:xfrm>
            <a:off x="687289" y="0"/>
            <a:ext cx="72000" cy="182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D50FF488-85D0-4162-BF82-7F9DAA427094}"/>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id="{726B73F3-1DAC-413E-B204-D9A6E14725E4}"/>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3" name="Straight Connector 12">
            <a:extLst>
              <a:ext uri="{FF2B5EF4-FFF2-40B4-BE49-F238E27FC236}">
                <a16:creationId xmlns:a16="http://schemas.microsoft.com/office/drawing/2014/main" id="{F78574EA-1B80-4D53-A1C5-929097CBD6A1}"/>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2DDB37A-C70A-4701-A519-6A882408133A}"/>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DEED813-3D7D-4166-A729-7E883823CD5E}"/>
              </a:ext>
            </a:extLst>
          </p:cNvPr>
          <p:cNvCxnSpPr/>
          <p:nvPr userDrawn="1"/>
        </p:nvCxnSpPr>
        <p:spPr>
          <a:xfrm>
            <a:off x="1068863"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1CC230C-5438-4284-8FAA-05E533A44A5C}"/>
              </a:ext>
            </a:extLst>
          </p:cNvPr>
          <p:cNvCxnSpPr/>
          <p:nvPr userDrawn="1"/>
        </p:nvCxnSpPr>
        <p:spPr>
          <a:xfrm>
            <a:off x="6412241"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8" name="Content Placeholder 3">
            <a:extLst>
              <a:ext uri="{FF2B5EF4-FFF2-40B4-BE49-F238E27FC236}">
                <a16:creationId xmlns:a16="http://schemas.microsoft.com/office/drawing/2014/main" id="{ED988384-E3A4-482D-94EF-A8F8894AA508}"/>
              </a:ext>
            </a:extLst>
          </p:cNvPr>
          <p:cNvSpPr>
            <a:spLocks noGrp="1"/>
          </p:cNvSpPr>
          <p:nvPr>
            <p:ph sz="half" idx="15"/>
          </p:nvPr>
        </p:nvSpPr>
        <p:spPr>
          <a:xfrm>
            <a:off x="6310145" y="3386142"/>
            <a:ext cx="5157787" cy="2773258"/>
          </a:xfrm>
        </p:spPr>
        <p:txBody>
          <a:bodyPr>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Tree>
    <p:extLst>
      <p:ext uri="{BB962C8B-B14F-4D97-AF65-F5344CB8AC3E}">
        <p14:creationId xmlns:p14="http://schemas.microsoft.com/office/powerpoint/2010/main" val="24150015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CB329B88-C3B0-DEDF-BA89-4FECA7E20FC3}"/>
              </a:ext>
              <a:ext uri="{C183D7F6-B498-43B3-948B-1728B52AA6E4}">
                <adec:decorative xmlns:adec="http://schemas.microsoft.com/office/drawing/2017/decorative" val="1"/>
              </a:ext>
            </a:extLst>
          </p:cNvPr>
          <p:cNvGrpSpPr/>
          <p:nvPr userDrawn="1"/>
        </p:nvGrpSpPr>
        <p:grpSpPr>
          <a:xfrm>
            <a:off x="481693" y="393647"/>
            <a:ext cx="11228615" cy="6070706"/>
            <a:chOff x="481693" y="393647"/>
            <a:chExt cx="11228615" cy="6070706"/>
          </a:xfrm>
        </p:grpSpPr>
        <p:cxnSp>
          <p:nvCxnSpPr>
            <p:cNvPr id="32" name="Straight Connector 31">
              <a:extLst>
                <a:ext uri="{FF2B5EF4-FFF2-40B4-BE49-F238E27FC236}">
                  <a16:creationId xmlns:a16="http://schemas.microsoft.com/office/drawing/2014/main" id="{52757E85-6B04-10B8-38D8-C7DD17EA911F}"/>
                </a:ext>
              </a:extLst>
            </p:cNvPr>
            <p:cNvCxnSpPr>
              <a:cxnSpLocks/>
            </p:cNvCxnSpPr>
            <p:nvPr userDrawn="1"/>
          </p:nvCxnSpPr>
          <p:spPr>
            <a:xfrm flipH="1">
              <a:off x="4718952" y="1281179"/>
              <a:ext cx="699135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30D9B5DE-71CB-6798-3C6E-54AAB7D4F8FC}"/>
                </a:ext>
              </a:extLst>
            </p:cNvPr>
            <p:cNvGrpSpPr/>
            <p:nvPr userDrawn="1"/>
          </p:nvGrpSpPr>
          <p:grpSpPr>
            <a:xfrm>
              <a:off x="481693" y="393647"/>
              <a:ext cx="11228615" cy="6070706"/>
              <a:chOff x="481693" y="393647"/>
              <a:chExt cx="11228615" cy="6070706"/>
            </a:xfrm>
          </p:grpSpPr>
          <p:grpSp>
            <p:nvGrpSpPr>
              <p:cNvPr id="3" name="Group 2">
                <a:extLst>
                  <a:ext uri="{FF2B5EF4-FFF2-40B4-BE49-F238E27FC236}">
                    <a16:creationId xmlns:a16="http://schemas.microsoft.com/office/drawing/2014/main" id="{36663161-DCA7-1B0A-C207-F09ADAB86FBC}"/>
                  </a:ext>
                  <a:ext uri="{C183D7F6-B498-43B3-948B-1728B52AA6E4}">
                    <adec:decorative xmlns:adec="http://schemas.microsoft.com/office/drawing/2017/decorative" val="1"/>
                  </a:ext>
                </a:extLst>
              </p:cNvPr>
              <p:cNvGrpSpPr/>
              <p:nvPr userDrawn="1"/>
            </p:nvGrpSpPr>
            <p:grpSpPr>
              <a:xfrm>
                <a:off x="481693" y="393647"/>
                <a:ext cx="11228615" cy="6070706"/>
                <a:chOff x="481693" y="393647"/>
                <a:chExt cx="11228615" cy="6070706"/>
              </a:xfrm>
            </p:grpSpPr>
            <p:sp>
              <p:nvSpPr>
                <p:cNvPr id="2" name="Rectangle 1">
                  <a:extLst>
                    <a:ext uri="{FF2B5EF4-FFF2-40B4-BE49-F238E27FC236}">
                      <a16:creationId xmlns:a16="http://schemas.microsoft.com/office/drawing/2014/main" id="{DE5A6159-3269-247C-FFBE-0940C19C2B48}"/>
                    </a:ext>
                  </a:extLst>
                </p:cNvPr>
                <p:cNvSpPr/>
                <p:nvPr userDrawn="1"/>
              </p:nvSpPr>
              <p:spPr>
                <a:xfrm>
                  <a:off x="481693" y="393648"/>
                  <a:ext cx="11228615" cy="6070705"/>
                </a:xfrm>
                <a:prstGeom prst="rect">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 name="Straight Connector 3">
                  <a:extLst>
                    <a:ext uri="{FF2B5EF4-FFF2-40B4-BE49-F238E27FC236}">
                      <a16:creationId xmlns:a16="http://schemas.microsoft.com/office/drawing/2014/main" id="{36AA070F-54CD-7244-E817-D1EEAEAE37D4}"/>
                    </a:ext>
                  </a:extLst>
                </p:cNvPr>
                <p:cNvCxnSpPr>
                  <a:cxnSpLocks/>
                </p:cNvCxnSpPr>
                <p:nvPr userDrawn="1"/>
              </p:nvCxnSpPr>
              <p:spPr>
                <a:xfrm>
                  <a:off x="4718957" y="393647"/>
                  <a:ext cx="0" cy="607070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4B2AF797-9409-ECDA-DB46-07EC4F37F60E}"/>
                    </a:ext>
                  </a:extLst>
                </p:cNvPr>
                <p:cNvCxnSpPr/>
                <p:nvPr userDrawn="1"/>
              </p:nvCxnSpPr>
              <p:spPr>
                <a:xfrm>
                  <a:off x="10863943" y="5878287"/>
                  <a:ext cx="0" cy="58606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8123A1E-CFCD-A97E-0315-FE69EDB804D7}"/>
                    </a:ext>
                  </a:extLst>
                </p:cNvPr>
                <p:cNvCxnSpPr>
                  <a:cxnSpLocks/>
                </p:cNvCxnSpPr>
                <p:nvPr userDrawn="1"/>
              </p:nvCxnSpPr>
              <p:spPr>
                <a:xfrm>
                  <a:off x="481693" y="3159704"/>
                  <a:ext cx="423725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35" name="Straight Connector 34">
                <a:extLst>
                  <a:ext uri="{FF2B5EF4-FFF2-40B4-BE49-F238E27FC236}">
                    <a16:creationId xmlns:a16="http://schemas.microsoft.com/office/drawing/2014/main" id="{8F8BCC96-50C0-4DBF-F6DC-4BDFF75A2321}"/>
                  </a:ext>
                </a:extLst>
              </p:cNvPr>
              <p:cNvCxnSpPr>
                <a:cxnSpLocks/>
              </p:cNvCxnSpPr>
              <p:nvPr userDrawn="1"/>
            </p:nvCxnSpPr>
            <p:spPr>
              <a:xfrm>
                <a:off x="4718957" y="5878287"/>
                <a:ext cx="699134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29" name="Picture Placeholder 28">
            <a:extLst>
              <a:ext uri="{FF2B5EF4-FFF2-40B4-BE49-F238E27FC236}">
                <a16:creationId xmlns:a16="http://schemas.microsoft.com/office/drawing/2014/main" id="{9E4F8DC2-6173-797C-063C-ABCB06835913}"/>
              </a:ext>
            </a:extLst>
          </p:cNvPr>
          <p:cNvSpPr>
            <a:spLocks noGrp="1"/>
          </p:cNvSpPr>
          <p:nvPr>
            <p:ph type="pic" sz="quarter" idx="15"/>
          </p:nvPr>
        </p:nvSpPr>
        <p:spPr>
          <a:xfrm>
            <a:off x="499111" y="3159698"/>
            <a:ext cx="4217394" cy="3289363"/>
          </a:xfrm>
          <a:ln w="12700">
            <a:noFill/>
          </a:ln>
        </p:spPr>
        <p:txBody>
          <a:bodyPr/>
          <a:lstStyle>
            <a:lvl1pPr marL="0" indent="0" algn="ctr">
              <a:buNone/>
              <a:defRPr/>
            </a:lvl1pPr>
          </a:lstStyle>
          <a:p>
            <a:r>
              <a:rPr lang="en-US"/>
              <a:t>Click icon to add picture</a:t>
            </a:r>
            <a:endParaRPr lang="en-US" dirty="0"/>
          </a:p>
        </p:txBody>
      </p:sp>
      <p:sp>
        <p:nvSpPr>
          <p:cNvPr id="11" name="Text Placeholder 10">
            <a:extLst>
              <a:ext uri="{FF2B5EF4-FFF2-40B4-BE49-F238E27FC236}">
                <a16:creationId xmlns:a16="http://schemas.microsoft.com/office/drawing/2014/main" id="{281C507B-2DF1-964E-FD34-1B05D2395417}"/>
              </a:ext>
            </a:extLst>
          </p:cNvPr>
          <p:cNvSpPr>
            <a:spLocks noGrp="1"/>
          </p:cNvSpPr>
          <p:nvPr>
            <p:ph type="body" sz="quarter" idx="11" hasCustomPrompt="1"/>
          </p:nvPr>
        </p:nvSpPr>
        <p:spPr>
          <a:xfrm>
            <a:off x="4718947" y="403472"/>
            <a:ext cx="6991355" cy="862432"/>
          </a:xfrm>
          <a:prstGeom prst="roundRect">
            <a:avLst>
              <a:gd name="adj" fmla="val 0"/>
            </a:avLst>
          </a:prstGeom>
          <a:noFill/>
          <a:ln w="25400">
            <a:noFill/>
          </a:ln>
        </p:spPr>
        <p:txBody>
          <a:bodyPr tIns="0" bIns="0" anchor="ctr">
            <a:noAutofit/>
          </a:bodyPr>
          <a:lstStyle>
            <a:lvl1pPr marL="0" indent="0" algn="ctr">
              <a:buNone/>
              <a:defRPr sz="2000" cap="all" baseline="0"/>
            </a:lvl1pPr>
            <a:lvl2pPr marL="324000" indent="0" algn="ctr">
              <a:buNone/>
              <a:defRPr sz="1600"/>
            </a:lvl2pPr>
            <a:lvl3pPr marL="630000" indent="0" algn="ctr">
              <a:buNone/>
              <a:defRPr sz="1600"/>
            </a:lvl3pPr>
            <a:lvl4pPr marL="1008000" indent="0" algn="ctr">
              <a:buNone/>
              <a:defRPr sz="1600"/>
            </a:lvl4pPr>
            <a:lvl5pPr marL="1368000" indent="0" algn="ctr">
              <a:buNone/>
              <a:defRPr sz="1600"/>
            </a:lvl5pPr>
          </a:lstStyle>
          <a:p>
            <a:pPr lvl="0"/>
            <a:r>
              <a:rPr lang="en-US" dirty="0"/>
              <a:t>Add subtitle here</a:t>
            </a:r>
          </a:p>
        </p:txBody>
      </p:sp>
      <p:sp>
        <p:nvSpPr>
          <p:cNvPr id="31" name="Picture Placeholder 30">
            <a:extLst>
              <a:ext uri="{FF2B5EF4-FFF2-40B4-BE49-F238E27FC236}">
                <a16:creationId xmlns:a16="http://schemas.microsoft.com/office/drawing/2014/main" id="{8308474B-1816-77B5-FB6C-C41A741699DA}"/>
              </a:ext>
            </a:extLst>
          </p:cNvPr>
          <p:cNvSpPr>
            <a:spLocks noGrp="1"/>
          </p:cNvSpPr>
          <p:nvPr>
            <p:ph type="pic" sz="quarter" idx="16"/>
          </p:nvPr>
        </p:nvSpPr>
        <p:spPr>
          <a:xfrm>
            <a:off x="5260616" y="1749732"/>
            <a:ext cx="914400" cy="914400"/>
          </a:xfrm>
        </p:spPr>
        <p:txBody>
          <a:bodyPr>
            <a:normAutofit/>
          </a:bodyPr>
          <a:lstStyle>
            <a:lvl1pPr marL="0" indent="0" algn="ctr">
              <a:buNone/>
              <a:defRPr sz="1200"/>
            </a:lvl1pPr>
          </a:lstStyle>
          <a:p>
            <a:r>
              <a:rPr lang="en-US"/>
              <a:t>Click icon to add picture</a:t>
            </a:r>
            <a:endParaRPr lang="en-US" dirty="0"/>
          </a:p>
        </p:txBody>
      </p:sp>
      <p:sp>
        <p:nvSpPr>
          <p:cNvPr id="14" name="Text Placeholder 13">
            <a:extLst>
              <a:ext uri="{FF2B5EF4-FFF2-40B4-BE49-F238E27FC236}">
                <a16:creationId xmlns:a16="http://schemas.microsoft.com/office/drawing/2014/main" id="{21BAEDB1-AAC6-8012-7AC3-CC75D0096F4E}"/>
              </a:ext>
            </a:extLst>
          </p:cNvPr>
          <p:cNvSpPr>
            <a:spLocks noGrp="1"/>
          </p:cNvSpPr>
          <p:nvPr>
            <p:ph type="body" sz="quarter" idx="12" hasCustomPrompt="1"/>
          </p:nvPr>
        </p:nvSpPr>
        <p:spPr>
          <a:xfrm>
            <a:off x="6364549" y="1877962"/>
            <a:ext cx="4801647" cy="698090"/>
          </a:xfrm>
        </p:spPr>
        <p:txBody>
          <a:bodyPr anchor="t">
            <a:normAutofit/>
          </a:bodyPr>
          <a:lstStyle>
            <a:lvl1pPr marL="0" indent="0" algn="l">
              <a:spcBef>
                <a:spcPts val="0"/>
              </a:spcBef>
              <a:spcAft>
                <a:spcPts val="0"/>
              </a:spcAft>
              <a:buNone/>
              <a:defRPr sz="1800"/>
            </a:lvl1pPr>
            <a:lvl2pPr marL="324000" indent="0">
              <a:buNone/>
              <a:defRPr/>
            </a:lvl2pPr>
            <a:lvl3pPr marL="630000" indent="0">
              <a:buNone/>
              <a:defRPr/>
            </a:lvl3pPr>
            <a:lvl4pPr marL="1008000" indent="0">
              <a:buNone/>
              <a:defRPr/>
            </a:lvl4pPr>
            <a:lvl5pPr marL="1368000" indent="0">
              <a:buNone/>
              <a:defRPr/>
            </a:lvl5pPr>
          </a:lstStyle>
          <a:p>
            <a:pPr lvl="0"/>
            <a:r>
              <a:rPr lang="en-US" dirty="0"/>
              <a:t>Add text here</a:t>
            </a:r>
          </a:p>
        </p:txBody>
      </p:sp>
      <p:sp>
        <p:nvSpPr>
          <p:cNvPr id="33" name="Picture Placeholder 30">
            <a:extLst>
              <a:ext uri="{FF2B5EF4-FFF2-40B4-BE49-F238E27FC236}">
                <a16:creationId xmlns:a16="http://schemas.microsoft.com/office/drawing/2014/main" id="{B6BA8D7D-BBDF-6842-52E2-26BE7BD4B4DE}"/>
              </a:ext>
            </a:extLst>
          </p:cNvPr>
          <p:cNvSpPr>
            <a:spLocks noGrp="1"/>
          </p:cNvSpPr>
          <p:nvPr>
            <p:ph type="pic" sz="quarter" idx="17"/>
          </p:nvPr>
        </p:nvSpPr>
        <p:spPr>
          <a:xfrm>
            <a:off x="5260616" y="3136491"/>
            <a:ext cx="914400" cy="914400"/>
          </a:xfrm>
        </p:spPr>
        <p:txBody>
          <a:bodyPr>
            <a:normAutofit/>
          </a:bodyPr>
          <a:lstStyle>
            <a:lvl1pPr marL="0" indent="0" algn="ctr">
              <a:buNone/>
              <a:defRPr sz="1200"/>
            </a:lvl1pPr>
          </a:lstStyle>
          <a:p>
            <a:r>
              <a:rPr lang="en-US"/>
              <a:t>Click icon to add picture</a:t>
            </a:r>
            <a:endParaRPr lang="en-US" dirty="0"/>
          </a:p>
        </p:txBody>
      </p:sp>
      <p:sp>
        <p:nvSpPr>
          <p:cNvPr id="13" name="Text Placeholder 13">
            <a:extLst>
              <a:ext uri="{FF2B5EF4-FFF2-40B4-BE49-F238E27FC236}">
                <a16:creationId xmlns:a16="http://schemas.microsoft.com/office/drawing/2014/main" id="{D7EED23F-2C80-CBC0-124A-91B34EAC31C7}"/>
              </a:ext>
            </a:extLst>
          </p:cNvPr>
          <p:cNvSpPr>
            <a:spLocks noGrp="1"/>
          </p:cNvSpPr>
          <p:nvPr>
            <p:ph type="body" sz="quarter" idx="13" hasCustomPrompt="1"/>
          </p:nvPr>
        </p:nvSpPr>
        <p:spPr>
          <a:xfrm>
            <a:off x="6364549" y="3244646"/>
            <a:ext cx="4801647" cy="698090"/>
          </a:xfrm>
        </p:spPr>
        <p:txBody>
          <a:bodyPr anchor="t">
            <a:normAutofit/>
          </a:bodyPr>
          <a:lstStyle>
            <a:lvl1pPr marL="0" indent="0" algn="l">
              <a:spcBef>
                <a:spcPts val="0"/>
              </a:spcBef>
              <a:spcAft>
                <a:spcPts val="0"/>
              </a:spcAft>
              <a:buNone/>
              <a:defRPr sz="1800"/>
            </a:lvl1pPr>
            <a:lvl2pPr marL="324000" indent="0">
              <a:buNone/>
              <a:defRPr/>
            </a:lvl2pPr>
            <a:lvl3pPr marL="630000" indent="0">
              <a:buNone/>
              <a:defRPr/>
            </a:lvl3pPr>
            <a:lvl4pPr marL="1008000" indent="0">
              <a:buNone/>
              <a:defRPr/>
            </a:lvl4pPr>
            <a:lvl5pPr marL="1368000" indent="0">
              <a:buNone/>
              <a:defRPr/>
            </a:lvl5pPr>
          </a:lstStyle>
          <a:p>
            <a:pPr lvl="0"/>
            <a:r>
              <a:rPr lang="en-US" dirty="0"/>
              <a:t>Add text here</a:t>
            </a:r>
          </a:p>
        </p:txBody>
      </p:sp>
      <p:sp>
        <p:nvSpPr>
          <p:cNvPr id="34" name="Picture Placeholder 30">
            <a:extLst>
              <a:ext uri="{FF2B5EF4-FFF2-40B4-BE49-F238E27FC236}">
                <a16:creationId xmlns:a16="http://schemas.microsoft.com/office/drawing/2014/main" id="{B285BD9D-24CC-50AA-05B8-39DBBCC0EA54}"/>
              </a:ext>
            </a:extLst>
          </p:cNvPr>
          <p:cNvSpPr>
            <a:spLocks noGrp="1"/>
          </p:cNvSpPr>
          <p:nvPr>
            <p:ph type="pic" sz="quarter" idx="18"/>
          </p:nvPr>
        </p:nvSpPr>
        <p:spPr>
          <a:xfrm>
            <a:off x="5260616" y="4450151"/>
            <a:ext cx="914400" cy="914400"/>
          </a:xfrm>
        </p:spPr>
        <p:txBody>
          <a:bodyPr>
            <a:normAutofit/>
          </a:bodyPr>
          <a:lstStyle>
            <a:lvl1pPr marL="0" indent="0" algn="ctr">
              <a:buNone/>
              <a:defRPr sz="1200"/>
            </a:lvl1pPr>
          </a:lstStyle>
          <a:p>
            <a:r>
              <a:rPr lang="en-US"/>
              <a:t>Click icon to add picture</a:t>
            </a:r>
            <a:endParaRPr lang="en-US" dirty="0"/>
          </a:p>
        </p:txBody>
      </p:sp>
      <p:sp>
        <p:nvSpPr>
          <p:cNvPr id="24" name="Text Placeholder 13">
            <a:extLst>
              <a:ext uri="{FF2B5EF4-FFF2-40B4-BE49-F238E27FC236}">
                <a16:creationId xmlns:a16="http://schemas.microsoft.com/office/drawing/2014/main" id="{2A278560-5EC9-91F3-0DF2-A947D892A580}"/>
              </a:ext>
            </a:extLst>
          </p:cNvPr>
          <p:cNvSpPr>
            <a:spLocks noGrp="1"/>
          </p:cNvSpPr>
          <p:nvPr>
            <p:ph type="body" sz="quarter" idx="14" hasCustomPrompt="1"/>
          </p:nvPr>
        </p:nvSpPr>
        <p:spPr>
          <a:xfrm>
            <a:off x="6364549" y="4558306"/>
            <a:ext cx="4801647" cy="698090"/>
          </a:xfrm>
        </p:spPr>
        <p:txBody>
          <a:bodyPr anchor="t">
            <a:normAutofit/>
          </a:bodyPr>
          <a:lstStyle>
            <a:lvl1pPr marL="0" indent="0" algn="l">
              <a:spcBef>
                <a:spcPts val="0"/>
              </a:spcBef>
              <a:spcAft>
                <a:spcPts val="0"/>
              </a:spcAft>
              <a:buNone/>
              <a:defRPr sz="1800"/>
            </a:lvl1pPr>
            <a:lvl2pPr marL="324000" indent="0">
              <a:buNone/>
              <a:defRPr/>
            </a:lvl2pPr>
            <a:lvl3pPr marL="630000" indent="0">
              <a:buNone/>
              <a:defRPr/>
            </a:lvl3pPr>
            <a:lvl4pPr marL="1008000" indent="0">
              <a:buNone/>
              <a:defRPr/>
            </a:lvl4pPr>
            <a:lvl5pPr marL="1368000" indent="0">
              <a:buNone/>
              <a:defRPr/>
            </a:lvl5pPr>
          </a:lstStyle>
          <a:p>
            <a:pPr lvl="0"/>
            <a:r>
              <a:rPr lang="en-US" dirty="0"/>
              <a:t>Add text here</a:t>
            </a:r>
          </a:p>
        </p:txBody>
      </p:sp>
      <p:sp>
        <p:nvSpPr>
          <p:cNvPr id="26" name="Footer Placeholder 4">
            <a:extLst>
              <a:ext uri="{FF2B5EF4-FFF2-40B4-BE49-F238E27FC236}">
                <a16:creationId xmlns:a16="http://schemas.microsoft.com/office/drawing/2014/main" id="{DB49BBE5-CCBB-7C39-D34E-E82C25AA576F}"/>
              </a:ext>
            </a:extLst>
          </p:cNvPr>
          <p:cNvSpPr>
            <a:spLocks noGrp="1"/>
          </p:cNvSpPr>
          <p:nvPr>
            <p:ph type="ftr" sz="quarter" idx="3"/>
          </p:nvPr>
        </p:nvSpPr>
        <p:spPr>
          <a:xfrm>
            <a:off x="4842252" y="5994209"/>
            <a:ext cx="5933284" cy="365125"/>
          </a:xfrm>
          <a:prstGeom prst="rect">
            <a:avLst/>
          </a:prstGeom>
        </p:spPr>
        <p:txBody>
          <a:bodyPr vert="horz" lIns="91440" tIns="45720" rIns="91440" bIns="45720" rtlCol="0" anchor="ctr"/>
          <a:lstStyle>
            <a:lvl1pPr algn="ctr">
              <a:defRPr sz="900" cap="all">
                <a:solidFill>
                  <a:schemeClr val="bg1"/>
                </a:solidFill>
              </a:defRPr>
            </a:lvl1pPr>
          </a:lstStyle>
          <a:p>
            <a:r>
              <a:rPr lang="en-US" dirty="0"/>
              <a:t>footer</a:t>
            </a:r>
          </a:p>
        </p:txBody>
      </p:sp>
      <p:sp>
        <p:nvSpPr>
          <p:cNvPr id="27" name="Slide Number Placeholder 5">
            <a:extLst>
              <a:ext uri="{FF2B5EF4-FFF2-40B4-BE49-F238E27FC236}">
                <a16:creationId xmlns:a16="http://schemas.microsoft.com/office/drawing/2014/main" id="{2AB94E18-4F07-B724-9D3D-44801937747E}"/>
              </a:ext>
            </a:extLst>
          </p:cNvPr>
          <p:cNvSpPr>
            <a:spLocks noGrp="1"/>
          </p:cNvSpPr>
          <p:nvPr>
            <p:ph type="sldNum" sz="quarter" idx="4"/>
          </p:nvPr>
        </p:nvSpPr>
        <p:spPr>
          <a:xfrm>
            <a:off x="10962182" y="5994209"/>
            <a:ext cx="474545" cy="365125"/>
          </a:xfrm>
          <a:prstGeom prst="rect">
            <a:avLst/>
          </a:prstGeom>
        </p:spPr>
        <p:txBody>
          <a:bodyPr vert="horz" lIns="91440" tIns="45720" rIns="91440" bIns="45720" rtlCol="0" anchor="ctr"/>
          <a:lstStyle>
            <a:lvl1pPr algn="r">
              <a:defRPr sz="900">
                <a:solidFill>
                  <a:schemeClr val="bg1"/>
                </a:solidFill>
              </a:defRPr>
            </a:lvl1pPr>
          </a:lstStyle>
          <a:p>
            <a:fld id="{3A98EE3D-8CD1-4C3F-BD1C-C98C9596463C}" type="slidenum">
              <a:rPr lang="en-US" smtClean="0"/>
              <a:pPr/>
              <a:t>‹#›</a:t>
            </a:fld>
            <a:endParaRPr lang="en-US" dirty="0"/>
          </a:p>
        </p:txBody>
      </p:sp>
      <p:sp>
        <p:nvSpPr>
          <p:cNvPr id="7" name="Title 6">
            <a:extLst>
              <a:ext uri="{FF2B5EF4-FFF2-40B4-BE49-F238E27FC236}">
                <a16:creationId xmlns:a16="http://schemas.microsoft.com/office/drawing/2014/main" id="{80868302-0413-1A88-A081-46FCFEC829D5}"/>
              </a:ext>
            </a:extLst>
          </p:cNvPr>
          <p:cNvSpPr>
            <a:spLocks noGrp="1"/>
          </p:cNvSpPr>
          <p:nvPr>
            <p:ph type="title" hasCustomPrompt="1"/>
          </p:nvPr>
        </p:nvSpPr>
        <p:spPr>
          <a:xfrm>
            <a:off x="480322" y="408568"/>
            <a:ext cx="4238625" cy="2751130"/>
          </a:xfrm>
          <a:ln w="12700">
            <a:solidFill>
              <a:schemeClr val="bg1"/>
            </a:solidFill>
          </a:ln>
        </p:spPr>
        <p:txBody>
          <a:bodyPr tIns="0" bIns="0" anchor="ctr"/>
          <a:lstStyle>
            <a:lvl1pPr algn="ctr">
              <a:lnSpc>
                <a:spcPct val="100000"/>
              </a:lnSpc>
              <a:defRPr sz="4000" b="1"/>
            </a:lvl1pPr>
          </a:lstStyle>
          <a:p>
            <a:r>
              <a:rPr lang="en-US" dirty="0"/>
              <a:t>Add title here</a:t>
            </a:r>
          </a:p>
        </p:txBody>
      </p:sp>
    </p:spTree>
    <p:extLst>
      <p:ext uri="{BB962C8B-B14F-4D97-AF65-F5344CB8AC3E}">
        <p14:creationId xmlns:p14="http://schemas.microsoft.com/office/powerpoint/2010/main" val="273132447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1_Two Content">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A30FC14-A5B3-4B00-8DE8-B6E28CF32743}"/>
              </a:ext>
            </a:extLst>
          </p:cNvPr>
          <p:cNvSpPr/>
          <p:nvPr userDrawn="1"/>
        </p:nvSpPr>
        <p:spPr>
          <a:xfrm>
            <a:off x="0" y="5532437"/>
            <a:ext cx="12192000" cy="1325563"/>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3195AFA-7DE7-4BBC-AE6C-B5FAE8A371C2}"/>
              </a:ext>
            </a:extLst>
          </p:cNvPr>
          <p:cNvSpPr>
            <a:spLocks noGrp="1"/>
          </p:cNvSpPr>
          <p:nvPr>
            <p:ph type="title" hasCustomPrompt="1"/>
          </p:nvPr>
        </p:nvSpPr>
        <p:spPr>
          <a:xfrm>
            <a:off x="928800" y="724195"/>
            <a:ext cx="10515600" cy="1325563"/>
          </a:xfrm>
        </p:spPr>
        <p:txBody>
          <a:bodyPr/>
          <a:lstStyle>
            <a:lvl1pPr>
              <a:defRPr>
                <a:gradFill>
                  <a:gsLst>
                    <a:gs pos="0">
                      <a:schemeClr val="bg2"/>
                    </a:gs>
                    <a:gs pos="100000">
                      <a:schemeClr val="accent1"/>
                    </a:gs>
                  </a:gsLst>
                  <a:lin ang="0" scaled="1"/>
                </a:gradFill>
              </a:defRPr>
            </a:lvl1pPr>
          </a:lstStyle>
          <a:p>
            <a:r>
              <a:rPr lang="en-US" dirty="0"/>
              <a:t>TWO CONTENT</a:t>
            </a:r>
            <a:br>
              <a:rPr lang="en-US" dirty="0"/>
            </a:br>
            <a:r>
              <a:rPr lang="en-US" dirty="0"/>
              <a:t>SLIDE</a:t>
            </a:r>
          </a:p>
        </p:txBody>
      </p:sp>
      <p:sp>
        <p:nvSpPr>
          <p:cNvPr id="3" name="Text Placeholder 2">
            <a:extLst>
              <a:ext uri="{FF2B5EF4-FFF2-40B4-BE49-F238E27FC236}">
                <a16:creationId xmlns:a16="http://schemas.microsoft.com/office/drawing/2014/main" id="{A98AFDAC-3A23-4F5B-B2BE-CDF8D1AFCF86}"/>
              </a:ext>
            </a:extLst>
          </p:cNvPr>
          <p:cNvSpPr>
            <a:spLocks noGrp="1"/>
          </p:cNvSpPr>
          <p:nvPr>
            <p:ph type="body" idx="1"/>
          </p:nvPr>
        </p:nvSpPr>
        <p:spPr>
          <a:xfrm>
            <a:off x="928800" y="2272009"/>
            <a:ext cx="5157787" cy="823912"/>
          </a:xfrm>
        </p:spPr>
        <p:txBody>
          <a:bodyPr anchor="b"/>
          <a:lstStyle>
            <a:lvl1pPr marL="0" indent="0">
              <a:buNone/>
              <a:defRPr lang="en-US" sz="2500" b="1" i="0" kern="1200" dirty="0" smtClean="0">
                <a:solidFill>
                  <a:schemeClr val="bg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BBD9244-253B-4F61-9F15-81C783E03B05}"/>
              </a:ext>
            </a:extLst>
          </p:cNvPr>
          <p:cNvSpPr>
            <a:spLocks noGrp="1"/>
          </p:cNvSpPr>
          <p:nvPr>
            <p:ph sz="half" idx="2"/>
          </p:nvPr>
        </p:nvSpPr>
        <p:spPr>
          <a:xfrm>
            <a:off x="928800" y="3386142"/>
            <a:ext cx="5157787" cy="2015247"/>
          </a:xfrm>
        </p:spPr>
        <p:txBody>
          <a:bodyPr>
            <a:normAutofit/>
          </a:bodyPr>
          <a:lstStyle>
            <a:lvl1pPr marL="180000" indent="-180000" algn="l" defTabSz="914400" rtl="0" eaLnBrk="1" latinLnBrk="0" hangingPunct="1">
              <a:lnSpc>
                <a:spcPct val="100000"/>
              </a:lnSpc>
              <a:spcBef>
                <a:spcPts val="600"/>
              </a:spcBef>
              <a:buClr>
                <a:schemeClr val="bg2"/>
              </a:buClr>
              <a:buFont typeface="Arial" panose="020B0604020202020204" pitchFamily="34" charset="0"/>
              <a:buChar char="•"/>
              <a:defRPr lang="en-US" sz="1600" i="0" kern="1200" dirty="0" smtClean="0">
                <a:solidFill>
                  <a:schemeClr val="tx1">
                    <a:lumMod val="75000"/>
                    <a:lumOff val="25000"/>
                  </a:schemeClr>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
        <p:nvSpPr>
          <p:cNvPr id="5" name="Text Placeholder 4">
            <a:extLst>
              <a:ext uri="{FF2B5EF4-FFF2-40B4-BE49-F238E27FC236}">
                <a16:creationId xmlns:a16="http://schemas.microsoft.com/office/drawing/2014/main" id="{EBA65450-4B24-4A6B-9987-1F3CF67B414D}"/>
              </a:ext>
            </a:extLst>
          </p:cNvPr>
          <p:cNvSpPr>
            <a:spLocks noGrp="1"/>
          </p:cNvSpPr>
          <p:nvPr>
            <p:ph type="body" sz="quarter" idx="3"/>
          </p:nvPr>
        </p:nvSpPr>
        <p:spPr>
          <a:xfrm>
            <a:off x="6284744" y="2272009"/>
            <a:ext cx="5183188" cy="823912"/>
          </a:xfrm>
        </p:spPr>
        <p:txBody>
          <a:bodyPr anchor="b">
            <a:normAutofit/>
          </a:bodyPr>
          <a:lstStyle>
            <a:lvl1pPr marL="0" indent="0">
              <a:buNone/>
              <a:defRPr lang="en-US" sz="2500" b="1" i="0" kern="1200" dirty="0" smtClean="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D9DAC08-B52B-4DCC-9D22-E4E54E711637}"/>
              </a:ext>
            </a:extLst>
          </p:cNvPr>
          <p:cNvSpPr>
            <a:spLocks noGrp="1"/>
          </p:cNvSpPr>
          <p:nvPr>
            <p:ph sz="quarter" idx="4"/>
          </p:nvPr>
        </p:nvSpPr>
        <p:spPr>
          <a:xfrm>
            <a:off x="6284744" y="3386142"/>
            <a:ext cx="5183188" cy="2015247"/>
          </a:xfrm>
        </p:spPr>
        <p:txBody>
          <a:bodyPr>
            <a:normAutofit/>
          </a:bodyPr>
          <a:lstStyle>
            <a:lvl1pPr marL="180000" indent="-180000">
              <a:lnSpc>
                <a:spcPct val="100000"/>
              </a:lnSpc>
              <a:spcBef>
                <a:spcPts val="600"/>
              </a:spcBef>
              <a:buClr>
                <a:schemeClr val="accent1"/>
              </a:buClr>
              <a:buFont typeface="Arial" panose="020B0604020202020204" pitchFamily="34" charset="0"/>
              <a:buChar char="•"/>
              <a:defRPr lang="en-US" sz="1600" i="0" kern="1200" dirty="0" smtClean="0">
                <a:solidFill>
                  <a:schemeClr val="tx1">
                    <a:lumMod val="75000"/>
                    <a:lumOff val="25000"/>
                  </a:schemeClr>
                </a:solidFill>
                <a:latin typeface="+mn-lt"/>
                <a:ea typeface="+mn-ea"/>
                <a:cs typeface="+mn-cs"/>
              </a:defRPr>
            </a:lvl1pPr>
            <a:lvl2pPr>
              <a:defRPr/>
            </a:lvl2pPr>
            <a:lvl3pPr>
              <a:defRPr/>
            </a:lvl3pPr>
            <a:lvl4pPr>
              <a:defRPr/>
            </a:lvl4pPr>
            <a:lvl5pPr>
              <a:defRPr/>
            </a:lvl5pPr>
          </a:lstStyle>
          <a:p>
            <a:pPr marL="228600" lvl="0" indent="-228600" algn="l" defTabSz="914400" rtl="0" eaLnBrk="1" latinLnBrk="0" hangingPunct="1">
              <a:lnSpc>
                <a:spcPct val="100000"/>
              </a:lnSpc>
              <a:spcBef>
                <a:spcPts val="600"/>
              </a:spcBef>
            </a:pPr>
            <a:r>
              <a:rPr lang="en-US"/>
              <a:t>Click to edit Master text styles</a:t>
            </a:r>
          </a:p>
        </p:txBody>
      </p:sp>
      <p:sp>
        <p:nvSpPr>
          <p:cNvPr id="7" name="Date Placeholder 6">
            <a:extLst>
              <a:ext uri="{FF2B5EF4-FFF2-40B4-BE49-F238E27FC236}">
                <a16:creationId xmlns:a16="http://schemas.microsoft.com/office/drawing/2014/main" id="{753D5824-9ACF-4E5F-AC80-9ACD7B67FFDE}"/>
              </a:ext>
            </a:extLst>
          </p:cNvPr>
          <p:cNvSpPr>
            <a:spLocks noGrp="1"/>
          </p:cNvSpPr>
          <p:nvPr>
            <p:ph type="dt" sz="half" idx="10"/>
          </p:nvPr>
        </p:nvSpPr>
        <p:spPr/>
        <p:txBody>
          <a:bodyPr/>
          <a:lstStyle/>
          <a:p>
            <a:fld id="{32401007-55FE-4B9E-99B0-5FCA5C63BEEE}" type="datetime1">
              <a:rPr lang="en-US" smtClean="0"/>
              <a:t>2/22/2025</a:t>
            </a:fld>
            <a:endParaRPr lang="en-US" dirty="0"/>
          </a:p>
        </p:txBody>
      </p:sp>
      <p:sp>
        <p:nvSpPr>
          <p:cNvPr id="8" name="Footer Placeholder 7">
            <a:extLst>
              <a:ext uri="{FF2B5EF4-FFF2-40B4-BE49-F238E27FC236}">
                <a16:creationId xmlns:a16="http://schemas.microsoft.com/office/drawing/2014/main" id="{02F28EAD-9FFC-4EDD-96C6-CDAF179BAF01}"/>
              </a:ext>
            </a:extLst>
          </p:cNvPr>
          <p:cNvSpPr>
            <a:spLocks noGrp="1"/>
          </p:cNvSpPr>
          <p:nvPr>
            <p:ph type="ftr" sz="quarter" idx="11"/>
          </p:nvPr>
        </p:nvSpPr>
        <p:spPr/>
        <p:txBody>
          <a:bodyPr/>
          <a:lstStyle/>
          <a:p>
            <a:r>
              <a:rPr lang="en-US" dirty="0"/>
              <a:t>Presentation Title</a:t>
            </a:r>
          </a:p>
        </p:txBody>
      </p:sp>
      <p:sp>
        <p:nvSpPr>
          <p:cNvPr id="9" name="Slide Number Placeholder 8">
            <a:extLst>
              <a:ext uri="{FF2B5EF4-FFF2-40B4-BE49-F238E27FC236}">
                <a16:creationId xmlns:a16="http://schemas.microsoft.com/office/drawing/2014/main" id="{96D156D5-5DCA-446B-8C31-2251F7ECE67C}"/>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id="{454CE474-0060-44FE-B47E-DA6AF06C369C}"/>
              </a:ext>
            </a:extLst>
          </p:cNvPr>
          <p:cNvSpPr/>
          <p:nvPr userDrawn="1"/>
        </p:nvSpPr>
        <p:spPr>
          <a:xfrm>
            <a:off x="687289" y="0"/>
            <a:ext cx="72000" cy="1828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D50FF488-85D0-4162-BF82-7F9DAA427094}"/>
              </a:ext>
            </a:extLst>
          </p:cNvPr>
          <p:cNvCxnSpPr>
            <a:cxnSpLocks/>
          </p:cNvCxnSpPr>
          <p:nvPr userDrawn="1"/>
        </p:nvCxnSpPr>
        <p:spPr>
          <a:xfrm>
            <a:off x="11190767" y="800959"/>
            <a:ext cx="100123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id="{726B73F3-1DAC-413E-B204-D9A6E14725E4}"/>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dirty="0"/>
              <a:t>20XX</a:t>
            </a:r>
          </a:p>
        </p:txBody>
      </p:sp>
      <p:cxnSp>
        <p:nvCxnSpPr>
          <p:cNvPr id="13" name="Straight Connector 12">
            <a:extLst>
              <a:ext uri="{FF2B5EF4-FFF2-40B4-BE49-F238E27FC236}">
                <a16:creationId xmlns:a16="http://schemas.microsoft.com/office/drawing/2014/main" id="{F78574EA-1B80-4D53-A1C5-929097CBD6A1}"/>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2DDB37A-C70A-4701-A519-6A882408133A}"/>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DEED813-3D7D-4166-A729-7E883823CD5E}"/>
              </a:ext>
            </a:extLst>
          </p:cNvPr>
          <p:cNvCxnSpPr/>
          <p:nvPr userDrawn="1"/>
        </p:nvCxnSpPr>
        <p:spPr>
          <a:xfrm>
            <a:off x="1068863" y="3226963"/>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1CC230C-5438-4284-8FAA-05E533A44A5C}"/>
              </a:ext>
            </a:extLst>
          </p:cNvPr>
          <p:cNvCxnSpPr/>
          <p:nvPr userDrawn="1"/>
        </p:nvCxnSpPr>
        <p:spPr>
          <a:xfrm>
            <a:off x="6412241" y="3226963"/>
            <a:ext cx="630936"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6982620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2_Two Content">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CBBFDD45-3FE7-46CA-9142-8DBABF181C24}"/>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3195AFA-7DE7-4BBC-AE6C-B5FAE8A371C2}"/>
              </a:ext>
            </a:extLst>
          </p:cNvPr>
          <p:cNvSpPr>
            <a:spLocks noGrp="1"/>
          </p:cNvSpPr>
          <p:nvPr>
            <p:ph type="title" hasCustomPrompt="1"/>
          </p:nvPr>
        </p:nvSpPr>
        <p:spPr>
          <a:xfrm>
            <a:off x="928800" y="724195"/>
            <a:ext cx="10515600" cy="1325563"/>
          </a:xfrm>
        </p:spPr>
        <p:txBody>
          <a:bodyPr/>
          <a:lstStyle>
            <a:lvl1pPr>
              <a:defRPr/>
            </a:lvl1pPr>
          </a:lstStyle>
          <a:p>
            <a:r>
              <a:rPr lang="en-US" dirty="0"/>
              <a:t>TWO CONTENT</a:t>
            </a:r>
            <a:br>
              <a:rPr lang="en-US" dirty="0"/>
            </a:br>
            <a:r>
              <a:rPr lang="en-US" dirty="0"/>
              <a:t>SLIDE</a:t>
            </a:r>
          </a:p>
        </p:txBody>
      </p:sp>
      <p:sp>
        <p:nvSpPr>
          <p:cNvPr id="3" name="Text Placeholder 2">
            <a:extLst>
              <a:ext uri="{FF2B5EF4-FFF2-40B4-BE49-F238E27FC236}">
                <a16:creationId xmlns:a16="http://schemas.microsoft.com/office/drawing/2014/main" id="{A98AFDAC-3A23-4F5B-B2BE-CDF8D1AFCF86}"/>
              </a:ext>
            </a:extLst>
          </p:cNvPr>
          <p:cNvSpPr>
            <a:spLocks noGrp="1"/>
          </p:cNvSpPr>
          <p:nvPr>
            <p:ph type="body" idx="1"/>
          </p:nvPr>
        </p:nvSpPr>
        <p:spPr>
          <a:xfrm>
            <a:off x="928800" y="2272009"/>
            <a:ext cx="5157787" cy="823912"/>
          </a:xfrm>
        </p:spPr>
        <p:txBody>
          <a:bodyPr anchor="b"/>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a:extLst>
              <a:ext uri="{FF2B5EF4-FFF2-40B4-BE49-F238E27FC236}">
                <a16:creationId xmlns:a16="http://schemas.microsoft.com/office/drawing/2014/main" id="{EBA65450-4B24-4A6B-9987-1F3CF67B414D}"/>
              </a:ext>
            </a:extLst>
          </p:cNvPr>
          <p:cNvSpPr>
            <a:spLocks noGrp="1"/>
          </p:cNvSpPr>
          <p:nvPr>
            <p:ph type="body" sz="quarter" idx="3"/>
          </p:nvPr>
        </p:nvSpPr>
        <p:spPr>
          <a:xfrm>
            <a:off x="6284744" y="2272009"/>
            <a:ext cx="5183188"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a:extLst>
              <a:ext uri="{FF2B5EF4-FFF2-40B4-BE49-F238E27FC236}">
                <a16:creationId xmlns:a16="http://schemas.microsoft.com/office/drawing/2014/main" id="{753D5824-9ACF-4E5F-AC80-9ACD7B67FFDE}"/>
              </a:ext>
            </a:extLst>
          </p:cNvPr>
          <p:cNvSpPr>
            <a:spLocks noGrp="1"/>
          </p:cNvSpPr>
          <p:nvPr>
            <p:ph type="dt" sz="half" idx="10"/>
          </p:nvPr>
        </p:nvSpPr>
        <p:spPr/>
        <p:txBody>
          <a:bodyPr/>
          <a:lstStyle/>
          <a:p>
            <a:fld id="{76871A2B-ADE3-40A2-A02A-09FC8B80F731}" type="datetime1">
              <a:rPr lang="en-US" smtClean="0"/>
              <a:t>2/22/2025</a:t>
            </a:fld>
            <a:endParaRPr lang="en-US" dirty="0"/>
          </a:p>
        </p:txBody>
      </p:sp>
      <p:sp>
        <p:nvSpPr>
          <p:cNvPr id="8" name="Footer Placeholder 7">
            <a:extLst>
              <a:ext uri="{FF2B5EF4-FFF2-40B4-BE49-F238E27FC236}">
                <a16:creationId xmlns:a16="http://schemas.microsoft.com/office/drawing/2014/main" id="{02F28EAD-9FFC-4EDD-96C6-CDAF179BAF01}"/>
              </a:ext>
            </a:extLst>
          </p:cNvPr>
          <p:cNvSpPr>
            <a:spLocks noGrp="1"/>
          </p:cNvSpPr>
          <p:nvPr>
            <p:ph type="ftr" sz="quarter" idx="11"/>
          </p:nvPr>
        </p:nvSpPr>
        <p:spPr/>
        <p:txBody>
          <a:bodyPr/>
          <a:lstStyle/>
          <a:p>
            <a:r>
              <a:rPr lang="en-US" dirty="0"/>
              <a:t>Presentation Title</a:t>
            </a:r>
          </a:p>
        </p:txBody>
      </p:sp>
      <p:sp>
        <p:nvSpPr>
          <p:cNvPr id="9" name="Slide Number Placeholder 8">
            <a:extLst>
              <a:ext uri="{FF2B5EF4-FFF2-40B4-BE49-F238E27FC236}">
                <a16:creationId xmlns:a16="http://schemas.microsoft.com/office/drawing/2014/main" id="{96D156D5-5DCA-446B-8C31-2251F7ECE67C}"/>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id="{454CE474-0060-44FE-B47E-DA6AF06C369C}"/>
              </a:ext>
            </a:extLst>
          </p:cNvPr>
          <p:cNvSpPr/>
          <p:nvPr userDrawn="1"/>
        </p:nvSpPr>
        <p:spPr>
          <a:xfrm>
            <a:off x="687288" y="255684"/>
            <a:ext cx="72000" cy="15731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5" name="Straight Connector 14">
            <a:extLst>
              <a:ext uri="{FF2B5EF4-FFF2-40B4-BE49-F238E27FC236}">
                <a16:creationId xmlns:a16="http://schemas.microsoft.com/office/drawing/2014/main" id="{0DEED813-3D7D-4166-A729-7E883823CD5E}"/>
              </a:ext>
            </a:extLst>
          </p:cNvPr>
          <p:cNvCxnSpPr/>
          <p:nvPr userDrawn="1"/>
        </p:nvCxnSpPr>
        <p:spPr>
          <a:xfrm>
            <a:off x="1068863"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1CC230C-5438-4284-8FAA-05E533A44A5C}"/>
              </a:ext>
            </a:extLst>
          </p:cNvPr>
          <p:cNvCxnSpPr/>
          <p:nvPr userDrawn="1"/>
        </p:nvCxnSpPr>
        <p:spPr>
          <a:xfrm>
            <a:off x="6412241"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728791ED-1F60-48B9-B73C-7835714E670D}"/>
              </a:ext>
            </a:extLst>
          </p:cNvPr>
          <p:cNvCxnSpPr>
            <a:cxnSpLocks/>
          </p:cNvCxnSpPr>
          <p:nvPr userDrawn="1"/>
        </p:nvCxnSpPr>
        <p:spPr>
          <a:xfrm>
            <a:off x="10939723"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21" name="Text Placeholder 15">
            <a:extLst>
              <a:ext uri="{FF2B5EF4-FFF2-40B4-BE49-F238E27FC236}">
                <a16:creationId xmlns:a16="http://schemas.microsoft.com/office/drawing/2014/main" id="{F968FAF7-548C-4383-BE8C-5A194EC21F17}"/>
              </a:ext>
            </a:extLst>
          </p:cNvPr>
          <p:cNvSpPr>
            <a:spLocks noGrp="1"/>
          </p:cNvSpPr>
          <p:nvPr>
            <p:ph type="body" sz="quarter" idx="14" hasCustomPrompt="1"/>
          </p:nvPr>
        </p:nvSpPr>
        <p:spPr>
          <a:xfrm>
            <a:off x="10832539"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23" name="Straight Connector 22">
            <a:extLst>
              <a:ext uri="{FF2B5EF4-FFF2-40B4-BE49-F238E27FC236}">
                <a16:creationId xmlns:a16="http://schemas.microsoft.com/office/drawing/2014/main" id="{DBEDEE03-9903-44CE-8EB8-22B19F5E8DD7}"/>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FE8DF3E-FD5B-4215-B847-DFFB761C21A4}"/>
              </a:ext>
            </a:extLst>
          </p:cNvPr>
          <p:cNvCxnSpPr>
            <a:cxnSpLocks/>
          </p:cNvCxnSpPr>
          <p:nvPr userDrawn="1"/>
        </p:nvCxnSpPr>
        <p:spPr>
          <a:xfrm>
            <a:off x="256374" y="6168360"/>
            <a:ext cx="150841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Content Placeholder 3">
            <a:extLst>
              <a:ext uri="{FF2B5EF4-FFF2-40B4-BE49-F238E27FC236}">
                <a16:creationId xmlns:a16="http://schemas.microsoft.com/office/drawing/2014/main" id="{C2B73E5D-AD65-4FEE-89DE-2E2643A3456B}"/>
              </a:ext>
            </a:extLst>
          </p:cNvPr>
          <p:cNvSpPr>
            <a:spLocks noGrp="1"/>
          </p:cNvSpPr>
          <p:nvPr>
            <p:ph sz="half" idx="2"/>
          </p:nvPr>
        </p:nvSpPr>
        <p:spPr>
          <a:xfrm>
            <a:off x="928800" y="3386142"/>
            <a:ext cx="5157787" cy="2773258"/>
          </a:xfrm>
        </p:spPr>
        <p:txBody>
          <a:bodyPr>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
        <p:nvSpPr>
          <p:cNvPr id="25" name="Content Placeholder 3">
            <a:extLst>
              <a:ext uri="{FF2B5EF4-FFF2-40B4-BE49-F238E27FC236}">
                <a16:creationId xmlns:a16="http://schemas.microsoft.com/office/drawing/2014/main" id="{E10D0906-57D4-410E-823B-3BAD416949E1}"/>
              </a:ext>
            </a:extLst>
          </p:cNvPr>
          <p:cNvSpPr>
            <a:spLocks noGrp="1"/>
          </p:cNvSpPr>
          <p:nvPr>
            <p:ph sz="half" idx="15"/>
          </p:nvPr>
        </p:nvSpPr>
        <p:spPr>
          <a:xfrm>
            <a:off x="6310145" y="3386142"/>
            <a:ext cx="5157787" cy="2773258"/>
          </a:xfrm>
        </p:spPr>
        <p:txBody>
          <a:bodyPr>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Tree>
    <p:extLst>
      <p:ext uri="{BB962C8B-B14F-4D97-AF65-F5344CB8AC3E}">
        <p14:creationId xmlns:p14="http://schemas.microsoft.com/office/powerpoint/2010/main" val="377448152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3_Two Conten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2">
            <a:extLst>
              <a:ext uri="{FF2B5EF4-FFF2-40B4-BE49-F238E27FC236}">
                <a16:creationId xmlns:a16="http://schemas.microsoft.com/office/drawing/2014/main" id="{4D589D6B-831D-4563-A99C-EBE2564083ED}"/>
              </a:ext>
            </a:extLst>
          </p:cNvPr>
          <p:cNvSpPr>
            <a:spLocks noGrp="1"/>
          </p:cNvSpPr>
          <p:nvPr>
            <p:ph type="body" idx="1"/>
          </p:nvPr>
        </p:nvSpPr>
        <p:spPr>
          <a:xfrm>
            <a:off x="1555328" y="2272009"/>
            <a:ext cx="4759643" cy="823912"/>
          </a:xfrm>
        </p:spPr>
        <p:txBody>
          <a:bodyPr anchor="b"/>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630859"/>
            <a:ext cx="4143555" cy="1536580"/>
          </a:xfrm>
        </p:spPr>
        <p:txBody>
          <a:bodyPr/>
          <a:lstStyle>
            <a:lvl1pPr>
              <a:defRPr/>
            </a:lvl1pPr>
          </a:lstStyle>
          <a:p>
            <a:r>
              <a:rPr lang="en-US" dirty="0"/>
              <a:t>TWO CONTENT</a:t>
            </a:r>
            <a:br>
              <a:rPr lang="en-US" dirty="0"/>
            </a:br>
            <a:r>
              <a:rPr lang="en-US" dirty="0"/>
              <a:t>SLIDE</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85B3913D-DE21-4303-8F9D-A21ACDBC3B69}" type="datetime1">
              <a:rPr lang="en-US" smtClean="0"/>
              <a:t>2/22/2025</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871728"/>
            <a:ext cx="72000" cy="9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0" name="Text Placeholder 4">
            <a:extLst>
              <a:ext uri="{FF2B5EF4-FFF2-40B4-BE49-F238E27FC236}">
                <a16:creationId xmlns:a16="http://schemas.microsoft.com/office/drawing/2014/main" id="{73B77664-6718-4048-AA03-DCFB4D6D880C}"/>
              </a:ext>
            </a:extLst>
          </p:cNvPr>
          <p:cNvSpPr>
            <a:spLocks noGrp="1"/>
          </p:cNvSpPr>
          <p:nvPr>
            <p:ph type="body" sz="quarter" idx="3"/>
          </p:nvPr>
        </p:nvSpPr>
        <p:spPr>
          <a:xfrm>
            <a:off x="6911272" y="2272009"/>
            <a:ext cx="4783083"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cxnSp>
        <p:nvCxnSpPr>
          <p:cNvPr id="22" name="Straight Connector 21">
            <a:extLst>
              <a:ext uri="{FF2B5EF4-FFF2-40B4-BE49-F238E27FC236}">
                <a16:creationId xmlns:a16="http://schemas.microsoft.com/office/drawing/2014/main" id="{D6ECB7AA-A238-4E2E-8A06-0B7C8B62A61D}"/>
              </a:ext>
            </a:extLst>
          </p:cNvPr>
          <p:cNvCxnSpPr>
            <a:cxnSpLocks/>
          </p:cNvCxnSpPr>
          <p:nvPr userDrawn="1"/>
        </p:nvCxnSpPr>
        <p:spPr>
          <a:xfrm>
            <a:off x="1695391"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34F3080-CEDC-41FB-BA9C-9C93575A8C71}"/>
              </a:ext>
            </a:extLst>
          </p:cNvPr>
          <p:cNvCxnSpPr>
            <a:cxnSpLocks/>
          </p:cNvCxnSpPr>
          <p:nvPr userDrawn="1"/>
        </p:nvCxnSpPr>
        <p:spPr>
          <a:xfrm>
            <a:off x="7038769"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6" name="Content Placeholder 3">
            <a:extLst>
              <a:ext uri="{FF2B5EF4-FFF2-40B4-BE49-F238E27FC236}">
                <a16:creationId xmlns:a16="http://schemas.microsoft.com/office/drawing/2014/main" id="{757A12BA-9C40-44B2-BB42-FE7A1F89A090}"/>
              </a:ext>
            </a:extLst>
          </p:cNvPr>
          <p:cNvSpPr>
            <a:spLocks noGrp="1"/>
          </p:cNvSpPr>
          <p:nvPr>
            <p:ph sz="half" idx="15"/>
          </p:nvPr>
        </p:nvSpPr>
        <p:spPr>
          <a:xfrm>
            <a:off x="1527519" y="3386142"/>
            <a:ext cx="4783074" cy="2773258"/>
          </a:xfrm>
        </p:spPr>
        <p:txBody>
          <a:bodyPr>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
        <p:nvSpPr>
          <p:cNvPr id="27" name="Content Placeholder 3">
            <a:extLst>
              <a:ext uri="{FF2B5EF4-FFF2-40B4-BE49-F238E27FC236}">
                <a16:creationId xmlns:a16="http://schemas.microsoft.com/office/drawing/2014/main" id="{16A390F6-1520-488F-97A9-78F0B2119006}"/>
              </a:ext>
            </a:extLst>
          </p:cNvPr>
          <p:cNvSpPr>
            <a:spLocks noGrp="1"/>
          </p:cNvSpPr>
          <p:nvPr>
            <p:ph sz="half" idx="16"/>
          </p:nvPr>
        </p:nvSpPr>
        <p:spPr>
          <a:xfrm>
            <a:off x="6911271" y="3386142"/>
            <a:ext cx="4783075" cy="2773258"/>
          </a:xfrm>
        </p:spPr>
        <p:txBody>
          <a:bodyPr>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Tree>
    <p:extLst>
      <p:ext uri="{BB962C8B-B14F-4D97-AF65-F5344CB8AC3E}">
        <p14:creationId xmlns:p14="http://schemas.microsoft.com/office/powerpoint/2010/main" val="160791384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4_Two Conten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6096000" y="0"/>
            <a:ext cx="6096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2">
            <a:extLst>
              <a:ext uri="{FF2B5EF4-FFF2-40B4-BE49-F238E27FC236}">
                <a16:creationId xmlns:a16="http://schemas.microsoft.com/office/drawing/2014/main" id="{4D589D6B-831D-4563-A99C-EBE2564083ED}"/>
              </a:ext>
            </a:extLst>
          </p:cNvPr>
          <p:cNvSpPr>
            <a:spLocks noGrp="1"/>
          </p:cNvSpPr>
          <p:nvPr>
            <p:ph type="body" idx="1"/>
          </p:nvPr>
        </p:nvSpPr>
        <p:spPr>
          <a:xfrm>
            <a:off x="1555329" y="2272009"/>
            <a:ext cx="4540672" cy="823912"/>
          </a:xfrm>
        </p:spPr>
        <p:txBody>
          <a:bodyPr anchor="b"/>
          <a:lstStyle>
            <a:lvl1pPr marL="0" indent="0">
              <a:buNone/>
              <a:defRPr lang="en-US" sz="2500" b="1" i="0" kern="1200" dirty="0" smtClean="0">
                <a:solidFill>
                  <a:schemeClr val="bg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630859"/>
            <a:ext cx="4143555" cy="1536580"/>
          </a:xfrm>
        </p:spPr>
        <p:txBody>
          <a:bodyPr/>
          <a:lstStyle>
            <a:lvl1pPr>
              <a:defRPr>
                <a:gradFill>
                  <a:gsLst>
                    <a:gs pos="0">
                      <a:schemeClr val="bg2"/>
                    </a:gs>
                    <a:gs pos="100000">
                      <a:schemeClr val="accent1"/>
                    </a:gs>
                  </a:gsLst>
                  <a:lin ang="0" scaled="1"/>
                </a:gradFill>
              </a:defRPr>
            </a:lvl1pPr>
          </a:lstStyle>
          <a:p>
            <a:r>
              <a:rPr lang="en-US" dirty="0"/>
              <a:t>TWO CONTENT</a:t>
            </a:r>
            <a:br>
              <a:rPr lang="en-US" dirty="0"/>
            </a:br>
            <a:r>
              <a:rPr lang="en-US" dirty="0"/>
              <a:t>SLIDE</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3C51E45D-B5D1-4EF4-9967-78E83BC898CC}" type="datetime1">
              <a:rPr lang="en-US" smtClean="0"/>
              <a:t>2/22/2025</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lvl1pPr>
              <a:defRPr>
                <a:solidFill>
                  <a:schemeClr val="accent1"/>
                </a:solidFill>
              </a:defRPr>
            </a:lvl1p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871728"/>
            <a:ext cx="72000" cy="93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0" name="Text Placeholder 4">
            <a:extLst>
              <a:ext uri="{FF2B5EF4-FFF2-40B4-BE49-F238E27FC236}">
                <a16:creationId xmlns:a16="http://schemas.microsoft.com/office/drawing/2014/main" id="{73B77664-6718-4048-AA03-DCFB4D6D880C}"/>
              </a:ext>
            </a:extLst>
          </p:cNvPr>
          <p:cNvSpPr>
            <a:spLocks noGrp="1"/>
          </p:cNvSpPr>
          <p:nvPr>
            <p:ph type="body" sz="quarter" idx="3"/>
          </p:nvPr>
        </p:nvSpPr>
        <p:spPr>
          <a:xfrm>
            <a:off x="6911272" y="2272009"/>
            <a:ext cx="4783083"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cxnSp>
        <p:nvCxnSpPr>
          <p:cNvPr id="22" name="Straight Connector 21">
            <a:extLst>
              <a:ext uri="{FF2B5EF4-FFF2-40B4-BE49-F238E27FC236}">
                <a16:creationId xmlns:a16="http://schemas.microsoft.com/office/drawing/2014/main" id="{D6ECB7AA-A238-4E2E-8A06-0B7C8B62A61D}"/>
              </a:ext>
            </a:extLst>
          </p:cNvPr>
          <p:cNvCxnSpPr>
            <a:cxnSpLocks/>
          </p:cNvCxnSpPr>
          <p:nvPr userDrawn="1"/>
        </p:nvCxnSpPr>
        <p:spPr>
          <a:xfrm>
            <a:off x="1695391" y="3226963"/>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34F3080-CEDC-41FB-BA9C-9C93575A8C71}"/>
              </a:ext>
            </a:extLst>
          </p:cNvPr>
          <p:cNvCxnSpPr>
            <a:cxnSpLocks/>
          </p:cNvCxnSpPr>
          <p:nvPr userDrawn="1"/>
        </p:nvCxnSpPr>
        <p:spPr>
          <a:xfrm>
            <a:off x="7038769"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8" name="Content Placeholder 3">
            <a:extLst>
              <a:ext uri="{FF2B5EF4-FFF2-40B4-BE49-F238E27FC236}">
                <a16:creationId xmlns:a16="http://schemas.microsoft.com/office/drawing/2014/main" id="{80E9747C-D5E4-4606-9D3D-103BF578726B}"/>
              </a:ext>
            </a:extLst>
          </p:cNvPr>
          <p:cNvSpPr>
            <a:spLocks noGrp="1"/>
          </p:cNvSpPr>
          <p:nvPr>
            <p:ph sz="half" idx="17"/>
          </p:nvPr>
        </p:nvSpPr>
        <p:spPr>
          <a:xfrm>
            <a:off x="1527519" y="3386142"/>
            <a:ext cx="4559068" cy="2773258"/>
          </a:xfrm>
        </p:spPr>
        <p:txBody>
          <a:bodyPr>
            <a:normAutofit/>
          </a:bodyPr>
          <a:lstStyle>
            <a:lvl1pPr marL="180000" indent="-180000" algn="l" defTabSz="914400" rtl="0" eaLnBrk="1" latinLnBrk="0" hangingPunct="1">
              <a:lnSpc>
                <a:spcPct val="100000"/>
              </a:lnSpc>
              <a:spcBef>
                <a:spcPts val="600"/>
              </a:spcBef>
              <a:buClr>
                <a:schemeClr val="bg2"/>
              </a:buClr>
              <a:buFont typeface="Arial" panose="020B0604020202020204" pitchFamily="34" charset="0"/>
              <a:buChar char="•"/>
              <a:defRPr lang="en-US" sz="1600" i="0" kern="1200" dirty="0" smtClean="0">
                <a:solidFill>
                  <a:schemeClr val="tx1">
                    <a:lumMod val="75000"/>
                    <a:lumOff val="25000"/>
                  </a:schemeClr>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
        <p:nvSpPr>
          <p:cNvPr id="29" name="Content Placeholder 3">
            <a:extLst>
              <a:ext uri="{FF2B5EF4-FFF2-40B4-BE49-F238E27FC236}">
                <a16:creationId xmlns:a16="http://schemas.microsoft.com/office/drawing/2014/main" id="{C45F91F2-CC9B-43AA-A5DF-A0BCEB342754}"/>
              </a:ext>
            </a:extLst>
          </p:cNvPr>
          <p:cNvSpPr>
            <a:spLocks noGrp="1"/>
          </p:cNvSpPr>
          <p:nvPr>
            <p:ph sz="half" idx="18"/>
          </p:nvPr>
        </p:nvSpPr>
        <p:spPr>
          <a:xfrm>
            <a:off x="6911271" y="3386142"/>
            <a:ext cx="4783069" cy="2773258"/>
          </a:xfrm>
        </p:spPr>
        <p:txBody>
          <a:bodyPr>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Tree>
    <p:extLst>
      <p:ext uri="{BB962C8B-B14F-4D97-AF65-F5344CB8AC3E}">
        <p14:creationId xmlns:p14="http://schemas.microsoft.com/office/powerpoint/2010/main" val="165167540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Picture and Titl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77FDF157-A493-4A5F-9B08-356A30F203CD}"/>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3B0ED56-F1B1-4DBE-9DF3-13C23A2BEF6D}"/>
              </a:ext>
            </a:extLst>
          </p:cNvPr>
          <p:cNvSpPr>
            <a:spLocks noGrp="1"/>
          </p:cNvSpPr>
          <p:nvPr>
            <p:ph type="title" hasCustomPrompt="1"/>
          </p:nvPr>
        </p:nvSpPr>
        <p:spPr>
          <a:xfrm>
            <a:off x="928800" y="472822"/>
            <a:ext cx="10515600" cy="1325563"/>
          </a:xfrm>
        </p:spPr>
        <p:txBody>
          <a:bodyPr/>
          <a:lstStyle>
            <a:lvl1pPr>
              <a:defRPr/>
            </a:lvl1pPr>
          </a:lstStyle>
          <a:p>
            <a:r>
              <a:rPr lang="en-US" dirty="0"/>
              <a:t>PICTURE SLIDE</a:t>
            </a:r>
          </a:p>
        </p:txBody>
      </p:sp>
      <p:sp>
        <p:nvSpPr>
          <p:cNvPr id="5" name="Date Placeholder 4">
            <a:extLst>
              <a:ext uri="{FF2B5EF4-FFF2-40B4-BE49-F238E27FC236}">
                <a16:creationId xmlns:a16="http://schemas.microsoft.com/office/drawing/2014/main" id="{E5D93C86-ABD2-4554-A6DC-88EB255699E1}"/>
              </a:ext>
            </a:extLst>
          </p:cNvPr>
          <p:cNvSpPr>
            <a:spLocks noGrp="1"/>
          </p:cNvSpPr>
          <p:nvPr>
            <p:ph type="dt" sz="half" idx="10"/>
          </p:nvPr>
        </p:nvSpPr>
        <p:spPr/>
        <p:txBody>
          <a:bodyPr/>
          <a:lstStyle/>
          <a:p>
            <a:fld id="{C5BAB17F-C031-4630-8FA3-EE6012C20DEF}" type="datetime1">
              <a:rPr lang="en-US" smtClean="0"/>
              <a:t>2/22/2025</a:t>
            </a:fld>
            <a:endParaRPr lang="en-US" dirty="0"/>
          </a:p>
        </p:txBody>
      </p:sp>
      <p:sp>
        <p:nvSpPr>
          <p:cNvPr id="6" name="Footer Placeholder 5">
            <a:extLst>
              <a:ext uri="{FF2B5EF4-FFF2-40B4-BE49-F238E27FC236}">
                <a16:creationId xmlns:a16="http://schemas.microsoft.com/office/drawing/2014/main" id="{54E45015-FD92-48FC-8C28-ACCBC8BAB980}"/>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1AC07E4C-515F-4DA3-9B83-5C6CE5B980C2}"/>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8" name="Rectangle 7">
            <a:extLst>
              <a:ext uri="{FF2B5EF4-FFF2-40B4-BE49-F238E27FC236}">
                <a16:creationId xmlns:a16="http://schemas.microsoft.com/office/drawing/2014/main" id="{BD1F59C3-73BF-4D90-B580-4014C2B27C2C}"/>
              </a:ext>
            </a:extLst>
          </p:cNvPr>
          <p:cNvSpPr/>
          <p:nvPr userDrawn="1"/>
        </p:nvSpPr>
        <p:spPr>
          <a:xfrm>
            <a:off x="687289" y="0"/>
            <a:ext cx="72000" cy="12893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2891E214-8AE6-4CA6-B994-7A8BDD0B394C}"/>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id="{C95F487E-1B8C-4FBA-95B3-043C11DA1E65}"/>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4" name="Straight Connector 13">
            <a:extLst>
              <a:ext uri="{FF2B5EF4-FFF2-40B4-BE49-F238E27FC236}">
                <a16:creationId xmlns:a16="http://schemas.microsoft.com/office/drawing/2014/main" id="{AB912DCD-5EAD-419F-BF95-02B45172EDB0}"/>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0" name="Picture Placeholder 19">
            <a:extLst>
              <a:ext uri="{FF2B5EF4-FFF2-40B4-BE49-F238E27FC236}">
                <a16:creationId xmlns:a16="http://schemas.microsoft.com/office/drawing/2014/main" id="{E570BBF0-DF30-4898-89DD-8E929C0AD0B3}"/>
              </a:ext>
            </a:extLst>
          </p:cNvPr>
          <p:cNvSpPr>
            <a:spLocks noGrp="1"/>
          </p:cNvSpPr>
          <p:nvPr>
            <p:ph type="pic" sz="quarter" idx="15"/>
          </p:nvPr>
        </p:nvSpPr>
        <p:spPr>
          <a:xfrm>
            <a:off x="0" y="1659525"/>
            <a:ext cx="12192000" cy="4517136"/>
          </a:xfrm>
          <a:solidFill>
            <a:schemeClr val="bg1">
              <a:alpha val="50000"/>
            </a:schemeClr>
          </a:solidFill>
        </p:spPr>
        <p:txBody>
          <a:bodyPr anchor="ctr" anchorCtr="0">
            <a:normAutofit/>
          </a:bodyPr>
          <a:lstStyle>
            <a:lvl1pPr marL="0" indent="0" algn="ctr">
              <a:buNone/>
              <a:defRPr sz="1500"/>
            </a:lvl1pPr>
          </a:lstStyle>
          <a:p>
            <a:r>
              <a:rPr lang="en-US"/>
              <a:t>Click icon to add picture</a:t>
            </a:r>
            <a:endParaRPr lang="en-US" dirty="0"/>
          </a:p>
        </p:txBody>
      </p:sp>
    </p:spTree>
    <p:extLst>
      <p:ext uri="{BB962C8B-B14F-4D97-AF65-F5344CB8AC3E}">
        <p14:creationId xmlns:p14="http://schemas.microsoft.com/office/powerpoint/2010/main" val="23086772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1_Picture and Titl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0DB8CD8-F2C6-48F5-8A73-E5FB643BC475}"/>
              </a:ext>
            </a:extLst>
          </p:cNvPr>
          <p:cNvSpPr/>
          <p:nvPr userDrawn="1"/>
        </p:nvSpPr>
        <p:spPr>
          <a:xfrm>
            <a:off x="0" y="5532437"/>
            <a:ext cx="12192000" cy="1325563"/>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3B0ED56-F1B1-4DBE-9DF3-13C23A2BEF6D}"/>
              </a:ext>
            </a:extLst>
          </p:cNvPr>
          <p:cNvSpPr>
            <a:spLocks noGrp="1"/>
          </p:cNvSpPr>
          <p:nvPr>
            <p:ph type="title" hasCustomPrompt="1"/>
          </p:nvPr>
        </p:nvSpPr>
        <p:spPr>
          <a:xfrm>
            <a:off x="928800" y="472822"/>
            <a:ext cx="10515600" cy="1325563"/>
          </a:xfrm>
        </p:spPr>
        <p:txBody>
          <a:bodyPr/>
          <a:lstStyle>
            <a:lvl1pPr>
              <a:defRPr>
                <a:gradFill>
                  <a:gsLst>
                    <a:gs pos="0">
                      <a:schemeClr val="bg2"/>
                    </a:gs>
                    <a:gs pos="100000">
                      <a:schemeClr val="accent1"/>
                    </a:gs>
                  </a:gsLst>
                  <a:lin ang="0" scaled="1"/>
                </a:gradFill>
              </a:defRPr>
            </a:lvl1pPr>
          </a:lstStyle>
          <a:p>
            <a:r>
              <a:rPr lang="en-US" dirty="0"/>
              <a:t>PICTURE SLIDE</a:t>
            </a:r>
          </a:p>
        </p:txBody>
      </p:sp>
      <p:sp>
        <p:nvSpPr>
          <p:cNvPr id="5" name="Date Placeholder 4">
            <a:extLst>
              <a:ext uri="{FF2B5EF4-FFF2-40B4-BE49-F238E27FC236}">
                <a16:creationId xmlns:a16="http://schemas.microsoft.com/office/drawing/2014/main" id="{E5D93C86-ABD2-4554-A6DC-88EB255699E1}"/>
              </a:ext>
            </a:extLst>
          </p:cNvPr>
          <p:cNvSpPr>
            <a:spLocks noGrp="1"/>
          </p:cNvSpPr>
          <p:nvPr>
            <p:ph type="dt" sz="half" idx="10"/>
          </p:nvPr>
        </p:nvSpPr>
        <p:spPr/>
        <p:txBody>
          <a:bodyPr/>
          <a:lstStyle/>
          <a:p>
            <a:fld id="{5406CC0F-AE50-44ED-8007-5467636E4C42}" type="datetime1">
              <a:rPr lang="en-US" smtClean="0"/>
              <a:t>2/22/2025</a:t>
            </a:fld>
            <a:endParaRPr lang="en-US" dirty="0"/>
          </a:p>
        </p:txBody>
      </p:sp>
      <p:sp>
        <p:nvSpPr>
          <p:cNvPr id="6" name="Footer Placeholder 5">
            <a:extLst>
              <a:ext uri="{FF2B5EF4-FFF2-40B4-BE49-F238E27FC236}">
                <a16:creationId xmlns:a16="http://schemas.microsoft.com/office/drawing/2014/main" id="{54E45015-FD92-48FC-8C28-ACCBC8BAB980}"/>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1AC07E4C-515F-4DA3-9B83-5C6CE5B980C2}"/>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8" name="Rectangle 7">
            <a:extLst>
              <a:ext uri="{FF2B5EF4-FFF2-40B4-BE49-F238E27FC236}">
                <a16:creationId xmlns:a16="http://schemas.microsoft.com/office/drawing/2014/main" id="{BD1F59C3-73BF-4D90-B580-4014C2B27C2C}"/>
              </a:ext>
            </a:extLst>
          </p:cNvPr>
          <p:cNvSpPr/>
          <p:nvPr userDrawn="1"/>
        </p:nvSpPr>
        <p:spPr>
          <a:xfrm>
            <a:off x="687289" y="0"/>
            <a:ext cx="72000" cy="128930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2891E214-8AE6-4CA6-B994-7A8BDD0B394C}"/>
              </a:ext>
            </a:extLst>
          </p:cNvPr>
          <p:cNvCxnSpPr>
            <a:cxnSpLocks/>
          </p:cNvCxnSpPr>
          <p:nvPr userDrawn="1"/>
        </p:nvCxnSpPr>
        <p:spPr>
          <a:xfrm>
            <a:off x="11190767" y="800959"/>
            <a:ext cx="100123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id="{C95F487E-1B8C-4FBA-95B3-043C11DA1E65}"/>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dirty="0"/>
              <a:t>20XX</a:t>
            </a:r>
          </a:p>
        </p:txBody>
      </p:sp>
      <p:cxnSp>
        <p:nvCxnSpPr>
          <p:cNvPr id="14" name="Straight Connector 13">
            <a:extLst>
              <a:ext uri="{FF2B5EF4-FFF2-40B4-BE49-F238E27FC236}">
                <a16:creationId xmlns:a16="http://schemas.microsoft.com/office/drawing/2014/main" id="{AB912DCD-5EAD-419F-BF95-02B45172EDB0}"/>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0" name="Picture Placeholder 19">
            <a:extLst>
              <a:ext uri="{FF2B5EF4-FFF2-40B4-BE49-F238E27FC236}">
                <a16:creationId xmlns:a16="http://schemas.microsoft.com/office/drawing/2014/main" id="{E570BBF0-DF30-4898-89DD-8E929C0AD0B3}"/>
              </a:ext>
            </a:extLst>
          </p:cNvPr>
          <p:cNvSpPr>
            <a:spLocks noGrp="1"/>
          </p:cNvSpPr>
          <p:nvPr>
            <p:ph type="pic" sz="quarter" idx="15"/>
          </p:nvPr>
        </p:nvSpPr>
        <p:spPr>
          <a:xfrm>
            <a:off x="0" y="1659525"/>
            <a:ext cx="12192000" cy="3872910"/>
          </a:xfrm>
          <a:solidFill>
            <a:schemeClr val="bg1">
              <a:alpha val="50000"/>
            </a:schemeClr>
          </a:solidFill>
        </p:spPr>
        <p:txBody>
          <a:bodyPr anchor="ctr" anchorCtr="0">
            <a:normAutofit/>
          </a:bodyPr>
          <a:lstStyle>
            <a:lvl1pPr marL="0" indent="0" algn="ctr">
              <a:buNone/>
              <a:defRPr sz="1500"/>
            </a:lvl1pPr>
          </a:lstStyle>
          <a:p>
            <a:r>
              <a:rPr lang="en-US"/>
              <a:t>Click icon to add picture</a:t>
            </a:r>
            <a:endParaRPr lang="en-US" dirty="0"/>
          </a:p>
        </p:txBody>
      </p:sp>
      <p:cxnSp>
        <p:nvCxnSpPr>
          <p:cNvPr id="15" name="Straight Connector 14">
            <a:extLst>
              <a:ext uri="{FF2B5EF4-FFF2-40B4-BE49-F238E27FC236}">
                <a16:creationId xmlns:a16="http://schemas.microsoft.com/office/drawing/2014/main" id="{E25C7F29-6151-4F91-80D1-C96C51C06795}"/>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417974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2_Picture and Titl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E50F2065-1E46-45F4-8B82-40AFF3B380E4}"/>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3B0ED56-F1B1-4DBE-9DF3-13C23A2BEF6D}"/>
              </a:ext>
            </a:extLst>
          </p:cNvPr>
          <p:cNvSpPr>
            <a:spLocks noGrp="1"/>
          </p:cNvSpPr>
          <p:nvPr>
            <p:ph type="title" hasCustomPrompt="1"/>
          </p:nvPr>
        </p:nvSpPr>
        <p:spPr>
          <a:xfrm>
            <a:off x="928800" y="472822"/>
            <a:ext cx="10515600" cy="1325563"/>
          </a:xfrm>
        </p:spPr>
        <p:txBody>
          <a:bodyPr/>
          <a:lstStyle>
            <a:lvl1pPr>
              <a:defRPr/>
            </a:lvl1pPr>
          </a:lstStyle>
          <a:p>
            <a:r>
              <a:rPr lang="en-US" dirty="0"/>
              <a:t>PICTURE SLIDE</a:t>
            </a:r>
          </a:p>
        </p:txBody>
      </p:sp>
      <p:sp>
        <p:nvSpPr>
          <p:cNvPr id="5" name="Date Placeholder 4">
            <a:extLst>
              <a:ext uri="{FF2B5EF4-FFF2-40B4-BE49-F238E27FC236}">
                <a16:creationId xmlns:a16="http://schemas.microsoft.com/office/drawing/2014/main" id="{E5D93C86-ABD2-4554-A6DC-88EB255699E1}"/>
              </a:ext>
            </a:extLst>
          </p:cNvPr>
          <p:cNvSpPr>
            <a:spLocks noGrp="1"/>
          </p:cNvSpPr>
          <p:nvPr>
            <p:ph type="dt" sz="half" idx="10"/>
          </p:nvPr>
        </p:nvSpPr>
        <p:spPr/>
        <p:txBody>
          <a:bodyPr/>
          <a:lstStyle/>
          <a:p>
            <a:fld id="{8F5BCE4A-56A6-49EC-A673-D7F2D2D770DB}" type="datetime1">
              <a:rPr lang="en-US" smtClean="0"/>
              <a:t>2/22/2025</a:t>
            </a:fld>
            <a:endParaRPr lang="en-US" dirty="0"/>
          </a:p>
        </p:txBody>
      </p:sp>
      <p:sp>
        <p:nvSpPr>
          <p:cNvPr id="6" name="Footer Placeholder 5">
            <a:extLst>
              <a:ext uri="{FF2B5EF4-FFF2-40B4-BE49-F238E27FC236}">
                <a16:creationId xmlns:a16="http://schemas.microsoft.com/office/drawing/2014/main" id="{54E45015-FD92-48FC-8C28-ACCBC8BAB980}"/>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1AC07E4C-515F-4DA3-9B83-5C6CE5B980C2}"/>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8" name="Rectangle 7">
            <a:extLst>
              <a:ext uri="{FF2B5EF4-FFF2-40B4-BE49-F238E27FC236}">
                <a16:creationId xmlns:a16="http://schemas.microsoft.com/office/drawing/2014/main" id="{BD1F59C3-73BF-4D90-B580-4014C2B27C2C}"/>
              </a:ext>
            </a:extLst>
          </p:cNvPr>
          <p:cNvSpPr/>
          <p:nvPr userDrawn="1"/>
        </p:nvSpPr>
        <p:spPr>
          <a:xfrm>
            <a:off x="687289" y="0"/>
            <a:ext cx="72000" cy="12893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Picture Placeholder 19">
            <a:extLst>
              <a:ext uri="{FF2B5EF4-FFF2-40B4-BE49-F238E27FC236}">
                <a16:creationId xmlns:a16="http://schemas.microsoft.com/office/drawing/2014/main" id="{E570BBF0-DF30-4898-89DD-8E929C0AD0B3}"/>
              </a:ext>
            </a:extLst>
          </p:cNvPr>
          <p:cNvSpPr>
            <a:spLocks noGrp="1"/>
          </p:cNvSpPr>
          <p:nvPr>
            <p:ph type="pic" sz="quarter" idx="15"/>
          </p:nvPr>
        </p:nvSpPr>
        <p:spPr>
          <a:xfrm>
            <a:off x="246000" y="1659525"/>
            <a:ext cx="11700000" cy="4517136"/>
          </a:xfrm>
          <a:solidFill>
            <a:schemeClr val="bg1">
              <a:alpha val="50000"/>
            </a:schemeClr>
          </a:solidFill>
        </p:spPr>
        <p:txBody>
          <a:bodyPr anchor="ctr" anchorCtr="0">
            <a:normAutofit/>
          </a:bodyPr>
          <a:lstStyle>
            <a:lvl1pPr marL="0" indent="0" algn="ctr">
              <a:buNone/>
              <a:defRPr sz="1500"/>
            </a:lvl1pPr>
          </a:lstStyle>
          <a:p>
            <a:r>
              <a:rPr lang="en-US"/>
              <a:t>Click icon to add picture</a:t>
            </a:r>
            <a:endParaRPr lang="en-US" dirty="0"/>
          </a:p>
        </p:txBody>
      </p:sp>
      <p:cxnSp>
        <p:nvCxnSpPr>
          <p:cNvPr id="15" name="Straight Connector 14">
            <a:extLst>
              <a:ext uri="{FF2B5EF4-FFF2-40B4-BE49-F238E27FC236}">
                <a16:creationId xmlns:a16="http://schemas.microsoft.com/office/drawing/2014/main" id="{2A58BD2B-1B9B-49E6-8C1A-77F7A60420D7}"/>
              </a:ext>
            </a:extLst>
          </p:cNvPr>
          <p:cNvCxnSpPr>
            <a:cxnSpLocks/>
          </p:cNvCxnSpPr>
          <p:nvPr userDrawn="1"/>
        </p:nvCxnSpPr>
        <p:spPr>
          <a:xfrm>
            <a:off x="10939723"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Text Placeholder 15">
            <a:extLst>
              <a:ext uri="{FF2B5EF4-FFF2-40B4-BE49-F238E27FC236}">
                <a16:creationId xmlns:a16="http://schemas.microsoft.com/office/drawing/2014/main" id="{A17DA84B-7C7B-413F-9A4E-88B7975E1CBB}"/>
              </a:ext>
            </a:extLst>
          </p:cNvPr>
          <p:cNvSpPr>
            <a:spLocks noGrp="1"/>
          </p:cNvSpPr>
          <p:nvPr>
            <p:ph type="body" sz="quarter" idx="14" hasCustomPrompt="1"/>
          </p:nvPr>
        </p:nvSpPr>
        <p:spPr>
          <a:xfrm>
            <a:off x="10832539"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453C73EB-9DF5-425B-B9EA-BADEC3467080}"/>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660861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3_Picture and Titl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Picture Placeholder 19">
            <a:extLst>
              <a:ext uri="{FF2B5EF4-FFF2-40B4-BE49-F238E27FC236}">
                <a16:creationId xmlns:a16="http://schemas.microsoft.com/office/drawing/2014/main" id="{90DA0444-D1E1-48F5-9158-243679F7B638}"/>
              </a:ext>
            </a:extLst>
          </p:cNvPr>
          <p:cNvSpPr>
            <a:spLocks noGrp="1"/>
          </p:cNvSpPr>
          <p:nvPr>
            <p:ph type="pic" sz="quarter" idx="15"/>
          </p:nvPr>
        </p:nvSpPr>
        <p:spPr>
          <a:xfrm>
            <a:off x="0" y="2167439"/>
            <a:ext cx="12192000" cy="4009222"/>
          </a:xfrm>
          <a:solidFill>
            <a:schemeClr val="bg1">
              <a:alpha val="50000"/>
            </a:schemeClr>
          </a:solidFill>
        </p:spPr>
        <p:txBody>
          <a:bodyPr anchor="ctr" anchorCtr="0">
            <a:normAutofit/>
          </a:bodyPr>
          <a:lstStyle>
            <a:lvl1pPr marL="0" indent="0" algn="ctr">
              <a:buNone/>
              <a:defRPr sz="1500"/>
            </a:lvl1pPr>
          </a:lstStyle>
          <a:p>
            <a:r>
              <a:rPr lang="en-US"/>
              <a:t>Click icon to add picture</a:t>
            </a:r>
            <a:endParaRPr lang="en-US" dirty="0"/>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630859"/>
            <a:ext cx="4143555" cy="1536580"/>
          </a:xfrm>
        </p:spPr>
        <p:txBody>
          <a:bodyPr/>
          <a:lstStyle>
            <a:lvl1pPr>
              <a:defRPr/>
            </a:lvl1pPr>
          </a:lstStyle>
          <a:p>
            <a:r>
              <a:rPr lang="en-US" dirty="0"/>
              <a:t>PICTURE</a:t>
            </a:r>
            <a:br>
              <a:rPr lang="en-US" dirty="0"/>
            </a:br>
            <a:r>
              <a:rPr lang="en-US" dirty="0"/>
              <a:t>SLIDE</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F6EF2B0D-49A2-441C-B800-8DA3FF9758CE}" type="datetime1">
              <a:rPr lang="en-US" smtClean="0"/>
              <a:t>2/22/2025</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871728"/>
            <a:ext cx="72000" cy="9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286121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5_Picture and Title">
    <p:spTree>
      <p:nvGrpSpPr>
        <p:cNvPr id="1" name=""/>
        <p:cNvGrpSpPr/>
        <p:nvPr/>
      </p:nvGrpSpPr>
      <p:grpSpPr>
        <a:xfrm>
          <a:off x="0" y="0"/>
          <a:ext cx="0" cy="0"/>
          <a:chOff x="0" y="0"/>
          <a:chExt cx="0" cy="0"/>
        </a:xfrm>
      </p:grpSpPr>
      <p:sp>
        <p:nvSpPr>
          <p:cNvPr id="25" name="Picture Placeholder 24">
            <a:extLst>
              <a:ext uri="{FF2B5EF4-FFF2-40B4-BE49-F238E27FC236}">
                <a16:creationId xmlns:a16="http://schemas.microsoft.com/office/drawing/2014/main" id="{4FC6DCA8-CFF5-4F20-A410-C3EA0873DEFA}"/>
              </a:ext>
            </a:extLst>
          </p:cNvPr>
          <p:cNvSpPr>
            <a:spLocks noGrp="1"/>
          </p:cNvSpPr>
          <p:nvPr>
            <p:ph type="pic" sz="quarter" idx="15"/>
          </p:nvPr>
        </p:nvSpPr>
        <p:spPr>
          <a:xfrm>
            <a:off x="0" y="0"/>
            <a:ext cx="12191999" cy="4251153"/>
          </a:xfrm>
          <a:custGeom>
            <a:avLst/>
            <a:gdLst>
              <a:gd name="connsiteX0" fmla="*/ 0 w 12191999"/>
              <a:gd name="connsiteY0" fmla="*/ 0 h 4251153"/>
              <a:gd name="connsiteX1" fmla="*/ 12191999 w 12191999"/>
              <a:gd name="connsiteY1" fmla="*/ 0 h 4251153"/>
              <a:gd name="connsiteX2" fmla="*/ 12191999 w 12191999"/>
              <a:gd name="connsiteY2" fmla="*/ 795243 h 4251153"/>
              <a:gd name="connsiteX3" fmla="*/ 11190767 w 12191999"/>
              <a:gd name="connsiteY3" fmla="*/ 795243 h 4251153"/>
              <a:gd name="connsiteX4" fmla="*/ 11190767 w 12191999"/>
              <a:gd name="connsiteY4" fmla="*/ 802443 h 4251153"/>
              <a:gd name="connsiteX5" fmla="*/ 12191999 w 12191999"/>
              <a:gd name="connsiteY5" fmla="*/ 802443 h 4251153"/>
              <a:gd name="connsiteX6" fmla="*/ 12191999 w 12191999"/>
              <a:gd name="connsiteY6" fmla="*/ 4251153 h 4251153"/>
              <a:gd name="connsiteX7" fmla="*/ 0 w 12191999"/>
              <a:gd name="connsiteY7" fmla="*/ 4251153 h 4251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1999" h="4251153">
                <a:moveTo>
                  <a:pt x="0" y="0"/>
                </a:moveTo>
                <a:lnTo>
                  <a:pt x="12191999" y="0"/>
                </a:lnTo>
                <a:lnTo>
                  <a:pt x="12191999" y="795243"/>
                </a:lnTo>
                <a:lnTo>
                  <a:pt x="11190767" y="795243"/>
                </a:lnTo>
                <a:lnTo>
                  <a:pt x="11190767" y="802443"/>
                </a:lnTo>
                <a:lnTo>
                  <a:pt x="12191999" y="802443"/>
                </a:lnTo>
                <a:lnTo>
                  <a:pt x="12191999" y="4251153"/>
                </a:lnTo>
                <a:lnTo>
                  <a:pt x="0" y="4251153"/>
                </a:lnTo>
                <a:close/>
              </a:path>
            </a:pathLst>
          </a:custGeom>
          <a:solidFill>
            <a:schemeClr val="bg1">
              <a:alpha val="50000"/>
            </a:schemeClr>
          </a:solidFill>
        </p:spPr>
        <p:txBody>
          <a:bodyPr wrap="square" anchor="ctr" anchorCtr="0">
            <a:noAutofit/>
          </a:bodyPr>
          <a:lstStyle>
            <a:lvl1pPr marL="0" indent="0" algn="ctr">
              <a:buNone/>
              <a:defRPr sz="1500"/>
            </a:lvl1pPr>
          </a:lstStyle>
          <a:p>
            <a:r>
              <a:rPr lang="en-US"/>
              <a:t>Click icon to add picture</a:t>
            </a:r>
            <a:endParaRPr lang="en-US" dirty="0"/>
          </a:p>
        </p:txBody>
      </p:sp>
      <p:sp>
        <p:nvSpPr>
          <p:cNvPr id="11" name="Rectangle 10">
            <a:extLst>
              <a:ext uri="{FF2B5EF4-FFF2-40B4-BE49-F238E27FC236}">
                <a16:creationId xmlns:a16="http://schemas.microsoft.com/office/drawing/2014/main" id="{7E6F6CA0-765E-484B-B9C2-16E6A4F4986D}"/>
              </a:ext>
            </a:extLst>
          </p:cNvPr>
          <p:cNvSpPr/>
          <p:nvPr userDrawn="1"/>
        </p:nvSpPr>
        <p:spPr>
          <a:xfrm>
            <a:off x="0" y="4251158"/>
            <a:ext cx="12192000" cy="2606842"/>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694227" y="4435638"/>
            <a:ext cx="8807116" cy="1571359"/>
          </a:xfrm>
        </p:spPr>
        <p:txBody>
          <a:bodyPr anchor="b">
            <a:normAutofit/>
          </a:bodyPr>
          <a:lstStyle>
            <a:lvl1pPr algn="l">
              <a:defRPr sz="4000" b="1">
                <a:solidFill>
                  <a:schemeClr val="bg1"/>
                </a:solidFill>
              </a:defRPr>
            </a:lvl1pPr>
          </a:lstStyle>
          <a:p>
            <a:r>
              <a:rPr lang="en-US" dirty="0"/>
              <a:t>PICTURE</a:t>
            </a:r>
            <a:br>
              <a:rPr lang="en-US" dirty="0"/>
            </a:br>
            <a:r>
              <a:rPr lang="en-US" dirty="0"/>
              <a:t>SLIDE</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2F5D5FDB-2FE7-44AD-B9BD-8BEF95F41952}" type="datetime1">
              <a:rPr lang="en-US" smtClean="0"/>
              <a:t>2/22/2025</a:t>
            </a:fld>
            <a:endParaRPr lang="en-US" dirty="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a:xfrm>
            <a:off x="1694226" y="6159402"/>
            <a:ext cx="2154460" cy="365125"/>
          </a:xfrm>
        </p:spPr>
        <p:txBody>
          <a:bodyPr/>
          <a:lstStyle/>
          <a:p>
            <a:r>
              <a:rPr lang="en-US" dirty="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smtClean="0"/>
              <a:t>‹#›</a:t>
            </a:fld>
            <a:endParaRPr lang="en-US" dirty="0"/>
          </a:p>
        </p:txBody>
      </p:sp>
      <p:cxnSp>
        <p:nvCxnSpPr>
          <p:cNvPr id="17" name="Straight Connector 16">
            <a:extLst>
              <a:ext uri="{FF2B5EF4-FFF2-40B4-BE49-F238E27FC236}">
                <a16:creationId xmlns:a16="http://schemas.microsoft.com/office/drawing/2014/main" id="{3AE6B4C8-5DC5-48CB-A4AB-540F064C26CA}"/>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CBA6E06C-D6DA-4EDA-9A87-02C42E3144CB}"/>
              </a:ext>
            </a:extLst>
          </p:cNvPr>
          <p:cNvSpPr/>
          <p:nvPr userDrawn="1"/>
        </p:nvSpPr>
        <p:spPr>
          <a:xfrm>
            <a:off x="1283369" y="4914000"/>
            <a:ext cx="72000" cy="194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 Placeholder 15">
            <a:extLst>
              <a:ext uri="{FF2B5EF4-FFF2-40B4-BE49-F238E27FC236}">
                <a16:creationId xmlns:a16="http://schemas.microsoft.com/office/drawing/2014/main" id="{D9DE605B-C51B-41B7-9FCB-86CE13FFB5F6}"/>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dirty="0"/>
              <a:t>20XX</a:t>
            </a:r>
          </a:p>
        </p:txBody>
      </p:sp>
      <p:cxnSp>
        <p:nvCxnSpPr>
          <p:cNvPr id="12" name="Straight Connector 11">
            <a:extLst>
              <a:ext uri="{FF2B5EF4-FFF2-40B4-BE49-F238E27FC236}">
                <a16:creationId xmlns:a16="http://schemas.microsoft.com/office/drawing/2014/main" id="{E2311598-88E6-4CCA-AFD4-E5D87D3AAF1D}"/>
              </a:ext>
            </a:extLst>
          </p:cNvPr>
          <p:cNvCxnSpPr>
            <a:cxnSpLocks/>
          </p:cNvCxnSpPr>
          <p:nvPr userDrawn="1"/>
        </p:nvCxnSpPr>
        <p:spPr>
          <a:xfrm>
            <a:off x="11184000" y="805368"/>
            <a:ext cx="1008000" cy="0"/>
          </a:xfrm>
          <a:prstGeom prst="line">
            <a:avLst/>
          </a:prstGeom>
          <a:ln w="3492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676754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29B2A5FC-034D-4F4C-833F-A3DDC66E3E64}"/>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A2C5870-C68D-4A7D-82BB-410BAD394DF1}"/>
              </a:ext>
            </a:extLst>
          </p:cNvPr>
          <p:cNvSpPr>
            <a:spLocks noGrp="1"/>
          </p:cNvSpPr>
          <p:nvPr>
            <p:ph type="title" hasCustomPrompt="1"/>
          </p:nvPr>
        </p:nvSpPr>
        <p:spPr>
          <a:xfrm>
            <a:off x="928800" y="470055"/>
            <a:ext cx="10515600" cy="1325563"/>
          </a:xfrm>
        </p:spPr>
        <p:txBody>
          <a:bodyPr/>
          <a:lstStyle>
            <a:lvl1pPr>
              <a:defRPr/>
            </a:lvl1pPr>
          </a:lstStyle>
          <a:p>
            <a:r>
              <a:rPr lang="en-US" dirty="0"/>
              <a:t>CHART SLIDE</a:t>
            </a:r>
          </a:p>
        </p:txBody>
      </p:sp>
      <p:sp>
        <p:nvSpPr>
          <p:cNvPr id="3" name="Date Placeholder 2">
            <a:extLst>
              <a:ext uri="{FF2B5EF4-FFF2-40B4-BE49-F238E27FC236}">
                <a16:creationId xmlns:a16="http://schemas.microsoft.com/office/drawing/2014/main" id="{6236F3ED-82D9-4642-A435-86170B8919AF}"/>
              </a:ext>
            </a:extLst>
          </p:cNvPr>
          <p:cNvSpPr>
            <a:spLocks noGrp="1"/>
          </p:cNvSpPr>
          <p:nvPr>
            <p:ph type="dt" sz="half" idx="10"/>
          </p:nvPr>
        </p:nvSpPr>
        <p:spPr/>
        <p:txBody>
          <a:bodyPr/>
          <a:lstStyle/>
          <a:p>
            <a:fld id="{9753FB07-8F96-4A12-BC7E-21F8E0954886}" type="datetime1">
              <a:rPr lang="en-US" smtClean="0"/>
              <a:t>2/22/2025</a:t>
            </a:fld>
            <a:endParaRPr lang="en-US" dirty="0"/>
          </a:p>
        </p:txBody>
      </p:sp>
      <p:sp>
        <p:nvSpPr>
          <p:cNvPr id="4" name="Footer Placeholder 3">
            <a:extLst>
              <a:ext uri="{FF2B5EF4-FFF2-40B4-BE49-F238E27FC236}">
                <a16:creationId xmlns:a16="http://schemas.microsoft.com/office/drawing/2014/main" id="{B172C020-7618-45BB-AF25-CD2F3A57D922}"/>
              </a:ext>
            </a:extLst>
          </p:cNvPr>
          <p:cNvSpPr>
            <a:spLocks noGrp="1"/>
          </p:cNvSpPr>
          <p:nvPr>
            <p:ph type="ftr" sz="quarter" idx="11"/>
          </p:nvPr>
        </p:nvSpPr>
        <p:spPr/>
        <p:txBody>
          <a:bodyPr/>
          <a:lstStyle/>
          <a:p>
            <a:r>
              <a:rPr lang="en-US" dirty="0"/>
              <a:t>Presentation Title</a:t>
            </a:r>
          </a:p>
        </p:txBody>
      </p:sp>
      <p:sp>
        <p:nvSpPr>
          <p:cNvPr id="5" name="Slide Number Placeholder 4">
            <a:extLst>
              <a:ext uri="{FF2B5EF4-FFF2-40B4-BE49-F238E27FC236}">
                <a16:creationId xmlns:a16="http://schemas.microsoft.com/office/drawing/2014/main" id="{AFAFB5F8-C1DD-4F45-9C62-6669B34800E2}"/>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8" name="Rectangle 7">
            <a:extLst>
              <a:ext uri="{FF2B5EF4-FFF2-40B4-BE49-F238E27FC236}">
                <a16:creationId xmlns:a16="http://schemas.microsoft.com/office/drawing/2014/main" id="{6D28A3A2-B6A3-4735-BBC9-E721BA710C9B}"/>
              </a:ext>
            </a:extLst>
          </p:cNvPr>
          <p:cNvSpPr/>
          <p:nvPr userDrawn="1"/>
        </p:nvSpPr>
        <p:spPr>
          <a:xfrm>
            <a:off x="687289" y="0"/>
            <a:ext cx="72000" cy="12893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2">
            <a:extLst>
              <a:ext uri="{FF2B5EF4-FFF2-40B4-BE49-F238E27FC236}">
                <a16:creationId xmlns:a16="http://schemas.microsoft.com/office/drawing/2014/main" id="{BADDF5A7-229B-4731-9A6F-9DE095F66600}"/>
              </a:ext>
            </a:extLst>
          </p:cNvPr>
          <p:cNvSpPr>
            <a:spLocks noGrp="1"/>
          </p:cNvSpPr>
          <p:nvPr>
            <p:ph type="body" idx="1"/>
          </p:nvPr>
        </p:nvSpPr>
        <p:spPr>
          <a:xfrm>
            <a:off x="928800" y="2316979"/>
            <a:ext cx="5157787" cy="823912"/>
          </a:xfrm>
        </p:spPr>
        <p:txBody>
          <a:bodyPr anchor="b"/>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Content Placeholder 3">
            <a:extLst>
              <a:ext uri="{FF2B5EF4-FFF2-40B4-BE49-F238E27FC236}">
                <a16:creationId xmlns:a16="http://schemas.microsoft.com/office/drawing/2014/main" id="{131A72C0-870A-4F64-AE16-6B1FA2C61A94}"/>
              </a:ext>
            </a:extLst>
          </p:cNvPr>
          <p:cNvSpPr>
            <a:spLocks noGrp="1"/>
          </p:cNvSpPr>
          <p:nvPr>
            <p:ph sz="half" idx="2"/>
          </p:nvPr>
        </p:nvSpPr>
        <p:spPr>
          <a:xfrm>
            <a:off x="928800" y="3431112"/>
            <a:ext cx="5157787" cy="2773258"/>
          </a:xfrm>
        </p:spPr>
        <p:txBody>
          <a:bodyPr>
            <a:normAutofit/>
          </a:bodyPr>
          <a:lstStyle>
            <a:lvl1pPr marL="0" indent="0" algn="l" defTabSz="914400" rtl="0" eaLnBrk="1" latinLnBrk="0" hangingPunct="1">
              <a:lnSpc>
                <a:spcPct val="100000"/>
              </a:lnSpc>
              <a:spcBef>
                <a:spcPts val="600"/>
              </a:spcBef>
              <a:buFont typeface="Arial" panose="020B0604020202020204" pitchFamily="34" charset="0"/>
              <a:buNone/>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
        <p:nvSpPr>
          <p:cNvPr id="11" name="Text Placeholder 4">
            <a:extLst>
              <a:ext uri="{FF2B5EF4-FFF2-40B4-BE49-F238E27FC236}">
                <a16:creationId xmlns:a16="http://schemas.microsoft.com/office/drawing/2014/main" id="{9962AFC0-1C35-4CF7-B15A-469738360002}"/>
              </a:ext>
            </a:extLst>
          </p:cNvPr>
          <p:cNvSpPr>
            <a:spLocks noGrp="1"/>
          </p:cNvSpPr>
          <p:nvPr>
            <p:ph type="body" sz="quarter" idx="3"/>
          </p:nvPr>
        </p:nvSpPr>
        <p:spPr>
          <a:xfrm>
            <a:off x="6224784" y="1402584"/>
            <a:ext cx="5183188"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5">
            <a:extLst>
              <a:ext uri="{FF2B5EF4-FFF2-40B4-BE49-F238E27FC236}">
                <a16:creationId xmlns:a16="http://schemas.microsoft.com/office/drawing/2014/main" id="{2A1EF39B-44B4-41E9-B813-11A664255B46}"/>
              </a:ext>
            </a:extLst>
          </p:cNvPr>
          <p:cNvSpPr>
            <a:spLocks noGrp="1"/>
          </p:cNvSpPr>
          <p:nvPr>
            <p:ph sz="quarter" idx="4"/>
          </p:nvPr>
        </p:nvSpPr>
        <p:spPr>
          <a:xfrm>
            <a:off x="6224784" y="2516716"/>
            <a:ext cx="5183188" cy="3687653"/>
          </a:xfrm>
        </p:spPr>
        <p:txBody>
          <a:bodyPr>
            <a:normAutofit/>
          </a:bodyPr>
          <a:lstStyle>
            <a:lvl1pPr>
              <a:defRPr lang="en-US" sz="1600" i="0" kern="1200" dirty="0" smtClean="0">
                <a:solidFill>
                  <a:schemeClr val="bg1"/>
                </a:solidFill>
                <a:latin typeface="+mn-lt"/>
                <a:ea typeface="+mn-ea"/>
                <a:cs typeface="+mn-cs"/>
              </a:defRPr>
            </a:lvl1pPr>
            <a:lvl2pPr>
              <a:defRPr/>
            </a:lvl2pPr>
            <a:lvl3pPr>
              <a:defRPr/>
            </a:lvl3pPr>
            <a:lvl4pPr>
              <a:defRPr/>
            </a:lvl4pPr>
            <a:lvl5pPr>
              <a:defRPr/>
            </a:lvl5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cxnSp>
        <p:nvCxnSpPr>
          <p:cNvPr id="13" name="Straight Connector 12">
            <a:extLst>
              <a:ext uri="{FF2B5EF4-FFF2-40B4-BE49-F238E27FC236}">
                <a16:creationId xmlns:a16="http://schemas.microsoft.com/office/drawing/2014/main" id="{0E13CA67-E267-486C-8B01-B07C27F7D30A}"/>
              </a:ext>
            </a:extLst>
          </p:cNvPr>
          <p:cNvCxnSpPr/>
          <p:nvPr userDrawn="1"/>
        </p:nvCxnSpPr>
        <p:spPr>
          <a:xfrm>
            <a:off x="1068863" y="327193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551A0EC-216D-492E-A209-7CD61B5343CC}"/>
              </a:ext>
            </a:extLst>
          </p:cNvPr>
          <p:cNvCxnSpPr/>
          <p:nvPr userDrawn="1"/>
        </p:nvCxnSpPr>
        <p:spPr>
          <a:xfrm>
            <a:off x="6352281" y="2357538"/>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BE7B492-C944-422B-9779-A95207B000CF}"/>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B7A18CA1-13F1-4B77-BA9C-71FAF3AEE43C}"/>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7" name="Straight Connector 16">
            <a:extLst>
              <a:ext uri="{FF2B5EF4-FFF2-40B4-BE49-F238E27FC236}">
                <a16:creationId xmlns:a16="http://schemas.microsoft.com/office/drawing/2014/main" id="{166915A3-52A7-4C8C-B8EC-41071CB1A90B}"/>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48B84D4-EC6A-481E-87B5-0AA6E59A5C12}"/>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57580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and Content 2">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79551DA-AB5E-4A9C-38E9-26E265447B92}"/>
              </a:ext>
              <a:ext uri="{C183D7F6-B498-43B3-948B-1728B52AA6E4}">
                <adec:decorative xmlns:adec="http://schemas.microsoft.com/office/drawing/2017/decorative" val="1"/>
              </a:ext>
            </a:extLst>
          </p:cNvPr>
          <p:cNvGrpSpPr/>
          <p:nvPr userDrawn="1"/>
        </p:nvGrpSpPr>
        <p:grpSpPr>
          <a:xfrm>
            <a:off x="481693" y="393647"/>
            <a:ext cx="11228615" cy="6070706"/>
            <a:chOff x="481693" y="393647"/>
            <a:chExt cx="11228615" cy="6070706"/>
          </a:xfrm>
        </p:grpSpPr>
        <p:sp>
          <p:nvSpPr>
            <p:cNvPr id="2" name="Rectangle 1">
              <a:extLst>
                <a:ext uri="{FF2B5EF4-FFF2-40B4-BE49-F238E27FC236}">
                  <a16:creationId xmlns:a16="http://schemas.microsoft.com/office/drawing/2014/main" id="{DE5A6159-3269-247C-FFBE-0940C19C2B48}"/>
                </a:ext>
              </a:extLst>
            </p:cNvPr>
            <p:cNvSpPr/>
            <p:nvPr userDrawn="1"/>
          </p:nvSpPr>
          <p:spPr>
            <a:xfrm>
              <a:off x="481693" y="393648"/>
              <a:ext cx="11228615" cy="6070705"/>
            </a:xfrm>
            <a:prstGeom prst="rect">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 name="Straight Connector 3">
              <a:extLst>
                <a:ext uri="{FF2B5EF4-FFF2-40B4-BE49-F238E27FC236}">
                  <a16:creationId xmlns:a16="http://schemas.microsoft.com/office/drawing/2014/main" id="{36AA070F-54CD-7244-E817-D1EEAEAE37D4}"/>
                </a:ext>
              </a:extLst>
            </p:cNvPr>
            <p:cNvCxnSpPr>
              <a:cxnSpLocks/>
            </p:cNvCxnSpPr>
            <p:nvPr userDrawn="1"/>
          </p:nvCxnSpPr>
          <p:spPr>
            <a:xfrm>
              <a:off x="4718957" y="393647"/>
              <a:ext cx="0" cy="607070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4B2AF797-9409-ECDA-DB46-07EC4F37F60E}"/>
                </a:ext>
              </a:extLst>
            </p:cNvPr>
            <p:cNvCxnSpPr/>
            <p:nvPr userDrawn="1"/>
          </p:nvCxnSpPr>
          <p:spPr>
            <a:xfrm>
              <a:off x="10863943" y="5878287"/>
              <a:ext cx="0" cy="58606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52757E85-6B04-10B8-38D8-C7DD17EA911F}"/>
                </a:ext>
              </a:extLst>
            </p:cNvPr>
            <p:cNvCxnSpPr>
              <a:cxnSpLocks/>
            </p:cNvCxnSpPr>
            <p:nvPr userDrawn="1"/>
          </p:nvCxnSpPr>
          <p:spPr>
            <a:xfrm flipH="1">
              <a:off x="4718952" y="1281179"/>
              <a:ext cx="699135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8F8BCC96-50C0-4DBF-F6DC-4BDFF75A2321}"/>
                </a:ext>
              </a:extLst>
            </p:cNvPr>
            <p:cNvCxnSpPr>
              <a:cxnSpLocks/>
            </p:cNvCxnSpPr>
            <p:nvPr userDrawn="1"/>
          </p:nvCxnSpPr>
          <p:spPr>
            <a:xfrm>
              <a:off x="4718957" y="5878287"/>
              <a:ext cx="699134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7" name="Title 6">
            <a:extLst>
              <a:ext uri="{FF2B5EF4-FFF2-40B4-BE49-F238E27FC236}">
                <a16:creationId xmlns:a16="http://schemas.microsoft.com/office/drawing/2014/main" id="{80868302-0413-1A88-A081-46FCFEC829D5}"/>
              </a:ext>
            </a:extLst>
          </p:cNvPr>
          <p:cNvSpPr>
            <a:spLocks noGrp="1"/>
          </p:cNvSpPr>
          <p:nvPr>
            <p:ph type="title" hasCustomPrompt="1"/>
          </p:nvPr>
        </p:nvSpPr>
        <p:spPr>
          <a:xfrm>
            <a:off x="4718272" y="393646"/>
            <a:ext cx="6955946" cy="867815"/>
          </a:xfrm>
        </p:spPr>
        <p:txBody>
          <a:bodyPr tIns="0" bIns="0" anchor="ctr"/>
          <a:lstStyle>
            <a:lvl1pPr algn="ctr">
              <a:lnSpc>
                <a:spcPct val="100000"/>
              </a:lnSpc>
              <a:defRPr sz="4000" b="1"/>
            </a:lvl1pPr>
          </a:lstStyle>
          <a:p>
            <a:r>
              <a:rPr lang="en-US" dirty="0"/>
              <a:t>Add title here</a:t>
            </a:r>
          </a:p>
        </p:txBody>
      </p:sp>
      <p:sp>
        <p:nvSpPr>
          <p:cNvPr id="9" name="Picture Placeholder 28">
            <a:extLst>
              <a:ext uri="{FF2B5EF4-FFF2-40B4-BE49-F238E27FC236}">
                <a16:creationId xmlns:a16="http://schemas.microsoft.com/office/drawing/2014/main" id="{1508BA2B-29F0-302A-67E4-832208984606}"/>
              </a:ext>
            </a:extLst>
          </p:cNvPr>
          <p:cNvSpPr>
            <a:spLocks noGrp="1"/>
          </p:cNvSpPr>
          <p:nvPr>
            <p:ph type="pic" sz="quarter" idx="16"/>
          </p:nvPr>
        </p:nvSpPr>
        <p:spPr>
          <a:xfrm>
            <a:off x="489199" y="413364"/>
            <a:ext cx="4238625" cy="3356579"/>
          </a:xfrm>
          <a:ln w="12700">
            <a:solidFill>
              <a:schemeClr val="bg1"/>
            </a:solidFill>
          </a:ln>
        </p:spPr>
        <p:txBody>
          <a:bodyPr/>
          <a:lstStyle>
            <a:lvl1pPr marL="0" indent="0" algn="ctr">
              <a:buNone/>
              <a:defRPr/>
            </a:lvl1pPr>
          </a:lstStyle>
          <a:p>
            <a:r>
              <a:rPr lang="en-US"/>
              <a:t>Click icon to add picture</a:t>
            </a:r>
            <a:endParaRPr lang="en-US" dirty="0"/>
          </a:p>
        </p:txBody>
      </p:sp>
      <p:sp>
        <p:nvSpPr>
          <p:cNvPr id="29" name="Picture Placeholder 28">
            <a:extLst>
              <a:ext uri="{FF2B5EF4-FFF2-40B4-BE49-F238E27FC236}">
                <a16:creationId xmlns:a16="http://schemas.microsoft.com/office/drawing/2014/main" id="{9E4F8DC2-6173-797C-063C-ABCB06835913}"/>
              </a:ext>
            </a:extLst>
          </p:cNvPr>
          <p:cNvSpPr>
            <a:spLocks noGrp="1"/>
          </p:cNvSpPr>
          <p:nvPr>
            <p:ph type="pic" sz="quarter" idx="15"/>
          </p:nvPr>
        </p:nvSpPr>
        <p:spPr>
          <a:xfrm>
            <a:off x="489199" y="3765754"/>
            <a:ext cx="4238625" cy="2678881"/>
          </a:xfrm>
          <a:ln w="12700">
            <a:solidFill>
              <a:schemeClr val="bg1"/>
            </a:solidFill>
          </a:ln>
        </p:spPr>
        <p:txBody>
          <a:bodyPr/>
          <a:lstStyle>
            <a:lvl1pPr marL="0" indent="0" algn="ctr">
              <a:buNone/>
              <a:defRPr/>
            </a:lvl1pPr>
          </a:lstStyle>
          <a:p>
            <a:r>
              <a:rPr lang="en-US"/>
              <a:t>Click icon to add picture</a:t>
            </a:r>
            <a:endParaRPr lang="en-US" dirty="0"/>
          </a:p>
        </p:txBody>
      </p:sp>
      <p:sp>
        <p:nvSpPr>
          <p:cNvPr id="14" name="Text Placeholder 13">
            <a:extLst>
              <a:ext uri="{FF2B5EF4-FFF2-40B4-BE49-F238E27FC236}">
                <a16:creationId xmlns:a16="http://schemas.microsoft.com/office/drawing/2014/main" id="{21BAEDB1-AAC6-8012-7AC3-CC75D0096F4E}"/>
              </a:ext>
            </a:extLst>
          </p:cNvPr>
          <p:cNvSpPr>
            <a:spLocks noGrp="1"/>
          </p:cNvSpPr>
          <p:nvPr>
            <p:ph type="body" sz="quarter" idx="12" hasCustomPrompt="1"/>
          </p:nvPr>
        </p:nvSpPr>
        <p:spPr>
          <a:xfrm>
            <a:off x="5279922" y="1877961"/>
            <a:ext cx="6066499" cy="3698859"/>
          </a:xfrm>
        </p:spPr>
        <p:txBody>
          <a:bodyPr anchor="t">
            <a:normAutofit/>
          </a:bodyPr>
          <a:lstStyle>
            <a:lvl1pPr marL="285750" indent="-285750" algn="l">
              <a:spcBef>
                <a:spcPts val="0"/>
              </a:spcBef>
              <a:spcAft>
                <a:spcPts val="1200"/>
              </a:spcAft>
              <a:buFont typeface="Arial" panose="020B0604020202020204" pitchFamily="34" charset="0"/>
              <a:buChar char="•"/>
              <a:defRPr sz="1800"/>
            </a:lvl1pPr>
            <a:lvl2pPr marL="324000" indent="0">
              <a:buNone/>
              <a:defRPr/>
            </a:lvl2pPr>
            <a:lvl3pPr marL="630000" indent="0">
              <a:buNone/>
              <a:defRPr/>
            </a:lvl3pPr>
            <a:lvl4pPr marL="1008000" indent="0">
              <a:buNone/>
              <a:defRPr/>
            </a:lvl4pPr>
            <a:lvl5pPr marL="1368000" indent="0">
              <a:buNone/>
              <a:defRPr/>
            </a:lvl5pPr>
          </a:lstStyle>
          <a:p>
            <a:pPr lvl="0"/>
            <a:r>
              <a:rPr lang="en-US" dirty="0"/>
              <a:t>Add text here</a:t>
            </a:r>
          </a:p>
        </p:txBody>
      </p:sp>
      <p:sp>
        <p:nvSpPr>
          <p:cNvPr id="26" name="Footer Placeholder 4">
            <a:extLst>
              <a:ext uri="{FF2B5EF4-FFF2-40B4-BE49-F238E27FC236}">
                <a16:creationId xmlns:a16="http://schemas.microsoft.com/office/drawing/2014/main" id="{DB49BBE5-CCBB-7C39-D34E-E82C25AA576F}"/>
              </a:ext>
            </a:extLst>
          </p:cNvPr>
          <p:cNvSpPr>
            <a:spLocks noGrp="1"/>
          </p:cNvSpPr>
          <p:nvPr>
            <p:ph type="ftr" sz="quarter" idx="3"/>
          </p:nvPr>
        </p:nvSpPr>
        <p:spPr>
          <a:xfrm>
            <a:off x="4842252" y="5994209"/>
            <a:ext cx="5933284" cy="365125"/>
          </a:xfrm>
          <a:prstGeom prst="rect">
            <a:avLst/>
          </a:prstGeom>
        </p:spPr>
        <p:txBody>
          <a:bodyPr vert="horz" lIns="91440" tIns="45720" rIns="91440" bIns="45720" rtlCol="0" anchor="ctr"/>
          <a:lstStyle>
            <a:lvl1pPr algn="ctr">
              <a:defRPr sz="900" cap="all">
                <a:solidFill>
                  <a:schemeClr val="bg1"/>
                </a:solidFill>
              </a:defRPr>
            </a:lvl1pPr>
          </a:lstStyle>
          <a:p>
            <a:r>
              <a:rPr lang="en-US" dirty="0"/>
              <a:t>footer</a:t>
            </a:r>
          </a:p>
        </p:txBody>
      </p:sp>
      <p:sp>
        <p:nvSpPr>
          <p:cNvPr id="27" name="Slide Number Placeholder 5">
            <a:extLst>
              <a:ext uri="{FF2B5EF4-FFF2-40B4-BE49-F238E27FC236}">
                <a16:creationId xmlns:a16="http://schemas.microsoft.com/office/drawing/2014/main" id="{2AB94E18-4F07-B724-9D3D-44801937747E}"/>
              </a:ext>
            </a:extLst>
          </p:cNvPr>
          <p:cNvSpPr>
            <a:spLocks noGrp="1"/>
          </p:cNvSpPr>
          <p:nvPr>
            <p:ph type="sldNum" sz="quarter" idx="4"/>
          </p:nvPr>
        </p:nvSpPr>
        <p:spPr>
          <a:xfrm>
            <a:off x="10962182" y="5994209"/>
            <a:ext cx="474545" cy="365125"/>
          </a:xfrm>
          <a:prstGeom prst="rect">
            <a:avLst/>
          </a:prstGeom>
        </p:spPr>
        <p:txBody>
          <a:bodyPr vert="horz" lIns="91440" tIns="45720" rIns="91440" bIns="45720" rtlCol="0" anchor="ctr"/>
          <a:lstStyle>
            <a:lvl1pPr algn="r">
              <a:defRPr sz="900">
                <a:solidFill>
                  <a:schemeClr val="bg1"/>
                </a:solidFill>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93488179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1_Content with Caption">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DA48C424-A3E8-45D9-A344-780A64F65F99}"/>
              </a:ext>
            </a:extLst>
          </p:cNvPr>
          <p:cNvSpPr/>
          <p:nvPr userDrawn="1"/>
        </p:nvSpPr>
        <p:spPr>
          <a:xfrm>
            <a:off x="0" y="5532437"/>
            <a:ext cx="12192000" cy="1325563"/>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A2C5870-C68D-4A7D-82BB-410BAD394DF1}"/>
              </a:ext>
            </a:extLst>
          </p:cNvPr>
          <p:cNvSpPr>
            <a:spLocks noGrp="1"/>
          </p:cNvSpPr>
          <p:nvPr>
            <p:ph type="title" hasCustomPrompt="1"/>
          </p:nvPr>
        </p:nvSpPr>
        <p:spPr>
          <a:xfrm>
            <a:off x="928800" y="470055"/>
            <a:ext cx="10515600" cy="1325563"/>
          </a:xfrm>
        </p:spPr>
        <p:txBody>
          <a:bodyPr/>
          <a:lstStyle>
            <a:lvl1pPr>
              <a:defRPr>
                <a:gradFill>
                  <a:gsLst>
                    <a:gs pos="0">
                      <a:schemeClr val="bg2"/>
                    </a:gs>
                    <a:gs pos="100000">
                      <a:schemeClr val="accent1"/>
                    </a:gs>
                  </a:gsLst>
                  <a:lin ang="0" scaled="1"/>
                </a:gradFill>
              </a:defRPr>
            </a:lvl1pPr>
          </a:lstStyle>
          <a:p>
            <a:r>
              <a:rPr lang="en-US" dirty="0"/>
              <a:t>CHART SLIDE</a:t>
            </a:r>
          </a:p>
        </p:txBody>
      </p:sp>
      <p:sp>
        <p:nvSpPr>
          <p:cNvPr id="3" name="Date Placeholder 2">
            <a:extLst>
              <a:ext uri="{FF2B5EF4-FFF2-40B4-BE49-F238E27FC236}">
                <a16:creationId xmlns:a16="http://schemas.microsoft.com/office/drawing/2014/main" id="{6236F3ED-82D9-4642-A435-86170B8919AF}"/>
              </a:ext>
            </a:extLst>
          </p:cNvPr>
          <p:cNvSpPr>
            <a:spLocks noGrp="1"/>
          </p:cNvSpPr>
          <p:nvPr>
            <p:ph type="dt" sz="half" idx="10"/>
          </p:nvPr>
        </p:nvSpPr>
        <p:spPr/>
        <p:txBody>
          <a:bodyPr/>
          <a:lstStyle/>
          <a:p>
            <a:fld id="{C8790E14-8D81-41DD-8E4A-1160D6D337E4}" type="datetime1">
              <a:rPr lang="en-US" smtClean="0"/>
              <a:t>2/22/2025</a:t>
            </a:fld>
            <a:endParaRPr lang="en-US" dirty="0"/>
          </a:p>
        </p:txBody>
      </p:sp>
      <p:sp>
        <p:nvSpPr>
          <p:cNvPr id="4" name="Footer Placeholder 3">
            <a:extLst>
              <a:ext uri="{FF2B5EF4-FFF2-40B4-BE49-F238E27FC236}">
                <a16:creationId xmlns:a16="http://schemas.microsoft.com/office/drawing/2014/main" id="{B172C020-7618-45BB-AF25-CD2F3A57D922}"/>
              </a:ext>
            </a:extLst>
          </p:cNvPr>
          <p:cNvSpPr>
            <a:spLocks noGrp="1"/>
          </p:cNvSpPr>
          <p:nvPr>
            <p:ph type="ftr" sz="quarter" idx="11"/>
          </p:nvPr>
        </p:nvSpPr>
        <p:spPr/>
        <p:txBody>
          <a:bodyPr/>
          <a:lstStyle/>
          <a:p>
            <a:r>
              <a:rPr lang="en-US" dirty="0"/>
              <a:t>Presentation Title</a:t>
            </a:r>
          </a:p>
        </p:txBody>
      </p:sp>
      <p:sp>
        <p:nvSpPr>
          <p:cNvPr id="5" name="Slide Number Placeholder 4">
            <a:extLst>
              <a:ext uri="{FF2B5EF4-FFF2-40B4-BE49-F238E27FC236}">
                <a16:creationId xmlns:a16="http://schemas.microsoft.com/office/drawing/2014/main" id="{AFAFB5F8-C1DD-4F45-9C62-6669B34800E2}"/>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8" name="Rectangle 7">
            <a:extLst>
              <a:ext uri="{FF2B5EF4-FFF2-40B4-BE49-F238E27FC236}">
                <a16:creationId xmlns:a16="http://schemas.microsoft.com/office/drawing/2014/main" id="{6D28A3A2-B6A3-4735-BBC9-E721BA710C9B}"/>
              </a:ext>
            </a:extLst>
          </p:cNvPr>
          <p:cNvSpPr/>
          <p:nvPr userDrawn="1"/>
        </p:nvSpPr>
        <p:spPr>
          <a:xfrm>
            <a:off x="687289" y="0"/>
            <a:ext cx="72000" cy="128930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2">
            <a:extLst>
              <a:ext uri="{FF2B5EF4-FFF2-40B4-BE49-F238E27FC236}">
                <a16:creationId xmlns:a16="http://schemas.microsoft.com/office/drawing/2014/main" id="{BADDF5A7-229B-4731-9A6F-9DE095F66600}"/>
              </a:ext>
            </a:extLst>
          </p:cNvPr>
          <p:cNvSpPr>
            <a:spLocks noGrp="1"/>
          </p:cNvSpPr>
          <p:nvPr>
            <p:ph type="body" idx="1"/>
          </p:nvPr>
        </p:nvSpPr>
        <p:spPr>
          <a:xfrm>
            <a:off x="928800" y="2316979"/>
            <a:ext cx="5157787" cy="823912"/>
          </a:xfrm>
        </p:spPr>
        <p:txBody>
          <a:bodyPr anchor="b"/>
          <a:lstStyle>
            <a:lvl1pPr marL="0" indent="0">
              <a:buNone/>
              <a:defRPr lang="en-US" sz="2500" b="1" i="0" kern="1200" dirty="0" smtClean="0">
                <a:solidFill>
                  <a:schemeClr val="bg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Content Placeholder 3">
            <a:extLst>
              <a:ext uri="{FF2B5EF4-FFF2-40B4-BE49-F238E27FC236}">
                <a16:creationId xmlns:a16="http://schemas.microsoft.com/office/drawing/2014/main" id="{131A72C0-870A-4F64-AE16-6B1FA2C61A94}"/>
              </a:ext>
            </a:extLst>
          </p:cNvPr>
          <p:cNvSpPr>
            <a:spLocks noGrp="1"/>
          </p:cNvSpPr>
          <p:nvPr>
            <p:ph sz="half" idx="2"/>
          </p:nvPr>
        </p:nvSpPr>
        <p:spPr>
          <a:xfrm>
            <a:off x="928800" y="3431112"/>
            <a:ext cx="5157787" cy="2017154"/>
          </a:xfrm>
        </p:spPr>
        <p:txBody>
          <a:bodyPr>
            <a:normAutofit/>
          </a:bodyPr>
          <a:lstStyle>
            <a:lvl1pPr marL="0" indent="0" algn="l" defTabSz="914400" rtl="0" eaLnBrk="1" latinLnBrk="0" hangingPunct="1">
              <a:lnSpc>
                <a:spcPct val="100000"/>
              </a:lnSpc>
              <a:spcBef>
                <a:spcPts val="600"/>
              </a:spcBef>
              <a:buFont typeface="Arial" panose="020B0604020202020204" pitchFamily="34" charset="0"/>
              <a:buNone/>
              <a:defRPr lang="en-US" sz="1600" i="0" kern="1200" dirty="0" smtClean="0">
                <a:solidFill>
                  <a:schemeClr val="tx1">
                    <a:lumMod val="75000"/>
                    <a:lumOff val="25000"/>
                  </a:schemeClr>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
        <p:nvSpPr>
          <p:cNvPr id="11" name="Text Placeholder 4">
            <a:extLst>
              <a:ext uri="{FF2B5EF4-FFF2-40B4-BE49-F238E27FC236}">
                <a16:creationId xmlns:a16="http://schemas.microsoft.com/office/drawing/2014/main" id="{9962AFC0-1C35-4CF7-B15A-469738360002}"/>
              </a:ext>
            </a:extLst>
          </p:cNvPr>
          <p:cNvSpPr>
            <a:spLocks noGrp="1"/>
          </p:cNvSpPr>
          <p:nvPr>
            <p:ph type="body" sz="quarter" idx="3"/>
          </p:nvPr>
        </p:nvSpPr>
        <p:spPr>
          <a:xfrm>
            <a:off x="6224784" y="1402584"/>
            <a:ext cx="5183188" cy="823912"/>
          </a:xfrm>
        </p:spPr>
        <p:txBody>
          <a:bodyPr anchor="b">
            <a:normAutofit/>
          </a:bodyPr>
          <a:lstStyle>
            <a:lvl1pPr marL="0" indent="0">
              <a:buNone/>
              <a:defRPr lang="en-US" sz="2500" b="1" i="0" kern="1200" dirty="0" smtClean="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5">
            <a:extLst>
              <a:ext uri="{FF2B5EF4-FFF2-40B4-BE49-F238E27FC236}">
                <a16:creationId xmlns:a16="http://schemas.microsoft.com/office/drawing/2014/main" id="{2A1EF39B-44B4-41E9-B813-11A664255B46}"/>
              </a:ext>
            </a:extLst>
          </p:cNvPr>
          <p:cNvSpPr>
            <a:spLocks noGrp="1"/>
          </p:cNvSpPr>
          <p:nvPr>
            <p:ph sz="quarter" idx="4"/>
          </p:nvPr>
        </p:nvSpPr>
        <p:spPr>
          <a:xfrm>
            <a:off x="6224784" y="2516716"/>
            <a:ext cx="5183188" cy="2931545"/>
          </a:xfrm>
        </p:spPr>
        <p:txBody>
          <a:bodyPr>
            <a:normAutofit/>
          </a:bodyPr>
          <a:lstStyle>
            <a:lvl1pPr>
              <a:defRPr lang="en-US" sz="1600" i="0" kern="1200" dirty="0" smtClean="0">
                <a:solidFill>
                  <a:schemeClr val="tx1">
                    <a:lumMod val="75000"/>
                    <a:lumOff val="25000"/>
                  </a:schemeClr>
                </a:solidFill>
                <a:latin typeface="+mn-lt"/>
                <a:ea typeface="+mn-ea"/>
                <a:cs typeface="+mn-cs"/>
              </a:defRPr>
            </a:lvl1pPr>
            <a:lvl2pPr>
              <a:defRPr/>
            </a:lvl2pPr>
            <a:lvl3pPr>
              <a:defRPr/>
            </a:lvl3pPr>
            <a:lvl4pPr>
              <a:defRPr/>
            </a:lvl4pPr>
            <a:lvl5pPr>
              <a:defRPr/>
            </a:lvl5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cxnSp>
        <p:nvCxnSpPr>
          <p:cNvPr id="13" name="Straight Connector 12">
            <a:extLst>
              <a:ext uri="{FF2B5EF4-FFF2-40B4-BE49-F238E27FC236}">
                <a16:creationId xmlns:a16="http://schemas.microsoft.com/office/drawing/2014/main" id="{0E13CA67-E267-486C-8B01-B07C27F7D30A}"/>
              </a:ext>
            </a:extLst>
          </p:cNvPr>
          <p:cNvCxnSpPr/>
          <p:nvPr userDrawn="1"/>
        </p:nvCxnSpPr>
        <p:spPr>
          <a:xfrm>
            <a:off x="1068863" y="3271933"/>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551A0EC-216D-492E-A209-7CD61B5343CC}"/>
              </a:ext>
            </a:extLst>
          </p:cNvPr>
          <p:cNvCxnSpPr/>
          <p:nvPr userDrawn="1"/>
        </p:nvCxnSpPr>
        <p:spPr>
          <a:xfrm>
            <a:off x="6352281" y="2357538"/>
            <a:ext cx="630936"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BE7B492-C944-422B-9779-A95207B000CF}"/>
              </a:ext>
            </a:extLst>
          </p:cNvPr>
          <p:cNvCxnSpPr>
            <a:cxnSpLocks/>
          </p:cNvCxnSpPr>
          <p:nvPr userDrawn="1"/>
        </p:nvCxnSpPr>
        <p:spPr>
          <a:xfrm>
            <a:off x="11190767" y="800959"/>
            <a:ext cx="100123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B7A18CA1-13F1-4B77-BA9C-71FAF3AEE43C}"/>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dirty="0"/>
              <a:t>20XX</a:t>
            </a:r>
          </a:p>
        </p:txBody>
      </p:sp>
      <p:cxnSp>
        <p:nvCxnSpPr>
          <p:cNvPr id="17" name="Straight Connector 16">
            <a:extLst>
              <a:ext uri="{FF2B5EF4-FFF2-40B4-BE49-F238E27FC236}">
                <a16:creationId xmlns:a16="http://schemas.microsoft.com/office/drawing/2014/main" id="{166915A3-52A7-4C8C-B8EC-41071CB1A90B}"/>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48B84D4-EC6A-481E-87B5-0AA6E59A5C12}"/>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5763411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2_Content with Caption">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10540321-6794-45E5-A403-F840A499D670}"/>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6" name="Straight Connector 25">
            <a:extLst>
              <a:ext uri="{FF2B5EF4-FFF2-40B4-BE49-F238E27FC236}">
                <a16:creationId xmlns:a16="http://schemas.microsoft.com/office/drawing/2014/main" id="{FA226BC7-E49E-4871-8B90-93766E659C8E}"/>
              </a:ext>
            </a:extLst>
          </p:cNvPr>
          <p:cNvCxnSpPr>
            <a:cxnSpLocks/>
          </p:cNvCxnSpPr>
          <p:nvPr userDrawn="1"/>
        </p:nvCxnSpPr>
        <p:spPr>
          <a:xfrm>
            <a:off x="10939723"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27" name="Text Placeholder 15">
            <a:extLst>
              <a:ext uri="{FF2B5EF4-FFF2-40B4-BE49-F238E27FC236}">
                <a16:creationId xmlns:a16="http://schemas.microsoft.com/office/drawing/2014/main" id="{7FD1F1BF-3901-435E-A225-44921D709763}"/>
              </a:ext>
            </a:extLst>
          </p:cNvPr>
          <p:cNvSpPr>
            <a:spLocks noGrp="1"/>
          </p:cNvSpPr>
          <p:nvPr>
            <p:ph type="body" sz="quarter" idx="15" hasCustomPrompt="1"/>
          </p:nvPr>
        </p:nvSpPr>
        <p:spPr>
          <a:xfrm>
            <a:off x="10832539"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29" name="Straight Connector 28">
            <a:extLst>
              <a:ext uri="{FF2B5EF4-FFF2-40B4-BE49-F238E27FC236}">
                <a16:creationId xmlns:a16="http://schemas.microsoft.com/office/drawing/2014/main" id="{3A349A95-A047-4A05-83FB-F32C38181430}"/>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0A2C5870-C68D-4A7D-82BB-410BAD394DF1}"/>
              </a:ext>
            </a:extLst>
          </p:cNvPr>
          <p:cNvSpPr>
            <a:spLocks noGrp="1"/>
          </p:cNvSpPr>
          <p:nvPr>
            <p:ph type="title" hasCustomPrompt="1"/>
          </p:nvPr>
        </p:nvSpPr>
        <p:spPr>
          <a:xfrm>
            <a:off x="928800" y="470055"/>
            <a:ext cx="10515600" cy="1325563"/>
          </a:xfrm>
        </p:spPr>
        <p:txBody>
          <a:bodyPr/>
          <a:lstStyle>
            <a:lvl1pPr>
              <a:defRPr/>
            </a:lvl1pPr>
          </a:lstStyle>
          <a:p>
            <a:r>
              <a:rPr lang="en-US" dirty="0"/>
              <a:t>CHART SLIDE</a:t>
            </a:r>
          </a:p>
        </p:txBody>
      </p:sp>
      <p:sp>
        <p:nvSpPr>
          <p:cNvPr id="3" name="Date Placeholder 2">
            <a:extLst>
              <a:ext uri="{FF2B5EF4-FFF2-40B4-BE49-F238E27FC236}">
                <a16:creationId xmlns:a16="http://schemas.microsoft.com/office/drawing/2014/main" id="{6236F3ED-82D9-4642-A435-86170B8919AF}"/>
              </a:ext>
            </a:extLst>
          </p:cNvPr>
          <p:cNvSpPr>
            <a:spLocks noGrp="1"/>
          </p:cNvSpPr>
          <p:nvPr>
            <p:ph type="dt" sz="half" idx="10"/>
          </p:nvPr>
        </p:nvSpPr>
        <p:spPr/>
        <p:txBody>
          <a:bodyPr/>
          <a:lstStyle/>
          <a:p>
            <a:fld id="{2F825738-C96E-44D6-94FE-78EC73B11312}" type="datetime1">
              <a:rPr lang="en-US" smtClean="0"/>
              <a:t>2/22/2025</a:t>
            </a:fld>
            <a:endParaRPr lang="en-US" dirty="0"/>
          </a:p>
        </p:txBody>
      </p:sp>
      <p:sp>
        <p:nvSpPr>
          <p:cNvPr id="4" name="Footer Placeholder 3">
            <a:extLst>
              <a:ext uri="{FF2B5EF4-FFF2-40B4-BE49-F238E27FC236}">
                <a16:creationId xmlns:a16="http://schemas.microsoft.com/office/drawing/2014/main" id="{B172C020-7618-45BB-AF25-CD2F3A57D922}"/>
              </a:ext>
            </a:extLst>
          </p:cNvPr>
          <p:cNvSpPr>
            <a:spLocks noGrp="1"/>
          </p:cNvSpPr>
          <p:nvPr>
            <p:ph type="ftr" sz="quarter" idx="11"/>
          </p:nvPr>
        </p:nvSpPr>
        <p:spPr/>
        <p:txBody>
          <a:bodyPr/>
          <a:lstStyle/>
          <a:p>
            <a:r>
              <a:rPr lang="en-US" dirty="0"/>
              <a:t>Presentation Title</a:t>
            </a:r>
          </a:p>
        </p:txBody>
      </p:sp>
      <p:sp>
        <p:nvSpPr>
          <p:cNvPr id="5" name="Slide Number Placeholder 4">
            <a:extLst>
              <a:ext uri="{FF2B5EF4-FFF2-40B4-BE49-F238E27FC236}">
                <a16:creationId xmlns:a16="http://schemas.microsoft.com/office/drawing/2014/main" id="{AFAFB5F8-C1DD-4F45-9C62-6669B34800E2}"/>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8" name="Rectangle 7">
            <a:extLst>
              <a:ext uri="{FF2B5EF4-FFF2-40B4-BE49-F238E27FC236}">
                <a16:creationId xmlns:a16="http://schemas.microsoft.com/office/drawing/2014/main" id="{6D28A3A2-B6A3-4735-BBC9-E721BA710C9B}"/>
              </a:ext>
            </a:extLst>
          </p:cNvPr>
          <p:cNvSpPr/>
          <p:nvPr userDrawn="1"/>
        </p:nvSpPr>
        <p:spPr>
          <a:xfrm>
            <a:off x="687288" y="255842"/>
            <a:ext cx="72000" cy="10334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2">
            <a:extLst>
              <a:ext uri="{FF2B5EF4-FFF2-40B4-BE49-F238E27FC236}">
                <a16:creationId xmlns:a16="http://schemas.microsoft.com/office/drawing/2014/main" id="{BADDF5A7-229B-4731-9A6F-9DE095F66600}"/>
              </a:ext>
            </a:extLst>
          </p:cNvPr>
          <p:cNvSpPr>
            <a:spLocks noGrp="1"/>
          </p:cNvSpPr>
          <p:nvPr>
            <p:ph type="body" idx="1"/>
          </p:nvPr>
        </p:nvSpPr>
        <p:spPr>
          <a:xfrm>
            <a:off x="928800" y="2316979"/>
            <a:ext cx="5157787" cy="823912"/>
          </a:xfrm>
        </p:spPr>
        <p:txBody>
          <a:bodyPr anchor="b"/>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Content Placeholder 3">
            <a:extLst>
              <a:ext uri="{FF2B5EF4-FFF2-40B4-BE49-F238E27FC236}">
                <a16:creationId xmlns:a16="http://schemas.microsoft.com/office/drawing/2014/main" id="{131A72C0-870A-4F64-AE16-6B1FA2C61A94}"/>
              </a:ext>
            </a:extLst>
          </p:cNvPr>
          <p:cNvSpPr>
            <a:spLocks noGrp="1"/>
          </p:cNvSpPr>
          <p:nvPr>
            <p:ph sz="half" idx="2"/>
          </p:nvPr>
        </p:nvSpPr>
        <p:spPr>
          <a:xfrm>
            <a:off x="928800" y="3431112"/>
            <a:ext cx="5157787" cy="2773258"/>
          </a:xfrm>
        </p:spPr>
        <p:txBody>
          <a:bodyPr>
            <a:normAutofit/>
          </a:bodyPr>
          <a:lstStyle>
            <a:lvl1pPr marL="0" indent="0" algn="l" defTabSz="914400" rtl="0" eaLnBrk="1" latinLnBrk="0" hangingPunct="1">
              <a:lnSpc>
                <a:spcPct val="100000"/>
              </a:lnSpc>
              <a:spcBef>
                <a:spcPts val="600"/>
              </a:spcBef>
              <a:buFont typeface="Arial" panose="020B0604020202020204" pitchFamily="34" charset="0"/>
              <a:buNone/>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
        <p:nvSpPr>
          <p:cNvPr id="11" name="Text Placeholder 4">
            <a:extLst>
              <a:ext uri="{FF2B5EF4-FFF2-40B4-BE49-F238E27FC236}">
                <a16:creationId xmlns:a16="http://schemas.microsoft.com/office/drawing/2014/main" id="{9962AFC0-1C35-4CF7-B15A-469738360002}"/>
              </a:ext>
            </a:extLst>
          </p:cNvPr>
          <p:cNvSpPr>
            <a:spLocks noGrp="1"/>
          </p:cNvSpPr>
          <p:nvPr>
            <p:ph type="body" sz="quarter" idx="3"/>
          </p:nvPr>
        </p:nvSpPr>
        <p:spPr>
          <a:xfrm>
            <a:off x="6224784" y="1402584"/>
            <a:ext cx="5183188"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5">
            <a:extLst>
              <a:ext uri="{FF2B5EF4-FFF2-40B4-BE49-F238E27FC236}">
                <a16:creationId xmlns:a16="http://schemas.microsoft.com/office/drawing/2014/main" id="{2A1EF39B-44B4-41E9-B813-11A664255B46}"/>
              </a:ext>
            </a:extLst>
          </p:cNvPr>
          <p:cNvSpPr>
            <a:spLocks noGrp="1"/>
          </p:cNvSpPr>
          <p:nvPr>
            <p:ph sz="quarter" idx="4"/>
          </p:nvPr>
        </p:nvSpPr>
        <p:spPr>
          <a:xfrm>
            <a:off x="6224784" y="2516716"/>
            <a:ext cx="5183188" cy="3687653"/>
          </a:xfrm>
        </p:spPr>
        <p:txBody>
          <a:bodyPr>
            <a:normAutofit/>
          </a:bodyPr>
          <a:lstStyle>
            <a:lvl1pPr>
              <a:defRPr lang="en-US" sz="1600" i="0" kern="1200" dirty="0" smtClean="0">
                <a:solidFill>
                  <a:schemeClr val="bg1"/>
                </a:solidFill>
                <a:latin typeface="+mn-lt"/>
                <a:ea typeface="+mn-ea"/>
                <a:cs typeface="+mn-cs"/>
              </a:defRPr>
            </a:lvl1pPr>
            <a:lvl2pPr>
              <a:defRPr/>
            </a:lvl2pPr>
            <a:lvl3pPr>
              <a:defRPr/>
            </a:lvl3pPr>
            <a:lvl4pPr>
              <a:defRPr/>
            </a:lvl4pPr>
            <a:lvl5pPr>
              <a:defRPr/>
            </a:lvl5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cxnSp>
        <p:nvCxnSpPr>
          <p:cNvPr id="13" name="Straight Connector 12">
            <a:extLst>
              <a:ext uri="{FF2B5EF4-FFF2-40B4-BE49-F238E27FC236}">
                <a16:creationId xmlns:a16="http://schemas.microsoft.com/office/drawing/2014/main" id="{0E13CA67-E267-486C-8B01-B07C27F7D30A}"/>
              </a:ext>
            </a:extLst>
          </p:cNvPr>
          <p:cNvCxnSpPr/>
          <p:nvPr userDrawn="1"/>
        </p:nvCxnSpPr>
        <p:spPr>
          <a:xfrm>
            <a:off x="1068863" y="327193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551A0EC-216D-492E-A209-7CD61B5343CC}"/>
              </a:ext>
            </a:extLst>
          </p:cNvPr>
          <p:cNvCxnSpPr/>
          <p:nvPr userDrawn="1"/>
        </p:nvCxnSpPr>
        <p:spPr>
          <a:xfrm>
            <a:off x="6352281" y="2357538"/>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5DF95BF2-B52F-4059-BC20-4B61F5F92FC3}"/>
              </a:ext>
            </a:extLst>
          </p:cNvPr>
          <p:cNvCxnSpPr>
            <a:cxnSpLocks/>
          </p:cNvCxnSpPr>
          <p:nvPr userDrawn="1"/>
        </p:nvCxnSpPr>
        <p:spPr>
          <a:xfrm>
            <a:off x="256374" y="6168360"/>
            <a:ext cx="150841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747174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3_Content with Caption">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2">
            <a:extLst>
              <a:ext uri="{FF2B5EF4-FFF2-40B4-BE49-F238E27FC236}">
                <a16:creationId xmlns:a16="http://schemas.microsoft.com/office/drawing/2014/main" id="{4D589D6B-831D-4563-A99C-EBE2564083ED}"/>
              </a:ext>
            </a:extLst>
          </p:cNvPr>
          <p:cNvSpPr>
            <a:spLocks noGrp="1"/>
          </p:cNvSpPr>
          <p:nvPr>
            <p:ph type="body" idx="1"/>
          </p:nvPr>
        </p:nvSpPr>
        <p:spPr>
          <a:xfrm>
            <a:off x="1555328" y="2272009"/>
            <a:ext cx="4759643" cy="823912"/>
          </a:xfrm>
        </p:spPr>
        <p:txBody>
          <a:bodyPr anchor="b"/>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630859"/>
            <a:ext cx="4143555" cy="1536580"/>
          </a:xfrm>
        </p:spPr>
        <p:txBody>
          <a:bodyPr/>
          <a:lstStyle>
            <a:lvl1pPr>
              <a:defRPr/>
            </a:lvl1pPr>
          </a:lstStyle>
          <a:p>
            <a:r>
              <a:rPr lang="en-US" dirty="0"/>
              <a:t>CHART</a:t>
            </a:r>
            <a:br>
              <a:rPr lang="en-US" dirty="0"/>
            </a:br>
            <a:r>
              <a:rPr lang="en-US" dirty="0"/>
              <a:t>SLIDE</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5989398F-A7F5-4300-AD8D-F2211496F365}" type="datetime1">
              <a:rPr lang="en-US" smtClean="0"/>
              <a:t>2/22/2025</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871728"/>
            <a:ext cx="72000" cy="9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Content Placeholder 3">
            <a:extLst>
              <a:ext uri="{FF2B5EF4-FFF2-40B4-BE49-F238E27FC236}">
                <a16:creationId xmlns:a16="http://schemas.microsoft.com/office/drawing/2014/main" id="{3B530EAF-CF53-49F1-B6C8-C2B60A5F633E}"/>
              </a:ext>
            </a:extLst>
          </p:cNvPr>
          <p:cNvSpPr>
            <a:spLocks noGrp="1"/>
          </p:cNvSpPr>
          <p:nvPr>
            <p:ph sz="half" idx="2"/>
          </p:nvPr>
        </p:nvSpPr>
        <p:spPr>
          <a:xfrm>
            <a:off x="1555328" y="3386142"/>
            <a:ext cx="4759643" cy="2773258"/>
          </a:xfrm>
        </p:spPr>
        <p:txBody>
          <a:bodyPr>
            <a:normAutofit/>
          </a:bodyPr>
          <a:lstStyle>
            <a:lvl1pPr marL="0" indent="0" algn="l" defTabSz="914400" rtl="0" eaLnBrk="1" latinLnBrk="0" hangingPunct="1">
              <a:lnSpc>
                <a:spcPct val="100000"/>
              </a:lnSpc>
              <a:spcBef>
                <a:spcPts val="600"/>
              </a:spcBef>
              <a:buFont typeface="Arial" panose="020B0604020202020204" pitchFamily="34" charset="0"/>
              <a:buNone/>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
        <p:nvSpPr>
          <p:cNvPr id="20" name="Text Placeholder 4">
            <a:extLst>
              <a:ext uri="{FF2B5EF4-FFF2-40B4-BE49-F238E27FC236}">
                <a16:creationId xmlns:a16="http://schemas.microsoft.com/office/drawing/2014/main" id="{73B77664-6718-4048-AA03-DCFB4D6D880C}"/>
              </a:ext>
            </a:extLst>
          </p:cNvPr>
          <p:cNvSpPr>
            <a:spLocks noGrp="1"/>
          </p:cNvSpPr>
          <p:nvPr>
            <p:ph type="body" sz="quarter" idx="3"/>
          </p:nvPr>
        </p:nvSpPr>
        <p:spPr>
          <a:xfrm>
            <a:off x="6911272" y="1414759"/>
            <a:ext cx="4783083"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1" name="Content Placeholder 5">
            <a:extLst>
              <a:ext uri="{FF2B5EF4-FFF2-40B4-BE49-F238E27FC236}">
                <a16:creationId xmlns:a16="http://schemas.microsoft.com/office/drawing/2014/main" id="{17E62B55-2C81-4D0C-82F0-D765EFB74575}"/>
              </a:ext>
            </a:extLst>
          </p:cNvPr>
          <p:cNvSpPr>
            <a:spLocks noGrp="1"/>
          </p:cNvSpPr>
          <p:nvPr>
            <p:ph sz="quarter" idx="4"/>
          </p:nvPr>
        </p:nvSpPr>
        <p:spPr>
          <a:xfrm>
            <a:off x="6911272" y="2528891"/>
            <a:ext cx="4783083" cy="3630507"/>
          </a:xfrm>
        </p:spPr>
        <p:txBody>
          <a:bodyPr>
            <a:normAutofit/>
          </a:bodyPr>
          <a:lstStyle>
            <a:lvl1pPr>
              <a:defRPr lang="en-US" sz="1600" i="0" kern="1200" dirty="0" smtClean="0">
                <a:solidFill>
                  <a:schemeClr val="bg1"/>
                </a:solidFill>
                <a:latin typeface="+mn-lt"/>
                <a:ea typeface="+mn-ea"/>
                <a:cs typeface="+mn-cs"/>
              </a:defRPr>
            </a:lvl1pPr>
            <a:lvl2pPr>
              <a:defRPr/>
            </a:lvl2pPr>
            <a:lvl3pPr>
              <a:defRPr/>
            </a:lvl3pPr>
            <a:lvl4pPr>
              <a:defRPr/>
            </a:lvl4pPr>
            <a:lvl5pPr>
              <a:defRPr/>
            </a:lvl5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cxnSp>
        <p:nvCxnSpPr>
          <p:cNvPr id="22" name="Straight Connector 21">
            <a:extLst>
              <a:ext uri="{FF2B5EF4-FFF2-40B4-BE49-F238E27FC236}">
                <a16:creationId xmlns:a16="http://schemas.microsoft.com/office/drawing/2014/main" id="{D6ECB7AA-A238-4E2E-8A06-0B7C8B62A61D}"/>
              </a:ext>
            </a:extLst>
          </p:cNvPr>
          <p:cNvCxnSpPr>
            <a:cxnSpLocks/>
          </p:cNvCxnSpPr>
          <p:nvPr userDrawn="1"/>
        </p:nvCxnSpPr>
        <p:spPr>
          <a:xfrm>
            <a:off x="1695391"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34F3080-CEDC-41FB-BA9C-9C93575A8C71}"/>
              </a:ext>
            </a:extLst>
          </p:cNvPr>
          <p:cNvCxnSpPr>
            <a:cxnSpLocks/>
          </p:cNvCxnSpPr>
          <p:nvPr userDrawn="1"/>
        </p:nvCxnSpPr>
        <p:spPr>
          <a:xfrm>
            <a:off x="7038769" y="236971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883073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4_Content with Caption">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00CD2376-834B-4EE0-BA14-A9AEA2135615}"/>
              </a:ext>
            </a:extLst>
          </p:cNvPr>
          <p:cNvSpPr/>
          <p:nvPr userDrawn="1"/>
        </p:nvSpPr>
        <p:spPr>
          <a:xfrm>
            <a:off x="6096000" y="0"/>
            <a:ext cx="6096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2">
            <a:extLst>
              <a:ext uri="{FF2B5EF4-FFF2-40B4-BE49-F238E27FC236}">
                <a16:creationId xmlns:a16="http://schemas.microsoft.com/office/drawing/2014/main" id="{4D589D6B-831D-4563-A99C-EBE2564083ED}"/>
              </a:ext>
            </a:extLst>
          </p:cNvPr>
          <p:cNvSpPr>
            <a:spLocks noGrp="1"/>
          </p:cNvSpPr>
          <p:nvPr>
            <p:ph type="body" idx="1"/>
          </p:nvPr>
        </p:nvSpPr>
        <p:spPr>
          <a:xfrm>
            <a:off x="1555329" y="2272009"/>
            <a:ext cx="4540672" cy="823912"/>
          </a:xfrm>
        </p:spPr>
        <p:txBody>
          <a:bodyPr anchor="b"/>
          <a:lstStyle>
            <a:lvl1pPr marL="0" indent="0">
              <a:buNone/>
              <a:defRPr lang="en-US" sz="2500" b="1" i="0" kern="1200" dirty="0" smtClean="0">
                <a:solidFill>
                  <a:schemeClr val="bg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630859"/>
            <a:ext cx="4143555" cy="1536580"/>
          </a:xfrm>
        </p:spPr>
        <p:txBody>
          <a:bodyPr/>
          <a:lstStyle>
            <a:lvl1pPr>
              <a:defRPr>
                <a:gradFill>
                  <a:gsLst>
                    <a:gs pos="0">
                      <a:schemeClr val="bg2"/>
                    </a:gs>
                    <a:gs pos="100000">
                      <a:schemeClr val="accent1"/>
                    </a:gs>
                  </a:gsLst>
                  <a:lin ang="0" scaled="1"/>
                </a:gradFill>
              </a:defRPr>
            </a:lvl1pPr>
          </a:lstStyle>
          <a:p>
            <a:r>
              <a:rPr lang="en-US" dirty="0"/>
              <a:t>CHART</a:t>
            </a:r>
            <a:br>
              <a:rPr lang="en-US" dirty="0"/>
            </a:br>
            <a:r>
              <a:rPr lang="en-US" dirty="0"/>
              <a:t>SLIDE</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1F1D69A2-DE74-4722-929F-847049DD6A45}" type="datetime1">
              <a:rPr lang="en-US" smtClean="0"/>
              <a:t>2/22/2025</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lvl1pPr>
              <a:defRPr>
                <a:solidFill>
                  <a:schemeClr val="accent1"/>
                </a:solidFill>
              </a:defRPr>
            </a:lvl1p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871728"/>
            <a:ext cx="72000" cy="93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Content Placeholder 3">
            <a:extLst>
              <a:ext uri="{FF2B5EF4-FFF2-40B4-BE49-F238E27FC236}">
                <a16:creationId xmlns:a16="http://schemas.microsoft.com/office/drawing/2014/main" id="{3B530EAF-CF53-49F1-B6C8-C2B60A5F633E}"/>
              </a:ext>
            </a:extLst>
          </p:cNvPr>
          <p:cNvSpPr>
            <a:spLocks noGrp="1"/>
          </p:cNvSpPr>
          <p:nvPr>
            <p:ph sz="half" idx="2"/>
          </p:nvPr>
        </p:nvSpPr>
        <p:spPr>
          <a:xfrm>
            <a:off x="1555329" y="3386142"/>
            <a:ext cx="4540672" cy="2773258"/>
          </a:xfrm>
        </p:spPr>
        <p:txBody>
          <a:bodyPr>
            <a:normAutofit/>
          </a:bodyPr>
          <a:lstStyle>
            <a:lvl1pPr marL="0" indent="0" algn="l" defTabSz="914400" rtl="0" eaLnBrk="1" latinLnBrk="0" hangingPunct="1">
              <a:lnSpc>
                <a:spcPct val="100000"/>
              </a:lnSpc>
              <a:spcBef>
                <a:spcPts val="600"/>
              </a:spcBef>
              <a:buFont typeface="Arial" panose="020B0604020202020204" pitchFamily="34" charset="0"/>
              <a:buNone/>
              <a:defRPr lang="en-US" sz="1600" i="0" kern="1200" dirty="0" smtClean="0">
                <a:solidFill>
                  <a:schemeClr val="tx1">
                    <a:lumMod val="75000"/>
                    <a:lumOff val="25000"/>
                  </a:schemeClr>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
        <p:nvSpPr>
          <p:cNvPr id="20" name="Text Placeholder 4">
            <a:extLst>
              <a:ext uri="{FF2B5EF4-FFF2-40B4-BE49-F238E27FC236}">
                <a16:creationId xmlns:a16="http://schemas.microsoft.com/office/drawing/2014/main" id="{73B77664-6718-4048-AA03-DCFB4D6D880C}"/>
              </a:ext>
            </a:extLst>
          </p:cNvPr>
          <p:cNvSpPr>
            <a:spLocks noGrp="1"/>
          </p:cNvSpPr>
          <p:nvPr>
            <p:ph type="body" sz="quarter" idx="3"/>
          </p:nvPr>
        </p:nvSpPr>
        <p:spPr>
          <a:xfrm>
            <a:off x="6911272" y="1414759"/>
            <a:ext cx="4783083"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1" name="Content Placeholder 5">
            <a:extLst>
              <a:ext uri="{FF2B5EF4-FFF2-40B4-BE49-F238E27FC236}">
                <a16:creationId xmlns:a16="http://schemas.microsoft.com/office/drawing/2014/main" id="{17E62B55-2C81-4D0C-82F0-D765EFB74575}"/>
              </a:ext>
            </a:extLst>
          </p:cNvPr>
          <p:cNvSpPr>
            <a:spLocks noGrp="1"/>
          </p:cNvSpPr>
          <p:nvPr>
            <p:ph sz="quarter" idx="4"/>
          </p:nvPr>
        </p:nvSpPr>
        <p:spPr>
          <a:xfrm>
            <a:off x="6911272" y="2528891"/>
            <a:ext cx="4783083" cy="3630507"/>
          </a:xfrm>
        </p:spPr>
        <p:txBody>
          <a:bodyPr>
            <a:normAutofit/>
          </a:bodyPr>
          <a:lstStyle>
            <a:lvl1pPr>
              <a:defRPr lang="en-US" sz="1600" i="0" kern="1200" dirty="0" smtClean="0">
                <a:solidFill>
                  <a:schemeClr val="bg1"/>
                </a:solidFill>
                <a:latin typeface="+mn-lt"/>
                <a:ea typeface="+mn-ea"/>
                <a:cs typeface="+mn-cs"/>
              </a:defRPr>
            </a:lvl1pPr>
            <a:lvl2pPr>
              <a:defRPr/>
            </a:lvl2pPr>
            <a:lvl3pPr>
              <a:defRPr/>
            </a:lvl3pPr>
            <a:lvl4pPr>
              <a:defRPr/>
            </a:lvl4pPr>
            <a:lvl5pPr>
              <a:defRPr/>
            </a:lvl5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cxnSp>
        <p:nvCxnSpPr>
          <p:cNvPr id="22" name="Straight Connector 21">
            <a:extLst>
              <a:ext uri="{FF2B5EF4-FFF2-40B4-BE49-F238E27FC236}">
                <a16:creationId xmlns:a16="http://schemas.microsoft.com/office/drawing/2014/main" id="{D6ECB7AA-A238-4E2E-8A06-0B7C8B62A61D}"/>
              </a:ext>
            </a:extLst>
          </p:cNvPr>
          <p:cNvCxnSpPr>
            <a:cxnSpLocks/>
          </p:cNvCxnSpPr>
          <p:nvPr userDrawn="1"/>
        </p:nvCxnSpPr>
        <p:spPr>
          <a:xfrm>
            <a:off x="1695391" y="3226963"/>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34F3080-CEDC-41FB-BA9C-9C93575A8C71}"/>
              </a:ext>
            </a:extLst>
          </p:cNvPr>
          <p:cNvCxnSpPr>
            <a:cxnSpLocks/>
          </p:cNvCxnSpPr>
          <p:nvPr userDrawn="1"/>
        </p:nvCxnSpPr>
        <p:spPr>
          <a:xfrm>
            <a:off x="7038769" y="236971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7223699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FC33DF7-D0A2-49E4-BF1D-6DC097E62DC5}"/>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BEF872A-3B4F-4F8E-9C76-EEF7A4FEA4D3}"/>
              </a:ext>
            </a:extLst>
          </p:cNvPr>
          <p:cNvSpPr>
            <a:spLocks noGrp="1"/>
          </p:cNvSpPr>
          <p:nvPr>
            <p:ph type="title" hasCustomPrompt="1"/>
          </p:nvPr>
        </p:nvSpPr>
        <p:spPr>
          <a:xfrm>
            <a:off x="928800" y="652069"/>
            <a:ext cx="3932237" cy="2390931"/>
          </a:xfrm>
        </p:spPr>
        <p:txBody>
          <a:bodyPr anchor="b">
            <a:noAutofit/>
          </a:bodyPr>
          <a:lstStyle>
            <a:lvl1pPr>
              <a:defRPr sz="4000"/>
            </a:lvl1pPr>
          </a:lstStyle>
          <a:p>
            <a:r>
              <a:rPr lang="en-US" dirty="0"/>
              <a:t>PICTURE</a:t>
            </a:r>
            <a:br>
              <a:rPr lang="en-US" dirty="0"/>
            </a:br>
            <a:r>
              <a:rPr lang="en-US" dirty="0"/>
              <a:t>WITH</a:t>
            </a:r>
            <a:br>
              <a:rPr lang="en-US" dirty="0"/>
            </a:br>
            <a:r>
              <a:rPr lang="en-US" dirty="0"/>
              <a:t>CAPTION</a:t>
            </a:r>
            <a:br>
              <a:rPr lang="en-US" dirty="0"/>
            </a:br>
            <a:r>
              <a:rPr lang="en-US" dirty="0"/>
              <a:t>SLIDE</a:t>
            </a:r>
          </a:p>
        </p:txBody>
      </p:sp>
      <p:sp>
        <p:nvSpPr>
          <p:cNvPr id="3" name="Picture Placeholder 2">
            <a:extLst>
              <a:ext uri="{FF2B5EF4-FFF2-40B4-BE49-F238E27FC236}">
                <a16:creationId xmlns:a16="http://schemas.microsoft.com/office/drawing/2014/main" id="{8625F378-E3B6-430E-A0C8-CEF68EC34867}"/>
              </a:ext>
            </a:extLst>
          </p:cNvPr>
          <p:cNvSpPr>
            <a:spLocks noGrp="1"/>
          </p:cNvSpPr>
          <p:nvPr>
            <p:ph type="pic" idx="1"/>
          </p:nvPr>
        </p:nvSpPr>
        <p:spPr>
          <a:xfrm>
            <a:off x="5231566" y="0"/>
            <a:ext cx="5231567" cy="6857999"/>
          </a:xfrm>
          <a:solidFill>
            <a:schemeClr val="bg1">
              <a:alpha val="35000"/>
            </a:schemeClr>
          </a:solidFill>
        </p:spPr>
        <p:txBody>
          <a:bodyPr anchor="ctr" anchorCtr="0">
            <a:normAutofit/>
          </a:bodyPr>
          <a:lstStyle>
            <a:lvl1pPr marL="0" indent="0" algn="ctr">
              <a:buNone/>
              <a:defRPr sz="20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3109A766-AE6E-4EE0-BBA9-267550F4669F}"/>
              </a:ext>
            </a:extLst>
          </p:cNvPr>
          <p:cNvSpPr>
            <a:spLocks noGrp="1"/>
          </p:cNvSpPr>
          <p:nvPr>
            <p:ph type="body" sz="half" idx="2"/>
          </p:nvPr>
        </p:nvSpPr>
        <p:spPr>
          <a:xfrm>
            <a:off x="928800" y="3283710"/>
            <a:ext cx="3932237" cy="2439988"/>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a:t>Click to edit Master text styles</a:t>
            </a:r>
          </a:p>
        </p:txBody>
      </p:sp>
      <p:sp>
        <p:nvSpPr>
          <p:cNvPr id="5" name="Date Placeholder 4">
            <a:extLst>
              <a:ext uri="{FF2B5EF4-FFF2-40B4-BE49-F238E27FC236}">
                <a16:creationId xmlns:a16="http://schemas.microsoft.com/office/drawing/2014/main" id="{E93FA4ED-DF34-437A-A3DD-C590456AE163}"/>
              </a:ext>
            </a:extLst>
          </p:cNvPr>
          <p:cNvSpPr>
            <a:spLocks noGrp="1"/>
          </p:cNvSpPr>
          <p:nvPr>
            <p:ph type="dt" sz="half" idx="10"/>
          </p:nvPr>
        </p:nvSpPr>
        <p:spPr/>
        <p:txBody>
          <a:bodyPr/>
          <a:lstStyle/>
          <a:p>
            <a:fld id="{B4FDD192-6800-47D0-90F1-7D91FE57976D}" type="datetime1">
              <a:rPr lang="en-US" smtClean="0"/>
              <a:t>2/22/2025</a:t>
            </a:fld>
            <a:endParaRPr lang="en-US" dirty="0"/>
          </a:p>
        </p:txBody>
      </p:sp>
      <p:sp>
        <p:nvSpPr>
          <p:cNvPr id="6" name="Footer Placeholder 5">
            <a:extLst>
              <a:ext uri="{FF2B5EF4-FFF2-40B4-BE49-F238E27FC236}">
                <a16:creationId xmlns:a16="http://schemas.microsoft.com/office/drawing/2014/main" id="{96BE8EAD-D127-4320-BE56-300A2412569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79BD6BD1-5229-4162-9050-A799C112300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841F678A-2BA4-4866-BA2B-804BAFA272E6}"/>
              </a:ext>
            </a:extLst>
          </p:cNvPr>
          <p:cNvSpPr/>
          <p:nvPr userDrawn="1"/>
        </p:nvSpPr>
        <p:spPr>
          <a:xfrm>
            <a:off x="687289" y="0"/>
            <a:ext cx="72000" cy="28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B37F503C-8741-4170-AB97-2F028D895E60}"/>
              </a:ext>
            </a:extLst>
          </p:cNvPr>
          <p:cNvCxnSpPr/>
          <p:nvPr userDrawn="1"/>
        </p:nvCxnSpPr>
        <p:spPr>
          <a:xfrm>
            <a:off x="1068863" y="3169769"/>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A339F42-187E-423E-888A-A223C1B2E02E}"/>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id="{3156C8BB-DCB4-4A6F-9463-81442ECFAE6D}"/>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3" name="Straight Connector 12">
            <a:extLst>
              <a:ext uri="{FF2B5EF4-FFF2-40B4-BE49-F238E27FC236}">
                <a16:creationId xmlns:a16="http://schemas.microsoft.com/office/drawing/2014/main" id="{943ED311-FC15-4C06-8B1C-5C57F3F9A786}"/>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46941A3-2F65-4CFA-8EEF-AB50FBB6660E}"/>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39563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1_Picture with Caption">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0ED1F5F9-2E42-493E-906D-AA9F7D5F0880}"/>
              </a:ext>
            </a:extLst>
          </p:cNvPr>
          <p:cNvSpPr/>
          <p:nvPr userDrawn="1"/>
        </p:nvSpPr>
        <p:spPr>
          <a:xfrm>
            <a:off x="0" y="5532437"/>
            <a:ext cx="12192000" cy="1325563"/>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BEF872A-3B4F-4F8E-9C76-EEF7A4FEA4D3}"/>
              </a:ext>
            </a:extLst>
          </p:cNvPr>
          <p:cNvSpPr>
            <a:spLocks noGrp="1"/>
          </p:cNvSpPr>
          <p:nvPr>
            <p:ph type="title" hasCustomPrompt="1"/>
          </p:nvPr>
        </p:nvSpPr>
        <p:spPr>
          <a:xfrm>
            <a:off x="928800" y="647703"/>
            <a:ext cx="6291150" cy="1328497"/>
          </a:xfrm>
        </p:spPr>
        <p:txBody>
          <a:bodyPr anchor="b">
            <a:noAutofit/>
          </a:bodyPr>
          <a:lstStyle>
            <a:lvl1pPr>
              <a:defRPr sz="4000">
                <a:gradFill>
                  <a:gsLst>
                    <a:gs pos="0">
                      <a:schemeClr val="bg2"/>
                    </a:gs>
                    <a:gs pos="100000">
                      <a:schemeClr val="accent1"/>
                    </a:gs>
                  </a:gsLst>
                  <a:lin ang="0" scaled="1"/>
                </a:gradFill>
              </a:defRPr>
            </a:lvl1pPr>
          </a:lstStyle>
          <a:p>
            <a:r>
              <a:rPr lang="en-US" dirty="0"/>
              <a:t>PICTURE WITH</a:t>
            </a:r>
            <a:br>
              <a:rPr lang="en-US" dirty="0"/>
            </a:br>
            <a:r>
              <a:rPr lang="en-US" dirty="0"/>
              <a:t>CAPTION SLIDE</a:t>
            </a:r>
          </a:p>
        </p:txBody>
      </p:sp>
      <p:sp>
        <p:nvSpPr>
          <p:cNvPr id="3" name="Picture Placeholder 2">
            <a:extLst>
              <a:ext uri="{FF2B5EF4-FFF2-40B4-BE49-F238E27FC236}">
                <a16:creationId xmlns:a16="http://schemas.microsoft.com/office/drawing/2014/main" id="{8625F378-E3B6-430E-A0C8-CEF68EC34867}"/>
              </a:ext>
            </a:extLst>
          </p:cNvPr>
          <p:cNvSpPr>
            <a:spLocks noGrp="1"/>
          </p:cNvSpPr>
          <p:nvPr>
            <p:ph type="pic" idx="1"/>
          </p:nvPr>
        </p:nvSpPr>
        <p:spPr>
          <a:xfrm>
            <a:off x="0" y="2950934"/>
            <a:ext cx="12192000" cy="2581498"/>
          </a:xfrm>
          <a:solidFill>
            <a:schemeClr val="bg1">
              <a:alpha val="35000"/>
            </a:schemeClr>
          </a:solidFill>
        </p:spPr>
        <p:txBody>
          <a:bodyPr anchor="ctr" anchorCtr="0">
            <a:normAutofit/>
          </a:bodyPr>
          <a:lstStyle>
            <a:lvl1pPr marL="0" indent="0" algn="ctr">
              <a:buNone/>
              <a:defRPr sz="20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3109A766-AE6E-4EE0-BBA9-267550F4669F}"/>
              </a:ext>
            </a:extLst>
          </p:cNvPr>
          <p:cNvSpPr>
            <a:spLocks noGrp="1"/>
          </p:cNvSpPr>
          <p:nvPr>
            <p:ph type="body" sz="half" idx="2"/>
          </p:nvPr>
        </p:nvSpPr>
        <p:spPr>
          <a:xfrm>
            <a:off x="928800" y="2216910"/>
            <a:ext cx="6291150" cy="654726"/>
          </a:xfrm>
        </p:spPr>
        <p:txBody>
          <a:bodyPr>
            <a:normAutofit/>
          </a:bodyPr>
          <a:lstStyle>
            <a:lvl1pPr marL="0" indent="0">
              <a:buNone/>
              <a:defRPr lang="en-US" sz="2500" b="1" i="0" kern="1200" dirty="0" smtClean="0">
                <a:solidFill>
                  <a:schemeClr val="bg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a:t>Click to edit Master text styles</a:t>
            </a:r>
          </a:p>
        </p:txBody>
      </p:sp>
      <p:sp>
        <p:nvSpPr>
          <p:cNvPr id="5" name="Date Placeholder 4">
            <a:extLst>
              <a:ext uri="{FF2B5EF4-FFF2-40B4-BE49-F238E27FC236}">
                <a16:creationId xmlns:a16="http://schemas.microsoft.com/office/drawing/2014/main" id="{E93FA4ED-DF34-437A-A3DD-C590456AE163}"/>
              </a:ext>
            </a:extLst>
          </p:cNvPr>
          <p:cNvSpPr>
            <a:spLocks noGrp="1"/>
          </p:cNvSpPr>
          <p:nvPr>
            <p:ph type="dt" sz="half" idx="10"/>
          </p:nvPr>
        </p:nvSpPr>
        <p:spPr/>
        <p:txBody>
          <a:bodyPr/>
          <a:lstStyle/>
          <a:p>
            <a:fld id="{CABEC1E2-BCC4-44B2-A3D7-036C18CBFA1C}" type="datetime1">
              <a:rPr lang="en-US" smtClean="0"/>
              <a:t>2/22/2025</a:t>
            </a:fld>
            <a:endParaRPr lang="en-US" dirty="0"/>
          </a:p>
        </p:txBody>
      </p:sp>
      <p:sp>
        <p:nvSpPr>
          <p:cNvPr id="6" name="Footer Placeholder 5">
            <a:extLst>
              <a:ext uri="{FF2B5EF4-FFF2-40B4-BE49-F238E27FC236}">
                <a16:creationId xmlns:a16="http://schemas.microsoft.com/office/drawing/2014/main" id="{96BE8EAD-D127-4320-BE56-300A2412569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79BD6BD1-5229-4162-9050-A799C112300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841F678A-2BA4-4866-BA2B-804BAFA272E6}"/>
              </a:ext>
            </a:extLst>
          </p:cNvPr>
          <p:cNvSpPr/>
          <p:nvPr userDrawn="1"/>
        </p:nvSpPr>
        <p:spPr>
          <a:xfrm>
            <a:off x="687289" y="0"/>
            <a:ext cx="71723" cy="1813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B37F503C-8741-4170-AB97-2F028D895E60}"/>
              </a:ext>
            </a:extLst>
          </p:cNvPr>
          <p:cNvCxnSpPr/>
          <p:nvPr userDrawn="1"/>
        </p:nvCxnSpPr>
        <p:spPr>
          <a:xfrm>
            <a:off x="1068863" y="2102969"/>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A339F42-187E-423E-888A-A223C1B2E02E}"/>
              </a:ext>
            </a:extLst>
          </p:cNvPr>
          <p:cNvCxnSpPr>
            <a:cxnSpLocks/>
          </p:cNvCxnSpPr>
          <p:nvPr userDrawn="1"/>
        </p:nvCxnSpPr>
        <p:spPr>
          <a:xfrm>
            <a:off x="11190767" y="800959"/>
            <a:ext cx="100123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id="{3156C8BB-DCB4-4A6F-9463-81442ECFAE6D}"/>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dirty="0"/>
              <a:t>20XX</a:t>
            </a:r>
          </a:p>
        </p:txBody>
      </p:sp>
      <p:cxnSp>
        <p:nvCxnSpPr>
          <p:cNvPr id="14" name="Straight Connector 13">
            <a:extLst>
              <a:ext uri="{FF2B5EF4-FFF2-40B4-BE49-F238E27FC236}">
                <a16:creationId xmlns:a16="http://schemas.microsoft.com/office/drawing/2014/main" id="{046941A3-2F65-4CFA-8EEF-AB50FBB6660E}"/>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8707FDA-D4BE-43FA-91CD-CBA55EB8CA17}"/>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859464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2_Picture with Caption">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801289E2-E0FB-4100-99AE-FC48AB519EE0}"/>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BEF872A-3B4F-4F8E-9C76-EEF7A4FEA4D3}"/>
              </a:ext>
            </a:extLst>
          </p:cNvPr>
          <p:cNvSpPr>
            <a:spLocks noGrp="1"/>
          </p:cNvSpPr>
          <p:nvPr>
            <p:ph type="title" hasCustomPrompt="1"/>
          </p:nvPr>
        </p:nvSpPr>
        <p:spPr>
          <a:xfrm>
            <a:off x="928800" y="652069"/>
            <a:ext cx="3932237" cy="2390931"/>
          </a:xfrm>
        </p:spPr>
        <p:txBody>
          <a:bodyPr anchor="b">
            <a:noAutofit/>
          </a:bodyPr>
          <a:lstStyle>
            <a:lvl1pPr>
              <a:defRPr sz="4000"/>
            </a:lvl1pPr>
          </a:lstStyle>
          <a:p>
            <a:r>
              <a:rPr lang="en-US" dirty="0"/>
              <a:t>PICTURE</a:t>
            </a:r>
            <a:br>
              <a:rPr lang="en-US" dirty="0"/>
            </a:br>
            <a:r>
              <a:rPr lang="en-US" dirty="0"/>
              <a:t>WITH</a:t>
            </a:r>
            <a:br>
              <a:rPr lang="en-US" dirty="0"/>
            </a:br>
            <a:r>
              <a:rPr lang="en-US" dirty="0"/>
              <a:t>CAPTION</a:t>
            </a:r>
            <a:br>
              <a:rPr lang="en-US" dirty="0"/>
            </a:br>
            <a:r>
              <a:rPr lang="en-US" dirty="0"/>
              <a:t>SLIDE</a:t>
            </a:r>
          </a:p>
        </p:txBody>
      </p:sp>
      <p:sp>
        <p:nvSpPr>
          <p:cNvPr id="3" name="Picture Placeholder 2">
            <a:extLst>
              <a:ext uri="{FF2B5EF4-FFF2-40B4-BE49-F238E27FC236}">
                <a16:creationId xmlns:a16="http://schemas.microsoft.com/office/drawing/2014/main" id="{8625F378-E3B6-430E-A0C8-CEF68EC34867}"/>
              </a:ext>
            </a:extLst>
          </p:cNvPr>
          <p:cNvSpPr>
            <a:spLocks noGrp="1"/>
          </p:cNvSpPr>
          <p:nvPr>
            <p:ph type="pic" idx="1"/>
          </p:nvPr>
        </p:nvSpPr>
        <p:spPr>
          <a:xfrm>
            <a:off x="5231566" y="255600"/>
            <a:ext cx="5231567" cy="6346800"/>
          </a:xfrm>
          <a:solidFill>
            <a:schemeClr val="bg1">
              <a:alpha val="35000"/>
            </a:schemeClr>
          </a:solidFill>
        </p:spPr>
        <p:txBody>
          <a:bodyPr anchor="ctr" anchorCtr="0">
            <a:normAutofit/>
          </a:bodyPr>
          <a:lstStyle>
            <a:lvl1pPr marL="0" indent="0" algn="ctr">
              <a:buNone/>
              <a:defRPr sz="20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3109A766-AE6E-4EE0-BBA9-267550F4669F}"/>
              </a:ext>
            </a:extLst>
          </p:cNvPr>
          <p:cNvSpPr>
            <a:spLocks noGrp="1"/>
          </p:cNvSpPr>
          <p:nvPr>
            <p:ph type="body" sz="half" idx="2"/>
          </p:nvPr>
        </p:nvSpPr>
        <p:spPr>
          <a:xfrm>
            <a:off x="928800" y="3283710"/>
            <a:ext cx="3932237" cy="2439988"/>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a:t>Click to edit Master text styles</a:t>
            </a:r>
          </a:p>
        </p:txBody>
      </p:sp>
      <p:sp>
        <p:nvSpPr>
          <p:cNvPr id="5" name="Date Placeholder 4">
            <a:extLst>
              <a:ext uri="{FF2B5EF4-FFF2-40B4-BE49-F238E27FC236}">
                <a16:creationId xmlns:a16="http://schemas.microsoft.com/office/drawing/2014/main" id="{E93FA4ED-DF34-437A-A3DD-C590456AE163}"/>
              </a:ext>
            </a:extLst>
          </p:cNvPr>
          <p:cNvSpPr>
            <a:spLocks noGrp="1"/>
          </p:cNvSpPr>
          <p:nvPr>
            <p:ph type="dt" sz="half" idx="10"/>
          </p:nvPr>
        </p:nvSpPr>
        <p:spPr/>
        <p:txBody>
          <a:bodyPr/>
          <a:lstStyle/>
          <a:p>
            <a:fld id="{7D989723-4BF4-48A4-B5CD-B482435A8942}" type="datetime1">
              <a:rPr lang="en-US" smtClean="0"/>
              <a:t>2/22/2025</a:t>
            </a:fld>
            <a:endParaRPr lang="en-US" dirty="0"/>
          </a:p>
        </p:txBody>
      </p:sp>
      <p:sp>
        <p:nvSpPr>
          <p:cNvPr id="6" name="Footer Placeholder 5">
            <a:extLst>
              <a:ext uri="{FF2B5EF4-FFF2-40B4-BE49-F238E27FC236}">
                <a16:creationId xmlns:a16="http://schemas.microsoft.com/office/drawing/2014/main" id="{96BE8EAD-D127-4320-BE56-300A2412569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79BD6BD1-5229-4162-9050-A799C112300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841F678A-2BA4-4866-BA2B-804BAFA272E6}"/>
              </a:ext>
            </a:extLst>
          </p:cNvPr>
          <p:cNvSpPr/>
          <p:nvPr userDrawn="1"/>
        </p:nvSpPr>
        <p:spPr>
          <a:xfrm>
            <a:off x="687289" y="0"/>
            <a:ext cx="72000" cy="28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B37F503C-8741-4170-AB97-2F028D895E60}"/>
              </a:ext>
            </a:extLst>
          </p:cNvPr>
          <p:cNvCxnSpPr/>
          <p:nvPr userDrawn="1"/>
        </p:nvCxnSpPr>
        <p:spPr>
          <a:xfrm>
            <a:off x="1068863" y="3169769"/>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BF50E9D-E2D8-41FB-816D-829494C06AD8}"/>
              </a:ext>
            </a:extLst>
          </p:cNvPr>
          <p:cNvCxnSpPr>
            <a:cxnSpLocks/>
          </p:cNvCxnSpPr>
          <p:nvPr userDrawn="1"/>
        </p:nvCxnSpPr>
        <p:spPr>
          <a:xfrm>
            <a:off x="10939723"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8" name="Text Placeholder 15">
            <a:extLst>
              <a:ext uri="{FF2B5EF4-FFF2-40B4-BE49-F238E27FC236}">
                <a16:creationId xmlns:a16="http://schemas.microsoft.com/office/drawing/2014/main" id="{0C17ED7B-D5EA-4FB8-8E1B-F04BFE982E63}"/>
              </a:ext>
            </a:extLst>
          </p:cNvPr>
          <p:cNvSpPr>
            <a:spLocks noGrp="1"/>
          </p:cNvSpPr>
          <p:nvPr>
            <p:ph type="body" sz="quarter" idx="15" hasCustomPrompt="1"/>
          </p:nvPr>
        </p:nvSpPr>
        <p:spPr>
          <a:xfrm>
            <a:off x="10832539"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20" name="Straight Connector 19">
            <a:extLst>
              <a:ext uri="{FF2B5EF4-FFF2-40B4-BE49-F238E27FC236}">
                <a16:creationId xmlns:a16="http://schemas.microsoft.com/office/drawing/2014/main" id="{4A992C28-7C5F-479C-A649-564EFD0EEABF}"/>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D1F0C21-A9B5-47E2-93F8-6226D37312FC}"/>
              </a:ext>
            </a:extLst>
          </p:cNvPr>
          <p:cNvCxnSpPr>
            <a:cxnSpLocks/>
          </p:cNvCxnSpPr>
          <p:nvPr userDrawn="1"/>
        </p:nvCxnSpPr>
        <p:spPr>
          <a:xfrm>
            <a:off x="256374" y="6168360"/>
            <a:ext cx="150841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096202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3_Picture with Caption">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FC33DF7-D0A2-49E4-BF1D-6DC097E62DC5}"/>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BEF872A-3B4F-4F8E-9C76-EEF7A4FEA4D3}"/>
              </a:ext>
            </a:extLst>
          </p:cNvPr>
          <p:cNvSpPr>
            <a:spLocks noGrp="1"/>
          </p:cNvSpPr>
          <p:nvPr>
            <p:ph type="title" hasCustomPrompt="1"/>
          </p:nvPr>
        </p:nvSpPr>
        <p:spPr>
          <a:xfrm>
            <a:off x="1519351" y="652069"/>
            <a:ext cx="3490800" cy="2390931"/>
          </a:xfrm>
        </p:spPr>
        <p:txBody>
          <a:bodyPr anchor="b">
            <a:noAutofit/>
          </a:bodyPr>
          <a:lstStyle>
            <a:lvl1pPr>
              <a:defRPr sz="4000"/>
            </a:lvl1pPr>
          </a:lstStyle>
          <a:p>
            <a:r>
              <a:rPr lang="en-US" dirty="0"/>
              <a:t>PICTURE</a:t>
            </a:r>
            <a:br>
              <a:rPr lang="en-US" dirty="0"/>
            </a:br>
            <a:r>
              <a:rPr lang="en-US" dirty="0"/>
              <a:t>WITH</a:t>
            </a:r>
            <a:br>
              <a:rPr lang="en-US" dirty="0"/>
            </a:br>
            <a:r>
              <a:rPr lang="en-US" dirty="0"/>
              <a:t>CAPTION</a:t>
            </a:r>
            <a:br>
              <a:rPr lang="en-US" dirty="0"/>
            </a:br>
            <a:r>
              <a:rPr lang="en-US" dirty="0"/>
              <a:t>SLIDE</a:t>
            </a:r>
          </a:p>
        </p:txBody>
      </p:sp>
      <p:sp>
        <p:nvSpPr>
          <p:cNvPr id="3" name="Picture Placeholder 2">
            <a:extLst>
              <a:ext uri="{FF2B5EF4-FFF2-40B4-BE49-F238E27FC236}">
                <a16:creationId xmlns:a16="http://schemas.microsoft.com/office/drawing/2014/main" id="{8625F378-E3B6-430E-A0C8-CEF68EC34867}"/>
              </a:ext>
            </a:extLst>
          </p:cNvPr>
          <p:cNvSpPr>
            <a:spLocks noGrp="1"/>
          </p:cNvSpPr>
          <p:nvPr>
            <p:ph type="pic" idx="1"/>
          </p:nvPr>
        </p:nvSpPr>
        <p:spPr>
          <a:xfrm>
            <a:off x="5231566" y="0"/>
            <a:ext cx="5231567" cy="6857999"/>
          </a:xfrm>
          <a:solidFill>
            <a:schemeClr val="bg1">
              <a:alpha val="35000"/>
            </a:schemeClr>
          </a:solidFill>
        </p:spPr>
        <p:txBody>
          <a:bodyPr anchor="ctr" anchorCtr="0">
            <a:normAutofit/>
          </a:bodyPr>
          <a:lstStyle>
            <a:lvl1pPr marL="0" indent="0" algn="ctr">
              <a:buNone/>
              <a:defRPr sz="20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3109A766-AE6E-4EE0-BBA9-267550F4669F}"/>
              </a:ext>
            </a:extLst>
          </p:cNvPr>
          <p:cNvSpPr>
            <a:spLocks noGrp="1"/>
          </p:cNvSpPr>
          <p:nvPr>
            <p:ph type="body" sz="half" idx="2"/>
          </p:nvPr>
        </p:nvSpPr>
        <p:spPr>
          <a:xfrm>
            <a:off x="1519351" y="3283710"/>
            <a:ext cx="3490800" cy="2439988"/>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a:t>Click to edit Master text styles</a:t>
            </a:r>
          </a:p>
        </p:txBody>
      </p:sp>
      <p:sp>
        <p:nvSpPr>
          <p:cNvPr id="5" name="Date Placeholder 4">
            <a:extLst>
              <a:ext uri="{FF2B5EF4-FFF2-40B4-BE49-F238E27FC236}">
                <a16:creationId xmlns:a16="http://schemas.microsoft.com/office/drawing/2014/main" id="{E93FA4ED-DF34-437A-A3DD-C590456AE163}"/>
              </a:ext>
            </a:extLst>
          </p:cNvPr>
          <p:cNvSpPr>
            <a:spLocks noGrp="1"/>
          </p:cNvSpPr>
          <p:nvPr>
            <p:ph type="dt" sz="half" idx="10"/>
          </p:nvPr>
        </p:nvSpPr>
        <p:spPr/>
        <p:txBody>
          <a:bodyPr/>
          <a:lstStyle/>
          <a:p>
            <a:fld id="{934AF4EC-7DDE-4C95-9956-59513BFBB065}" type="datetime1">
              <a:rPr lang="en-US" smtClean="0"/>
              <a:t>2/22/2025</a:t>
            </a:fld>
            <a:endParaRPr lang="en-US" dirty="0"/>
          </a:p>
        </p:txBody>
      </p:sp>
      <p:sp>
        <p:nvSpPr>
          <p:cNvPr id="6" name="Footer Placeholder 5">
            <a:extLst>
              <a:ext uri="{FF2B5EF4-FFF2-40B4-BE49-F238E27FC236}">
                <a16:creationId xmlns:a16="http://schemas.microsoft.com/office/drawing/2014/main" id="{96BE8EAD-D127-4320-BE56-300A2412569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79BD6BD1-5229-4162-9050-A799C112300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841F678A-2BA4-4866-BA2B-804BAFA272E6}"/>
              </a:ext>
            </a:extLst>
          </p:cNvPr>
          <p:cNvSpPr/>
          <p:nvPr userDrawn="1"/>
        </p:nvSpPr>
        <p:spPr>
          <a:xfrm>
            <a:off x="1277838" y="837332"/>
            <a:ext cx="72843" cy="20426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B37F503C-8741-4170-AB97-2F028D895E60}"/>
              </a:ext>
            </a:extLst>
          </p:cNvPr>
          <p:cNvCxnSpPr/>
          <p:nvPr userDrawn="1"/>
        </p:nvCxnSpPr>
        <p:spPr>
          <a:xfrm>
            <a:off x="1659413" y="3169769"/>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A339F42-187E-423E-888A-A223C1B2E02E}"/>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id="{3156C8BB-DCB4-4A6F-9463-81442ECFAE6D}"/>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3" name="Straight Connector 12">
            <a:extLst>
              <a:ext uri="{FF2B5EF4-FFF2-40B4-BE49-F238E27FC236}">
                <a16:creationId xmlns:a16="http://schemas.microsoft.com/office/drawing/2014/main" id="{943ED311-FC15-4C06-8B1C-5C57F3F9A786}"/>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46941A3-2F65-4CFA-8EEF-AB50FBB6660E}"/>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626560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4_Picture with Caption">
    <p:spTree>
      <p:nvGrpSpPr>
        <p:cNvPr id="1" name=""/>
        <p:cNvGrpSpPr/>
        <p:nvPr/>
      </p:nvGrpSpPr>
      <p:grpSpPr>
        <a:xfrm>
          <a:off x="0" y="0"/>
          <a:ext cx="0" cy="0"/>
          <a:chOff x="0" y="0"/>
          <a:chExt cx="0" cy="0"/>
        </a:xfrm>
      </p:grpSpPr>
      <p:sp>
        <p:nvSpPr>
          <p:cNvPr id="25" name="Picture Placeholder 24">
            <a:extLst>
              <a:ext uri="{FF2B5EF4-FFF2-40B4-BE49-F238E27FC236}">
                <a16:creationId xmlns:a16="http://schemas.microsoft.com/office/drawing/2014/main" id="{4FC6DCA8-CFF5-4F20-A410-C3EA0873DEFA}"/>
              </a:ext>
            </a:extLst>
          </p:cNvPr>
          <p:cNvSpPr>
            <a:spLocks noGrp="1"/>
          </p:cNvSpPr>
          <p:nvPr>
            <p:ph type="pic" sz="quarter" idx="15"/>
          </p:nvPr>
        </p:nvSpPr>
        <p:spPr>
          <a:xfrm>
            <a:off x="0" y="0"/>
            <a:ext cx="12191999" cy="4251153"/>
          </a:xfrm>
          <a:custGeom>
            <a:avLst/>
            <a:gdLst>
              <a:gd name="connsiteX0" fmla="*/ 0 w 12191999"/>
              <a:gd name="connsiteY0" fmla="*/ 0 h 4251153"/>
              <a:gd name="connsiteX1" fmla="*/ 12191999 w 12191999"/>
              <a:gd name="connsiteY1" fmla="*/ 0 h 4251153"/>
              <a:gd name="connsiteX2" fmla="*/ 12191999 w 12191999"/>
              <a:gd name="connsiteY2" fmla="*/ 795243 h 4251153"/>
              <a:gd name="connsiteX3" fmla="*/ 11190767 w 12191999"/>
              <a:gd name="connsiteY3" fmla="*/ 795243 h 4251153"/>
              <a:gd name="connsiteX4" fmla="*/ 11190767 w 12191999"/>
              <a:gd name="connsiteY4" fmla="*/ 802443 h 4251153"/>
              <a:gd name="connsiteX5" fmla="*/ 12191999 w 12191999"/>
              <a:gd name="connsiteY5" fmla="*/ 802443 h 4251153"/>
              <a:gd name="connsiteX6" fmla="*/ 12191999 w 12191999"/>
              <a:gd name="connsiteY6" fmla="*/ 4251153 h 4251153"/>
              <a:gd name="connsiteX7" fmla="*/ 0 w 12191999"/>
              <a:gd name="connsiteY7" fmla="*/ 4251153 h 4251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1999" h="4251153">
                <a:moveTo>
                  <a:pt x="0" y="0"/>
                </a:moveTo>
                <a:lnTo>
                  <a:pt x="12191999" y="0"/>
                </a:lnTo>
                <a:lnTo>
                  <a:pt x="12191999" y="795243"/>
                </a:lnTo>
                <a:lnTo>
                  <a:pt x="11190767" y="795243"/>
                </a:lnTo>
                <a:lnTo>
                  <a:pt x="11190767" y="802443"/>
                </a:lnTo>
                <a:lnTo>
                  <a:pt x="12191999" y="802443"/>
                </a:lnTo>
                <a:lnTo>
                  <a:pt x="12191999" y="4251153"/>
                </a:lnTo>
                <a:lnTo>
                  <a:pt x="0" y="4251153"/>
                </a:lnTo>
                <a:close/>
              </a:path>
            </a:pathLst>
          </a:custGeom>
          <a:solidFill>
            <a:schemeClr val="bg1">
              <a:alpha val="50000"/>
            </a:schemeClr>
          </a:solidFill>
        </p:spPr>
        <p:txBody>
          <a:bodyPr wrap="square" anchor="ctr" anchorCtr="0">
            <a:noAutofit/>
          </a:bodyPr>
          <a:lstStyle>
            <a:lvl1pPr marL="0" indent="0" algn="ctr">
              <a:buNone/>
              <a:defRPr sz="1500"/>
            </a:lvl1pPr>
          </a:lstStyle>
          <a:p>
            <a:r>
              <a:rPr lang="en-US" noProof="0"/>
              <a:t>Click icon to add picture</a:t>
            </a:r>
          </a:p>
        </p:txBody>
      </p:sp>
      <p:sp>
        <p:nvSpPr>
          <p:cNvPr id="11" name="Rectangle 10">
            <a:extLst>
              <a:ext uri="{FF2B5EF4-FFF2-40B4-BE49-F238E27FC236}">
                <a16:creationId xmlns:a16="http://schemas.microsoft.com/office/drawing/2014/main" id="{7E6F6CA0-765E-484B-B9C2-16E6A4F4986D}"/>
              </a:ext>
            </a:extLst>
          </p:cNvPr>
          <p:cNvSpPr/>
          <p:nvPr userDrawn="1"/>
        </p:nvSpPr>
        <p:spPr>
          <a:xfrm>
            <a:off x="0" y="4251158"/>
            <a:ext cx="12192000" cy="2606842"/>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6320892" y="5027253"/>
            <a:ext cx="5373461" cy="1132143"/>
          </a:xfrm>
        </p:spPr>
        <p:txBody>
          <a:bodyPr>
            <a:normAutofit/>
          </a:bodyPr>
          <a:lstStyle>
            <a:lvl1pPr marL="0" indent="0" algn="l">
              <a:buNone/>
              <a:defRPr sz="25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Lorem Ipsum Dolor</a:t>
            </a:r>
          </a:p>
        </p:txBody>
      </p:sp>
      <p:cxnSp>
        <p:nvCxnSpPr>
          <p:cNvPr id="20" name="Straight Connector 19">
            <a:extLst>
              <a:ext uri="{FF2B5EF4-FFF2-40B4-BE49-F238E27FC236}">
                <a16:creationId xmlns:a16="http://schemas.microsoft.com/office/drawing/2014/main" id="{4B6A7686-9AC4-4F00-9096-A661393BEBDC}"/>
              </a:ext>
            </a:extLst>
          </p:cNvPr>
          <p:cNvCxnSpPr/>
          <p:nvPr userDrawn="1"/>
        </p:nvCxnSpPr>
        <p:spPr>
          <a:xfrm>
            <a:off x="1838883" y="6072701"/>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694226" y="4626870"/>
            <a:ext cx="4626665" cy="1389106"/>
          </a:xfrm>
        </p:spPr>
        <p:txBody>
          <a:bodyPr anchor="b">
            <a:normAutofit/>
          </a:bodyPr>
          <a:lstStyle>
            <a:lvl1pPr algn="l">
              <a:defRPr sz="4000" b="1">
                <a:solidFill>
                  <a:schemeClr val="bg1"/>
                </a:solidFill>
              </a:defRPr>
            </a:lvl1pPr>
          </a:lstStyle>
          <a:p>
            <a:r>
              <a:rPr lang="en-US" noProof="0"/>
              <a:t>PICTURE</a:t>
            </a:r>
            <a:br>
              <a:rPr lang="en-US" noProof="0"/>
            </a:br>
            <a:r>
              <a:rPr lang="en-US" noProof="0"/>
              <a:t>SLIDE</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E11F7C77-DBB5-4D0F-9120-27BDB5B99C32}" type="datetime1">
              <a:rPr lang="en-US" noProof="0" smtClean="0"/>
              <a:t>2/22/2025</a:t>
            </a:fld>
            <a:endParaRPr lang="en-US" noProof="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a:xfrm>
            <a:off x="1694226" y="6159402"/>
            <a:ext cx="2154460" cy="365125"/>
          </a:xfrm>
        </p:spPr>
        <p:txBody>
          <a:bodyPr/>
          <a:lstStyle/>
          <a:p>
            <a:r>
              <a:rPr lang="en-US" noProof="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noProof="0" smtClean="0"/>
              <a:t>‹#›</a:t>
            </a:fld>
            <a:endParaRPr lang="en-US" noProof="0"/>
          </a:p>
        </p:txBody>
      </p:sp>
      <p:cxnSp>
        <p:nvCxnSpPr>
          <p:cNvPr id="17" name="Straight Connector 16">
            <a:extLst>
              <a:ext uri="{FF2B5EF4-FFF2-40B4-BE49-F238E27FC236}">
                <a16:creationId xmlns:a16="http://schemas.microsoft.com/office/drawing/2014/main" id="{3AE6B4C8-5DC5-48CB-A4AB-540F064C26CA}"/>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CBA6E06C-D6DA-4EDA-9A87-02C42E3144CB}"/>
              </a:ext>
            </a:extLst>
          </p:cNvPr>
          <p:cNvSpPr/>
          <p:nvPr userDrawn="1"/>
        </p:nvSpPr>
        <p:spPr>
          <a:xfrm>
            <a:off x="1283369" y="4914000"/>
            <a:ext cx="72000" cy="194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22" name="Straight Connector 21">
            <a:extLst>
              <a:ext uri="{FF2B5EF4-FFF2-40B4-BE49-F238E27FC236}">
                <a16:creationId xmlns:a16="http://schemas.microsoft.com/office/drawing/2014/main" id="{E088D115-EF5A-444B-AD3E-D2EE18401B4A}"/>
              </a:ext>
            </a:extLst>
          </p:cNvPr>
          <p:cNvCxnSpPr>
            <a:cxnSpLocks/>
          </p:cNvCxnSpPr>
          <p:nvPr userDrawn="1"/>
        </p:nvCxnSpPr>
        <p:spPr>
          <a:xfrm>
            <a:off x="11184000" y="805368"/>
            <a:ext cx="1008000" cy="0"/>
          </a:xfrm>
          <a:prstGeom prst="line">
            <a:avLst/>
          </a:prstGeom>
          <a:ln w="34925">
            <a:solidFill>
              <a:schemeClr val="accent1"/>
            </a:solidFill>
          </a:ln>
        </p:spPr>
        <p:style>
          <a:lnRef idx="1">
            <a:schemeClr val="accent1"/>
          </a:lnRef>
          <a:fillRef idx="0">
            <a:schemeClr val="accent1"/>
          </a:fillRef>
          <a:effectRef idx="0">
            <a:schemeClr val="accent1"/>
          </a:effectRef>
          <a:fontRef idx="minor">
            <a:schemeClr val="tx1"/>
          </a:fontRef>
        </p:style>
      </p:cxnSp>
      <p:sp>
        <p:nvSpPr>
          <p:cNvPr id="23" name="Text Placeholder 15">
            <a:extLst>
              <a:ext uri="{FF2B5EF4-FFF2-40B4-BE49-F238E27FC236}">
                <a16:creationId xmlns:a16="http://schemas.microsoft.com/office/drawing/2014/main" id="{D9DE605B-C51B-41B7-9FCB-86CE13FFB5F6}"/>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noProof="0"/>
              <a:t>20XX</a:t>
            </a:r>
          </a:p>
        </p:txBody>
      </p:sp>
    </p:spTree>
    <p:extLst>
      <p:ext uri="{BB962C8B-B14F-4D97-AF65-F5344CB8AC3E}">
        <p14:creationId xmlns:p14="http://schemas.microsoft.com/office/powerpoint/2010/main" val="416789127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Overview">
    <p:spTree>
      <p:nvGrpSpPr>
        <p:cNvPr id="1" name=""/>
        <p:cNvGrpSpPr/>
        <p:nvPr/>
      </p:nvGrpSpPr>
      <p:grpSpPr>
        <a:xfrm>
          <a:off x="0" y="0"/>
          <a:ext cx="0" cy="0"/>
          <a:chOff x="0" y="0"/>
          <a:chExt cx="0" cy="0"/>
        </a:xfrm>
      </p:grpSpPr>
      <p:sp>
        <p:nvSpPr>
          <p:cNvPr id="56" name="Rectangle 55">
            <a:extLst>
              <a:ext uri="{FF2B5EF4-FFF2-40B4-BE49-F238E27FC236}">
                <a16:creationId xmlns:a16="http://schemas.microsoft.com/office/drawing/2014/main" id="{68D5CEF0-7838-4E94-B0E2-6286757235DA}"/>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E45FD86-80D5-4520-8C38-1EDDAB179D77}"/>
              </a:ext>
            </a:extLst>
          </p:cNvPr>
          <p:cNvSpPr>
            <a:spLocks noGrp="1"/>
          </p:cNvSpPr>
          <p:nvPr>
            <p:ph type="title" hasCustomPrompt="1"/>
          </p:nvPr>
        </p:nvSpPr>
        <p:spPr>
          <a:xfrm>
            <a:off x="928800" y="607100"/>
            <a:ext cx="4737482" cy="697044"/>
          </a:xfrm>
        </p:spPr>
        <p:txBody>
          <a:bodyPr anchor="b">
            <a:noAutofit/>
          </a:bodyPr>
          <a:lstStyle>
            <a:lvl1pPr>
              <a:defRPr lang="en-US" sz="4000" b="1" kern="1200" dirty="0">
                <a:solidFill>
                  <a:schemeClr val="bg1"/>
                </a:solidFill>
                <a:latin typeface="+mj-lt"/>
                <a:ea typeface="+mj-ea"/>
                <a:cs typeface="+mj-cs"/>
              </a:defRPr>
            </a:lvl1pPr>
          </a:lstStyle>
          <a:p>
            <a:r>
              <a:rPr lang="en-US" dirty="0"/>
              <a:t>OVERVIEW SLIDE</a:t>
            </a:r>
          </a:p>
        </p:txBody>
      </p:sp>
      <p:sp>
        <p:nvSpPr>
          <p:cNvPr id="4" name="Text Placeholder 3">
            <a:extLst>
              <a:ext uri="{FF2B5EF4-FFF2-40B4-BE49-F238E27FC236}">
                <a16:creationId xmlns:a16="http://schemas.microsoft.com/office/drawing/2014/main" id="{28B7C16C-60B5-44CB-B3D5-09EA7F61FE42}"/>
              </a:ext>
            </a:extLst>
          </p:cNvPr>
          <p:cNvSpPr>
            <a:spLocks noGrp="1"/>
          </p:cNvSpPr>
          <p:nvPr>
            <p:ph type="body" sz="half" idx="2" hasCustomPrompt="1"/>
          </p:nvPr>
        </p:nvSpPr>
        <p:spPr>
          <a:xfrm>
            <a:off x="928801" y="26355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1 Title</a:t>
            </a:r>
          </a:p>
        </p:txBody>
      </p:sp>
      <p:sp>
        <p:nvSpPr>
          <p:cNvPr id="5" name="Date Placeholder 4">
            <a:extLst>
              <a:ext uri="{FF2B5EF4-FFF2-40B4-BE49-F238E27FC236}">
                <a16:creationId xmlns:a16="http://schemas.microsoft.com/office/drawing/2014/main" id="{0B4BC91B-2A3F-445A-9C91-9BF7826133E6}"/>
              </a:ext>
            </a:extLst>
          </p:cNvPr>
          <p:cNvSpPr>
            <a:spLocks noGrp="1"/>
          </p:cNvSpPr>
          <p:nvPr>
            <p:ph type="dt" sz="half" idx="10"/>
          </p:nvPr>
        </p:nvSpPr>
        <p:spPr/>
        <p:txBody>
          <a:bodyPr/>
          <a:lstStyle/>
          <a:p>
            <a:fld id="{0DA57DDE-1A3D-4921-8DA7-F028633C78C6}" type="datetime1">
              <a:rPr lang="en-US" smtClean="0"/>
              <a:t>2/22/2025</a:t>
            </a:fld>
            <a:endParaRPr lang="en-US" dirty="0"/>
          </a:p>
        </p:txBody>
      </p:sp>
      <p:sp>
        <p:nvSpPr>
          <p:cNvPr id="6" name="Footer Placeholder 5">
            <a:extLst>
              <a:ext uri="{FF2B5EF4-FFF2-40B4-BE49-F238E27FC236}">
                <a16:creationId xmlns:a16="http://schemas.microsoft.com/office/drawing/2014/main" id="{FBF24CAE-7220-4370-B793-B9D4AA1A3A5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32DF5915-4FF1-41EB-9C2F-1918DA858BB2}"/>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id="{663C2BC3-19D8-497A-B742-E2E5155DEA2E}"/>
              </a:ext>
            </a:extLst>
          </p:cNvPr>
          <p:cNvSpPr/>
          <p:nvPr userDrawn="1"/>
        </p:nvSpPr>
        <p:spPr>
          <a:xfrm>
            <a:off x="687289" y="0"/>
            <a:ext cx="72000" cy="115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a:extLst>
              <a:ext uri="{FF2B5EF4-FFF2-40B4-BE49-F238E27FC236}">
                <a16:creationId xmlns:a16="http://schemas.microsoft.com/office/drawing/2014/main" id="{78AD1AF6-056E-449E-ABB4-F42FCFF2154D}"/>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B49EFE94-C72E-4FA8-9AE2-70BFB09FB2C1}"/>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4" name="Straight Connector 13">
            <a:extLst>
              <a:ext uri="{FF2B5EF4-FFF2-40B4-BE49-F238E27FC236}">
                <a16:creationId xmlns:a16="http://schemas.microsoft.com/office/drawing/2014/main" id="{897F17BC-9B89-4B33-A693-1583A7EAEED0}"/>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52FBCB0-43B1-4129-B190-2F32EAB36A71}"/>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AF92140-8242-4A51-9463-35E60CF48BE9}"/>
              </a:ext>
            </a:extLst>
          </p:cNvPr>
          <p:cNvCxnSpPr>
            <a:cxnSpLocks/>
          </p:cNvCxnSpPr>
          <p:nvPr userDrawn="1"/>
        </p:nvCxnSpPr>
        <p:spPr>
          <a:xfrm>
            <a:off x="11192400" y="802800"/>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48D84BA3-D783-472E-AB10-C96A8DE8D0DD}"/>
              </a:ext>
            </a:extLst>
          </p:cNvPr>
          <p:cNvCxnSpPr>
            <a:cxnSpLocks/>
          </p:cNvCxnSpPr>
          <p:nvPr userDrawn="1"/>
        </p:nvCxnSpPr>
        <p:spPr>
          <a:xfrm rot="16200000">
            <a:off x="11383200" y="6580800"/>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5" name="Text Placeholder 3">
            <a:extLst>
              <a:ext uri="{FF2B5EF4-FFF2-40B4-BE49-F238E27FC236}">
                <a16:creationId xmlns:a16="http://schemas.microsoft.com/office/drawing/2014/main" id="{2BBCA2FF-2B83-4966-811C-E9FEEB77CBE4}"/>
              </a:ext>
            </a:extLst>
          </p:cNvPr>
          <p:cNvSpPr>
            <a:spLocks noGrp="1"/>
          </p:cNvSpPr>
          <p:nvPr>
            <p:ph type="body" sz="half" idx="16" hasCustomPrompt="1"/>
          </p:nvPr>
        </p:nvSpPr>
        <p:spPr>
          <a:xfrm>
            <a:off x="4467663" y="26355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2 Title</a:t>
            </a:r>
          </a:p>
        </p:txBody>
      </p:sp>
      <p:sp>
        <p:nvSpPr>
          <p:cNvPr id="36" name="Text Placeholder 3">
            <a:extLst>
              <a:ext uri="{FF2B5EF4-FFF2-40B4-BE49-F238E27FC236}">
                <a16:creationId xmlns:a16="http://schemas.microsoft.com/office/drawing/2014/main" id="{663E6488-61FD-4194-B014-22CF5050C2C7}"/>
              </a:ext>
            </a:extLst>
          </p:cNvPr>
          <p:cNvSpPr>
            <a:spLocks noGrp="1"/>
          </p:cNvSpPr>
          <p:nvPr>
            <p:ph type="body" sz="half" idx="17" hasCustomPrompt="1"/>
          </p:nvPr>
        </p:nvSpPr>
        <p:spPr>
          <a:xfrm>
            <a:off x="8006525" y="26355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3 Title</a:t>
            </a:r>
          </a:p>
        </p:txBody>
      </p:sp>
      <p:sp>
        <p:nvSpPr>
          <p:cNvPr id="37" name="Text Placeholder 3">
            <a:extLst>
              <a:ext uri="{FF2B5EF4-FFF2-40B4-BE49-F238E27FC236}">
                <a16:creationId xmlns:a16="http://schemas.microsoft.com/office/drawing/2014/main" id="{76A0643E-8E5C-4070-97FD-974351B1D00C}"/>
              </a:ext>
            </a:extLst>
          </p:cNvPr>
          <p:cNvSpPr>
            <a:spLocks noGrp="1"/>
          </p:cNvSpPr>
          <p:nvPr>
            <p:ph type="body" sz="half" idx="18" hasCustomPrompt="1"/>
          </p:nvPr>
        </p:nvSpPr>
        <p:spPr>
          <a:xfrm>
            <a:off x="928801" y="47467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4 Title</a:t>
            </a:r>
          </a:p>
        </p:txBody>
      </p:sp>
      <p:sp>
        <p:nvSpPr>
          <p:cNvPr id="38" name="Text Placeholder 3">
            <a:extLst>
              <a:ext uri="{FF2B5EF4-FFF2-40B4-BE49-F238E27FC236}">
                <a16:creationId xmlns:a16="http://schemas.microsoft.com/office/drawing/2014/main" id="{A4ECC130-379C-4A4E-AAC7-D84522D434E2}"/>
              </a:ext>
            </a:extLst>
          </p:cNvPr>
          <p:cNvSpPr>
            <a:spLocks noGrp="1"/>
          </p:cNvSpPr>
          <p:nvPr>
            <p:ph type="body" sz="half" idx="19" hasCustomPrompt="1"/>
          </p:nvPr>
        </p:nvSpPr>
        <p:spPr>
          <a:xfrm>
            <a:off x="4467663" y="47467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5 Title</a:t>
            </a:r>
          </a:p>
        </p:txBody>
      </p:sp>
      <p:sp>
        <p:nvSpPr>
          <p:cNvPr id="39" name="Text Placeholder 3">
            <a:extLst>
              <a:ext uri="{FF2B5EF4-FFF2-40B4-BE49-F238E27FC236}">
                <a16:creationId xmlns:a16="http://schemas.microsoft.com/office/drawing/2014/main" id="{C8C2920A-FB6F-4697-8CDD-0896EC262719}"/>
              </a:ext>
            </a:extLst>
          </p:cNvPr>
          <p:cNvSpPr>
            <a:spLocks noGrp="1"/>
          </p:cNvSpPr>
          <p:nvPr>
            <p:ph type="body" sz="half" idx="20" hasCustomPrompt="1"/>
          </p:nvPr>
        </p:nvSpPr>
        <p:spPr>
          <a:xfrm>
            <a:off x="8006525" y="47467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6 Title</a:t>
            </a:r>
          </a:p>
        </p:txBody>
      </p:sp>
      <p:sp>
        <p:nvSpPr>
          <p:cNvPr id="40" name="Text Placeholder 3">
            <a:extLst>
              <a:ext uri="{FF2B5EF4-FFF2-40B4-BE49-F238E27FC236}">
                <a16:creationId xmlns:a16="http://schemas.microsoft.com/office/drawing/2014/main" id="{F84CD40D-D65C-419A-B22F-5633C9254F52}"/>
              </a:ext>
            </a:extLst>
          </p:cNvPr>
          <p:cNvSpPr>
            <a:spLocks noGrp="1"/>
          </p:cNvSpPr>
          <p:nvPr>
            <p:ph type="body" sz="half" idx="21"/>
          </p:nvPr>
        </p:nvSpPr>
        <p:spPr>
          <a:xfrm>
            <a:off x="928801" y="3059153"/>
            <a:ext cx="3256674" cy="499493"/>
          </a:xfrm>
        </p:spPr>
        <p:txBody>
          <a:bodyPr>
            <a:normAutofit/>
          </a:bodyPr>
          <a:lstStyle>
            <a:lvl1pPr marL="0" indent="0">
              <a:lnSpc>
                <a:spcPct val="100000"/>
              </a:lnSpc>
              <a:spcBef>
                <a:spcPts val="600"/>
              </a:spcBef>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1" name="Text Placeholder 3">
            <a:extLst>
              <a:ext uri="{FF2B5EF4-FFF2-40B4-BE49-F238E27FC236}">
                <a16:creationId xmlns:a16="http://schemas.microsoft.com/office/drawing/2014/main" id="{4902ECF4-C668-49EA-AD7B-E0B3332DE48A}"/>
              </a:ext>
            </a:extLst>
          </p:cNvPr>
          <p:cNvSpPr>
            <a:spLocks noGrp="1"/>
          </p:cNvSpPr>
          <p:nvPr>
            <p:ph type="body" sz="half" idx="22"/>
          </p:nvPr>
        </p:nvSpPr>
        <p:spPr>
          <a:xfrm>
            <a:off x="4467663" y="3059153"/>
            <a:ext cx="3256674" cy="499493"/>
          </a:xfrm>
        </p:spPr>
        <p:txBody>
          <a:bodyPr>
            <a:normAutofit/>
          </a:bodyPr>
          <a:lstStyle>
            <a:lvl1pPr marL="0" indent="0">
              <a:lnSpc>
                <a:spcPct val="100000"/>
              </a:lnSpc>
              <a:spcBef>
                <a:spcPts val="600"/>
              </a:spcBef>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2" name="Text Placeholder 3">
            <a:extLst>
              <a:ext uri="{FF2B5EF4-FFF2-40B4-BE49-F238E27FC236}">
                <a16:creationId xmlns:a16="http://schemas.microsoft.com/office/drawing/2014/main" id="{648A6F22-3F59-4E0F-BAE5-9B7E0D16D33F}"/>
              </a:ext>
            </a:extLst>
          </p:cNvPr>
          <p:cNvSpPr>
            <a:spLocks noGrp="1"/>
          </p:cNvSpPr>
          <p:nvPr>
            <p:ph type="body" sz="half" idx="23"/>
          </p:nvPr>
        </p:nvSpPr>
        <p:spPr>
          <a:xfrm>
            <a:off x="8006525" y="3059153"/>
            <a:ext cx="3256674" cy="499493"/>
          </a:xfrm>
        </p:spPr>
        <p:txBody>
          <a:bodyPr>
            <a:normAutofit/>
          </a:bodyPr>
          <a:lstStyle>
            <a:lvl1pPr marL="0" indent="0">
              <a:lnSpc>
                <a:spcPct val="100000"/>
              </a:lnSpc>
              <a:spcBef>
                <a:spcPts val="600"/>
              </a:spcBef>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3" name="Text Placeholder 3">
            <a:extLst>
              <a:ext uri="{FF2B5EF4-FFF2-40B4-BE49-F238E27FC236}">
                <a16:creationId xmlns:a16="http://schemas.microsoft.com/office/drawing/2014/main" id="{5689CAE6-6963-412E-9DAD-B7B5AFC41DCF}"/>
              </a:ext>
            </a:extLst>
          </p:cNvPr>
          <p:cNvSpPr>
            <a:spLocks noGrp="1"/>
          </p:cNvSpPr>
          <p:nvPr>
            <p:ph type="body" sz="half" idx="24"/>
          </p:nvPr>
        </p:nvSpPr>
        <p:spPr>
          <a:xfrm>
            <a:off x="928801" y="5170358"/>
            <a:ext cx="3256674" cy="499493"/>
          </a:xfrm>
        </p:spPr>
        <p:txBody>
          <a:bodyPr>
            <a:normAutofit/>
          </a:bodyPr>
          <a:lstStyle>
            <a:lvl1pPr marL="0" indent="0">
              <a:lnSpc>
                <a:spcPct val="100000"/>
              </a:lnSpc>
              <a:spcBef>
                <a:spcPts val="600"/>
              </a:spcBef>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4" name="Text Placeholder 3">
            <a:extLst>
              <a:ext uri="{FF2B5EF4-FFF2-40B4-BE49-F238E27FC236}">
                <a16:creationId xmlns:a16="http://schemas.microsoft.com/office/drawing/2014/main" id="{98D9757D-1411-42F4-AABD-CC173E4A038B}"/>
              </a:ext>
            </a:extLst>
          </p:cNvPr>
          <p:cNvSpPr>
            <a:spLocks noGrp="1"/>
          </p:cNvSpPr>
          <p:nvPr>
            <p:ph type="body" sz="half" idx="25"/>
          </p:nvPr>
        </p:nvSpPr>
        <p:spPr>
          <a:xfrm>
            <a:off x="4467663" y="5170358"/>
            <a:ext cx="3256674" cy="499493"/>
          </a:xfrm>
        </p:spPr>
        <p:txBody>
          <a:bodyPr>
            <a:normAutofit/>
          </a:bodyPr>
          <a:lstStyle>
            <a:lvl1pPr marL="0" indent="0">
              <a:lnSpc>
                <a:spcPct val="100000"/>
              </a:lnSpc>
              <a:spcBef>
                <a:spcPts val="600"/>
              </a:spcBef>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5" name="Text Placeholder 3">
            <a:extLst>
              <a:ext uri="{FF2B5EF4-FFF2-40B4-BE49-F238E27FC236}">
                <a16:creationId xmlns:a16="http://schemas.microsoft.com/office/drawing/2014/main" id="{0590AA6E-50BC-4492-8B87-7D8D4A8A5E76}"/>
              </a:ext>
            </a:extLst>
          </p:cNvPr>
          <p:cNvSpPr>
            <a:spLocks noGrp="1"/>
          </p:cNvSpPr>
          <p:nvPr>
            <p:ph type="body" sz="half" idx="26"/>
          </p:nvPr>
        </p:nvSpPr>
        <p:spPr>
          <a:xfrm>
            <a:off x="8006525" y="5170358"/>
            <a:ext cx="3256674" cy="499493"/>
          </a:xfrm>
        </p:spPr>
        <p:txBody>
          <a:bodyPr>
            <a:normAutofit/>
          </a:bodyPr>
          <a:lstStyle>
            <a:lvl1pPr marL="0" indent="0">
              <a:lnSpc>
                <a:spcPct val="100000"/>
              </a:lnSpc>
              <a:spcBef>
                <a:spcPts val="600"/>
              </a:spcBef>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7" name="Picture Placeholder 46">
            <a:extLst>
              <a:ext uri="{FF2B5EF4-FFF2-40B4-BE49-F238E27FC236}">
                <a16:creationId xmlns:a16="http://schemas.microsoft.com/office/drawing/2014/main" id="{64786CCE-CCCC-4B2D-890D-9D719713DB79}"/>
              </a:ext>
            </a:extLst>
          </p:cNvPr>
          <p:cNvSpPr>
            <a:spLocks noGrp="1"/>
          </p:cNvSpPr>
          <p:nvPr>
            <p:ph type="pic" sz="quarter" idx="27"/>
          </p:nvPr>
        </p:nvSpPr>
        <p:spPr>
          <a:xfrm>
            <a:off x="977066" y="1757980"/>
            <a:ext cx="867600" cy="868680"/>
          </a:xfrm>
          <a:prstGeom prst="ellipse">
            <a:avLst/>
          </a:prstGeom>
          <a:noFill/>
          <a:ln w="19050">
            <a:no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48" name="Picture Placeholder 46">
            <a:extLst>
              <a:ext uri="{FF2B5EF4-FFF2-40B4-BE49-F238E27FC236}">
                <a16:creationId xmlns:a16="http://schemas.microsoft.com/office/drawing/2014/main" id="{EB08972C-68CE-41CC-9351-3DD741E53936}"/>
              </a:ext>
            </a:extLst>
          </p:cNvPr>
          <p:cNvSpPr>
            <a:spLocks noGrp="1"/>
          </p:cNvSpPr>
          <p:nvPr>
            <p:ph type="pic" sz="quarter" idx="28"/>
          </p:nvPr>
        </p:nvSpPr>
        <p:spPr>
          <a:xfrm>
            <a:off x="4512376" y="1757980"/>
            <a:ext cx="867600" cy="868680"/>
          </a:xfrm>
          <a:prstGeom prst="ellipse">
            <a:avLst/>
          </a:prstGeom>
          <a:noFill/>
          <a:ln w="19050">
            <a:no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49" name="Picture Placeholder 46">
            <a:extLst>
              <a:ext uri="{FF2B5EF4-FFF2-40B4-BE49-F238E27FC236}">
                <a16:creationId xmlns:a16="http://schemas.microsoft.com/office/drawing/2014/main" id="{6347D157-8108-4656-88F3-59B693C47F9B}"/>
              </a:ext>
            </a:extLst>
          </p:cNvPr>
          <p:cNvSpPr>
            <a:spLocks noGrp="1"/>
          </p:cNvSpPr>
          <p:nvPr>
            <p:ph type="pic" sz="quarter" idx="29"/>
          </p:nvPr>
        </p:nvSpPr>
        <p:spPr>
          <a:xfrm>
            <a:off x="8047686" y="1757980"/>
            <a:ext cx="867600" cy="868680"/>
          </a:xfrm>
          <a:prstGeom prst="ellipse">
            <a:avLst/>
          </a:prstGeom>
          <a:noFill/>
          <a:ln w="19050">
            <a:no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0" name="Picture Placeholder 46">
            <a:extLst>
              <a:ext uri="{FF2B5EF4-FFF2-40B4-BE49-F238E27FC236}">
                <a16:creationId xmlns:a16="http://schemas.microsoft.com/office/drawing/2014/main" id="{B4548244-F89A-4EA8-9DB4-056E45B2FDF5}"/>
              </a:ext>
            </a:extLst>
          </p:cNvPr>
          <p:cNvSpPr>
            <a:spLocks noGrp="1"/>
          </p:cNvSpPr>
          <p:nvPr>
            <p:ph type="pic" sz="quarter" idx="30"/>
          </p:nvPr>
        </p:nvSpPr>
        <p:spPr>
          <a:xfrm>
            <a:off x="977066" y="3890091"/>
            <a:ext cx="867600" cy="868680"/>
          </a:xfrm>
          <a:prstGeom prst="ellipse">
            <a:avLst/>
          </a:prstGeom>
          <a:noFill/>
          <a:ln w="19050">
            <a:no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1" name="Picture Placeholder 46">
            <a:extLst>
              <a:ext uri="{FF2B5EF4-FFF2-40B4-BE49-F238E27FC236}">
                <a16:creationId xmlns:a16="http://schemas.microsoft.com/office/drawing/2014/main" id="{6B46EEEA-383D-42CD-ABFC-86BD330E07A0}"/>
              </a:ext>
            </a:extLst>
          </p:cNvPr>
          <p:cNvSpPr>
            <a:spLocks noGrp="1"/>
          </p:cNvSpPr>
          <p:nvPr>
            <p:ph type="pic" sz="quarter" idx="31"/>
          </p:nvPr>
        </p:nvSpPr>
        <p:spPr>
          <a:xfrm>
            <a:off x="4512376" y="3890091"/>
            <a:ext cx="867600" cy="868680"/>
          </a:xfrm>
          <a:prstGeom prst="ellipse">
            <a:avLst/>
          </a:prstGeom>
          <a:noFill/>
          <a:ln w="19050">
            <a:no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2" name="Picture Placeholder 46">
            <a:extLst>
              <a:ext uri="{FF2B5EF4-FFF2-40B4-BE49-F238E27FC236}">
                <a16:creationId xmlns:a16="http://schemas.microsoft.com/office/drawing/2014/main" id="{DF75483C-CE05-4E90-8A93-D04244423927}"/>
              </a:ext>
            </a:extLst>
          </p:cNvPr>
          <p:cNvSpPr>
            <a:spLocks noGrp="1"/>
          </p:cNvSpPr>
          <p:nvPr>
            <p:ph type="pic" sz="quarter" idx="32"/>
          </p:nvPr>
        </p:nvSpPr>
        <p:spPr>
          <a:xfrm>
            <a:off x="8047686" y="3890091"/>
            <a:ext cx="867600" cy="868680"/>
          </a:xfrm>
          <a:prstGeom prst="ellipse">
            <a:avLst/>
          </a:prstGeom>
          <a:noFill/>
          <a:ln w="19050">
            <a:no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Tree>
    <p:extLst>
      <p:ext uri="{BB962C8B-B14F-4D97-AF65-F5344CB8AC3E}">
        <p14:creationId xmlns:p14="http://schemas.microsoft.com/office/powerpoint/2010/main" val="37667364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ontent and Focus Points">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AD0AA671-B458-75A5-FEDC-88210D8224F2}"/>
              </a:ext>
              <a:ext uri="{C183D7F6-B498-43B3-948B-1728B52AA6E4}">
                <adec:decorative xmlns:adec="http://schemas.microsoft.com/office/drawing/2017/decorative" val="1"/>
              </a:ext>
            </a:extLst>
          </p:cNvPr>
          <p:cNvGrpSpPr/>
          <p:nvPr userDrawn="1"/>
        </p:nvGrpSpPr>
        <p:grpSpPr>
          <a:xfrm>
            <a:off x="472440" y="393648"/>
            <a:ext cx="11247120" cy="6070705"/>
            <a:chOff x="472440" y="393648"/>
            <a:chExt cx="11247120" cy="6070705"/>
          </a:xfrm>
        </p:grpSpPr>
        <p:grpSp>
          <p:nvGrpSpPr>
            <p:cNvPr id="16" name="Group 15">
              <a:extLst>
                <a:ext uri="{FF2B5EF4-FFF2-40B4-BE49-F238E27FC236}">
                  <a16:creationId xmlns:a16="http://schemas.microsoft.com/office/drawing/2014/main" id="{D8070B43-A554-EF44-F090-0152A26B670B}"/>
                </a:ext>
              </a:extLst>
            </p:cNvPr>
            <p:cNvGrpSpPr/>
            <p:nvPr userDrawn="1"/>
          </p:nvGrpSpPr>
          <p:grpSpPr>
            <a:xfrm>
              <a:off x="4449018" y="3035782"/>
              <a:ext cx="3216339" cy="2488545"/>
              <a:chOff x="4493183" y="3035782"/>
              <a:chExt cx="3216339" cy="2488545"/>
            </a:xfrm>
          </p:grpSpPr>
          <p:sp>
            <p:nvSpPr>
              <p:cNvPr id="13" name="Rectangle: Rounded Corners 12">
                <a:extLst>
                  <a:ext uri="{FF2B5EF4-FFF2-40B4-BE49-F238E27FC236}">
                    <a16:creationId xmlns:a16="http://schemas.microsoft.com/office/drawing/2014/main" id="{35F32AC8-D0FB-5633-A246-97E5484338E2}"/>
                  </a:ext>
                </a:extLst>
              </p:cNvPr>
              <p:cNvSpPr/>
              <p:nvPr userDrawn="1"/>
            </p:nvSpPr>
            <p:spPr>
              <a:xfrm>
                <a:off x="4503887" y="3035782"/>
                <a:ext cx="3205635" cy="1048119"/>
              </a:xfrm>
              <a:prstGeom prst="roundRect">
                <a:avLst>
                  <a:gd name="adj" fmla="val 50000"/>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Rounded Corners 14">
                <a:extLst>
                  <a:ext uri="{FF2B5EF4-FFF2-40B4-BE49-F238E27FC236}">
                    <a16:creationId xmlns:a16="http://schemas.microsoft.com/office/drawing/2014/main" id="{82655351-4CA5-7030-797E-8AD884256DEB}"/>
                  </a:ext>
                </a:extLst>
              </p:cNvPr>
              <p:cNvSpPr/>
              <p:nvPr userDrawn="1"/>
            </p:nvSpPr>
            <p:spPr>
              <a:xfrm>
                <a:off x="4493183" y="4476208"/>
                <a:ext cx="3205635" cy="1048119"/>
              </a:xfrm>
              <a:prstGeom prst="roundRect">
                <a:avLst>
                  <a:gd name="adj" fmla="val 50000"/>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Rectangle 1">
              <a:extLst>
                <a:ext uri="{FF2B5EF4-FFF2-40B4-BE49-F238E27FC236}">
                  <a16:creationId xmlns:a16="http://schemas.microsoft.com/office/drawing/2014/main" id="{DE5A6159-3269-247C-FFBE-0940C19C2B48}"/>
                </a:ext>
              </a:extLst>
            </p:cNvPr>
            <p:cNvSpPr/>
            <p:nvPr userDrawn="1"/>
          </p:nvSpPr>
          <p:spPr>
            <a:xfrm>
              <a:off x="481693" y="393648"/>
              <a:ext cx="11228615" cy="6070705"/>
            </a:xfrm>
            <a:prstGeom prst="rect">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2" name="Straight Connector 21">
              <a:extLst>
                <a:ext uri="{FF2B5EF4-FFF2-40B4-BE49-F238E27FC236}">
                  <a16:creationId xmlns:a16="http://schemas.microsoft.com/office/drawing/2014/main" id="{EF115498-45E0-83E4-6C2A-B0F8598CC349}"/>
                </a:ext>
              </a:extLst>
            </p:cNvPr>
            <p:cNvCxnSpPr>
              <a:cxnSpLocks/>
            </p:cNvCxnSpPr>
            <p:nvPr userDrawn="1"/>
          </p:nvCxnSpPr>
          <p:spPr>
            <a:xfrm flipH="1">
              <a:off x="472440" y="1291011"/>
              <a:ext cx="1124712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7CE35A2D-88FA-6FF8-0B67-6386DECEFBD0}"/>
                </a:ext>
              </a:extLst>
            </p:cNvPr>
            <p:cNvGrpSpPr/>
            <p:nvPr userDrawn="1"/>
          </p:nvGrpSpPr>
          <p:grpSpPr>
            <a:xfrm>
              <a:off x="481694" y="1300843"/>
              <a:ext cx="11228613" cy="5163510"/>
              <a:chOff x="481693" y="1300843"/>
              <a:chExt cx="11228613" cy="5163510"/>
            </a:xfrm>
          </p:grpSpPr>
          <p:cxnSp>
            <p:nvCxnSpPr>
              <p:cNvPr id="24" name="Straight Connector 23">
                <a:extLst>
                  <a:ext uri="{FF2B5EF4-FFF2-40B4-BE49-F238E27FC236}">
                    <a16:creationId xmlns:a16="http://schemas.microsoft.com/office/drawing/2014/main" id="{2C4006F0-8F76-A8D3-67AF-77573E5C34BC}"/>
                  </a:ext>
                </a:extLst>
              </p:cNvPr>
              <p:cNvCxnSpPr>
                <a:cxnSpLocks/>
              </p:cNvCxnSpPr>
              <p:nvPr userDrawn="1"/>
            </p:nvCxnSpPr>
            <p:spPr>
              <a:xfrm>
                <a:off x="4034129" y="1300843"/>
                <a:ext cx="0" cy="516351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0C515FE9-A175-C681-A291-4676AEF27BF3}"/>
                  </a:ext>
                </a:extLst>
              </p:cNvPr>
              <p:cNvCxnSpPr>
                <a:cxnSpLocks/>
              </p:cNvCxnSpPr>
              <p:nvPr userDrawn="1"/>
            </p:nvCxnSpPr>
            <p:spPr>
              <a:xfrm>
                <a:off x="8157873" y="1300843"/>
                <a:ext cx="0" cy="513736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2E1B1C58-815E-DA91-6DDD-C5DEEB6ADD88}"/>
                  </a:ext>
                </a:extLst>
              </p:cNvPr>
              <p:cNvCxnSpPr>
                <a:cxnSpLocks/>
              </p:cNvCxnSpPr>
              <p:nvPr userDrawn="1"/>
            </p:nvCxnSpPr>
            <p:spPr>
              <a:xfrm flipH="1">
                <a:off x="481693" y="1300843"/>
                <a:ext cx="1122861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7" name="Title 6">
            <a:extLst>
              <a:ext uri="{FF2B5EF4-FFF2-40B4-BE49-F238E27FC236}">
                <a16:creationId xmlns:a16="http://schemas.microsoft.com/office/drawing/2014/main" id="{80868302-0413-1A88-A081-46FCFEC829D5}"/>
              </a:ext>
            </a:extLst>
          </p:cNvPr>
          <p:cNvSpPr>
            <a:spLocks noGrp="1"/>
          </p:cNvSpPr>
          <p:nvPr>
            <p:ph type="title" hasCustomPrompt="1"/>
          </p:nvPr>
        </p:nvSpPr>
        <p:spPr>
          <a:xfrm>
            <a:off x="481692" y="423142"/>
            <a:ext cx="11192526" cy="837489"/>
          </a:xfrm>
        </p:spPr>
        <p:txBody>
          <a:bodyPr tIns="0" bIns="0" anchor="ctr"/>
          <a:lstStyle>
            <a:lvl1pPr algn="ctr">
              <a:lnSpc>
                <a:spcPct val="100000"/>
              </a:lnSpc>
              <a:defRPr sz="2800" b="0"/>
            </a:lvl1pPr>
          </a:lstStyle>
          <a:p>
            <a:r>
              <a:rPr lang="en-US" dirty="0"/>
              <a:t>Add title here</a:t>
            </a:r>
          </a:p>
        </p:txBody>
      </p:sp>
      <p:sp>
        <p:nvSpPr>
          <p:cNvPr id="8" name="Picture Placeholder 28">
            <a:extLst>
              <a:ext uri="{FF2B5EF4-FFF2-40B4-BE49-F238E27FC236}">
                <a16:creationId xmlns:a16="http://schemas.microsoft.com/office/drawing/2014/main" id="{768BF372-EE3D-B6C9-DBFD-32FAA3C73BD3}"/>
              </a:ext>
            </a:extLst>
          </p:cNvPr>
          <p:cNvSpPr>
            <a:spLocks noGrp="1"/>
          </p:cNvSpPr>
          <p:nvPr>
            <p:ph type="pic" sz="quarter" idx="16"/>
          </p:nvPr>
        </p:nvSpPr>
        <p:spPr>
          <a:xfrm>
            <a:off x="511768" y="1310640"/>
            <a:ext cx="3505938" cy="5124217"/>
          </a:xfrm>
          <a:ln w="12700">
            <a:noFill/>
          </a:ln>
        </p:spPr>
        <p:txBody>
          <a:bodyPr/>
          <a:lstStyle>
            <a:lvl1pPr marL="0" indent="0" algn="ctr">
              <a:buNone/>
              <a:defRPr/>
            </a:lvl1pPr>
          </a:lstStyle>
          <a:p>
            <a:r>
              <a:rPr lang="en-US"/>
              <a:t>Click icon to add picture</a:t>
            </a:r>
            <a:endParaRPr lang="en-US" dirty="0"/>
          </a:p>
        </p:txBody>
      </p:sp>
      <p:sp>
        <p:nvSpPr>
          <p:cNvPr id="26" name="Footer Placeholder 4">
            <a:extLst>
              <a:ext uri="{FF2B5EF4-FFF2-40B4-BE49-F238E27FC236}">
                <a16:creationId xmlns:a16="http://schemas.microsoft.com/office/drawing/2014/main" id="{DB49BBE5-CCBB-7C39-D34E-E82C25AA576F}"/>
              </a:ext>
            </a:extLst>
          </p:cNvPr>
          <p:cNvSpPr>
            <a:spLocks noGrp="1"/>
          </p:cNvSpPr>
          <p:nvPr>
            <p:ph type="ftr" sz="quarter" idx="3"/>
          </p:nvPr>
        </p:nvSpPr>
        <p:spPr>
          <a:xfrm>
            <a:off x="624200" y="6102362"/>
            <a:ext cx="3264218" cy="272756"/>
          </a:xfrm>
          <a:prstGeom prst="rect">
            <a:avLst/>
          </a:prstGeom>
        </p:spPr>
        <p:txBody>
          <a:bodyPr vert="horz" lIns="91440" tIns="45720" rIns="91440" bIns="45720" rtlCol="0" anchor="ctr"/>
          <a:lstStyle>
            <a:lvl1pPr algn="l">
              <a:defRPr sz="900" cap="all">
                <a:solidFill>
                  <a:schemeClr val="bg1"/>
                </a:solidFill>
              </a:defRPr>
            </a:lvl1pPr>
          </a:lstStyle>
          <a:p>
            <a:r>
              <a:rPr lang="en-US" dirty="0"/>
              <a:t>footer</a:t>
            </a:r>
          </a:p>
        </p:txBody>
      </p:sp>
      <p:sp>
        <p:nvSpPr>
          <p:cNvPr id="17" name="Text Placeholder 13">
            <a:extLst>
              <a:ext uri="{FF2B5EF4-FFF2-40B4-BE49-F238E27FC236}">
                <a16:creationId xmlns:a16="http://schemas.microsoft.com/office/drawing/2014/main" id="{5A131435-86E8-B8C3-7DA2-65F5A5EAB1F6}"/>
              </a:ext>
            </a:extLst>
          </p:cNvPr>
          <p:cNvSpPr>
            <a:spLocks noGrp="1"/>
          </p:cNvSpPr>
          <p:nvPr>
            <p:ph type="body" sz="quarter" idx="19" hasCustomPrompt="1"/>
          </p:nvPr>
        </p:nvSpPr>
        <p:spPr>
          <a:xfrm>
            <a:off x="4454370" y="1402746"/>
            <a:ext cx="3205635" cy="1048120"/>
          </a:xfrm>
          <a:prstGeom prst="rect">
            <a:avLst/>
          </a:prstGeom>
          <a:noFill/>
          <a:ln w="22225">
            <a:noFill/>
          </a:ln>
        </p:spPr>
        <p:txBody>
          <a:bodyPr anchor="ctr">
            <a:normAutofit/>
          </a:bodyPr>
          <a:lstStyle>
            <a:lvl1pPr marL="0" indent="0" algn="ctr">
              <a:spcBef>
                <a:spcPts val="0"/>
              </a:spcBef>
              <a:spcAft>
                <a:spcPts val="1200"/>
              </a:spcAft>
              <a:buFont typeface="Arial" panose="020B0604020202020204" pitchFamily="34" charset="0"/>
              <a:buNone/>
              <a:defRPr sz="2000" b="1" cap="all" baseline="0"/>
            </a:lvl1pPr>
            <a:lvl2pPr marL="324000" indent="0">
              <a:buNone/>
              <a:defRPr/>
            </a:lvl2pPr>
            <a:lvl3pPr marL="630000" indent="0">
              <a:buNone/>
              <a:defRPr/>
            </a:lvl3pPr>
            <a:lvl4pPr marL="1008000" indent="0">
              <a:buNone/>
              <a:defRPr/>
            </a:lvl4pPr>
            <a:lvl5pPr marL="1368000" indent="0">
              <a:buNone/>
              <a:defRPr/>
            </a:lvl5pPr>
          </a:lstStyle>
          <a:p>
            <a:pPr lvl="0"/>
            <a:r>
              <a:rPr lang="en-US" dirty="0"/>
              <a:t>Add text here</a:t>
            </a:r>
          </a:p>
        </p:txBody>
      </p:sp>
      <p:sp>
        <p:nvSpPr>
          <p:cNvPr id="14" name="Text Placeholder 13">
            <a:extLst>
              <a:ext uri="{FF2B5EF4-FFF2-40B4-BE49-F238E27FC236}">
                <a16:creationId xmlns:a16="http://schemas.microsoft.com/office/drawing/2014/main" id="{21BAEDB1-AAC6-8012-7AC3-CC75D0096F4E}"/>
              </a:ext>
            </a:extLst>
          </p:cNvPr>
          <p:cNvSpPr>
            <a:spLocks noGrp="1"/>
          </p:cNvSpPr>
          <p:nvPr>
            <p:ph type="body" sz="quarter" idx="12" hasCustomPrompt="1"/>
          </p:nvPr>
        </p:nvSpPr>
        <p:spPr>
          <a:xfrm>
            <a:off x="4867485" y="2536721"/>
            <a:ext cx="2379405" cy="1048119"/>
          </a:xfrm>
          <a:prstGeom prst="roundRect">
            <a:avLst/>
          </a:prstGeom>
          <a:solidFill>
            <a:schemeClr val="accent3"/>
          </a:solidFill>
          <a:ln w="22225">
            <a:solidFill>
              <a:schemeClr val="bg1"/>
            </a:solidFill>
          </a:ln>
        </p:spPr>
        <p:txBody>
          <a:bodyPr anchor="ctr">
            <a:normAutofit/>
          </a:bodyPr>
          <a:lstStyle>
            <a:lvl1pPr marL="0" indent="0" algn="ctr">
              <a:spcBef>
                <a:spcPts val="0"/>
              </a:spcBef>
              <a:spcAft>
                <a:spcPts val="1200"/>
              </a:spcAft>
              <a:buFont typeface="Arial" panose="020B0604020202020204" pitchFamily="34" charset="0"/>
              <a:buNone/>
              <a:defRPr sz="1800"/>
            </a:lvl1pPr>
            <a:lvl2pPr marL="324000" indent="0">
              <a:buNone/>
              <a:defRPr/>
            </a:lvl2pPr>
            <a:lvl3pPr marL="630000" indent="0">
              <a:buNone/>
              <a:defRPr/>
            </a:lvl3pPr>
            <a:lvl4pPr marL="1008000" indent="0">
              <a:buNone/>
              <a:defRPr/>
            </a:lvl4pPr>
            <a:lvl5pPr marL="1368000" indent="0">
              <a:buNone/>
              <a:defRPr/>
            </a:lvl5pPr>
          </a:lstStyle>
          <a:p>
            <a:pPr lvl="0"/>
            <a:r>
              <a:rPr lang="en-US" dirty="0"/>
              <a:t>Add text here</a:t>
            </a:r>
          </a:p>
        </p:txBody>
      </p:sp>
      <p:sp>
        <p:nvSpPr>
          <p:cNvPr id="10" name="Text Placeholder 13">
            <a:extLst>
              <a:ext uri="{FF2B5EF4-FFF2-40B4-BE49-F238E27FC236}">
                <a16:creationId xmlns:a16="http://schemas.microsoft.com/office/drawing/2014/main" id="{B0DE4F42-71D8-6F18-9C5A-EC7A4B0C6C83}"/>
              </a:ext>
            </a:extLst>
          </p:cNvPr>
          <p:cNvSpPr>
            <a:spLocks noGrp="1"/>
          </p:cNvSpPr>
          <p:nvPr>
            <p:ph type="body" sz="quarter" idx="17" hasCustomPrompt="1"/>
          </p:nvPr>
        </p:nvSpPr>
        <p:spPr>
          <a:xfrm>
            <a:off x="4867485" y="3753589"/>
            <a:ext cx="2379405" cy="1048119"/>
          </a:xfrm>
          <a:prstGeom prst="roundRect">
            <a:avLst/>
          </a:prstGeom>
          <a:solidFill>
            <a:schemeClr val="accent3"/>
          </a:solidFill>
          <a:ln w="22225">
            <a:solidFill>
              <a:schemeClr val="bg1"/>
            </a:solidFill>
          </a:ln>
        </p:spPr>
        <p:txBody>
          <a:bodyPr anchor="ctr">
            <a:normAutofit/>
          </a:bodyPr>
          <a:lstStyle>
            <a:lvl1pPr marL="0" indent="0" algn="ctr">
              <a:spcBef>
                <a:spcPts val="0"/>
              </a:spcBef>
              <a:spcAft>
                <a:spcPts val="1200"/>
              </a:spcAft>
              <a:buFont typeface="Arial" panose="020B0604020202020204" pitchFamily="34" charset="0"/>
              <a:buNone/>
              <a:defRPr sz="1800"/>
            </a:lvl1pPr>
            <a:lvl2pPr marL="324000" indent="0">
              <a:buNone/>
              <a:defRPr/>
            </a:lvl2pPr>
            <a:lvl3pPr marL="630000" indent="0">
              <a:buNone/>
              <a:defRPr/>
            </a:lvl3pPr>
            <a:lvl4pPr marL="1008000" indent="0">
              <a:buNone/>
              <a:defRPr/>
            </a:lvl4pPr>
            <a:lvl5pPr marL="1368000" indent="0">
              <a:buNone/>
              <a:defRPr/>
            </a:lvl5pPr>
          </a:lstStyle>
          <a:p>
            <a:pPr lvl="0"/>
            <a:r>
              <a:rPr lang="en-US" dirty="0"/>
              <a:t>Add text here</a:t>
            </a:r>
          </a:p>
        </p:txBody>
      </p:sp>
      <p:sp>
        <p:nvSpPr>
          <p:cNvPr id="12" name="Text Placeholder 13">
            <a:extLst>
              <a:ext uri="{FF2B5EF4-FFF2-40B4-BE49-F238E27FC236}">
                <a16:creationId xmlns:a16="http://schemas.microsoft.com/office/drawing/2014/main" id="{1987EDF9-4ED4-5490-17AF-99478B543C2D}"/>
              </a:ext>
            </a:extLst>
          </p:cNvPr>
          <p:cNvSpPr>
            <a:spLocks noGrp="1"/>
          </p:cNvSpPr>
          <p:nvPr>
            <p:ph type="body" sz="quarter" idx="18" hasCustomPrompt="1"/>
          </p:nvPr>
        </p:nvSpPr>
        <p:spPr>
          <a:xfrm>
            <a:off x="4867485" y="4970457"/>
            <a:ext cx="2379405" cy="1048119"/>
          </a:xfrm>
          <a:prstGeom prst="roundRect">
            <a:avLst/>
          </a:prstGeom>
          <a:solidFill>
            <a:schemeClr val="accent3"/>
          </a:solidFill>
          <a:ln w="22225">
            <a:solidFill>
              <a:schemeClr val="bg1"/>
            </a:solidFill>
          </a:ln>
        </p:spPr>
        <p:txBody>
          <a:bodyPr anchor="ctr">
            <a:normAutofit/>
          </a:bodyPr>
          <a:lstStyle>
            <a:lvl1pPr marL="0" indent="0" algn="ctr">
              <a:spcBef>
                <a:spcPts val="0"/>
              </a:spcBef>
              <a:spcAft>
                <a:spcPts val="1200"/>
              </a:spcAft>
              <a:buFont typeface="Arial" panose="020B0604020202020204" pitchFamily="34" charset="0"/>
              <a:buNone/>
              <a:defRPr sz="1800"/>
            </a:lvl1pPr>
            <a:lvl2pPr marL="324000" indent="0">
              <a:buNone/>
              <a:defRPr/>
            </a:lvl2pPr>
            <a:lvl3pPr marL="630000" indent="0">
              <a:buNone/>
              <a:defRPr/>
            </a:lvl3pPr>
            <a:lvl4pPr marL="1008000" indent="0">
              <a:buNone/>
              <a:defRPr/>
            </a:lvl4pPr>
            <a:lvl5pPr marL="1368000" indent="0">
              <a:buNone/>
              <a:defRPr/>
            </a:lvl5pPr>
          </a:lstStyle>
          <a:p>
            <a:pPr lvl="0"/>
            <a:r>
              <a:rPr lang="en-US" dirty="0"/>
              <a:t>Add text here</a:t>
            </a:r>
          </a:p>
        </p:txBody>
      </p:sp>
      <p:sp>
        <p:nvSpPr>
          <p:cNvPr id="29" name="Picture Placeholder 28">
            <a:extLst>
              <a:ext uri="{FF2B5EF4-FFF2-40B4-BE49-F238E27FC236}">
                <a16:creationId xmlns:a16="http://schemas.microsoft.com/office/drawing/2014/main" id="{9E4F8DC2-6173-797C-063C-ABCB06835913}"/>
              </a:ext>
            </a:extLst>
          </p:cNvPr>
          <p:cNvSpPr>
            <a:spLocks noGrp="1"/>
          </p:cNvSpPr>
          <p:nvPr>
            <p:ph type="pic" sz="quarter" idx="15"/>
          </p:nvPr>
        </p:nvSpPr>
        <p:spPr>
          <a:xfrm>
            <a:off x="8170607" y="1314450"/>
            <a:ext cx="3513444" cy="5120408"/>
          </a:xfrm>
          <a:ln w="12700">
            <a:noFill/>
          </a:ln>
        </p:spPr>
        <p:txBody>
          <a:bodyPr/>
          <a:lstStyle>
            <a:lvl1pPr marL="0" indent="0" algn="ctr">
              <a:buNone/>
              <a:defRPr/>
            </a:lvl1pPr>
          </a:lstStyle>
          <a:p>
            <a:r>
              <a:rPr lang="en-US"/>
              <a:t>Click icon to add picture</a:t>
            </a:r>
            <a:endParaRPr lang="en-US" dirty="0"/>
          </a:p>
        </p:txBody>
      </p:sp>
      <p:sp>
        <p:nvSpPr>
          <p:cNvPr id="27" name="Slide Number Placeholder 5">
            <a:extLst>
              <a:ext uri="{FF2B5EF4-FFF2-40B4-BE49-F238E27FC236}">
                <a16:creationId xmlns:a16="http://schemas.microsoft.com/office/drawing/2014/main" id="{2AB94E18-4F07-B724-9D3D-44801937747E}"/>
              </a:ext>
            </a:extLst>
          </p:cNvPr>
          <p:cNvSpPr>
            <a:spLocks noGrp="1"/>
          </p:cNvSpPr>
          <p:nvPr>
            <p:ph type="sldNum" sz="quarter" idx="4"/>
          </p:nvPr>
        </p:nvSpPr>
        <p:spPr>
          <a:xfrm>
            <a:off x="11168661" y="6092534"/>
            <a:ext cx="474545" cy="272756"/>
          </a:xfrm>
          <a:prstGeom prst="rect">
            <a:avLst/>
          </a:prstGeom>
        </p:spPr>
        <p:txBody>
          <a:bodyPr vert="horz" lIns="91440" tIns="45720" rIns="91440" bIns="45720" rtlCol="0" anchor="ctr"/>
          <a:lstStyle>
            <a:lvl1pPr algn="r">
              <a:defRPr sz="900">
                <a:solidFill>
                  <a:schemeClr val="bg1"/>
                </a:solidFill>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62159501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1_Overview">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7427B840-CC27-4923-A00E-7899AF7A4460}"/>
              </a:ext>
            </a:extLst>
          </p:cNvPr>
          <p:cNvSpPr/>
          <p:nvPr userDrawn="1"/>
        </p:nvSpPr>
        <p:spPr>
          <a:xfrm>
            <a:off x="0" y="5764039"/>
            <a:ext cx="12192000" cy="1093961"/>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E45FD86-80D5-4520-8C38-1EDDAB179D77}"/>
              </a:ext>
            </a:extLst>
          </p:cNvPr>
          <p:cNvSpPr>
            <a:spLocks noGrp="1"/>
          </p:cNvSpPr>
          <p:nvPr>
            <p:ph type="title" hasCustomPrompt="1"/>
          </p:nvPr>
        </p:nvSpPr>
        <p:spPr>
          <a:xfrm>
            <a:off x="928800" y="607100"/>
            <a:ext cx="4737482" cy="697044"/>
          </a:xfrm>
        </p:spPr>
        <p:txBody>
          <a:bodyPr anchor="b">
            <a:noAutofit/>
          </a:bodyPr>
          <a:lstStyle>
            <a:lvl1pPr>
              <a:defRPr lang="en-US" sz="4000" b="1" kern="1200" dirty="0">
                <a:gradFill>
                  <a:gsLst>
                    <a:gs pos="0">
                      <a:schemeClr val="bg2"/>
                    </a:gs>
                    <a:gs pos="100000">
                      <a:schemeClr val="accent1"/>
                    </a:gs>
                  </a:gsLst>
                  <a:lin ang="0" scaled="1"/>
                </a:gradFill>
                <a:latin typeface="+mj-lt"/>
                <a:ea typeface="+mj-ea"/>
                <a:cs typeface="+mj-cs"/>
              </a:defRPr>
            </a:lvl1pPr>
          </a:lstStyle>
          <a:p>
            <a:r>
              <a:rPr lang="en-US" dirty="0"/>
              <a:t>OVERVIEW SLIDE</a:t>
            </a:r>
          </a:p>
        </p:txBody>
      </p:sp>
      <p:sp>
        <p:nvSpPr>
          <p:cNvPr id="4" name="Text Placeholder 3">
            <a:extLst>
              <a:ext uri="{FF2B5EF4-FFF2-40B4-BE49-F238E27FC236}">
                <a16:creationId xmlns:a16="http://schemas.microsoft.com/office/drawing/2014/main" id="{28B7C16C-60B5-44CB-B3D5-09EA7F61FE42}"/>
              </a:ext>
            </a:extLst>
          </p:cNvPr>
          <p:cNvSpPr>
            <a:spLocks noGrp="1"/>
          </p:cNvSpPr>
          <p:nvPr>
            <p:ph type="body" sz="half" idx="2" hasCustomPrompt="1"/>
          </p:nvPr>
        </p:nvSpPr>
        <p:spPr>
          <a:xfrm>
            <a:off x="928801" y="2452709"/>
            <a:ext cx="3256674" cy="499493"/>
          </a:xfrm>
        </p:spPr>
        <p:txBody>
          <a:bodyPr>
            <a:normAutofit/>
          </a:bodyPr>
          <a:lstStyle>
            <a:lvl1pPr marL="0" indent="0">
              <a:buNone/>
              <a:defRPr lang="en-US" sz="2500" b="1" i="0" kern="1200" dirty="0" smtClean="0">
                <a:solidFill>
                  <a:schemeClr val="bg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1 Title</a:t>
            </a:r>
          </a:p>
        </p:txBody>
      </p:sp>
      <p:sp>
        <p:nvSpPr>
          <p:cNvPr id="5" name="Date Placeholder 4">
            <a:extLst>
              <a:ext uri="{FF2B5EF4-FFF2-40B4-BE49-F238E27FC236}">
                <a16:creationId xmlns:a16="http://schemas.microsoft.com/office/drawing/2014/main" id="{0B4BC91B-2A3F-445A-9C91-9BF7826133E6}"/>
              </a:ext>
            </a:extLst>
          </p:cNvPr>
          <p:cNvSpPr>
            <a:spLocks noGrp="1"/>
          </p:cNvSpPr>
          <p:nvPr>
            <p:ph type="dt" sz="half" idx="10"/>
          </p:nvPr>
        </p:nvSpPr>
        <p:spPr/>
        <p:txBody>
          <a:bodyPr/>
          <a:lstStyle/>
          <a:p>
            <a:fld id="{7B3A6B8C-51E0-4512-9EB9-DD1BB2387348}" type="datetime1">
              <a:rPr lang="en-US" smtClean="0"/>
              <a:t>2/22/2025</a:t>
            </a:fld>
            <a:endParaRPr lang="en-US" dirty="0"/>
          </a:p>
        </p:txBody>
      </p:sp>
      <p:sp>
        <p:nvSpPr>
          <p:cNvPr id="6" name="Footer Placeholder 5">
            <a:extLst>
              <a:ext uri="{FF2B5EF4-FFF2-40B4-BE49-F238E27FC236}">
                <a16:creationId xmlns:a16="http://schemas.microsoft.com/office/drawing/2014/main" id="{FBF24CAE-7220-4370-B793-B9D4AA1A3A5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32DF5915-4FF1-41EB-9C2F-1918DA858BB2}"/>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id="{663C2BC3-19D8-497A-B742-E2E5155DEA2E}"/>
              </a:ext>
            </a:extLst>
          </p:cNvPr>
          <p:cNvSpPr/>
          <p:nvPr userDrawn="1"/>
        </p:nvSpPr>
        <p:spPr>
          <a:xfrm>
            <a:off x="687289" y="0"/>
            <a:ext cx="72000" cy="115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2"/>
              </a:solidFill>
            </a:endParaRPr>
          </a:p>
        </p:txBody>
      </p:sp>
      <p:cxnSp>
        <p:nvCxnSpPr>
          <p:cNvPr id="12" name="Straight Connector 11">
            <a:extLst>
              <a:ext uri="{FF2B5EF4-FFF2-40B4-BE49-F238E27FC236}">
                <a16:creationId xmlns:a16="http://schemas.microsoft.com/office/drawing/2014/main" id="{78AD1AF6-056E-449E-ABB4-F42FCFF2154D}"/>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B49EFE94-C72E-4FA8-9AE2-70BFB09FB2C1}"/>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dirty="0"/>
              <a:t>20XX</a:t>
            </a:r>
          </a:p>
        </p:txBody>
      </p:sp>
      <p:cxnSp>
        <p:nvCxnSpPr>
          <p:cNvPr id="14" name="Straight Connector 13">
            <a:extLst>
              <a:ext uri="{FF2B5EF4-FFF2-40B4-BE49-F238E27FC236}">
                <a16:creationId xmlns:a16="http://schemas.microsoft.com/office/drawing/2014/main" id="{897F17BC-9B89-4B33-A693-1583A7EAEED0}"/>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52FBCB0-43B1-4129-B190-2F32EAB36A71}"/>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AF92140-8242-4A51-9463-35E60CF48BE9}"/>
              </a:ext>
            </a:extLst>
          </p:cNvPr>
          <p:cNvCxnSpPr>
            <a:cxnSpLocks/>
          </p:cNvCxnSpPr>
          <p:nvPr userDrawn="1"/>
        </p:nvCxnSpPr>
        <p:spPr>
          <a:xfrm>
            <a:off x="11192400" y="802800"/>
            <a:ext cx="100123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48D84BA3-D783-472E-AB10-C96A8DE8D0DD}"/>
              </a:ext>
            </a:extLst>
          </p:cNvPr>
          <p:cNvCxnSpPr>
            <a:cxnSpLocks/>
          </p:cNvCxnSpPr>
          <p:nvPr userDrawn="1"/>
        </p:nvCxnSpPr>
        <p:spPr>
          <a:xfrm rot="16200000">
            <a:off x="11383200" y="6580800"/>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5" name="Text Placeholder 3">
            <a:extLst>
              <a:ext uri="{FF2B5EF4-FFF2-40B4-BE49-F238E27FC236}">
                <a16:creationId xmlns:a16="http://schemas.microsoft.com/office/drawing/2014/main" id="{2BBCA2FF-2B83-4966-811C-E9FEEB77CBE4}"/>
              </a:ext>
            </a:extLst>
          </p:cNvPr>
          <p:cNvSpPr>
            <a:spLocks noGrp="1"/>
          </p:cNvSpPr>
          <p:nvPr>
            <p:ph type="body" sz="half" idx="16" hasCustomPrompt="1"/>
          </p:nvPr>
        </p:nvSpPr>
        <p:spPr>
          <a:xfrm>
            <a:off x="4467663" y="2452709"/>
            <a:ext cx="3256674" cy="499493"/>
          </a:xfrm>
        </p:spPr>
        <p:txBody>
          <a:bodyPr>
            <a:normAutofit/>
          </a:bodyPr>
          <a:lstStyle>
            <a:lvl1pPr marL="0" indent="0">
              <a:buNone/>
              <a:defRPr lang="en-US" sz="2500" b="1" i="0" kern="1200" dirty="0" smtClean="0">
                <a:solidFill>
                  <a:schemeClr val="bg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2 Title</a:t>
            </a:r>
          </a:p>
        </p:txBody>
      </p:sp>
      <p:sp>
        <p:nvSpPr>
          <p:cNvPr id="36" name="Text Placeholder 3">
            <a:extLst>
              <a:ext uri="{FF2B5EF4-FFF2-40B4-BE49-F238E27FC236}">
                <a16:creationId xmlns:a16="http://schemas.microsoft.com/office/drawing/2014/main" id="{663E6488-61FD-4194-B014-22CF5050C2C7}"/>
              </a:ext>
            </a:extLst>
          </p:cNvPr>
          <p:cNvSpPr>
            <a:spLocks noGrp="1"/>
          </p:cNvSpPr>
          <p:nvPr>
            <p:ph type="body" sz="half" idx="17" hasCustomPrompt="1"/>
          </p:nvPr>
        </p:nvSpPr>
        <p:spPr>
          <a:xfrm>
            <a:off x="8006525" y="2452709"/>
            <a:ext cx="3256674" cy="499493"/>
          </a:xfrm>
        </p:spPr>
        <p:txBody>
          <a:bodyPr>
            <a:normAutofit/>
          </a:bodyPr>
          <a:lstStyle>
            <a:lvl1pPr marL="0" indent="0">
              <a:buNone/>
              <a:defRPr lang="en-US" sz="2500" b="1" i="0" kern="1200" dirty="0" smtClean="0">
                <a:solidFill>
                  <a:schemeClr val="bg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3 Title</a:t>
            </a:r>
          </a:p>
        </p:txBody>
      </p:sp>
      <p:sp>
        <p:nvSpPr>
          <p:cNvPr id="37" name="Text Placeholder 3">
            <a:extLst>
              <a:ext uri="{FF2B5EF4-FFF2-40B4-BE49-F238E27FC236}">
                <a16:creationId xmlns:a16="http://schemas.microsoft.com/office/drawing/2014/main" id="{76A0643E-8E5C-4070-97FD-974351B1D00C}"/>
              </a:ext>
            </a:extLst>
          </p:cNvPr>
          <p:cNvSpPr>
            <a:spLocks noGrp="1"/>
          </p:cNvSpPr>
          <p:nvPr>
            <p:ph type="body" sz="half" idx="18" hasCustomPrompt="1"/>
          </p:nvPr>
        </p:nvSpPr>
        <p:spPr>
          <a:xfrm>
            <a:off x="928801" y="4563914"/>
            <a:ext cx="3256674" cy="499493"/>
          </a:xfrm>
        </p:spPr>
        <p:txBody>
          <a:bodyPr>
            <a:normAutofit/>
          </a:bodyPr>
          <a:lstStyle>
            <a:lvl1pPr marL="0" indent="0">
              <a:buNone/>
              <a:defRPr lang="en-US" sz="2500" b="1" i="0" kern="1200" dirty="0" smtClean="0">
                <a:solidFill>
                  <a:schemeClr val="accent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4 Title</a:t>
            </a:r>
          </a:p>
        </p:txBody>
      </p:sp>
      <p:sp>
        <p:nvSpPr>
          <p:cNvPr id="38" name="Text Placeholder 3">
            <a:extLst>
              <a:ext uri="{FF2B5EF4-FFF2-40B4-BE49-F238E27FC236}">
                <a16:creationId xmlns:a16="http://schemas.microsoft.com/office/drawing/2014/main" id="{A4ECC130-379C-4A4E-AAC7-D84522D434E2}"/>
              </a:ext>
            </a:extLst>
          </p:cNvPr>
          <p:cNvSpPr>
            <a:spLocks noGrp="1"/>
          </p:cNvSpPr>
          <p:nvPr>
            <p:ph type="body" sz="half" idx="19" hasCustomPrompt="1"/>
          </p:nvPr>
        </p:nvSpPr>
        <p:spPr>
          <a:xfrm>
            <a:off x="4467663" y="4563914"/>
            <a:ext cx="3256674" cy="499493"/>
          </a:xfrm>
        </p:spPr>
        <p:txBody>
          <a:bodyPr>
            <a:normAutofit/>
          </a:bodyPr>
          <a:lstStyle>
            <a:lvl1pPr marL="0" indent="0">
              <a:buNone/>
              <a:defRPr lang="en-US" sz="2500" b="1" i="0" kern="1200" dirty="0" smtClean="0">
                <a:solidFill>
                  <a:schemeClr val="accent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5 Title</a:t>
            </a:r>
          </a:p>
        </p:txBody>
      </p:sp>
      <p:sp>
        <p:nvSpPr>
          <p:cNvPr id="39" name="Text Placeholder 3">
            <a:extLst>
              <a:ext uri="{FF2B5EF4-FFF2-40B4-BE49-F238E27FC236}">
                <a16:creationId xmlns:a16="http://schemas.microsoft.com/office/drawing/2014/main" id="{C8C2920A-FB6F-4697-8CDD-0896EC262719}"/>
              </a:ext>
            </a:extLst>
          </p:cNvPr>
          <p:cNvSpPr>
            <a:spLocks noGrp="1"/>
          </p:cNvSpPr>
          <p:nvPr>
            <p:ph type="body" sz="half" idx="20" hasCustomPrompt="1"/>
          </p:nvPr>
        </p:nvSpPr>
        <p:spPr>
          <a:xfrm>
            <a:off x="8006525" y="4563914"/>
            <a:ext cx="3256674" cy="499493"/>
          </a:xfrm>
        </p:spPr>
        <p:txBody>
          <a:bodyPr>
            <a:normAutofit/>
          </a:bodyPr>
          <a:lstStyle>
            <a:lvl1pPr marL="0" indent="0">
              <a:buNone/>
              <a:defRPr lang="en-US" sz="2500" b="1" i="0" kern="1200" dirty="0" smtClean="0">
                <a:solidFill>
                  <a:schemeClr val="accent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6 Title</a:t>
            </a:r>
          </a:p>
        </p:txBody>
      </p:sp>
      <p:sp>
        <p:nvSpPr>
          <p:cNvPr id="40" name="Text Placeholder 3">
            <a:extLst>
              <a:ext uri="{FF2B5EF4-FFF2-40B4-BE49-F238E27FC236}">
                <a16:creationId xmlns:a16="http://schemas.microsoft.com/office/drawing/2014/main" id="{F84CD40D-D65C-419A-B22F-5633C9254F52}"/>
              </a:ext>
            </a:extLst>
          </p:cNvPr>
          <p:cNvSpPr>
            <a:spLocks noGrp="1"/>
          </p:cNvSpPr>
          <p:nvPr>
            <p:ph type="body" sz="half" idx="21"/>
          </p:nvPr>
        </p:nvSpPr>
        <p:spPr>
          <a:xfrm>
            <a:off x="928801" y="2876273"/>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1" name="Text Placeholder 3">
            <a:extLst>
              <a:ext uri="{FF2B5EF4-FFF2-40B4-BE49-F238E27FC236}">
                <a16:creationId xmlns:a16="http://schemas.microsoft.com/office/drawing/2014/main" id="{4902ECF4-C668-49EA-AD7B-E0B3332DE48A}"/>
              </a:ext>
            </a:extLst>
          </p:cNvPr>
          <p:cNvSpPr>
            <a:spLocks noGrp="1"/>
          </p:cNvSpPr>
          <p:nvPr>
            <p:ph type="body" sz="half" idx="22"/>
          </p:nvPr>
        </p:nvSpPr>
        <p:spPr>
          <a:xfrm>
            <a:off x="4467663" y="2876273"/>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2" name="Text Placeholder 3">
            <a:extLst>
              <a:ext uri="{FF2B5EF4-FFF2-40B4-BE49-F238E27FC236}">
                <a16:creationId xmlns:a16="http://schemas.microsoft.com/office/drawing/2014/main" id="{648A6F22-3F59-4E0F-BAE5-9B7E0D16D33F}"/>
              </a:ext>
            </a:extLst>
          </p:cNvPr>
          <p:cNvSpPr>
            <a:spLocks noGrp="1"/>
          </p:cNvSpPr>
          <p:nvPr>
            <p:ph type="body" sz="half" idx="23"/>
          </p:nvPr>
        </p:nvSpPr>
        <p:spPr>
          <a:xfrm>
            <a:off x="8006525" y="2876273"/>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3" name="Text Placeholder 3">
            <a:extLst>
              <a:ext uri="{FF2B5EF4-FFF2-40B4-BE49-F238E27FC236}">
                <a16:creationId xmlns:a16="http://schemas.microsoft.com/office/drawing/2014/main" id="{5689CAE6-6963-412E-9DAD-B7B5AFC41DCF}"/>
              </a:ext>
            </a:extLst>
          </p:cNvPr>
          <p:cNvSpPr>
            <a:spLocks noGrp="1"/>
          </p:cNvSpPr>
          <p:nvPr>
            <p:ph type="body" sz="half" idx="24"/>
          </p:nvPr>
        </p:nvSpPr>
        <p:spPr>
          <a:xfrm>
            <a:off x="928801" y="4987478"/>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4" name="Text Placeholder 3">
            <a:extLst>
              <a:ext uri="{FF2B5EF4-FFF2-40B4-BE49-F238E27FC236}">
                <a16:creationId xmlns:a16="http://schemas.microsoft.com/office/drawing/2014/main" id="{98D9757D-1411-42F4-AABD-CC173E4A038B}"/>
              </a:ext>
            </a:extLst>
          </p:cNvPr>
          <p:cNvSpPr>
            <a:spLocks noGrp="1"/>
          </p:cNvSpPr>
          <p:nvPr>
            <p:ph type="body" sz="half" idx="25"/>
          </p:nvPr>
        </p:nvSpPr>
        <p:spPr>
          <a:xfrm>
            <a:off x="4467663" y="4987478"/>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5" name="Text Placeholder 3">
            <a:extLst>
              <a:ext uri="{FF2B5EF4-FFF2-40B4-BE49-F238E27FC236}">
                <a16:creationId xmlns:a16="http://schemas.microsoft.com/office/drawing/2014/main" id="{0590AA6E-50BC-4492-8B87-7D8D4A8A5E76}"/>
              </a:ext>
            </a:extLst>
          </p:cNvPr>
          <p:cNvSpPr>
            <a:spLocks noGrp="1"/>
          </p:cNvSpPr>
          <p:nvPr>
            <p:ph type="body" sz="half" idx="26"/>
          </p:nvPr>
        </p:nvSpPr>
        <p:spPr>
          <a:xfrm>
            <a:off x="8006525" y="4987478"/>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7" name="Picture Placeholder 46">
            <a:extLst>
              <a:ext uri="{FF2B5EF4-FFF2-40B4-BE49-F238E27FC236}">
                <a16:creationId xmlns:a16="http://schemas.microsoft.com/office/drawing/2014/main" id="{64786CCE-CCCC-4B2D-890D-9D719713DB79}"/>
              </a:ext>
            </a:extLst>
          </p:cNvPr>
          <p:cNvSpPr>
            <a:spLocks noGrp="1"/>
          </p:cNvSpPr>
          <p:nvPr>
            <p:ph type="pic" sz="quarter" idx="27"/>
          </p:nvPr>
        </p:nvSpPr>
        <p:spPr>
          <a:xfrm>
            <a:off x="1041234" y="1575100"/>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tx1">
                    <a:lumMod val="75000"/>
                    <a:lumOff val="25000"/>
                  </a:schemeClr>
                </a:solidFill>
              </a:defRPr>
            </a:lvl1pPr>
          </a:lstStyle>
          <a:p>
            <a:r>
              <a:rPr lang="en-US"/>
              <a:t>Click icon to add picture</a:t>
            </a:r>
            <a:endParaRPr lang="en-US" dirty="0"/>
          </a:p>
        </p:txBody>
      </p:sp>
      <p:sp>
        <p:nvSpPr>
          <p:cNvPr id="48" name="Picture Placeholder 46">
            <a:extLst>
              <a:ext uri="{FF2B5EF4-FFF2-40B4-BE49-F238E27FC236}">
                <a16:creationId xmlns:a16="http://schemas.microsoft.com/office/drawing/2014/main" id="{EB08972C-68CE-41CC-9351-3DD741E53936}"/>
              </a:ext>
            </a:extLst>
          </p:cNvPr>
          <p:cNvSpPr>
            <a:spLocks noGrp="1"/>
          </p:cNvSpPr>
          <p:nvPr>
            <p:ph type="pic" sz="quarter" idx="28"/>
          </p:nvPr>
        </p:nvSpPr>
        <p:spPr>
          <a:xfrm>
            <a:off x="4576544" y="1575100"/>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tx1">
                    <a:lumMod val="75000"/>
                    <a:lumOff val="25000"/>
                  </a:schemeClr>
                </a:solidFill>
              </a:defRPr>
            </a:lvl1pPr>
          </a:lstStyle>
          <a:p>
            <a:r>
              <a:rPr lang="en-US"/>
              <a:t>Click icon to add picture</a:t>
            </a:r>
            <a:endParaRPr lang="en-US" dirty="0"/>
          </a:p>
        </p:txBody>
      </p:sp>
      <p:sp>
        <p:nvSpPr>
          <p:cNvPr id="49" name="Picture Placeholder 46">
            <a:extLst>
              <a:ext uri="{FF2B5EF4-FFF2-40B4-BE49-F238E27FC236}">
                <a16:creationId xmlns:a16="http://schemas.microsoft.com/office/drawing/2014/main" id="{6347D157-8108-4656-88F3-59B693C47F9B}"/>
              </a:ext>
            </a:extLst>
          </p:cNvPr>
          <p:cNvSpPr>
            <a:spLocks noGrp="1"/>
          </p:cNvSpPr>
          <p:nvPr>
            <p:ph type="pic" sz="quarter" idx="29"/>
          </p:nvPr>
        </p:nvSpPr>
        <p:spPr>
          <a:xfrm>
            <a:off x="8111854" y="1575100"/>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tx1">
                    <a:lumMod val="75000"/>
                    <a:lumOff val="25000"/>
                  </a:schemeClr>
                </a:solidFill>
              </a:defRPr>
            </a:lvl1pPr>
          </a:lstStyle>
          <a:p>
            <a:r>
              <a:rPr lang="en-US"/>
              <a:t>Click icon to add picture</a:t>
            </a:r>
            <a:endParaRPr lang="en-US" dirty="0"/>
          </a:p>
        </p:txBody>
      </p:sp>
      <p:sp>
        <p:nvSpPr>
          <p:cNvPr id="50" name="Picture Placeholder 46">
            <a:extLst>
              <a:ext uri="{FF2B5EF4-FFF2-40B4-BE49-F238E27FC236}">
                <a16:creationId xmlns:a16="http://schemas.microsoft.com/office/drawing/2014/main" id="{B4548244-F89A-4EA8-9DB4-056E45B2FDF5}"/>
              </a:ext>
            </a:extLst>
          </p:cNvPr>
          <p:cNvSpPr>
            <a:spLocks noGrp="1"/>
          </p:cNvSpPr>
          <p:nvPr>
            <p:ph type="pic" sz="quarter" idx="30"/>
          </p:nvPr>
        </p:nvSpPr>
        <p:spPr>
          <a:xfrm>
            <a:off x="1041234" y="3707211"/>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tx1">
                    <a:lumMod val="75000"/>
                    <a:lumOff val="25000"/>
                  </a:schemeClr>
                </a:solidFill>
              </a:defRPr>
            </a:lvl1pPr>
          </a:lstStyle>
          <a:p>
            <a:r>
              <a:rPr lang="en-US"/>
              <a:t>Click icon to add picture</a:t>
            </a:r>
            <a:endParaRPr lang="en-US" dirty="0"/>
          </a:p>
        </p:txBody>
      </p:sp>
      <p:sp>
        <p:nvSpPr>
          <p:cNvPr id="51" name="Picture Placeholder 46">
            <a:extLst>
              <a:ext uri="{FF2B5EF4-FFF2-40B4-BE49-F238E27FC236}">
                <a16:creationId xmlns:a16="http://schemas.microsoft.com/office/drawing/2014/main" id="{6B46EEEA-383D-42CD-ABFC-86BD330E07A0}"/>
              </a:ext>
            </a:extLst>
          </p:cNvPr>
          <p:cNvSpPr>
            <a:spLocks noGrp="1"/>
          </p:cNvSpPr>
          <p:nvPr>
            <p:ph type="pic" sz="quarter" idx="31"/>
          </p:nvPr>
        </p:nvSpPr>
        <p:spPr>
          <a:xfrm>
            <a:off x="4576544" y="3707211"/>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tx1">
                    <a:lumMod val="75000"/>
                    <a:lumOff val="25000"/>
                  </a:schemeClr>
                </a:solidFill>
              </a:defRPr>
            </a:lvl1pPr>
          </a:lstStyle>
          <a:p>
            <a:r>
              <a:rPr lang="en-US"/>
              <a:t>Click icon to add picture</a:t>
            </a:r>
            <a:endParaRPr lang="en-US" dirty="0"/>
          </a:p>
        </p:txBody>
      </p:sp>
      <p:sp>
        <p:nvSpPr>
          <p:cNvPr id="52" name="Picture Placeholder 46">
            <a:extLst>
              <a:ext uri="{FF2B5EF4-FFF2-40B4-BE49-F238E27FC236}">
                <a16:creationId xmlns:a16="http://schemas.microsoft.com/office/drawing/2014/main" id="{DF75483C-CE05-4E90-8A93-D04244423927}"/>
              </a:ext>
            </a:extLst>
          </p:cNvPr>
          <p:cNvSpPr>
            <a:spLocks noGrp="1"/>
          </p:cNvSpPr>
          <p:nvPr>
            <p:ph type="pic" sz="quarter" idx="32"/>
          </p:nvPr>
        </p:nvSpPr>
        <p:spPr>
          <a:xfrm>
            <a:off x="8111854" y="3707211"/>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tx1">
                    <a:lumMod val="75000"/>
                    <a:lumOff val="25000"/>
                  </a:schemeClr>
                </a:solidFill>
              </a:defRPr>
            </a:lvl1pPr>
          </a:lstStyle>
          <a:p>
            <a:r>
              <a:rPr lang="en-US"/>
              <a:t>Click icon to add picture</a:t>
            </a:r>
            <a:endParaRPr lang="en-US" dirty="0"/>
          </a:p>
        </p:txBody>
      </p:sp>
    </p:spTree>
    <p:extLst>
      <p:ext uri="{BB962C8B-B14F-4D97-AF65-F5344CB8AC3E}">
        <p14:creationId xmlns:p14="http://schemas.microsoft.com/office/powerpoint/2010/main" val="42475799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2_Overview">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70994831-EE46-4DEA-9077-4FEBBCD60EB3}"/>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E45FD86-80D5-4520-8C38-1EDDAB179D77}"/>
              </a:ext>
            </a:extLst>
          </p:cNvPr>
          <p:cNvSpPr>
            <a:spLocks noGrp="1"/>
          </p:cNvSpPr>
          <p:nvPr>
            <p:ph type="title" hasCustomPrompt="1"/>
          </p:nvPr>
        </p:nvSpPr>
        <p:spPr>
          <a:xfrm>
            <a:off x="928800" y="607100"/>
            <a:ext cx="4737482" cy="697044"/>
          </a:xfrm>
        </p:spPr>
        <p:txBody>
          <a:bodyPr anchor="b">
            <a:noAutofit/>
          </a:bodyPr>
          <a:lstStyle>
            <a:lvl1pPr>
              <a:defRPr lang="en-US" sz="4000" b="1" kern="1200" dirty="0">
                <a:solidFill>
                  <a:schemeClr val="bg1"/>
                </a:solidFill>
                <a:latin typeface="+mj-lt"/>
                <a:ea typeface="+mj-ea"/>
                <a:cs typeface="+mj-cs"/>
              </a:defRPr>
            </a:lvl1pPr>
          </a:lstStyle>
          <a:p>
            <a:r>
              <a:rPr lang="en-US" dirty="0"/>
              <a:t>OVERVIEW SLIDE</a:t>
            </a:r>
          </a:p>
        </p:txBody>
      </p:sp>
      <p:sp>
        <p:nvSpPr>
          <p:cNvPr id="4" name="Text Placeholder 3">
            <a:extLst>
              <a:ext uri="{FF2B5EF4-FFF2-40B4-BE49-F238E27FC236}">
                <a16:creationId xmlns:a16="http://schemas.microsoft.com/office/drawing/2014/main" id="{28B7C16C-60B5-44CB-B3D5-09EA7F61FE42}"/>
              </a:ext>
            </a:extLst>
          </p:cNvPr>
          <p:cNvSpPr>
            <a:spLocks noGrp="1"/>
          </p:cNvSpPr>
          <p:nvPr>
            <p:ph type="body" sz="half" idx="2" hasCustomPrompt="1"/>
          </p:nvPr>
        </p:nvSpPr>
        <p:spPr>
          <a:xfrm>
            <a:off x="928801" y="26355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1 Title</a:t>
            </a:r>
          </a:p>
        </p:txBody>
      </p:sp>
      <p:sp>
        <p:nvSpPr>
          <p:cNvPr id="5" name="Date Placeholder 4">
            <a:extLst>
              <a:ext uri="{FF2B5EF4-FFF2-40B4-BE49-F238E27FC236}">
                <a16:creationId xmlns:a16="http://schemas.microsoft.com/office/drawing/2014/main" id="{0B4BC91B-2A3F-445A-9C91-9BF7826133E6}"/>
              </a:ext>
            </a:extLst>
          </p:cNvPr>
          <p:cNvSpPr>
            <a:spLocks noGrp="1"/>
          </p:cNvSpPr>
          <p:nvPr>
            <p:ph type="dt" sz="half" idx="10"/>
          </p:nvPr>
        </p:nvSpPr>
        <p:spPr/>
        <p:txBody>
          <a:bodyPr/>
          <a:lstStyle/>
          <a:p>
            <a:fld id="{E15065FF-3A74-4B0F-9624-362545A943D5}" type="datetime1">
              <a:rPr lang="en-US" smtClean="0"/>
              <a:t>2/22/2025</a:t>
            </a:fld>
            <a:endParaRPr lang="en-US" dirty="0"/>
          </a:p>
        </p:txBody>
      </p:sp>
      <p:sp>
        <p:nvSpPr>
          <p:cNvPr id="6" name="Footer Placeholder 5">
            <a:extLst>
              <a:ext uri="{FF2B5EF4-FFF2-40B4-BE49-F238E27FC236}">
                <a16:creationId xmlns:a16="http://schemas.microsoft.com/office/drawing/2014/main" id="{FBF24CAE-7220-4370-B793-B9D4AA1A3A5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32DF5915-4FF1-41EB-9C2F-1918DA858BB2}"/>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id="{663C2BC3-19D8-497A-B742-E2E5155DEA2E}"/>
              </a:ext>
            </a:extLst>
          </p:cNvPr>
          <p:cNvSpPr/>
          <p:nvPr userDrawn="1"/>
        </p:nvSpPr>
        <p:spPr>
          <a:xfrm>
            <a:off x="687289" y="244444"/>
            <a:ext cx="72000" cy="9075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Text Placeholder 3">
            <a:extLst>
              <a:ext uri="{FF2B5EF4-FFF2-40B4-BE49-F238E27FC236}">
                <a16:creationId xmlns:a16="http://schemas.microsoft.com/office/drawing/2014/main" id="{2BBCA2FF-2B83-4966-811C-E9FEEB77CBE4}"/>
              </a:ext>
            </a:extLst>
          </p:cNvPr>
          <p:cNvSpPr>
            <a:spLocks noGrp="1"/>
          </p:cNvSpPr>
          <p:nvPr>
            <p:ph type="body" sz="half" idx="16" hasCustomPrompt="1"/>
          </p:nvPr>
        </p:nvSpPr>
        <p:spPr>
          <a:xfrm>
            <a:off x="4467663" y="26355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2 Title</a:t>
            </a:r>
          </a:p>
        </p:txBody>
      </p:sp>
      <p:sp>
        <p:nvSpPr>
          <p:cNvPr id="36" name="Text Placeholder 3">
            <a:extLst>
              <a:ext uri="{FF2B5EF4-FFF2-40B4-BE49-F238E27FC236}">
                <a16:creationId xmlns:a16="http://schemas.microsoft.com/office/drawing/2014/main" id="{663E6488-61FD-4194-B014-22CF5050C2C7}"/>
              </a:ext>
            </a:extLst>
          </p:cNvPr>
          <p:cNvSpPr>
            <a:spLocks noGrp="1"/>
          </p:cNvSpPr>
          <p:nvPr>
            <p:ph type="body" sz="half" idx="17" hasCustomPrompt="1"/>
          </p:nvPr>
        </p:nvSpPr>
        <p:spPr>
          <a:xfrm>
            <a:off x="8006525" y="26355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3 Title</a:t>
            </a:r>
          </a:p>
        </p:txBody>
      </p:sp>
      <p:sp>
        <p:nvSpPr>
          <p:cNvPr id="37" name="Text Placeholder 3">
            <a:extLst>
              <a:ext uri="{FF2B5EF4-FFF2-40B4-BE49-F238E27FC236}">
                <a16:creationId xmlns:a16="http://schemas.microsoft.com/office/drawing/2014/main" id="{76A0643E-8E5C-4070-97FD-974351B1D00C}"/>
              </a:ext>
            </a:extLst>
          </p:cNvPr>
          <p:cNvSpPr>
            <a:spLocks noGrp="1"/>
          </p:cNvSpPr>
          <p:nvPr>
            <p:ph type="body" sz="half" idx="18" hasCustomPrompt="1"/>
          </p:nvPr>
        </p:nvSpPr>
        <p:spPr>
          <a:xfrm>
            <a:off x="928801" y="47467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4 Title</a:t>
            </a:r>
          </a:p>
        </p:txBody>
      </p:sp>
      <p:sp>
        <p:nvSpPr>
          <p:cNvPr id="38" name="Text Placeholder 3">
            <a:extLst>
              <a:ext uri="{FF2B5EF4-FFF2-40B4-BE49-F238E27FC236}">
                <a16:creationId xmlns:a16="http://schemas.microsoft.com/office/drawing/2014/main" id="{A4ECC130-379C-4A4E-AAC7-D84522D434E2}"/>
              </a:ext>
            </a:extLst>
          </p:cNvPr>
          <p:cNvSpPr>
            <a:spLocks noGrp="1"/>
          </p:cNvSpPr>
          <p:nvPr>
            <p:ph type="body" sz="half" idx="19" hasCustomPrompt="1"/>
          </p:nvPr>
        </p:nvSpPr>
        <p:spPr>
          <a:xfrm>
            <a:off x="4467663" y="47467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5 Title</a:t>
            </a:r>
          </a:p>
        </p:txBody>
      </p:sp>
      <p:sp>
        <p:nvSpPr>
          <p:cNvPr id="39" name="Text Placeholder 3">
            <a:extLst>
              <a:ext uri="{FF2B5EF4-FFF2-40B4-BE49-F238E27FC236}">
                <a16:creationId xmlns:a16="http://schemas.microsoft.com/office/drawing/2014/main" id="{C8C2920A-FB6F-4697-8CDD-0896EC262719}"/>
              </a:ext>
            </a:extLst>
          </p:cNvPr>
          <p:cNvSpPr>
            <a:spLocks noGrp="1"/>
          </p:cNvSpPr>
          <p:nvPr>
            <p:ph type="body" sz="half" idx="20" hasCustomPrompt="1"/>
          </p:nvPr>
        </p:nvSpPr>
        <p:spPr>
          <a:xfrm>
            <a:off x="8006525" y="47467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6 Title</a:t>
            </a:r>
          </a:p>
        </p:txBody>
      </p:sp>
      <p:sp>
        <p:nvSpPr>
          <p:cNvPr id="40" name="Text Placeholder 3">
            <a:extLst>
              <a:ext uri="{FF2B5EF4-FFF2-40B4-BE49-F238E27FC236}">
                <a16:creationId xmlns:a16="http://schemas.microsoft.com/office/drawing/2014/main" id="{F84CD40D-D65C-419A-B22F-5633C9254F52}"/>
              </a:ext>
            </a:extLst>
          </p:cNvPr>
          <p:cNvSpPr>
            <a:spLocks noGrp="1"/>
          </p:cNvSpPr>
          <p:nvPr>
            <p:ph type="body" sz="half" idx="21"/>
          </p:nvPr>
        </p:nvSpPr>
        <p:spPr>
          <a:xfrm>
            <a:off x="928801" y="3059153"/>
            <a:ext cx="3256674" cy="499493"/>
          </a:xfrm>
        </p:spPr>
        <p:txBody>
          <a:bodyPr>
            <a:normAutofit/>
          </a:bodyPr>
          <a:lstStyle>
            <a:lvl1pPr marL="0" indent="0">
              <a:buNone/>
              <a:defRPr lang="en-US" sz="1600" i="0" kern="120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1" name="Text Placeholder 3">
            <a:extLst>
              <a:ext uri="{FF2B5EF4-FFF2-40B4-BE49-F238E27FC236}">
                <a16:creationId xmlns:a16="http://schemas.microsoft.com/office/drawing/2014/main" id="{4902ECF4-C668-49EA-AD7B-E0B3332DE48A}"/>
              </a:ext>
            </a:extLst>
          </p:cNvPr>
          <p:cNvSpPr>
            <a:spLocks noGrp="1"/>
          </p:cNvSpPr>
          <p:nvPr>
            <p:ph type="body" sz="half" idx="22"/>
          </p:nvPr>
        </p:nvSpPr>
        <p:spPr>
          <a:xfrm>
            <a:off x="4467663" y="3059153"/>
            <a:ext cx="3256674" cy="499493"/>
          </a:xfrm>
        </p:spPr>
        <p:txBody>
          <a:bodyPr>
            <a:normAutofit/>
          </a:bodyPr>
          <a:lstStyle>
            <a:lvl1pPr marL="0" indent="0">
              <a:buNone/>
              <a:defRPr lang="en-US" sz="1600" i="0" kern="120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2" name="Text Placeholder 3">
            <a:extLst>
              <a:ext uri="{FF2B5EF4-FFF2-40B4-BE49-F238E27FC236}">
                <a16:creationId xmlns:a16="http://schemas.microsoft.com/office/drawing/2014/main" id="{648A6F22-3F59-4E0F-BAE5-9B7E0D16D33F}"/>
              </a:ext>
            </a:extLst>
          </p:cNvPr>
          <p:cNvSpPr>
            <a:spLocks noGrp="1"/>
          </p:cNvSpPr>
          <p:nvPr>
            <p:ph type="body" sz="half" idx="23"/>
          </p:nvPr>
        </p:nvSpPr>
        <p:spPr>
          <a:xfrm>
            <a:off x="8006525" y="3059153"/>
            <a:ext cx="3256674" cy="499493"/>
          </a:xfrm>
        </p:spPr>
        <p:txBody>
          <a:bodyPr>
            <a:normAutofit/>
          </a:bodyPr>
          <a:lstStyle>
            <a:lvl1pPr marL="0" indent="0">
              <a:buNone/>
              <a:defRPr lang="en-US" sz="1600" i="0" kern="120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3" name="Text Placeholder 3">
            <a:extLst>
              <a:ext uri="{FF2B5EF4-FFF2-40B4-BE49-F238E27FC236}">
                <a16:creationId xmlns:a16="http://schemas.microsoft.com/office/drawing/2014/main" id="{5689CAE6-6963-412E-9DAD-B7B5AFC41DCF}"/>
              </a:ext>
            </a:extLst>
          </p:cNvPr>
          <p:cNvSpPr>
            <a:spLocks noGrp="1"/>
          </p:cNvSpPr>
          <p:nvPr>
            <p:ph type="body" sz="half" idx="24"/>
          </p:nvPr>
        </p:nvSpPr>
        <p:spPr>
          <a:xfrm>
            <a:off x="928801" y="51703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4" name="Text Placeholder 3">
            <a:extLst>
              <a:ext uri="{FF2B5EF4-FFF2-40B4-BE49-F238E27FC236}">
                <a16:creationId xmlns:a16="http://schemas.microsoft.com/office/drawing/2014/main" id="{98D9757D-1411-42F4-AABD-CC173E4A038B}"/>
              </a:ext>
            </a:extLst>
          </p:cNvPr>
          <p:cNvSpPr>
            <a:spLocks noGrp="1"/>
          </p:cNvSpPr>
          <p:nvPr>
            <p:ph type="body" sz="half" idx="25"/>
          </p:nvPr>
        </p:nvSpPr>
        <p:spPr>
          <a:xfrm>
            <a:off x="4467663" y="51703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5" name="Text Placeholder 3">
            <a:extLst>
              <a:ext uri="{FF2B5EF4-FFF2-40B4-BE49-F238E27FC236}">
                <a16:creationId xmlns:a16="http://schemas.microsoft.com/office/drawing/2014/main" id="{0590AA6E-50BC-4492-8B87-7D8D4A8A5E76}"/>
              </a:ext>
            </a:extLst>
          </p:cNvPr>
          <p:cNvSpPr>
            <a:spLocks noGrp="1"/>
          </p:cNvSpPr>
          <p:nvPr>
            <p:ph type="body" sz="half" idx="26"/>
          </p:nvPr>
        </p:nvSpPr>
        <p:spPr>
          <a:xfrm>
            <a:off x="8006525" y="51703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7" name="Picture Placeholder 46">
            <a:extLst>
              <a:ext uri="{FF2B5EF4-FFF2-40B4-BE49-F238E27FC236}">
                <a16:creationId xmlns:a16="http://schemas.microsoft.com/office/drawing/2014/main" id="{64786CCE-CCCC-4B2D-890D-9D719713DB79}"/>
              </a:ext>
            </a:extLst>
          </p:cNvPr>
          <p:cNvSpPr>
            <a:spLocks noGrp="1"/>
          </p:cNvSpPr>
          <p:nvPr>
            <p:ph type="pic" sz="quarter" idx="27"/>
          </p:nvPr>
        </p:nvSpPr>
        <p:spPr>
          <a:xfrm>
            <a:off x="1041234" y="17579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48" name="Picture Placeholder 46">
            <a:extLst>
              <a:ext uri="{FF2B5EF4-FFF2-40B4-BE49-F238E27FC236}">
                <a16:creationId xmlns:a16="http://schemas.microsoft.com/office/drawing/2014/main" id="{EB08972C-68CE-41CC-9351-3DD741E53936}"/>
              </a:ext>
            </a:extLst>
          </p:cNvPr>
          <p:cNvSpPr>
            <a:spLocks noGrp="1"/>
          </p:cNvSpPr>
          <p:nvPr>
            <p:ph type="pic" sz="quarter" idx="28"/>
          </p:nvPr>
        </p:nvSpPr>
        <p:spPr>
          <a:xfrm>
            <a:off x="4576544" y="17579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49" name="Picture Placeholder 46">
            <a:extLst>
              <a:ext uri="{FF2B5EF4-FFF2-40B4-BE49-F238E27FC236}">
                <a16:creationId xmlns:a16="http://schemas.microsoft.com/office/drawing/2014/main" id="{6347D157-8108-4656-88F3-59B693C47F9B}"/>
              </a:ext>
            </a:extLst>
          </p:cNvPr>
          <p:cNvSpPr>
            <a:spLocks noGrp="1"/>
          </p:cNvSpPr>
          <p:nvPr>
            <p:ph type="pic" sz="quarter" idx="29"/>
          </p:nvPr>
        </p:nvSpPr>
        <p:spPr>
          <a:xfrm>
            <a:off x="8111854" y="17579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0" name="Picture Placeholder 46">
            <a:extLst>
              <a:ext uri="{FF2B5EF4-FFF2-40B4-BE49-F238E27FC236}">
                <a16:creationId xmlns:a16="http://schemas.microsoft.com/office/drawing/2014/main" id="{B4548244-F89A-4EA8-9DB4-056E45B2FDF5}"/>
              </a:ext>
            </a:extLst>
          </p:cNvPr>
          <p:cNvSpPr>
            <a:spLocks noGrp="1"/>
          </p:cNvSpPr>
          <p:nvPr>
            <p:ph type="pic" sz="quarter" idx="30"/>
          </p:nvPr>
        </p:nvSpPr>
        <p:spPr>
          <a:xfrm>
            <a:off x="1041234" y="38900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1" name="Picture Placeholder 46">
            <a:extLst>
              <a:ext uri="{FF2B5EF4-FFF2-40B4-BE49-F238E27FC236}">
                <a16:creationId xmlns:a16="http://schemas.microsoft.com/office/drawing/2014/main" id="{6B46EEEA-383D-42CD-ABFC-86BD330E07A0}"/>
              </a:ext>
            </a:extLst>
          </p:cNvPr>
          <p:cNvSpPr>
            <a:spLocks noGrp="1"/>
          </p:cNvSpPr>
          <p:nvPr>
            <p:ph type="pic" sz="quarter" idx="31"/>
          </p:nvPr>
        </p:nvSpPr>
        <p:spPr>
          <a:xfrm>
            <a:off x="4576544" y="38900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2" name="Picture Placeholder 46">
            <a:extLst>
              <a:ext uri="{FF2B5EF4-FFF2-40B4-BE49-F238E27FC236}">
                <a16:creationId xmlns:a16="http://schemas.microsoft.com/office/drawing/2014/main" id="{DF75483C-CE05-4E90-8A93-D04244423927}"/>
              </a:ext>
            </a:extLst>
          </p:cNvPr>
          <p:cNvSpPr>
            <a:spLocks noGrp="1"/>
          </p:cNvSpPr>
          <p:nvPr>
            <p:ph type="pic" sz="quarter" idx="32"/>
          </p:nvPr>
        </p:nvSpPr>
        <p:spPr>
          <a:xfrm>
            <a:off x="8111854" y="38900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cxnSp>
        <p:nvCxnSpPr>
          <p:cNvPr id="57" name="Straight Connector 56">
            <a:extLst>
              <a:ext uri="{FF2B5EF4-FFF2-40B4-BE49-F238E27FC236}">
                <a16:creationId xmlns:a16="http://schemas.microsoft.com/office/drawing/2014/main" id="{6EC8F712-6C02-43F3-8A0A-5DCA975E7C38}"/>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18B62D71-4318-4C96-828A-D19FFBFA7BDA}"/>
              </a:ext>
            </a:extLst>
          </p:cNvPr>
          <p:cNvCxnSpPr>
            <a:cxnSpLocks/>
          </p:cNvCxnSpPr>
          <p:nvPr userDrawn="1"/>
        </p:nvCxnSpPr>
        <p:spPr>
          <a:xfrm>
            <a:off x="10939723"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32" name="Text Placeholder 15">
            <a:extLst>
              <a:ext uri="{FF2B5EF4-FFF2-40B4-BE49-F238E27FC236}">
                <a16:creationId xmlns:a16="http://schemas.microsoft.com/office/drawing/2014/main" id="{12E8DD1E-B3CA-4756-A792-B476AFA9AE24}"/>
              </a:ext>
            </a:extLst>
          </p:cNvPr>
          <p:cNvSpPr>
            <a:spLocks noGrp="1"/>
          </p:cNvSpPr>
          <p:nvPr>
            <p:ph type="body" sz="quarter" idx="15" hasCustomPrompt="1"/>
          </p:nvPr>
        </p:nvSpPr>
        <p:spPr>
          <a:xfrm>
            <a:off x="10832539"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34" name="Straight Connector 33">
            <a:extLst>
              <a:ext uri="{FF2B5EF4-FFF2-40B4-BE49-F238E27FC236}">
                <a16:creationId xmlns:a16="http://schemas.microsoft.com/office/drawing/2014/main" id="{9603F760-AD2F-4611-99B6-58C4666AEBA1}"/>
              </a:ext>
            </a:extLst>
          </p:cNvPr>
          <p:cNvCxnSpPr>
            <a:cxnSpLocks/>
          </p:cNvCxnSpPr>
          <p:nvPr userDrawn="1"/>
        </p:nvCxnSpPr>
        <p:spPr>
          <a:xfrm>
            <a:off x="256374" y="6168360"/>
            <a:ext cx="150841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671105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3_Overview">
    <p:spTree>
      <p:nvGrpSpPr>
        <p:cNvPr id="1" name=""/>
        <p:cNvGrpSpPr/>
        <p:nvPr/>
      </p:nvGrpSpPr>
      <p:grpSpPr>
        <a:xfrm>
          <a:off x="0" y="0"/>
          <a:ext cx="0" cy="0"/>
          <a:chOff x="0" y="0"/>
          <a:chExt cx="0" cy="0"/>
        </a:xfrm>
      </p:grpSpPr>
      <p:sp>
        <p:nvSpPr>
          <p:cNvPr id="56" name="Rectangle 55">
            <a:extLst>
              <a:ext uri="{FF2B5EF4-FFF2-40B4-BE49-F238E27FC236}">
                <a16:creationId xmlns:a16="http://schemas.microsoft.com/office/drawing/2014/main" id="{68D5CEF0-7838-4E94-B0E2-6286757235DA}"/>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E45FD86-80D5-4520-8C38-1EDDAB179D77}"/>
              </a:ext>
            </a:extLst>
          </p:cNvPr>
          <p:cNvSpPr>
            <a:spLocks noGrp="1"/>
          </p:cNvSpPr>
          <p:nvPr>
            <p:ph type="title" hasCustomPrompt="1"/>
          </p:nvPr>
        </p:nvSpPr>
        <p:spPr>
          <a:xfrm>
            <a:off x="1519350" y="645199"/>
            <a:ext cx="4737482" cy="1338841"/>
          </a:xfrm>
        </p:spPr>
        <p:txBody>
          <a:bodyPr anchor="b">
            <a:noAutofit/>
          </a:bodyPr>
          <a:lstStyle>
            <a:lvl1pPr>
              <a:defRPr lang="en-US" sz="4000" b="1" kern="1200" dirty="0">
                <a:solidFill>
                  <a:schemeClr val="bg1"/>
                </a:solidFill>
                <a:latin typeface="+mj-lt"/>
                <a:ea typeface="+mj-ea"/>
                <a:cs typeface="+mj-cs"/>
              </a:defRPr>
            </a:lvl1pPr>
          </a:lstStyle>
          <a:p>
            <a:r>
              <a:rPr lang="en-US" dirty="0"/>
              <a:t>OVERVIEW</a:t>
            </a:r>
            <a:br>
              <a:rPr lang="en-US" dirty="0"/>
            </a:br>
            <a:r>
              <a:rPr lang="en-US" dirty="0"/>
              <a:t>SLIDE</a:t>
            </a:r>
          </a:p>
        </p:txBody>
      </p:sp>
      <p:sp>
        <p:nvSpPr>
          <p:cNvPr id="4" name="Text Placeholder 3">
            <a:extLst>
              <a:ext uri="{FF2B5EF4-FFF2-40B4-BE49-F238E27FC236}">
                <a16:creationId xmlns:a16="http://schemas.microsoft.com/office/drawing/2014/main" id="{28B7C16C-60B5-44CB-B3D5-09EA7F61FE42}"/>
              </a:ext>
            </a:extLst>
          </p:cNvPr>
          <p:cNvSpPr>
            <a:spLocks noGrp="1"/>
          </p:cNvSpPr>
          <p:nvPr>
            <p:ph type="body" sz="half" idx="2" hasCustomPrompt="1"/>
          </p:nvPr>
        </p:nvSpPr>
        <p:spPr>
          <a:xfrm>
            <a:off x="1386001" y="30927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1 Title</a:t>
            </a:r>
          </a:p>
        </p:txBody>
      </p:sp>
      <p:sp>
        <p:nvSpPr>
          <p:cNvPr id="5" name="Date Placeholder 4">
            <a:extLst>
              <a:ext uri="{FF2B5EF4-FFF2-40B4-BE49-F238E27FC236}">
                <a16:creationId xmlns:a16="http://schemas.microsoft.com/office/drawing/2014/main" id="{0B4BC91B-2A3F-445A-9C91-9BF7826133E6}"/>
              </a:ext>
            </a:extLst>
          </p:cNvPr>
          <p:cNvSpPr>
            <a:spLocks noGrp="1"/>
          </p:cNvSpPr>
          <p:nvPr>
            <p:ph type="dt" sz="half" idx="10"/>
          </p:nvPr>
        </p:nvSpPr>
        <p:spPr/>
        <p:txBody>
          <a:bodyPr/>
          <a:lstStyle/>
          <a:p>
            <a:fld id="{D578B35B-55DE-4D82-AAED-127142AD1F9F}" type="datetime1">
              <a:rPr lang="en-US" smtClean="0"/>
              <a:t>2/22/2025</a:t>
            </a:fld>
            <a:endParaRPr lang="en-US" dirty="0"/>
          </a:p>
        </p:txBody>
      </p:sp>
      <p:sp>
        <p:nvSpPr>
          <p:cNvPr id="6" name="Footer Placeholder 5">
            <a:extLst>
              <a:ext uri="{FF2B5EF4-FFF2-40B4-BE49-F238E27FC236}">
                <a16:creationId xmlns:a16="http://schemas.microsoft.com/office/drawing/2014/main" id="{FBF24CAE-7220-4370-B793-B9D4AA1A3A5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32DF5915-4FF1-41EB-9C2F-1918DA858BB2}"/>
              </a:ext>
            </a:extLst>
          </p:cNvPr>
          <p:cNvSpPr>
            <a:spLocks noGrp="1"/>
          </p:cNvSpPr>
          <p:nvPr>
            <p:ph type="sldNum" sz="quarter" idx="12"/>
          </p:nvPr>
        </p:nvSpPr>
        <p:spPr/>
        <p:txBody>
          <a:bodyPr/>
          <a:lstStyle/>
          <a:p>
            <a:fld id="{95CBEC59-7FF9-4688-98DF-89832A0C9025}" type="slidenum">
              <a:rPr lang="en-US" smtClean="0"/>
              <a:t>‹#›</a:t>
            </a:fld>
            <a:endParaRPr lang="en-US" dirty="0"/>
          </a:p>
        </p:txBody>
      </p:sp>
      <p:cxnSp>
        <p:nvCxnSpPr>
          <p:cNvPr id="12" name="Straight Connector 11">
            <a:extLst>
              <a:ext uri="{FF2B5EF4-FFF2-40B4-BE49-F238E27FC236}">
                <a16:creationId xmlns:a16="http://schemas.microsoft.com/office/drawing/2014/main" id="{78AD1AF6-056E-449E-ABB4-F42FCFF2154D}"/>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B49EFE94-C72E-4FA8-9AE2-70BFB09FB2C1}"/>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4" name="Straight Connector 13">
            <a:extLst>
              <a:ext uri="{FF2B5EF4-FFF2-40B4-BE49-F238E27FC236}">
                <a16:creationId xmlns:a16="http://schemas.microsoft.com/office/drawing/2014/main" id="{897F17BC-9B89-4B33-A693-1583A7EAEED0}"/>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52FBCB0-43B1-4129-B190-2F32EAB36A71}"/>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AF92140-8242-4A51-9463-35E60CF48BE9}"/>
              </a:ext>
            </a:extLst>
          </p:cNvPr>
          <p:cNvCxnSpPr>
            <a:cxnSpLocks/>
          </p:cNvCxnSpPr>
          <p:nvPr userDrawn="1"/>
        </p:nvCxnSpPr>
        <p:spPr>
          <a:xfrm>
            <a:off x="11192400" y="802800"/>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32" name="Text Placeholder 15">
            <a:extLst>
              <a:ext uri="{FF2B5EF4-FFF2-40B4-BE49-F238E27FC236}">
                <a16:creationId xmlns:a16="http://schemas.microsoft.com/office/drawing/2014/main" id="{AC031692-3E92-4C7E-A067-5F49BD126705}"/>
              </a:ext>
            </a:extLst>
          </p:cNvPr>
          <p:cNvSpPr>
            <a:spLocks noGrp="1"/>
          </p:cNvSpPr>
          <p:nvPr>
            <p:ph type="body" sz="quarter" idx="15" hasCustomPrompt="1"/>
          </p:nvPr>
        </p:nvSpPr>
        <p:spPr>
          <a:xfrm>
            <a:off x="11084400" y="838800"/>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34" name="Straight Connector 33">
            <a:extLst>
              <a:ext uri="{FF2B5EF4-FFF2-40B4-BE49-F238E27FC236}">
                <a16:creationId xmlns:a16="http://schemas.microsoft.com/office/drawing/2014/main" id="{48D84BA3-D783-472E-AB10-C96A8DE8D0DD}"/>
              </a:ext>
            </a:extLst>
          </p:cNvPr>
          <p:cNvCxnSpPr>
            <a:cxnSpLocks/>
          </p:cNvCxnSpPr>
          <p:nvPr userDrawn="1"/>
        </p:nvCxnSpPr>
        <p:spPr>
          <a:xfrm rot="16200000">
            <a:off x="11383200" y="6580800"/>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5" name="Text Placeholder 3">
            <a:extLst>
              <a:ext uri="{FF2B5EF4-FFF2-40B4-BE49-F238E27FC236}">
                <a16:creationId xmlns:a16="http://schemas.microsoft.com/office/drawing/2014/main" id="{2BBCA2FF-2B83-4966-811C-E9FEEB77CBE4}"/>
              </a:ext>
            </a:extLst>
          </p:cNvPr>
          <p:cNvSpPr>
            <a:spLocks noGrp="1"/>
          </p:cNvSpPr>
          <p:nvPr>
            <p:ph type="body" sz="half" idx="16" hasCustomPrompt="1"/>
          </p:nvPr>
        </p:nvSpPr>
        <p:spPr>
          <a:xfrm>
            <a:off x="4924863" y="30927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2 Title</a:t>
            </a:r>
          </a:p>
        </p:txBody>
      </p:sp>
      <p:sp>
        <p:nvSpPr>
          <p:cNvPr id="36" name="Text Placeholder 3">
            <a:extLst>
              <a:ext uri="{FF2B5EF4-FFF2-40B4-BE49-F238E27FC236}">
                <a16:creationId xmlns:a16="http://schemas.microsoft.com/office/drawing/2014/main" id="{663E6488-61FD-4194-B014-22CF5050C2C7}"/>
              </a:ext>
            </a:extLst>
          </p:cNvPr>
          <p:cNvSpPr>
            <a:spLocks noGrp="1"/>
          </p:cNvSpPr>
          <p:nvPr>
            <p:ph type="body" sz="half" idx="17" hasCustomPrompt="1"/>
          </p:nvPr>
        </p:nvSpPr>
        <p:spPr>
          <a:xfrm>
            <a:off x="8463725" y="30927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3 Title</a:t>
            </a:r>
          </a:p>
        </p:txBody>
      </p:sp>
      <p:sp>
        <p:nvSpPr>
          <p:cNvPr id="37" name="Text Placeholder 3">
            <a:extLst>
              <a:ext uri="{FF2B5EF4-FFF2-40B4-BE49-F238E27FC236}">
                <a16:creationId xmlns:a16="http://schemas.microsoft.com/office/drawing/2014/main" id="{76A0643E-8E5C-4070-97FD-974351B1D00C}"/>
              </a:ext>
            </a:extLst>
          </p:cNvPr>
          <p:cNvSpPr>
            <a:spLocks noGrp="1"/>
          </p:cNvSpPr>
          <p:nvPr>
            <p:ph type="body" sz="half" idx="18" hasCustomPrompt="1"/>
          </p:nvPr>
        </p:nvSpPr>
        <p:spPr>
          <a:xfrm>
            <a:off x="1386001" y="52039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4 Title</a:t>
            </a:r>
          </a:p>
        </p:txBody>
      </p:sp>
      <p:sp>
        <p:nvSpPr>
          <p:cNvPr id="38" name="Text Placeholder 3">
            <a:extLst>
              <a:ext uri="{FF2B5EF4-FFF2-40B4-BE49-F238E27FC236}">
                <a16:creationId xmlns:a16="http://schemas.microsoft.com/office/drawing/2014/main" id="{A4ECC130-379C-4A4E-AAC7-D84522D434E2}"/>
              </a:ext>
            </a:extLst>
          </p:cNvPr>
          <p:cNvSpPr>
            <a:spLocks noGrp="1"/>
          </p:cNvSpPr>
          <p:nvPr>
            <p:ph type="body" sz="half" idx="19" hasCustomPrompt="1"/>
          </p:nvPr>
        </p:nvSpPr>
        <p:spPr>
          <a:xfrm>
            <a:off x="4924863" y="52039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5 Title</a:t>
            </a:r>
          </a:p>
        </p:txBody>
      </p:sp>
      <p:sp>
        <p:nvSpPr>
          <p:cNvPr id="39" name="Text Placeholder 3">
            <a:extLst>
              <a:ext uri="{FF2B5EF4-FFF2-40B4-BE49-F238E27FC236}">
                <a16:creationId xmlns:a16="http://schemas.microsoft.com/office/drawing/2014/main" id="{C8C2920A-FB6F-4697-8CDD-0896EC262719}"/>
              </a:ext>
            </a:extLst>
          </p:cNvPr>
          <p:cNvSpPr>
            <a:spLocks noGrp="1"/>
          </p:cNvSpPr>
          <p:nvPr>
            <p:ph type="body" sz="half" idx="20" hasCustomPrompt="1"/>
          </p:nvPr>
        </p:nvSpPr>
        <p:spPr>
          <a:xfrm>
            <a:off x="8463725" y="52039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6 Title</a:t>
            </a:r>
          </a:p>
        </p:txBody>
      </p:sp>
      <p:sp>
        <p:nvSpPr>
          <p:cNvPr id="40" name="Text Placeholder 3">
            <a:extLst>
              <a:ext uri="{FF2B5EF4-FFF2-40B4-BE49-F238E27FC236}">
                <a16:creationId xmlns:a16="http://schemas.microsoft.com/office/drawing/2014/main" id="{F84CD40D-D65C-419A-B22F-5633C9254F52}"/>
              </a:ext>
            </a:extLst>
          </p:cNvPr>
          <p:cNvSpPr>
            <a:spLocks noGrp="1"/>
          </p:cNvSpPr>
          <p:nvPr>
            <p:ph type="body" sz="half" idx="21"/>
          </p:nvPr>
        </p:nvSpPr>
        <p:spPr>
          <a:xfrm>
            <a:off x="1386001" y="3516353"/>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1" name="Text Placeholder 3">
            <a:extLst>
              <a:ext uri="{FF2B5EF4-FFF2-40B4-BE49-F238E27FC236}">
                <a16:creationId xmlns:a16="http://schemas.microsoft.com/office/drawing/2014/main" id="{4902ECF4-C668-49EA-AD7B-E0B3332DE48A}"/>
              </a:ext>
            </a:extLst>
          </p:cNvPr>
          <p:cNvSpPr>
            <a:spLocks noGrp="1"/>
          </p:cNvSpPr>
          <p:nvPr>
            <p:ph type="body" sz="half" idx="22"/>
          </p:nvPr>
        </p:nvSpPr>
        <p:spPr>
          <a:xfrm>
            <a:off x="4924863" y="3516353"/>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2" name="Text Placeholder 3">
            <a:extLst>
              <a:ext uri="{FF2B5EF4-FFF2-40B4-BE49-F238E27FC236}">
                <a16:creationId xmlns:a16="http://schemas.microsoft.com/office/drawing/2014/main" id="{648A6F22-3F59-4E0F-BAE5-9B7E0D16D33F}"/>
              </a:ext>
            </a:extLst>
          </p:cNvPr>
          <p:cNvSpPr>
            <a:spLocks noGrp="1"/>
          </p:cNvSpPr>
          <p:nvPr>
            <p:ph type="body" sz="half" idx="23"/>
          </p:nvPr>
        </p:nvSpPr>
        <p:spPr>
          <a:xfrm>
            <a:off x="8463725" y="3516353"/>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3" name="Text Placeholder 3">
            <a:extLst>
              <a:ext uri="{FF2B5EF4-FFF2-40B4-BE49-F238E27FC236}">
                <a16:creationId xmlns:a16="http://schemas.microsoft.com/office/drawing/2014/main" id="{5689CAE6-6963-412E-9DAD-B7B5AFC41DCF}"/>
              </a:ext>
            </a:extLst>
          </p:cNvPr>
          <p:cNvSpPr>
            <a:spLocks noGrp="1"/>
          </p:cNvSpPr>
          <p:nvPr>
            <p:ph type="body" sz="half" idx="24"/>
          </p:nvPr>
        </p:nvSpPr>
        <p:spPr>
          <a:xfrm>
            <a:off x="1386001" y="56275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4" name="Text Placeholder 3">
            <a:extLst>
              <a:ext uri="{FF2B5EF4-FFF2-40B4-BE49-F238E27FC236}">
                <a16:creationId xmlns:a16="http://schemas.microsoft.com/office/drawing/2014/main" id="{98D9757D-1411-42F4-AABD-CC173E4A038B}"/>
              </a:ext>
            </a:extLst>
          </p:cNvPr>
          <p:cNvSpPr>
            <a:spLocks noGrp="1"/>
          </p:cNvSpPr>
          <p:nvPr>
            <p:ph type="body" sz="half" idx="25"/>
          </p:nvPr>
        </p:nvSpPr>
        <p:spPr>
          <a:xfrm>
            <a:off x="4924863" y="56275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5" name="Text Placeholder 3">
            <a:extLst>
              <a:ext uri="{FF2B5EF4-FFF2-40B4-BE49-F238E27FC236}">
                <a16:creationId xmlns:a16="http://schemas.microsoft.com/office/drawing/2014/main" id="{0590AA6E-50BC-4492-8B87-7D8D4A8A5E76}"/>
              </a:ext>
            </a:extLst>
          </p:cNvPr>
          <p:cNvSpPr>
            <a:spLocks noGrp="1"/>
          </p:cNvSpPr>
          <p:nvPr>
            <p:ph type="body" sz="half" idx="26"/>
          </p:nvPr>
        </p:nvSpPr>
        <p:spPr>
          <a:xfrm>
            <a:off x="8463725" y="56275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7" name="Picture Placeholder 46">
            <a:extLst>
              <a:ext uri="{FF2B5EF4-FFF2-40B4-BE49-F238E27FC236}">
                <a16:creationId xmlns:a16="http://schemas.microsoft.com/office/drawing/2014/main" id="{64786CCE-CCCC-4B2D-890D-9D719713DB79}"/>
              </a:ext>
            </a:extLst>
          </p:cNvPr>
          <p:cNvSpPr>
            <a:spLocks noGrp="1"/>
          </p:cNvSpPr>
          <p:nvPr>
            <p:ph type="pic" sz="quarter" idx="27"/>
          </p:nvPr>
        </p:nvSpPr>
        <p:spPr>
          <a:xfrm>
            <a:off x="1498434" y="22151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48" name="Picture Placeholder 46">
            <a:extLst>
              <a:ext uri="{FF2B5EF4-FFF2-40B4-BE49-F238E27FC236}">
                <a16:creationId xmlns:a16="http://schemas.microsoft.com/office/drawing/2014/main" id="{EB08972C-68CE-41CC-9351-3DD741E53936}"/>
              </a:ext>
            </a:extLst>
          </p:cNvPr>
          <p:cNvSpPr>
            <a:spLocks noGrp="1"/>
          </p:cNvSpPr>
          <p:nvPr>
            <p:ph type="pic" sz="quarter" idx="28"/>
          </p:nvPr>
        </p:nvSpPr>
        <p:spPr>
          <a:xfrm>
            <a:off x="5033744" y="22151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49" name="Picture Placeholder 46">
            <a:extLst>
              <a:ext uri="{FF2B5EF4-FFF2-40B4-BE49-F238E27FC236}">
                <a16:creationId xmlns:a16="http://schemas.microsoft.com/office/drawing/2014/main" id="{6347D157-8108-4656-88F3-59B693C47F9B}"/>
              </a:ext>
            </a:extLst>
          </p:cNvPr>
          <p:cNvSpPr>
            <a:spLocks noGrp="1"/>
          </p:cNvSpPr>
          <p:nvPr>
            <p:ph type="pic" sz="quarter" idx="29"/>
          </p:nvPr>
        </p:nvSpPr>
        <p:spPr>
          <a:xfrm>
            <a:off x="8569054" y="22151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0" name="Picture Placeholder 46">
            <a:extLst>
              <a:ext uri="{FF2B5EF4-FFF2-40B4-BE49-F238E27FC236}">
                <a16:creationId xmlns:a16="http://schemas.microsoft.com/office/drawing/2014/main" id="{B4548244-F89A-4EA8-9DB4-056E45B2FDF5}"/>
              </a:ext>
            </a:extLst>
          </p:cNvPr>
          <p:cNvSpPr>
            <a:spLocks noGrp="1"/>
          </p:cNvSpPr>
          <p:nvPr>
            <p:ph type="pic" sz="quarter" idx="30"/>
          </p:nvPr>
        </p:nvSpPr>
        <p:spPr>
          <a:xfrm>
            <a:off x="1498434" y="43472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1" name="Picture Placeholder 46">
            <a:extLst>
              <a:ext uri="{FF2B5EF4-FFF2-40B4-BE49-F238E27FC236}">
                <a16:creationId xmlns:a16="http://schemas.microsoft.com/office/drawing/2014/main" id="{6B46EEEA-383D-42CD-ABFC-86BD330E07A0}"/>
              </a:ext>
            </a:extLst>
          </p:cNvPr>
          <p:cNvSpPr>
            <a:spLocks noGrp="1"/>
          </p:cNvSpPr>
          <p:nvPr>
            <p:ph type="pic" sz="quarter" idx="31"/>
          </p:nvPr>
        </p:nvSpPr>
        <p:spPr>
          <a:xfrm>
            <a:off x="5033744" y="43472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2" name="Picture Placeholder 46">
            <a:extLst>
              <a:ext uri="{FF2B5EF4-FFF2-40B4-BE49-F238E27FC236}">
                <a16:creationId xmlns:a16="http://schemas.microsoft.com/office/drawing/2014/main" id="{DF75483C-CE05-4E90-8A93-D04244423927}"/>
              </a:ext>
            </a:extLst>
          </p:cNvPr>
          <p:cNvSpPr>
            <a:spLocks noGrp="1"/>
          </p:cNvSpPr>
          <p:nvPr>
            <p:ph type="pic" sz="quarter" idx="32"/>
          </p:nvPr>
        </p:nvSpPr>
        <p:spPr>
          <a:xfrm>
            <a:off x="8569054" y="43472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4" name="Rectangle 53">
            <a:extLst>
              <a:ext uri="{FF2B5EF4-FFF2-40B4-BE49-F238E27FC236}">
                <a16:creationId xmlns:a16="http://schemas.microsoft.com/office/drawing/2014/main" id="{1C2768A5-0309-41B3-94FB-AA3A2FCB638E}"/>
              </a:ext>
            </a:extLst>
          </p:cNvPr>
          <p:cNvSpPr/>
          <p:nvPr userDrawn="1"/>
        </p:nvSpPr>
        <p:spPr>
          <a:xfrm>
            <a:off x="1285167" y="871728"/>
            <a:ext cx="72000" cy="9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2137211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4_Overview">
    <p:spTree>
      <p:nvGrpSpPr>
        <p:cNvPr id="1" name=""/>
        <p:cNvGrpSpPr/>
        <p:nvPr/>
      </p:nvGrpSpPr>
      <p:grpSpPr>
        <a:xfrm>
          <a:off x="0" y="0"/>
          <a:ext cx="0" cy="0"/>
          <a:chOff x="0" y="0"/>
          <a:chExt cx="0" cy="0"/>
        </a:xfrm>
      </p:grpSpPr>
      <p:sp>
        <p:nvSpPr>
          <p:cNvPr id="56" name="Rectangle 55">
            <a:extLst>
              <a:ext uri="{FF2B5EF4-FFF2-40B4-BE49-F238E27FC236}">
                <a16:creationId xmlns:a16="http://schemas.microsoft.com/office/drawing/2014/main" id="{68D5CEF0-7838-4E94-B0E2-6286757235DA}"/>
              </a:ext>
            </a:extLst>
          </p:cNvPr>
          <p:cNvSpPr/>
          <p:nvPr userDrawn="1"/>
        </p:nvSpPr>
        <p:spPr>
          <a:xfrm>
            <a:off x="4724400" y="0"/>
            <a:ext cx="74676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E45FD86-80D5-4520-8C38-1EDDAB179D77}"/>
              </a:ext>
            </a:extLst>
          </p:cNvPr>
          <p:cNvSpPr>
            <a:spLocks noGrp="1"/>
          </p:cNvSpPr>
          <p:nvPr>
            <p:ph type="title" hasCustomPrompt="1"/>
          </p:nvPr>
        </p:nvSpPr>
        <p:spPr>
          <a:xfrm>
            <a:off x="1519350" y="645199"/>
            <a:ext cx="4737482" cy="1338841"/>
          </a:xfrm>
        </p:spPr>
        <p:txBody>
          <a:bodyPr anchor="b">
            <a:noAutofit/>
          </a:bodyPr>
          <a:lstStyle>
            <a:lvl1pPr>
              <a:defRPr lang="en-US" sz="4000" b="1" kern="1200" dirty="0">
                <a:gradFill>
                  <a:gsLst>
                    <a:gs pos="0">
                      <a:schemeClr val="bg2"/>
                    </a:gs>
                    <a:gs pos="100000">
                      <a:schemeClr val="accent1"/>
                    </a:gs>
                  </a:gsLst>
                  <a:lin ang="0" scaled="1"/>
                </a:gradFill>
                <a:latin typeface="+mj-lt"/>
                <a:ea typeface="+mj-ea"/>
                <a:cs typeface="+mj-cs"/>
              </a:defRPr>
            </a:lvl1pPr>
          </a:lstStyle>
          <a:p>
            <a:r>
              <a:rPr lang="en-US" dirty="0"/>
              <a:t>OVERVIEW</a:t>
            </a:r>
            <a:br>
              <a:rPr lang="en-US" dirty="0"/>
            </a:br>
            <a:r>
              <a:rPr lang="en-US" dirty="0"/>
              <a:t>SLIDE</a:t>
            </a:r>
          </a:p>
        </p:txBody>
      </p:sp>
      <p:sp>
        <p:nvSpPr>
          <p:cNvPr id="4" name="Text Placeholder 3">
            <a:extLst>
              <a:ext uri="{FF2B5EF4-FFF2-40B4-BE49-F238E27FC236}">
                <a16:creationId xmlns:a16="http://schemas.microsoft.com/office/drawing/2014/main" id="{28B7C16C-60B5-44CB-B3D5-09EA7F61FE42}"/>
              </a:ext>
            </a:extLst>
          </p:cNvPr>
          <p:cNvSpPr>
            <a:spLocks noGrp="1"/>
          </p:cNvSpPr>
          <p:nvPr>
            <p:ph type="body" sz="half" idx="2" hasCustomPrompt="1"/>
          </p:nvPr>
        </p:nvSpPr>
        <p:spPr>
          <a:xfrm>
            <a:off x="1386001" y="3092789"/>
            <a:ext cx="3256674" cy="499493"/>
          </a:xfrm>
        </p:spPr>
        <p:txBody>
          <a:bodyPr>
            <a:normAutofit/>
          </a:bodyPr>
          <a:lstStyle>
            <a:lvl1pPr marL="0" indent="0">
              <a:buNone/>
              <a:defRPr lang="en-US" sz="2500" b="1" i="0" kern="1200" dirty="0" smtClean="0">
                <a:solidFill>
                  <a:schemeClr val="bg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1 Title</a:t>
            </a:r>
          </a:p>
        </p:txBody>
      </p:sp>
      <p:sp>
        <p:nvSpPr>
          <p:cNvPr id="5" name="Date Placeholder 4">
            <a:extLst>
              <a:ext uri="{FF2B5EF4-FFF2-40B4-BE49-F238E27FC236}">
                <a16:creationId xmlns:a16="http://schemas.microsoft.com/office/drawing/2014/main" id="{0B4BC91B-2A3F-445A-9C91-9BF7826133E6}"/>
              </a:ext>
            </a:extLst>
          </p:cNvPr>
          <p:cNvSpPr>
            <a:spLocks noGrp="1"/>
          </p:cNvSpPr>
          <p:nvPr>
            <p:ph type="dt" sz="half" idx="10"/>
          </p:nvPr>
        </p:nvSpPr>
        <p:spPr/>
        <p:txBody>
          <a:bodyPr/>
          <a:lstStyle/>
          <a:p>
            <a:fld id="{EFA441BB-2CCE-42E8-8A4D-47586555D345}" type="datetime1">
              <a:rPr lang="en-US" smtClean="0"/>
              <a:t>2/22/2025</a:t>
            </a:fld>
            <a:endParaRPr lang="en-US" dirty="0"/>
          </a:p>
        </p:txBody>
      </p:sp>
      <p:sp>
        <p:nvSpPr>
          <p:cNvPr id="6" name="Footer Placeholder 5">
            <a:extLst>
              <a:ext uri="{FF2B5EF4-FFF2-40B4-BE49-F238E27FC236}">
                <a16:creationId xmlns:a16="http://schemas.microsoft.com/office/drawing/2014/main" id="{FBF24CAE-7220-4370-B793-B9D4AA1A3A55}"/>
              </a:ext>
            </a:extLst>
          </p:cNvPr>
          <p:cNvSpPr>
            <a:spLocks noGrp="1"/>
          </p:cNvSpPr>
          <p:nvPr>
            <p:ph type="ftr" sz="quarter" idx="11"/>
          </p:nvPr>
        </p:nvSpPr>
        <p:spPr/>
        <p:txBody>
          <a:bodyPr/>
          <a:lstStyle>
            <a:lvl1pPr>
              <a:defRPr>
                <a:solidFill>
                  <a:schemeClr val="accent1"/>
                </a:solidFill>
              </a:defRPr>
            </a:lvl1pPr>
          </a:lstStyle>
          <a:p>
            <a:r>
              <a:rPr lang="en-US" dirty="0"/>
              <a:t>Presentation Title</a:t>
            </a:r>
          </a:p>
        </p:txBody>
      </p:sp>
      <p:sp>
        <p:nvSpPr>
          <p:cNvPr id="7" name="Slide Number Placeholder 6">
            <a:extLst>
              <a:ext uri="{FF2B5EF4-FFF2-40B4-BE49-F238E27FC236}">
                <a16:creationId xmlns:a16="http://schemas.microsoft.com/office/drawing/2014/main" id="{32DF5915-4FF1-41EB-9C2F-1918DA858BB2}"/>
              </a:ext>
            </a:extLst>
          </p:cNvPr>
          <p:cNvSpPr>
            <a:spLocks noGrp="1"/>
          </p:cNvSpPr>
          <p:nvPr>
            <p:ph type="sldNum" sz="quarter" idx="12"/>
          </p:nvPr>
        </p:nvSpPr>
        <p:spPr/>
        <p:txBody>
          <a:bodyPr/>
          <a:lstStyle/>
          <a:p>
            <a:fld id="{95CBEC59-7FF9-4688-98DF-89832A0C9025}" type="slidenum">
              <a:rPr lang="en-US" smtClean="0"/>
              <a:t>‹#›</a:t>
            </a:fld>
            <a:endParaRPr lang="en-US" dirty="0"/>
          </a:p>
        </p:txBody>
      </p:sp>
      <p:cxnSp>
        <p:nvCxnSpPr>
          <p:cNvPr id="12" name="Straight Connector 11">
            <a:extLst>
              <a:ext uri="{FF2B5EF4-FFF2-40B4-BE49-F238E27FC236}">
                <a16:creationId xmlns:a16="http://schemas.microsoft.com/office/drawing/2014/main" id="{78AD1AF6-056E-449E-ABB4-F42FCFF2154D}"/>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B49EFE94-C72E-4FA8-9AE2-70BFB09FB2C1}"/>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4" name="Straight Connector 13">
            <a:extLst>
              <a:ext uri="{FF2B5EF4-FFF2-40B4-BE49-F238E27FC236}">
                <a16:creationId xmlns:a16="http://schemas.microsoft.com/office/drawing/2014/main" id="{897F17BC-9B89-4B33-A693-1583A7EAEED0}"/>
              </a:ext>
            </a:extLst>
          </p:cNvPr>
          <p:cNvCxnSpPr>
            <a:cxnSpLocks/>
          </p:cNvCxnSpPr>
          <p:nvPr userDrawn="1"/>
        </p:nvCxnSpPr>
        <p:spPr>
          <a:xfrm>
            <a:off x="0" y="6168360"/>
            <a:ext cx="176479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52FBCB0-43B1-4129-B190-2F32EAB36A71}"/>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AF92140-8242-4A51-9463-35E60CF48BE9}"/>
              </a:ext>
            </a:extLst>
          </p:cNvPr>
          <p:cNvCxnSpPr>
            <a:cxnSpLocks/>
          </p:cNvCxnSpPr>
          <p:nvPr userDrawn="1"/>
        </p:nvCxnSpPr>
        <p:spPr>
          <a:xfrm>
            <a:off x="11192400" y="802800"/>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48D84BA3-D783-472E-AB10-C96A8DE8D0DD}"/>
              </a:ext>
            </a:extLst>
          </p:cNvPr>
          <p:cNvCxnSpPr>
            <a:cxnSpLocks/>
          </p:cNvCxnSpPr>
          <p:nvPr userDrawn="1"/>
        </p:nvCxnSpPr>
        <p:spPr>
          <a:xfrm rot="16200000">
            <a:off x="11383200" y="6580800"/>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5" name="Text Placeholder 3">
            <a:extLst>
              <a:ext uri="{FF2B5EF4-FFF2-40B4-BE49-F238E27FC236}">
                <a16:creationId xmlns:a16="http://schemas.microsoft.com/office/drawing/2014/main" id="{2BBCA2FF-2B83-4966-811C-E9FEEB77CBE4}"/>
              </a:ext>
            </a:extLst>
          </p:cNvPr>
          <p:cNvSpPr>
            <a:spLocks noGrp="1"/>
          </p:cNvSpPr>
          <p:nvPr>
            <p:ph type="body" sz="half" idx="16" hasCustomPrompt="1"/>
          </p:nvPr>
        </p:nvSpPr>
        <p:spPr>
          <a:xfrm>
            <a:off x="4924863" y="30927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2 Title</a:t>
            </a:r>
          </a:p>
        </p:txBody>
      </p:sp>
      <p:sp>
        <p:nvSpPr>
          <p:cNvPr id="36" name="Text Placeholder 3">
            <a:extLst>
              <a:ext uri="{FF2B5EF4-FFF2-40B4-BE49-F238E27FC236}">
                <a16:creationId xmlns:a16="http://schemas.microsoft.com/office/drawing/2014/main" id="{663E6488-61FD-4194-B014-22CF5050C2C7}"/>
              </a:ext>
            </a:extLst>
          </p:cNvPr>
          <p:cNvSpPr>
            <a:spLocks noGrp="1"/>
          </p:cNvSpPr>
          <p:nvPr>
            <p:ph type="body" sz="half" idx="17" hasCustomPrompt="1"/>
          </p:nvPr>
        </p:nvSpPr>
        <p:spPr>
          <a:xfrm>
            <a:off x="8463725" y="30927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3 Title</a:t>
            </a:r>
          </a:p>
        </p:txBody>
      </p:sp>
      <p:sp>
        <p:nvSpPr>
          <p:cNvPr id="37" name="Text Placeholder 3">
            <a:extLst>
              <a:ext uri="{FF2B5EF4-FFF2-40B4-BE49-F238E27FC236}">
                <a16:creationId xmlns:a16="http://schemas.microsoft.com/office/drawing/2014/main" id="{76A0643E-8E5C-4070-97FD-974351B1D00C}"/>
              </a:ext>
            </a:extLst>
          </p:cNvPr>
          <p:cNvSpPr>
            <a:spLocks noGrp="1"/>
          </p:cNvSpPr>
          <p:nvPr>
            <p:ph type="body" sz="half" idx="18" hasCustomPrompt="1"/>
          </p:nvPr>
        </p:nvSpPr>
        <p:spPr>
          <a:xfrm>
            <a:off x="1386001" y="5203994"/>
            <a:ext cx="3256674" cy="499493"/>
          </a:xfrm>
        </p:spPr>
        <p:txBody>
          <a:bodyPr>
            <a:normAutofit/>
          </a:bodyPr>
          <a:lstStyle>
            <a:lvl1pPr marL="0" indent="0">
              <a:buNone/>
              <a:defRPr lang="en-US" sz="2500" b="1" i="0" kern="1200" dirty="0" smtClean="0">
                <a:solidFill>
                  <a:schemeClr val="bg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4 Title</a:t>
            </a:r>
          </a:p>
        </p:txBody>
      </p:sp>
      <p:sp>
        <p:nvSpPr>
          <p:cNvPr id="38" name="Text Placeholder 3">
            <a:extLst>
              <a:ext uri="{FF2B5EF4-FFF2-40B4-BE49-F238E27FC236}">
                <a16:creationId xmlns:a16="http://schemas.microsoft.com/office/drawing/2014/main" id="{A4ECC130-379C-4A4E-AAC7-D84522D434E2}"/>
              </a:ext>
            </a:extLst>
          </p:cNvPr>
          <p:cNvSpPr>
            <a:spLocks noGrp="1"/>
          </p:cNvSpPr>
          <p:nvPr>
            <p:ph type="body" sz="half" idx="19" hasCustomPrompt="1"/>
          </p:nvPr>
        </p:nvSpPr>
        <p:spPr>
          <a:xfrm>
            <a:off x="4924863" y="52039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5 Title</a:t>
            </a:r>
          </a:p>
        </p:txBody>
      </p:sp>
      <p:sp>
        <p:nvSpPr>
          <p:cNvPr id="39" name="Text Placeholder 3">
            <a:extLst>
              <a:ext uri="{FF2B5EF4-FFF2-40B4-BE49-F238E27FC236}">
                <a16:creationId xmlns:a16="http://schemas.microsoft.com/office/drawing/2014/main" id="{C8C2920A-FB6F-4697-8CDD-0896EC262719}"/>
              </a:ext>
            </a:extLst>
          </p:cNvPr>
          <p:cNvSpPr>
            <a:spLocks noGrp="1"/>
          </p:cNvSpPr>
          <p:nvPr>
            <p:ph type="body" sz="half" idx="20" hasCustomPrompt="1"/>
          </p:nvPr>
        </p:nvSpPr>
        <p:spPr>
          <a:xfrm>
            <a:off x="8463725" y="52039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6 Title</a:t>
            </a:r>
          </a:p>
        </p:txBody>
      </p:sp>
      <p:sp>
        <p:nvSpPr>
          <p:cNvPr id="40" name="Text Placeholder 3">
            <a:extLst>
              <a:ext uri="{FF2B5EF4-FFF2-40B4-BE49-F238E27FC236}">
                <a16:creationId xmlns:a16="http://schemas.microsoft.com/office/drawing/2014/main" id="{F84CD40D-D65C-419A-B22F-5633C9254F52}"/>
              </a:ext>
            </a:extLst>
          </p:cNvPr>
          <p:cNvSpPr>
            <a:spLocks noGrp="1"/>
          </p:cNvSpPr>
          <p:nvPr>
            <p:ph type="body" sz="half" idx="21"/>
          </p:nvPr>
        </p:nvSpPr>
        <p:spPr>
          <a:xfrm>
            <a:off x="1386001" y="3516353"/>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1" name="Text Placeholder 3">
            <a:extLst>
              <a:ext uri="{FF2B5EF4-FFF2-40B4-BE49-F238E27FC236}">
                <a16:creationId xmlns:a16="http://schemas.microsoft.com/office/drawing/2014/main" id="{4902ECF4-C668-49EA-AD7B-E0B3332DE48A}"/>
              </a:ext>
            </a:extLst>
          </p:cNvPr>
          <p:cNvSpPr>
            <a:spLocks noGrp="1"/>
          </p:cNvSpPr>
          <p:nvPr>
            <p:ph type="body" sz="half" idx="22"/>
          </p:nvPr>
        </p:nvSpPr>
        <p:spPr>
          <a:xfrm>
            <a:off x="4924863" y="3516353"/>
            <a:ext cx="3256674" cy="499493"/>
          </a:xfrm>
        </p:spPr>
        <p:txBody>
          <a:bodyPr>
            <a:normAutofit/>
          </a:bodyPr>
          <a:lstStyle>
            <a:lvl1pPr marL="0" indent="0">
              <a:buNone/>
              <a:defRPr lang="en-US" sz="1600" i="0" kern="120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2" name="Text Placeholder 3">
            <a:extLst>
              <a:ext uri="{FF2B5EF4-FFF2-40B4-BE49-F238E27FC236}">
                <a16:creationId xmlns:a16="http://schemas.microsoft.com/office/drawing/2014/main" id="{648A6F22-3F59-4E0F-BAE5-9B7E0D16D33F}"/>
              </a:ext>
            </a:extLst>
          </p:cNvPr>
          <p:cNvSpPr>
            <a:spLocks noGrp="1"/>
          </p:cNvSpPr>
          <p:nvPr>
            <p:ph type="body" sz="half" idx="23"/>
          </p:nvPr>
        </p:nvSpPr>
        <p:spPr>
          <a:xfrm>
            <a:off x="8463725" y="3516353"/>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3" name="Text Placeholder 3">
            <a:extLst>
              <a:ext uri="{FF2B5EF4-FFF2-40B4-BE49-F238E27FC236}">
                <a16:creationId xmlns:a16="http://schemas.microsoft.com/office/drawing/2014/main" id="{5689CAE6-6963-412E-9DAD-B7B5AFC41DCF}"/>
              </a:ext>
            </a:extLst>
          </p:cNvPr>
          <p:cNvSpPr>
            <a:spLocks noGrp="1"/>
          </p:cNvSpPr>
          <p:nvPr>
            <p:ph type="body" sz="half" idx="24"/>
          </p:nvPr>
        </p:nvSpPr>
        <p:spPr>
          <a:xfrm>
            <a:off x="1386001" y="5627558"/>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4" name="Text Placeholder 3">
            <a:extLst>
              <a:ext uri="{FF2B5EF4-FFF2-40B4-BE49-F238E27FC236}">
                <a16:creationId xmlns:a16="http://schemas.microsoft.com/office/drawing/2014/main" id="{98D9757D-1411-42F4-AABD-CC173E4A038B}"/>
              </a:ext>
            </a:extLst>
          </p:cNvPr>
          <p:cNvSpPr>
            <a:spLocks noGrp="1"/>
          </p:cNvSpPr>
          <p:nvPr>
            <p:ph type="body" sz="half" idx="25"/>
          </p:nvPr>
        </p:nvSpPr>
        <p:spPr>
          <a:xfrm>
            <a:off x="4924863" y="56275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5" name="Text Placeholder 3">
            <a:extLst>
              <a:ext uri="{FF2B5EF4-FFF2-40B4-BE49-F238E27FC236}">
                <a16:creationId xmlns:a16="http://schemas.microsoft.com/office/drawing/2014/main" id="{0590AA6E-50BC-4492-8B87-7D8D4A8A5E76}"/>
              </a:ext>
            </a:extLst>
          </p:cNvPr>
          <p:cNvSpPr>
            <a:spLocks noGrp="1"/>
          </p:cNvSpPr>
          <p:nvPr>
            <p:ph type="body" sz="half" idx="26"/>
          </p:nvPr>
        </p:nvSpPr>
        <p:spPr>
          <a:xfrm>
            <a:off x="8463725" y="56275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7" name="Picture Placeholder 46">
            <a:extLst>
              <a:ext uri="{FF2B5EF4-FFF2-40B4-BE49-F238E27FC236}">
                <a16:creationId xmlns:a16="http://schemas.microsoft.com/office/drawing/2014/main" id="{64786CCE-CCCC-4B2D-890D-9D719713DB79}"/>
              </a:ext>
            </a:extLst>
          </p:cNvPr>
          <p:cNvSpPr>
            <a:spLocks noGrp="1"/>
          </p:cNvSpPr>
          <p:nvPr>
            <p:ph type="pic" sz="quarter" idx="27"/>
          </p:nvPr>
        </p:nvSpPr>
        <p:spPr>
          <a:xfrm>
            <a:off x="1498434" y="2215180"/>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48" name="Picture Placeholder 46">
            <a:extLst>
              <a:ext uri="{FF2B5EF4-FFF2-40B4-BE49-F238E27FC236}">
                <a16:creationId xmlns:a16="http://schemas.microsoft.com/office/drawing/2014/main" id="{EB08972C-68CE-41CC-9351-3DD741E53936}"/>
              </a:ext>
            </a:extLst>
          </p:cNvPr>
          <p:cNvSpPr>
            <a:spLocks noGrp="1"/>
          </p:cNvSpPr>
          <p:nvPr>
            <p:ph type="pic" sz="quarter" idx="28"/>
          </p:nvPr>
        </p:nvSpPr>
        <p:spPr>
          <a:xfrm>
            <a:off x="5033744" y="22151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49" name="Picture Placeholder 46">
            <a:extLst>
              <a:ext uri="{FF2B5EF4-FFF2-40B4-BE49-F238E27FC236}">
                <a16:creationId xmlns:a16="http://schemas.microsoft.com/office/drawing/2014/main" id="{6347D157-8108-4656-88F3-59B693C47F9B}"/>
              </a:ext>
            </a:extLst>
          </p:cNvPr>
          <p:cNvSpPr>
            <a:spLocks noGrp="1"/>
          </p:cNvSpPr>
          <p:nvPr>
            <p:ph type="pic" sz="quarter" idx="29"/>
          </p:nvPr>
        </p:nvSpPr>
        <p:spPr>
          <a:xfrm>
            <a:off x="8569054" y="22151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0" name="Picture Placeholder 46">
            <a:extLst>
              <a:ext uri="{FF2B5EF4-FFF2-40B4-BE49-F238E27FC236}">
                <a16:creationId xmlns:a16="http://schemas.microsoft.com/office/drawing/2014/main" id="{B4548244-F89A-4EA8-9DB4-056E45B2FDF5}"/>
              </a:ext>
            </a:extLst>
          </p:cNvPr>
          <p:cNvSpPr>
            <a:spLocks noGrp="1"/>
          </p:cNvSpPr>
          <p:nvPr>
            <p:ph type="pic" sz="quarter" idx="30"/>
          </p:nvPr>
        </p:nvSpPr>
        <p:spPr>
          <a:xfrm>
            <a:off x="1498434" y="4347291"/>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1" name="Picture Placeholder 46">
            <a:extLst>
              <a:ext uri="{FF2B5EF4-FFF2-40B4-BE49-F238E27FC236}">
                <a16:creationId xmlns:a16="http://schemas.microsoft.com/office/drawing/2014/main" id="{6B46EEEA-383D-42CD-ABFC-86BD330E07A0}"/>
              </a:ext>
            </a:extLst>
          </p:cNvPr>
          <p:cNvSpPr>
            <a:spLocks noGrp="1"/>
          </p:cNvSpPr>
          <p:nvPr>
            <p:ph type="pic" sz="quarter" idx="31"/>
          </p:nvPr>
        </p:nvSpPr>
        <p:spPr>
          <a:xfrm>
            <a:off x="5033744" y="43472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2" name="Picture Placeholder 46">
            <a:extLst>
              <a:ext uri="{FF2B5EF4-FFF2-40B4-BE49-F238E27FC236}">
                <a16:creationId xmlns:a16="http://schemas.microsoft.com/office/drawing/2014/main" id="{DF75483C-CE05-4E90-8A93-D04244423927}"/>
              </a:ext>
            </a:extLst>
          </p:cNvPr>
          <p:cNvSpPr>
            <a:spLocks noGrp="1"/>
          </p:cNvSpPr>
          <p:nvPr>
            <p:ph type="pic" sz="quarter" idx="32"/>
          </p:nvPr>
        </p:nvSpPr>
        <p:spPr>
          <a:xfrm>
            <a:off x="8569054" y="43472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4" name="Rectangle 53">
            <a:extLst>
              <a:ext uri="{FF2B5EF4-FFF2-40B4-BE49-F238E27FC236}">
                <a16:creationId xmlns:a16="http://schemas.microsoft.com/office/drawing/2014/main" id="{1C2768A5-0309-41B3-94FB-AA3A2FCB638E}"/>
              </a:ext>
            </a:extLst>
          </p:cNvPr>
          <p:cNvSpPr/>
          <p:nvPr userDrawn="1"/>
        </p:nvSpPr>
        <p:spPr>
          <a:xfrm>
            <a:off x="1285167" y="871728"/>
            <a:ext cx="72000" cy="93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6670816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Thank You Slide">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385FB182-4CCC-45D7-A2A4-A593CA00EB54}"/>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E8E2AFE-9147-47F3-ADFE-AD251E989D20}"/>
              </a:ext>
            </a:extLst>
          </p:cNvPr>
          <p:cNvSpPr>
            <a:spLocks noGrp="1"/>
          </p:cNvSpPr>
          <p:nvPr>
            <p:ph type="title" hasCustomPrompt="1"/>
          </p:nvPr>
        </p:nvSpPr>
        <p:spPr>
          <a:xfrm>
            <a:off x="1814400" y="1144587"/>
            <a:ext cx="9395400" cy="1483413"/>
          </a:xfrm>
        </p:spPr>
        <p:txBody>
          <a:bodyPr>
            <a:noAutofit/>
          </a:bodyPr>
          <a:lstStyle>
            <a:lvl1pPr>
              <a:defRPr sz="5500"/>
            </a:lvl1pPr>
          </a:lstStyle>
          <a:p>
            <a:r>
              <a:rPr lang="en-US" dirty="0"/>
              <a:t>THANK</a:t>
            </a:r>
            <a:br>
              <a:rPr lang="en-US" dirty="0"/>
            </a:br>
            <a:r>
              <a:rPr lang="en-US" dirty="0"/>
              <a:t>YOU!</a:t>
            </a:r>
          </a:p>
        </p:txBody>
      </p:sp>
      <p:sp>
        <p:nvSpPr>
          <p:cNvPr id="4" name="Date Placeholder 3">
            <a:extLst>
              <a:ext uri="{FF2B5EF4-FFF2-40B4-BE49-F238E27FC236}">
                <a16:creationId xmlns:a16="http://schemas.microsoft.com/office/drawing/2014/main" id="{59B46BDE-7853-435A-80A6-D25940D17A54}"/>
              </a:ext>
            </a:extLst>
          </p:cNvPr>
          <p:cNvSpPr>
            <a:spLocks noGrp="1"/>
          </p:cNvSpPr>
          <p:nvPr>
            <p:ph type="dt" sz="half" idx="10"/>
          </p:nvPr>
        </p:nvSpPr>
        <p:spPr/>
        <p:txBody>
          <a:bodyPr/>
          <a:lstStyle/>
          <a:p>
            <a:fld id="{11D0F1A0-84E6-4AA0-9183-7CA10A278BD9}" type="datetime1">
              <a:rPr lang="en-US" smtClean="0"/>
              <a:t>2/22/2025</a:t>
            </a:fld>
            <a:endParaRPr lang="en-US" dirty="0"/>
          </a:p>
        </p:txBody>
      </p:sp>
      <p:sp>
        <p:nvSpPr>
          <p:cNvPr id="5" name="Footer Placeholder 4">
            <a:extLst>
              <a:ext uri="{FF2B5EF4-FFF2-40B4-BE49-F238E27FC236}">
                <a16:creationId xmlns:a16="http://schemas.microsoft.com/office/drawing/2014/main" id="{B4C83E82-A916-403C-8BE8-252132A9420A}"/>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1C7F2326-238E-4FE6-8842-680DE4A0432D}"/>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8B9D0891-2A9E-4F35-82BE-7966AECBB0F1}"/>
              </a:ext>
            </a:extLst>
          </p:cNvPr>
          <p:cNvSpPr/>
          <p:nvPr userDrawn="1"/>
        </p:nvSpPr>
        <p:spPr>
          <a:xfrm>
            <a:off x="1379621" y="0"/>
            <a:ext cx="144000" cy="248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Subtitle 2">
            <a:extLst>
              <a:ext uri="{FF2B5EF4-FFF2-40B4-BE49-F238E27FC236}">
                <a16:creationId xmlns:a16="http://schemas.microsoft.com/office/drawing/2014/main" id="{E52F6420-3AFC-4D7F-A45D-56EA5EFC0D18}"/>
              </a:ext>
            </a:extLst>
          </p:cNvPr>
          <p:cNvSpPr>
            <a:spLocks noGrp="1"/>
          </p:cNvSpPr>
          <p:nvPr>
            <p:ph type="subTitle" idx="13" hasCustomPrompt="1"/>
          </p:nvPr>
        </p:nvSpPr>
        <p:spPr>
          <a:xfrm>
            <a:off x="1812758" y="3038688"/>
            <a:ext cx="9144000" cy="1397991"/>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Lorem Ipsum</a:t>
            </a:r>
            <a:br>
              <a:rPr lang="en-US" dirty="0"/>
            </a:br>
            <a:r>
              <a:rPr lang="en-US" dirty="0"/>
              <a:t>Dolor</a:t>
            </a:r>
          </a:p>
        </p:txBody>
      </p:sp>
      <p:cxnSp>
        <p:nvCxnSpPr>
          <p:cNvPr id="11" name="Straight Connector 10">
            <a:extLst>
              <a:ext uri="{FF2B5EF4-FFF2-40B4-BE49-F238E27FC236}">
                <a16:creationId xmlns:a16="http://schemas.microsoft.com/office/drawing/2014/main" id="{2BC78E93-F6DF-44C7-A9BB-D035C397BFD5}"/>
              </a:ext>
            </a:extLst>
          </p:cNvPr>
          <p:cNvCxnSpPr/>
          <p:nvPr userDrawn="1"/>
        </p:nvCxnSpPr>
        <p:spPr>
          <a:xfrm>
            <a:off x="1957137" y="2883641"/>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C87BFFD5-4519-4811-BDD2-3B0318780ACC}"/>
              </a:ext>
            </a:extLst>
          </p:cNvPr>
          <p:cNvCxnSpPr>
            <a:cxnSpLocks/>
          </p:cNvCxnSpPr>
          <p:nvPr userDrawn="1"/>
        </p:nvCxnSpPr>
        <p:spPr>
          <a:xfrm rot="16200000">
            <a:off x="10391274" y="6172200"/>
            <a:ext cx="13716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4">
            <a:extLst>
              <a:ext uri="{FF2B5EF4-FFF2-40B4-BE49-F238E27FC236}">
                <a16:creationId xmlns:a16="http://schemas.microsoft.com/office/drawing/2014/main" id="{A4E36001-6B54-4F6D-9532-965904F3C338}"/>
              </a:ext>
            </a:extLst>
          </p:cNvPr>
          <p:cNvSpPr>
            <a:spLocks noGrp="1"/>
          </p:cNvSpPr>
          <p:nvPr>
            <p:ph type="body" sz="quarter" idx="14" hasCustomPrompt="1"/>
          </p:nvPr>
        </p:nvSpPr>
        <p:spPr>
          <a:xfrm>
            <a:off x="9416048" y="5377580"/>
            <a:ext cx="1460500" cy="481013"/>
          </a:xfrm>
        </p:spPr>
        <p:txBody>
          <a:bodyPr/>
          <a:lstStyle>
            <a:lvl1pPr marL="0" indent="0" algn="r">
              <a:buNone/>
              <a:defRPr lang="en-US" sz="3000" b="1" i="0" kern="1200" dirty="0">
                <a:solidFill>
                  <a:schemeClr val="tx2"/>
                </a:solidFill>
                <a:latin typeface="+mn-lt"/>
                <a:ea typeface="+mn-ea"/>
                <a:cs typeface="+mn-cs"/>
              </a:defRPr>
            </a:lvl1pPr>
          </a:lstStyle>
          <a:p>
            <a:pPr lvl="0"/>
            <a:r>
              <a:rPr lang="en-US" dirty="0"/>
              <a:t>20XX</a:t>
            </a:r>
          </a:p>
        </p:txBody>
      </p:sp>
    </p:spTree>
    <p:extLst>
      <p:ext uri="{BB962C8B-B14F-4D97-AF65-F5344CB8AC3E}">
        <p14:creationId xmlns:p14="http://schemas.microsoft.com/office/powerpoint/2010/main" val="401435187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1_Thank You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6F6CA0-765E-484B-B9C2-16E6A4F4986D}"/>
              </a:ext>
            </a:extLst>
          </p:cNvPr>
          <p:cNvSpPr/>
          <p:nvPr userDrawn="1"/>
        </p:nvSpPr>
        <p:spPr>
          <a:xfrm>
            <a:off x="-1" y="0"/>
            <a:ext cx="12191989"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2522758"/>
            <a:ext cx="8807116" cy="2387600"/>
          </a:xfrm>
        </p:spPr>
        <p:txBody>
          <a:bodyPr anchor="b">
            <a:normAutofit/>
          </a:bodyPr>
          <a:lstStyle>
            <a:lvl1pPr algn="l">
              <a:defRPr sz="5500" b="1">
                <a:solidFill>
                  <a:schemeClr val="bg1"/>
                </a:solidFill>
              </a:defRPr>
            </a:lvl1pPr>
          </a:lstStyle>
          <a:p>
            <a:r>
              <a:rPr lang="en-US" dirty="0"/>
              <a:t>THANK</a:t>
            </a:r>
            <a:br>
              <a:rPr lang="en-US" dirty="0"/>
            </a:br>
            <a:r>
              <a:rPr lang="en-US" dirty="0"/>
              <a:t>YOU!</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5257226"/>
            <a:ext cx="9144000" cy="1397991"/>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Lorem Ipsum</a:t>
            </a:r>
            <a:br>
              <a:rPr lang="en-US" dirty="0"/>
            </a:br>
            <a:r>
              <a:rPr lang="en-US" dirty="0"/>
              <a:t>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7339F772-C659-4F6E-A95D-21349475745A}" type="datetime1">
              <a:rPr lang="en-US" smtClean="0"/>
              <a:t>2/22/2025</a:t>
            </a:fld>
            <a:endParaRPr lang="en-US" dirty="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3438000"/>
            <a:ext cx="144000" cy="342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5102179"/>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84AF3E3-F20C-4D84-A158-6DFC09B69A91}"/>
              </a:ext>
            </a:extLst>
          </p:cNvPr>
          <p:cNvCxnSpPr>
            <a:cxnSpLocks/>
          </p:cNvCxnSpPr>
          <p:nvPr userDrawn="1"/>
        </p:nvCxnSpPr>
        <p:spPr>
          <a:xfrm rot="16200000">
            <a:off x="10391274" y="685801"/>
            <a:ext cx="13716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id="{C32342D9-9DBE-4809-840C-62844DDC034F}"/>
              </a:ext>
            </a:extLst>
          </p:cNvPr>
          <p:cNvSpPr>
            <a:spLocks noGrp="1"/>
          </p:cNvSpPr>
          <p:nvPr>
            <p:ph type="body" sz="quarter" idx="13" hasCustomPrompt="1"/>
          </p:nvPr>
        </p:nvSpPr>
        <p:spPr>
          <a:xfrm>
            <a:off x="9416048" y="1006893"/>
            <a:ext cx="1460500" cy="481013"/>
          </a:xfrm>
        </p:spPr>
        <p:txBody>
          <a:bodyPr/>
          <a:lstStyle>
            <a:lvl1pPr marL="0" indent="0" algn="r">
              <a:buNone/>
              <a:defRPr lang="en-US" sz="3000" b="1" i="0" kern="1200" dirty="0">
                <a:solidFill>
                  <a:schemeClr val="tx2"/>
                </a:solidFill>
                <a:latin typeface="+mn-lt"/>
                <a:ea typeface="+mn-ea"/>
                <a:cs typeface="+mn-cs"/>
              </a:defRPr>
            </a:lvl1pPr>
          </a:lstStyle>
          <a:p>
            <a:pPr lvl="0"/>
            <a:r>
              <a:rPr lang="en-US" dirty="0"/>
              <a:t>20XX</a:t>
            </a:r>
          </a:p>
        </p:txBody>
      </p:sp>
    </p:spTree>
    <p:extLst>
      <p:ext uri="{BB962C8B-B14F-4D97-AF65-F5344CB8AC3E}">
        <p14:creationId xmlns:p14="http://schemas.microsoft.com/office/powerpoint/2010/main" val="226917437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2_Thank You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6F6CA0-765E-484B-B9C2-16E6A4F4986D}"/>
              </a:ext>
            </a:extLst>
          </p:cNvPr>
          <p:cNvSpPr/>
          <p:nvPr userDrawn="1"/>
        </p:nvSpPr>
        <p:spPr>
          <a:xfrm>
            <a:off x="0" y="4251158"/>
            <a:ext cx="12192000" cy="2606842"/>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4700332"/>
            <a:ext cx="8807116" cy="915873"/>
          </a:xfrm>
        </p:spPr>
        <p:txBody>
          <a:bodyPr anchor="b">
            <a:normAutofit/>
          </a:bodyPr>
          <a:lstStyle>
            <a:lvl1pPr algn="l">
              <a:defRPr sz="5500" b="1">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5963075"/>
            <a:ext cx="9144000" cy="601840"/>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Lorem Ipsum 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553C389B-1365-4D57-8640-FE32C76A82BF}" type="datetime1">
              <a:rPr lang="en-US" noProof="0" smtClean="0"/>
              <a:t>2/22/2025</a:t>
            </a:fld>
            <a:endParaRPr lang="en-US" noProof="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p>
            <a:r>
              <a:rPr lang="en-US" noProof="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noProof="0" smtClean="0"/>
              <a:t>‹#›</a:t>
            </a:fld>
            <a:endParaRPr lang="en-US" noProof="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4878000"/>
            <a:ext cx="144000" cy="19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5808027"/>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F632EEF-732A-4DE7-BC5A-A86C31DB6F5A}"/>
              </a:ext>
            </a:extLst>
          </p:cNvPr>
          <p:cNvCxnSpPr>
            <a:cxnSpLocks/>
          </p:cNvCxnSpPr>
          <p:nvPr userDrawn="1"/>
        </p:nvCxnSpPr>
        <p:spPr>
          <a:xfrm rot="16200000">
            <a:off x="10391274" y="685801"/>
            <a:ext cx="1371600"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
        <p:nvSpPr>
          <p:cNvPr id="16" name="Text Placeholder 14">
            <a:extLst>
              <a:ext uri="{FF2B5EF4-FFF2-40B4-BE49-F238E27FC236}">
                <a16:creationId xmlns:a16="http://schemas.microsoft.com/office/drawing/2014/main" id="{C54CE062-7CDB-4AB7-B86E-461B22E7F450}"/>
              </a:ext>
            </a:extLst>
          </p:cNvPr>
          <p:cNvSpPr>
            <a:spLocks noGrp="1"/>
          </p:cNvSpPr>
          <p:nvPr>
            <p:ph type="body" sz="quarter" idx="14" hasCustomPrompt="1"/>
          </p:nvPr>
        </p:nvSpPr>
        <p:spPr>
          <a:xfrm>
            <a:off x="9416048" y="1006893"/>
            <a:ext cx="1460500" cy="481013"/>
          </a:xfrm>
        </p:spPr>
        <p:txBody>
          <a:bodyPr/>
          <a:lstStyle>
            <a:lvl1pPr marL="0" indent="0" algn="r">
              <a:buNone/>
              <a:defRPr lang="en-US" sz="3000" b="1" i="0" kern="1200" dirty="0">
                <a:solidFill>
                  <a:schemeClr val="bg2"/>
                </a:solidFill>
                <a:latin typeface="+mn-lt"/>
                <a:ea typeface="+mn-ea"/>
                <a:cs typeface="+mn-cs"/>
              </a:defRPr>
            </a:lvl1pPr>
          </a:lstStyle>
          <a:p>
            <a:pPr lvl="0"/>
            <a:r>
              <a:rPr lang="en-US" noProof="0"/>
              <a:t>20XX</a:t>
            </a:r>
          </a:p>
        </p:txBody>
      </p:sp>
    </p:spTree>
    <p:extLst>
      <p:ext uri="{BB962C8B-B14F-4D97-AF65-F5344CB8AC3E}">
        <p14:creationId xmlns:p14="http://schemas.microsoft.com/office/powerpoint/2010/main" val="407428708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3_Thank You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1D61DF5-2BE6-40B6-97DF-A161EF9520AA}"/>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2413986"/>
            <a:ext cx="7107331" cy="1838643"/>
          </a:xfrm>
        </p:spPr>
        <p:txBody>
          <a:bodyPr anchor="b">
            <a:normAutofit/>
          </a:bodyPr>
          <a:lstStyle>
            <a:lvl1pPr algn="l">
              <a:defRPr sz="5500" b="1">
                <a:solidFill>
                  <a:schemeClr val="bg1"/>
                </a:solidFill>
              </a:defRPr>
            </a:lvl1pPr>
          </a:lstStyle>
          <a:p>
            <a:r>
              <a:rPr lang="en-US" dirty="0"/>
              <a:t>THANK</a:t>
            </a:r>
            <a:br>
              <a:rPr lang="en-US" dirty="0"/>
            </a:br>
            <a:r>
              <a:rPr lang="en-US" dirty="0"/>
              <a:t>YOU!</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4599498"/>
            <a:ext cx="7107331" cy="966857"/>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Lorem Ipsum</a:t>
            </a:r>
            <a:br>
              <a:rPr lang="en-US" dirty="0"/>
            </a:br>
            <a:r>
              <a:rPr lang="en-US" dirty="0"/>
              <a:t>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CF1BB306-77B6-40D8-8A71-1A24515FE48B}" type="datetime1">
              <a:rPr lang="en-US" smtClean="0"/>
              <a:t>2/22/2025</a:t>
            </a:fld>
            <a:endParaRPr lang="en-US" dirty="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2740862"/>
            <a:ext cx="144000" cy="12893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4444451"/>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6E88EDA-C5A5-4C22-8CE4-5C7FDCF2E859}"/>
              </a:ext>
            </a:extLst>
          </p:cNvPr>
          <p:cNvCxnSpPr>
            <a:cxnSpLocks/>
          </p:cNvCxnSpPr>
          <p:nvPr userDrawn="1"/>
        </p:nvCxnSpPr>
        <p:spPr>
          <a:xfrm flipV="1">
            <a:off x="11077074" y="5622756"/>
            <a:ext cx="0" cy="984222"/>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4">
            <a:extLst>
              <a:ext uri="{FF2B5EF4-FFF2-40B4-BE49-F238E27FC236}">
                <a16:creationId xmlns:a16="http://schemas.microsoft.com/office/drawing/2014/main" id="{1B98974C-AC7A-4E66-AE1A-DBA5F1A1D054}"/>
              </a:ext>
            </a:extLst>
          </p:cNvPr>
          <p:cNvSpPr>
            <a:spLocks noGrp="1"/>
          </p:cNvSpPr>
          <p:nvPr>
            <p:ph type="body" sz="quarter" idx="13" hasCustomPrompt="1"/>
          </p:nvPr>
        </p:nvSpPr>
        <p:spPr>
          <a:xfrm>
            <a:off x="9416048" y="5513936"/>
            <a:ext cx="1460500" cy="481013"/>
          </a:xfrm>
        </p:spPr>
        <p:txBody>
          <a:bodyPr/>
          <a:lstStyle>
            <a:lvl1pPr marL="0" indent="0" algn="r">
              <a:buNone/>
              <a:defRPr lang="en-US" sz="3000" b="1" i="0" kern="1200" dirty="0">
                <a:solidFill>
                  <a:schemeClr val="tx2"/>
                </a:solidFill>
                <a:latin typeface="+mn-lt"/>
                <a:ea typeface="+mn-ea"/>
                <a:cs typeface="+mn-cs"/>
              </a:defRPr>
            </a:lvl1pPr>
          </a:lstStyle>
          <a:p>
            <a:pPr lvl="0"/>
            <a:r>
              <a:rPr lang="en-US" dirty="0"/>
              <a:t>20XX</a:t>
            </a:r>
          </a:p>
        </p:txBody>
      </p:sp>
    </p:spTree>
    <p:extLst>
      <p:ext uri="{BB962C8B-B14F-4D97-AF65-F5344CB8AC3E}">
        <p14:creationId xmlns:p14="http://schemas.microsoft.com/office/powerpoint/2010/main" val="255372620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4_Thank You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6F6CA0-765E-484B-B9C2-16E6A4F4986D}"/>
              </a:ext>
            </a:extLst>
          </p:cNvPr>
          <p:cNvSpPr/>
          <p:nvPr userDrawn="1"/>
        </p:nvSpPr>
        <p:spPr>
          <a:xfrm>
            <a:off x="0" y="0"/>
            <a:ext cx="12192000" cy="4446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4764500"/>
            <a:ext cx="8807116" cy="915873"/>
          </a:xfrm>
        </p:spPr>
        <p:txBody>
          <a:bodyPr anchor="b">
            <a:normAutofit/>
          </a:bodyPr>
          <a:lstStyle>
            <a:lvl1pPr algn="l">
              <a:defRPr sz="5500" b="1">
                <a:gradFill>
                  <a:gsLst>
                    <a:gs pos="0">
                      <a:schemeClr val="bg2"/>
                    </a:gs>
                    <a:gs pos="100000">
                      <a:schemeClr val="accent1"/>
                    </a:gs>
                  </a:gsLst>
                  <a:lin ang="0" scaled="1"/>
                </a:gradFill>
              </a:defRPr>
            </a:lvl1pPr>
          </a:lstStyle>
          <a:p>
            <a:r>
              <a:rPr lang="en-US" noProof="0"/>
              <a:t>THANK YOU!</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6043285"/>
            <a:ext cx="9144000" cy="601840"/>
          </a:xfrm>
        </p:spPr>
        <p:txBody>
          <a:bodyPr>
            <a:normAutofit/>
          </a:bodyPr>
          <a:lstStyle>
            <a:lvl1pPr marL="0" indent="0" algn="l">
              <a:buNone/>
              <a:defRPr sz="3000" b="1" i="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Lorem Ipsum 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646D3CFD-4D7A-41AC-A46D-B09F422513E8}" type="datetime1">
              <a:rPr lang="en-US" noProof="0" smtClean="0"/>
              <a:t>2/22/2025</a:t>
            </a:fld>
            <a:endParaRPr lang="en-US" noProof="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lvl1pPr>
              <a:defRPr>
                <a:solidFill>
                  <a:schemeClr val="accent1"/>
                </a:solidFill>
              </a:defRPr>
            </a:lvl1pPr>
          </a:lstStyle>
          <a:p>
            <a:r>
              <a:rPr lang="en-US" noProof="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lvl1pPr>
              <a:defRPr>
                <a:solidFill>
                  <a:schemeClr val="accent1"/>
                </a:solidFill>
              </a:defRPr>
            </a:lvl1pPr>
          </a:lstStyle>
          <a:p>
            <a:fld id="{95CBEC59-7FF9-4688-98DF-89832A0C9025}" type="slidenum">
              <a:rPr lang="en-US" noProof="0" smtClean="0"/>
              <a:pPr/>
              <a:t>‹#›</a:t>
            </a:fld>
            <a:endParaRPr lang="en-US" noProof="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4950000"/>
            <a:ext cx="144000" cy="190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3" name="Straight Connector 12">
            <a:extLst>
              <a:ext uri="{FF2B5EF4-FFF2-40B4-BE49-F238E27FC236}">
                <a16:creationId xmlns:a16="http://schemas.microsoft.com/office/drawing/2014/main" id="{484AF3E3-F20C-4D84-A158-6DFC09B69A91}"/>
              </a:ext>
            </a:extLst>
          </p:cNvPr>
          <p:cNvCxnSpPr>
            <a:cxnSpLocks/>
          </p:cNvCxnSpPr>
          <p:nvPr userDrawn="1"/>
        </p:nvCxnSpPr>
        <p:spPr>
          <a:xfrm rot="10800000">
            <a:off x="10820400" y="870003"/>
            <a:ext cx="13716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id="{C32342D9-9DBE-4809-840C-62844DDC034F}"/>
              </a:ext>
            </a:extLst>
          </p:cNvPr>
          <p:cNvSpPr>
            <a:spLocks noGrp="1"/>
          </p:cNvSpPr>
          <p:nvPr>
            <p:ph type="body" sz="quarter" idx="13" hasCustomPrompt="1"/>
          </p:nvPr>
        </p:nvSpPr>
        <p:spPr>
          <a:xfrm>
            <a:off x="10668000" y="1005185"/>
            <a:ext cx="1460500" cy="481013"/>
          </a:xfrm>
        </p:spPr>
        <p:txBody>
          <a:bodyPr/>
          <a:lstStyle>
            <a:lvl1pPr marL="0" indent="0" algn="l">
              <a:buNone/>
              <a:defRPr lang="en-US" sz="3000" b="1" i="0" kern="1200" dirty="0">
                <a:solidFill>
                  <a:schemeClr val="tx2"/>
                </a:solidFill>
                <a:latin typeface="+mn-lt"/>
                <a:ea typeface="+mn-ea"/>
                <a:cs typeface="+mn-cs"/>
              </a:defRPr>
            </a:lvl1pPr>
          </a:lstStyle>
          <a:p>
            <a:pPr lvl="0"/>
            <a:r>
              <a:rPr lang="en-US" noProof="0"/>
              <a:t>20XX</a:t>
            </a:r>
          </a:p>
        </p:txBody>
      </p:sp>
      <p:cxnSp>
        <p:nvCxnSpPr>
          <p:cNvPr id="14" name="Straight Connector 13">
            <a:extLst>
              <a:ext uri="{FF2B5EF4-FFF2-40B4-BE49-F238E27FC236}">
                <a16:creationId xmlns:a16="http://schemas.microsoft.com/office/drawing/2014/main" id="{5475710E-5533-4BB2-A66B-352BB2B1F9CB}"/>
              </a:ext>
            </a:extLst>
          </p:cNvPr>
          <p:cNvCxnSpPr/>
          <p:nvPr userDrawn="1"/>
        </p:nvCxnSpPr>
        <p:spPr>
          <a:xfrm>
            <a:off x="1957137" y="5823067"/>
            <a:ext cx="930442"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15290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Focus Points">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A088FB69-6A93-1165-DBF9-B08593CF2D73}"/>
              </a:ext>
              <a:ext uri="{C183D7F6-B498-43B3-948B-1728B52AA6E4}">
                <adec:decorative xmlns:adec="http://schemas.microsoft.com/office/drawing/2017/decorative" val="1"/>
              </a:ext>
            </a:extLst>
          </p:cNvPr>
          <p:cNvGrpSpPr/>
          <p:nvPr userDrawn="1"/>
        </p:nvGrpSpPr>
        <p:grpSpPr>
          <a:xfrm>
            <a:off x="481684" y="393647"/>
            <a:ext cx="11228624" cy="6070706"/>
            <a:chOff x="481684" y="393647"/>
            <a:chExt cx="11228624" cy="6070706"/>
          </a:xfrm>
        </p:grpSpPr>
        <p:sp>
          <p:nvSpPr>
            <p:cNvPr id="3" name="Rectangle 2">
              <a:extLst>
                <a:ext uri="{FF2B5EF4-FFF2-40B4-BE49-F238E27FC236}">
                  <a16:creationId xmlns:a16="http://schemas.microsoft.com/office/drawing/2014/main" id="{1E3FE074-831A-0B85-0AD4-E42448E535B2}"/>
                </a:ext>
              </a:extLst>
            </p:cNvPr>
            <p:cNvSpPr/>
            <p:nvPr userDrawn="1"/>
          </p:nvSpPr>
          <p:spPr>
            <a:xfrm>
              <a:off x="481693" y="393648"/>
              <a:ext cx="11228615" cy="6070705"/>
            </a:xfrm>
            <a:prstGeom prst="rect">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 name="Straight Connector 4">
              <a:extLst>
                <a:ext uri="{FF2B5EF4-FFF2-40B4-BE49-F238E27FC236}">
                  <a16:creationId xmlns:a16="http://schemas.microsoft.com/office/drawing/2014/main" id="{AAA8433C-5928-3201-B929-9809BC390260}"/>
                </a:ext>
              </a:extLst>
            </p:cNvPr>
            <p:cNvCxnSpPr>
              <a:cxnSpLocks/>
            </p:cNvCxnSpPr>
            <p:nvPr userDrawn="1"/>
          </p:nvCxnSpPr>
          <p:spPr>
            <a:xfrm flipH="1">
              <a:off x="3726180" y="1300843"/>
              <a:ext cx="798412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091CA17-2FF6-F3C2-2E78-030072AE1E8C}"/>
                </a:ext>
              </a:extLst>
            </p:cNvPr>
            <p:cNvCxnSpPr>
              <a:cxnSpLocks/>
            </p:cNvCxnSpPr>
            <p:nvPr userDrawn="1"/>
          </p:nvCxnSpPr>
          <p:spPr>
            <a:xfrm>
              <a:off x="3726180" y="393647"/>
              <a:ext cx="0" cy="607070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41360D2-FD77-4587-2725-382B41D5C87B}"/>
                </a:ext>
              </a:extLst>
            </p:cNvPr>
            <p:cNvCxnSpPr>
              <a:cxnSpLocks/>
            </p:cNvCxnSpPr>
            <p:nvPr userDrawn="1"/>
          </p:nvCxnSpPr>
          <p:spPr>
            <a:xfrm>
              <a:off x="481684" y="5878287"/>
              <a:ext cx="112286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88B16A6-C3DD-6DF0-14F1-2181171658A2}"/>
                </a:ext>
              </a:extLst>
            </p:cNvPr>
            <p:cNvCxnSpPr>
              <a:cxnSpLocks/>
            </p:cNvCxnSpPr>
            <p:nvPr userDrawn="1"/>
          </p:nvCxnSpPr>
          <p:spPr>
            <a:xfrm>
              <a:off x="6386830" y="1300843"/>
              <a:ext cx="0" cy="457744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801B593-AEAF-46CF-9D54-9A953D102CB4}"/>
                </a:ext>
              </a:extLst>
            </p:cNvPr>
            <p:cNvCxnSpPr>
              <a:cxnSpLocks/>
            </p:cNvCxnSpPr>
            <p:nvPr userDrawn="1"/>
          </p:nvCxnSpPr>
          <p:spPr>
            <a:xfrm>
              <a:off x="9056580" y="1300843"/>
              <a:ext cx="0" cy="457744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4F028DD-DB18-678A-9B3E-08377E00AAC0}"/>
                </a:ext>
              </a:extLst>
            </p:cNvPr>
            <p:cNvCxnSpPr>
              <a:cxnSpLocks/>
            </p:cNvCxnSpPr>
            <p:nvPr userDrawn="1"/>
          </p:nvCxnSpPr>
          <p:spPr>
            <a:xfrm flipH="1">
              <a:off x="3717081" y="3567922"/>
              <a:ext cx="798412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7" name="Title 6">
            <a:extLst>
              <a:ext uri="{FF2B5EF4-FFF2-40B4-BE49-F238E27FC236}">
                <a16:creationId xmlns:a16="http://schemas.microsoft.com/office/drawing/2014/main" id="{80868302-0413-1A88-A081-46FCFEC829D5}"/>
              </a:ext>
            </a:extLst>
          </p:cNvPr>
          <p:cNvSpPr>
            <a:spLocks noGrp="1"/>
          </p:cNvSpPr>
          <p:nvPr>
            <p:ph type="title" hasCustomPrompt="1"/>
          </p:nvPr>
        </p:nvSpPr>
        <p:spPr>
          <a:xfrm>
            <a:off x="472582" y="393646"/>
            <a:ext cx="3260519" cy="5484640"/>
          </a:xfrm>
        </p:spPr>
        <p:txBody>
          <a:bodyPr tIns="0" bIns="0" anchor="ctr"/>
          <a:lstStyle>
            <a:lvl1pPr algn="ctr">
              <a:lnSpc>
                <a:spcPct val="100000"/>
              </a:lnSpc>
              <a:defRPr sz="4000" b="1"/>
            </a:lvl1pPr>
          </a:lstStyle>
          <a:p>
            <a:r>
              <a:rPr lang="en-US" dirty="0"/>
              <a:t>Add title here</a:t>
            </a:r>
          </a:p>
        </p:txBody>
      </p:sp>
      <p:sp>
        <p:nvSpPr>
          <p:cNvPr id="11" name="Text Placeholder 10">
            <a:extLst>
              <a:ext uri="{FF2B5EF4-FFF2-40B4-BE49-F238E27FC236}">
                <a16:creationId xmlns:a16="http://schemas.microsoft.com/office/drawing/2014/main" id="{281C507B-2DF1-964E-FD34-1B05D2395417}"/>
              </a:ext>
            </a:extLst>
          </p:cNvPr>
          <p:cNvSpPr>
            <a:spLocks noGrp="1"/>
          </p:cNvSpPr>
          <p:nvPr>
            <p:ph type="body" sz="quarter" idx="11" hasCustomPrompt="1"/>
          </p:nvPr>
        </p:nvSpPr>
        <p:spPr>
          <a:xfrm>
            <a:off x="3765355" y="403472"/>
            <a:ext cx="7916188" cy="862432"/>
          </a:xfrm>
          <a:prstGeom prst="roundRect">
            <a:avLst>
              <a:gd name="adj" fmla="val 0"/>
            </a:avLst>
          </a:prstGeom>
          <a:noFill/>
          <a:ln w="25400">
            <a:noFill/>
          </a:ln>
        </p:spPr>
        <p:txBody>
          <a:bodyPr tIns="0" bIns="0" anchor="ctr">
            <a:noAutofit/>
          </a:bodyPr>
          <a:lstStyle>
            <a:lvl1pPr marL="0" indent="0" algn="ctr">
              <a:buNone/>
              <a:defRPr sz="2800" cap="all" baseline="0"/>
            </a:lvl1pPr>
            <a:lvl2pPr marL="324000" indent="0" algn="ctr">
              <a:buNone/>
              <a:defRPr sz="1600"/>
            </a:lvl2pPr>
            <a:lvl3pPr marL="630000" indent="0" algn="ctr">
              <a:buNone/>
              <a:defRPr sz="1600"/>
            </a:lvl3pPr>
            <a:lvl4pPr marL="1008000" indent="0" algn="ctr">
              <a:buNone/>
              <a:defRPr sz="1600"/>
            </a:lvl4pPr>
            <a:lvl5pPr marL="1368000" indent="0" algn="ctr">
              <a:buNone/>
              <a:defRPr sz="1600"/>
            </a:lvl5pPr>
          </a:lstStyle>
          <a:p>
            <a:pPr lvl="0"/>
            <a:r>
              <a:rPr lang="en-US" dirty="0"/>
              <a:t>Add subtitle here</a:t>
            </a:r>
          </a:p>
        </p:txBody>
      </p:sp>
      <p:sp>
        <p:nvSpPr>
          <p:cNvPr id="31" name="Picture Placeholder 30">
            <a:extLst>
              <a:ext uri="{FF2B5EF4-FFF2-40B4-BE49-F238E27FC236}">
                <a16:creationId xmlns:a16="http://schemas.microsoft.com/office/drawing/2014/main" id="{8308474B-1816-77B5-FB6C-C41A741699DA}"/>
              </a:ext>
            </a:extLst>
          </p:cNvPr>
          <p:cNvSpPr>
            <a:spLocks noGrp="1"/>
          </p:cNvSpPr>
          <p:nvPr>
            <p:ph type="pic" sz="quarter" idx="16"/>
          </p:nvPr>
        </p:nvSpPr>
        <p:spPr>
          <a:xfrm>
            <a:off x="4328501" y="1797062"/>
            <a:ext cx="1371600" cy="1371600"/>
          </a:xfrm>
        </p:spPr>
        <p:txBody>
          <a:bodyPr>
            <a:noAutofit/>
          </a:bodyPr>
          <a:lstStyle>
            <a:lvl1pPr marL="0" indent="0" algn="ctr">
              <a:buNone/>
              <a:defRPr sz="1200"/>
            </a:lvl1pPr>
          </a:lstStyle>
          <a:p>
            <a:r>
              <a:rPr lang="en-US"/>
              <a:t>Click icon to add picture</a:t>
            </a:r>
            <a:endParaRPr lang="en-US" dirty="0"/>
          </a:p>
        </p:txBody>
      </p:sp>
      <p:sp>
        <p:nvSpPr>
          <p:cNvPr id="14" name="Text Placeholder 13">
            <a:extLst>
              <a:ext uri="{FF2B5EF4-FFF2-40B4-BE49-F238E27FC236}">
                <a16:creationId xmlns:a16="http://schemas.microsoft.com/office/drawing/2014/main" id="{21BAEDB1-AAC6-8012-7AC3-CC75D0096F4E}"/>
              </a:ext>
            </a:extLst>
          </p:cNvPr>
          <p:cNvSpPr>
            <a:spLocks noGrp="1"/>
          </p:cNvSpPr>
          <p:nvPr>
            <p:ph type="body" sz="quarter" idx="12" hasCustomPrompt="1"/>
          </p:nvPr>
        </p:nvSpPr>
        <p:spPr>
          <a:xfrm>
            <a:off x="6617112" y="1848465"/>
            <a:ext cx="2202425" cy="1320193"/>
          </a:xfrm>
        </p:spPr>
        <p:txBody>
          <a:bodyPr anchor="t">
            <a:normAutofit/>
          </a:bodyPr>
          <a:lstStyle>
            <a:lvl1pPr marL="0" indent="0" algn="ctr">
              <a:spcBef>
                <a:spcPts val="0"/>
              </a:spcBef>
              <a:spcAft>
                <a:spcPts val="0"/>
              </a:spcAft>
              <a:buNone/>
              <a:defRPr sz="1400"/>
            </a:lvl1pPr>
            <a:lvl2pPr marL="324000" indent="0">
              <a:buNone/>
              <a:defRPr/>
            </a:lvl2pPr>
            <a:lvl3pPr marL="630000" indent="0">
              <a:buNone/>
              <a:defRPr/>
            </a:lvl3pPr>
            <a:lvl4pPr marL="1008000" indent="0">
              <a:buNone/>
              <a:defRPr/>
            </a:lvl4pPr>
            <a:lvl5pPr marL="1368000" indent="0">
              <a:buNone/>
              <a:defRPr/>
            </a:lvl5pPr>
          </a:lstStyle>
          <a:p>
            <a:pPr lvl="0"/>
            <a:r>
              <a:rPr lang="en-US" dirty="0"/>
              <a:t>Add text here</a:t>
            </a:r>
          </a:p>
        </p:txBody>
      </p:sp>
      <p:sp>
        <p:nvSpPr>
          <p:cNvPr id="23" name="Picture Placeholder 30">
            <a:extLst>
              <a:ext uri="{FF2B5EF4-FFF2-40B4-BE49-F238E27FC236}">
                <a16:creationId xmlns:a16="http://schemas.microsoft.com/office/drawing/2014/main" id="{8104E534-50EC-8AA3-6CBA-04C9C718619B}"/>
              </a:ext>
            </a:extLst>
          </p:cNvPr>
          <p:cNvSpPr>
            <a:spLocks noGrp="1"/>
          </p:cNvSpPr>
          <p:nvPr>
            <p:ph type="pic" sz="quarter" idx="20"/>
          </p:nvPr>
        </p:nvSpPr>
        <p:spPr>
          <a:xfrm>
            <a:off x="9702192" y="1797058"/>
            <a:ext cx="1371600" cy="1371600"/>
          </a:xfrm>
        </p:spPr>
        <p:txBody>
          <a:bodyPr>
            <a:noAutofit/>
          </a:bodyPr>
          <a:lstStyle>
            <a:lvl1pPr marL="0" indent="0" algn="ctr">
              <a:buNone/>
              <a:defRPr sz="1200"/>
            </a:lvl1pPr>
          </a:lstStyle>
          <a:p>
            <a:r>
              <a:rPr lang="en-US"/>
              <a:t>Click icon to add picture</a:t>
            </a:r>
            <a:endParaRPr lang="en-US" dirty="0"/>
          </a:p>
        </p:txBody>
      </p:sp>
      <p:sp>
        <p:nvSpPr>
          <p:cNvPr id="20" name="Text Placeholder 13">
            <a:extLst>
              <a:ext uri="{FF2B5EF4-FFF2-40B4-BE49-F238E27FC236}">
                <a16:creationId xmlns:a16="http://schemas.microsoft.com/office/drawing/2014/main" id="{DB5476F6-55CD-2278-07A7-62ED02C00C19}"/>
              </a:ext>
            </a:extLst>
          </p:cNvPr>
          <p:cNvSpPr>
            <a:spLocks noGrp="1"/>
          </p:cNvSpPr>
          <p:nvPr>
            <p:ph type="body" sz="quarter" idx="17" hasCustomPrompt="1"/>
          </p:nvPr>
        </p:nvSpPr>
        <p:spPr>
          <a:xfrm>
            <a:off x="3908318" y="3909075"/>
            <a:ext cx="2296356" cy="1745427"/>
          </a:xfrm>
        </p:spPr>
        <p:txBody>
          <a:bodyPr anchor="t">
            <a:normAutofit/>
          </a:bodyPr>
          <a:lstStyle>
            <a:lvl1pPr marL="0" indent="0" algn="ctr">
              <a:spcBef>
                <a:spcPts val="0"/>
              </a:spcBef>
              <a:spcAft>
                <a:spcPts val="0"/>
              </a:spcAft>
              <a:buNone/>
              <a:defRPr sz="1400"/>
            </a:lvl1pPr>
            <a:lvl2pPr marL="324000" indent="0">
              <a:buNone/>
              <a:defRPr/>
            </a:lvl2pPr>
            <a:lvl3pPr marL="630000" indent="0">
              <a:buNone/>
              <a:defRPr/>
            </a:lvl3pPr>
            <a:lvl4pPr marL="1008000" indent="0">
              <a:buNone/>
              <a:defRPr/>
            </a:lvl4pPr>
            <a:lvl5pPr marL="1368000" indent="0">
              <a:buNone/>
              <a:defRPr/>
            </a:lvl5pPr>
          </a:lstStyle>
          <a:p>
            <a:pPr lvl="0"/>
            <a:r>
              <a:rPr lang="en-US" dirty="0"/>
              <a:t>Add text here</a:t>
            </a:r>
          </a:p>
        </p:txBody>
      </p:sp>
      <p:sp>
        <p:nvSpPr>
          <p:cNvPr id="22" name="Picture Placeholder 30">
            <a:extLst>
              <a:ext uri="{FF2B5EF4-FFF2-40B4-BE49-F238E27FC236}">
                <a16:creationId xmlns:a16="http://schemas.microsoft.com/office/drawing/2014/main" id="{35789C28-53CB-4473-F779-107B46AEEBDA}"/>
              </a:ext>
            </a:extLst>
          </p:cNvPr>
          <p:cNvSpPr>
            <a:spLocks noGrp="1"/>
          </p:cNvSpPr>
          <p:nvPr>
            <p:ph type="pic" sz="quarter" idx="19"/>
          </p:nvPr>
        </p:nvSpPr>
        <p:spPr>
          <a:xfrm>
            <a:off x="7099162" y="3952693"/>
            <a:ext cx="1371600" cy="1371600"/>
          </a:xfrm>
        </p:spPr>
        <p:txBody>
          <a:bodyPr>
            <a:noAutofit/>
          </a:bodyPr>
          <a:lstStyle>
            <a:lvl1pPr marL="0" indent="0" algn="ctr">
              <a:buNone/>
              <a:defRPr sz="1200"/>
            </a:lvl1pPr>
          </a:lstStyle>
          <a:p>
            <a:r>
              <a:rPr lang="en-US"/>
              <a:t>Click icon to add picture</a:t>
            </a:r>
            <a:endParaRPr lang="en-US" dirty="0"/>
          </a:p>
        </p:txBody>
      </p:sp>
      <p:sp>
        <p:nvSpPr>
          <p:cNvPr id="21" name="Text Placeholder 13">
            <a:extLst>
              <a:ext uri="{FF2B5EF4-FFF2-40B4-BE49-F238E27FC236}">
                <a16:creationId xmlns:a16="http://schemas.microsoft.com/office/drawing/2014/main" id="{95492A24-37AC-C8FF-FE2A-EE13D2C3FC27}"/>
              </a:ext>
            </a:extLst>
          </p:cNvPr>
          <p:cNvSpPr>
            <a:spLocks noGrp="1"/>
          </p:cNvSpPr>
          <p:nvPr>
            <p:ph type="body" sz="quarter" idx="18" hasCustomPrompt="1"/>
          </p:nvPr>
        </p:nvSpPr>
        <p:spPr>
          <a:xfrm>
            <a:off x="9236879" y="3909075"/>
            <a:ext cx="2296356" cy="1745427"/>
          </a:xfrm>
        </p:spPr>
        <p:txBody>
          <a:bodyPr anchor="t">
            <a:normAutofit/>
          </a:bodyPr>
          <a:lstStyle>
            <a:lvl1pPr marL="0" indent="0" algn="ctr">
              <a:spcBef>
                <a:spcPts val="0"/>
              </a:spcBef>
              <a:spcAft>
                <a:spcPts val="0"/>
              </a:spcAft>
              <a:buNone/>
              <a:defRPr sz="1400"/>
            </a:lvl1pPr>
            <a:lvl2pPr marL="324000" indent="0">
              <a:buNone/>
              <a:defRPr/>
            </a:lvl2pPr>
            <a:lvl3pPr marL="630000" indent="0">
              <a:buNone/>
              <a:defRPr/>
            </a:lvl3pPr>
            <a:lvl4pPr marL="1008000" indent="0">
              <a:buNone/>
              <a:defRPr/>
            </a:lvl4pPr>
            <a:lvl5pPr marL="1368000" indent="0">
              <a:buNone/>
              <a:defRPr/>
            </a:lvl5pPr>
          </a:lstStyle>
          <a:p>
            <a:pPr lvl="0"/>
            <a:r>
              <a:rPr lang="en-US" dirty="0"/>
              <a:t>Add text here</a:t>
            </a:r>
          </a:p>
        </p:txBody>
      </p:sp>
      <p:sp>
        <p:nvSpPr>
          <p:cNvPr id="26" name="Footer Placeholder 4">
            <a:extLst>
              <a:ext uri="{FF2B5EF4-FFF2-40B4-BE49-F238E27FC236}">
                <a16:creationId xmlns:a16="http://schemas.microsoft.com/office/drawing/2014/main" id="{DB49BBE5-CCBB-7C39-D34E-E82C25AA576F}"/>
              </a:ext>
            </a:extLst>
          </p:cNvPr>
          <p:cNvSpPr>
            <a:spLocks noGrp="1"/>
          </p:cNvSpPr>
          <p:nvPr>
            <p:ph type="ftr" sz="quarter" idx="3"/>
          </p:nvPr>
        </p:nvSpPr>
        <p:spPr>
          <a:xfrm>
            <a:off x="570272" y="5983423"/>
            <a:ext cx="3097071" cy="365125"/>
          </a:xfrm>
          <a:prstGeom prst="rect">
            <a:avLst/>
          </a:prstGeom>
        </p:spPr>
        <p:txBody>
          <a:bodyPr vert="horz" lIns="91440" tIns="45720" rIns="91440" bIns="45720" rtlCol="0" anchor="ctr"/>
          <a:lstStyle>
            <a:lvl1pPr algn="ctr">
              <a:defRPr sz="900" cap="all">
                <a:solidFill>
                  <a:schemeClr val="bg1"/>
                </a:solidFill>
              </a:defRPr>
            </a:lvl1pPr>
          </a:lstStyle>
          <a:p>
            <a:r>
              <a:rPr lang="en-US" dirty="0"/>
              <a:t>footer</a:t>
            </a:r>
          </a:p>
        </p:txBody>
      </p:sp>
      <p:sp>
        <p:nvSpPr>
          <p:cNvPr id="27" name="Slide Number Placeholder 5">
            <a:extLst>
              <a:ext uri="{FF2B5EF4-FFF2-40B4-BE49-F238E27FC236}">
                <a16:creationId xmlns:a16="http://schemas.microsoft.com/office/drawing/2014/main" id="{2AB94E18-4F07-B724-9D3D-44801937747E}"/>
              </a:ext>
            </a:extLst>
          </p:cNvPr>
          <p:cNvSpPr>
            <a:spLocks noGrp="1"/>
          </p:cNvSpPr>
          <p:nvPr>
            <p:ph type="sldNum" sz="quarter" idx="4"/>
          </p:nvPr>
        </p:nvSpPr>
        <p:spPr>
          <a:xfrm>
            <a:off x="3824749" y="5983423"/>
            <a:ext cx="7728153" cy="365125"/>
          </a:xfrm>
          <a:prstGeom prst="rect">
            <a:avLst/>
          </a:prstGeom>
        </p:spPr>
        <p:txBody>
          <a:bodyPr vert="horz" lIns="91440" tIns="45720" rIns="91440" bIns="45720" rtlCol="0" anchor="ctr"/>
          <a:lstStyle>
            <a:lvl1pPr algn="ctr">
              <a:defRPr sz="900">
                <a:solidFill>
                  <a:schemeClr val="bg1"/>
                </a:solidFill>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22833922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Section Summary">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6032EDE-70AC-8A1B-FDCC-E78CADAAE010}"/>
              </a:ext>
              <a:ext uri="{C183D7F6-B498-43B3-948B-1728B52AA6E4}">
                <adec:decorative xmlns:adec="http://schemas.microsoft.com/office/drawing/2017/decorative" val="1"/>
              </a:ext>
            </a:extLst>
          </p:cNvPr>
          <p:cNvGrpSpPr/>
          <p:nvPr userDrawn="1"/>
        </p:nvGrpSpPr>
        <p:grpSpPr>
          <a:xfrm>
            <a:off x="481693" y="393647"/>
            <a:ext cx="11234963" cy="6070706"/>
            <a:chOff x="481693" y="393647"/>
            <a:chExt cx="11234963" cy="6070706"/>
          </a:xfrm>
        </p:grpSpPr>
        <p:sp>
          <p:nvSpPr>
            <p:cNvPr id="3" name="Rectangle 2">
              <a:extLst>
                <a:ext uri="{FF2B5EF4-FFF2-40B4-BE49-F238E27FC236}">
                  <a16:creationId xmlns:a16="http://schemas.microsoft.com/office/drawing/2014/main" id="{EB576B25-0313-BCA2-89A4-F40505705FF4}"/>
                </a:ext>
              </a:extLst>
            </p:cNvPr>
            <p:cNvSpPr/>
            <p:nvPr userDrawn="1"/>
          </p:nvSpPr>
          <p:spPr>
            <a:xfrm>
              <a:off x="481693" y="393648"/>
              <a:ext cx="11228615" cy="6070705"/>
            </a:xfrm>
            <a:prstGeom prst="rect">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 name="Straight Connector 4">
              <a:extLst>
                <a:ext uri="{FF2B5EF4-FFF2-40B4-BE49-F238E27FC236}">
                  <a16:creationId xmlns:a16="http://schemas.microsoft.com/office/drawing/2014/main" id="{57C9A29B-58A9-DEE3-6FDA-84D01C556C65}"/>
                </a:ext>
              </a:extLst>
            </p:cNvPr>
            <p:cNvCxnSpPr>
              <a:cxnSpLocks/>
            </p:cNvCxnSpPr>
            <p:nvPr userDrawn="1"/>
          </p:nvCxnSpPr>
          <p:spPr>
            <a:xfrm flipH="1">
              <a:off x="7266305" y="1300843"/>
              <a:ext cx="444400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3C76CA7-A606-0822-24A8-12A4E989A28D}"/>
                </a:ext>
              </a:extLst>
            </p:cNvPr>
            <p:cNvCxnSpPr>
              <a:cxnSpLocks/>
            </p:cNvCxnSpPr>
            <p:nvPr userDrawn="1"/>
          </p:nvCxnSpPr>
          <p:spPr>
            <a:xfrm>
              <a:off x="7266305" y="393647"/>
              <a:ext cx="0" cy="607070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8B4BC5D-AE5C-4860-D8FF-52E05CAD2A0E}"/>
                </a:ext>
              </a:extLst>
            </p:cNvPr>
            <p:cNvCxnSpPr>
              <a:cxnSpLocks/>
            </p:cNvCxnSpPr>
            <p:nvPr userDrawn="1"/>
          </p:nvCxnSpPr>
          <p:spPr>
            <a:xfrm>
              <a:off x="7266305" y="5878287"/>
              <a:ext cx="445035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CDB9FCC7-5BD3-AC42-56C2-547FB5ADEFC6}"/>
                </a:ext>
              </a:extLst>
            </p:cNvPr>
            <p:cNvCxnSpPr>
              <a:cxnSpLocks/>
            </p:cNvCxnSpPr>
            <p:nvPr userDrawn="1"/>
          </p:nvCxnSpPr>
          <p:spPr>
            <a:xfrm>
              <a:off x="10828655" y="5878287"/>
              <a:ext cx="0" cy="58606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7" name="Title 6">
            <a:extLst>
              <a:ext uri="{FF2B5EF4-FFF2-40B4-BE49-F238E27FC236}">
                <a16:creationId xmlns:a16="http://schemas.microsoft.com/office/drawing/2014/main" id="{80868302-0413-1A88-A081-46FCFEC829D5}"/>
              </a:ext>
            </a:extLst>
          </p:cNvPr>
          <p:cNvSpPr>
            <a:spLocks noGrp="1"/>
          </p:cNvSpPr>
          <p:nvPr>
            <p:ph type="title" hasCustomPrompt="1"/>
          </p:nvPr>
        </p:nvSpPr>
        <p:spPr>
          <a:xfrm>
            <a:off x="7327242" y="403478"/>
            <a:ext cx="4314145" cy="862423"/>
          </a:xfrm>
        </p:spPr>
        <p:txBody>
          <a:bodyPr tIns="0" bIns="0" anchor="ctr"/>
          <a:lstStyle>
            <a:lvl1pPr algn="ctr">
              <a:lnSpc>
                <a:spcPct val="100000"/>
              </a:lnSpc>
              <a:defRPr sz="2800" b="0"/>
            </a:lvl1pPr>
          </a:lstStyle>
          <a:p>
            <a:r>
              <a:rPr lang="en-US" dirty="0"/>
              <a:t>Add title here</a:t>
            </a:r>
          </a:p>
        </p:txBody>
      </p:sp>
      <p:sp>
        <p:nvSpPr>
          <p:cNvPr id="29" name="Picture Placeholder 28">
            <a:extLst>
              <a:ext uri="{FF2B5EF4-FFF2-40B4-BE49-F238E27FC236}">
                <a16:creationId xmlns:a16="http://schemas.microsoft.com/office/drawing/2014/main" id="{9E4F8DC2-6173-797C-063C-ABCB06835913}"/>
              </a:ext>
            </a:extLst>
          </p:cNvPr>
          <p:cNvSpPr>
            <a:spLocks noGrp="1"/>
          </p:cNvSpPr>
          <p:nvPr>
            <p:ph type="pic" sz="quarter" idx="15"/>
          </p:nvPr>
        </p:nvSpPr>
        <p:spPr>
          <a:xfrm>
            <a:off x="491526" y="413311"/>
            <a:ext cx="6756966" cy="6005015"/>
          </a:xfrm>
          <a:ln w="12700">
            <a:noFill/>
          </a:ln>
        </p:spPr>
        <p:txBody>
          <a:bodyPr/>
          <a:lstStyle>
            <a:lvl1pPr marL="0" indent="0" algn="ctr">
              <a:buNone/>
              <a:defRPr/>
            </a:lvl1pPr>
          </a:lstStyle>
          <a:p>
            <a:r>
              <a:rPr lang="en-US"/>
              <a:t>Click icon to add picture</a:t>
            </a:r>
            <a:endParaRPr lang="en-US" dirty="0"/>
          </a:p>
        </p:txBody>
      </p:sp>
      <p:sp>
        <p:nvSpPr>
          <p:cNvPr id="14" name="Text Placeholder 13">
            <a:extLst>
              <a:ext uri="{FF2B5EF4-FFF2-40B4-BE49-F238E27FC236}">
                <a16:creationId xmlns:a16="http://schemas.microsoft.com/office/drawing/2014/main" id="{21BAEDB1-AAC6-8012-7AC3-CC75D0096F4E}"/>
              </a:ext>
            </a:extLst>
          </p:cNvPr>
          <p:cNvSpPr>
            <a:spLocks noGrp="1"/>
          </p:cNvSpPr>
          <p:nvPr>
            <p:ph type="body" sz="quarter" idx="12" hasCustomPrompt="1"/>
          </p:nvPr>
        </p:nvSpPr>
        <p:spPr>
          <a:xfrm>
            <a:off x="7327242" y="1365282"/>
            <a:ext cx="4314143" cy="4478062"/>
          </a:xfrm>
        </p:spPr>
        <p:txBody>
          <a:bodyPr lIns="457200" tIns="822960" rIns="457200" anchor="t">
            <a:normAutofit/>
          </a:bodyPr>
          <a:lstStyle>
            <a:lvl1pPr marL="0" indent="0" algn="ctr">
              <a:spcBef>
                <a:spcPts val="0"/>
              </a:spcBef>
              <a:spcAft>
                <a:spcPts val="1200"/>
              </a:spcAft>
              <a:buNone/>
              <a:defRPr sz="1800"/>
            </a:lvl1pPr>
            <a:lvl2pPr marL="324000" indent="0">
              <a:buNone/>
              <a:defRPr/>
            </a:lvl2pPr>
            <a:lvl3pPr marL="630000" indent="0">
              <a:buNone/>
              <a:defRPr/>
            </a:lvl3pPr>
            <a:lvl4pPr marL="1008000" indent="0">
              <a:buNone/>
              <a:defRPr/>
            </a:lvl4pPr>
            <a:lvl5pPr marL="1368000" indent="0">
              <a:buNone/>
              <a:defRPr/>
            </a:lvl5pPr>
          </a:lstStyle>
          <a:p>
            <a:pPr lvl="0"/>
            <a:r>
              <a:rPr lang="en-US" dirty="0"/>
              <a:t>Add text here</a:t>
            </a:r>
          </a:p>
        </p:txBody>
      </p:sp>
      <p:sp>
        <p:nvSpPr>
          <p:cNvPr id="26" name="Footer Placeholder 4">
            <a:extLst>
              <a:ext uri="{FF2B5EF4-FFF2-40B4-BE49-F238E27FC236}">
                <a16:creationId xmlns:a16="http://schemas.microsoft.com/office/drawing/2014/main" id="{DB49BBE5-CCBB-7C39-D34E-E82C25AA576F}"/>
              </a:ext>
            </a:extLst>
          </p:cNvPr>
          <p:cNvSpPr>
            <a:spLocks noGrp="1"/>
          </p:cNvSpPr>
          <p:nvPr>
            <p:ph type="ftr" sz="quarter" idx="3"/>
          </p:nvPr>
        </p:nvSpPr>
        <p:spPr>
          <a:xfrm>
            <a:off x="7386234" y="5994209"/>
            <a:ext cx="3361358" cy="365125"/>
          </a:xfrm>
          <a:prstGeom prst="rect">
            <a:avLst/>
          </a:prstGeom>
        </p:spPr>
        <p:txBody>
          <a:bodyPr vert="horz" lIns="91440" tIns="45720" rIns="91440" bIns="45720" rtlCol="0" anchor="ctr"/>
          <a:lstStyle>
            <a:lvl1pPr algn="ctr">
              <a:defRPr sz="900" cap="all">
                <a:solidFill>
                  <a:schemeClr val="bg1"/>
                </a:solidFill>
              </a:defRPr>
            </a:lvl1pPr>
          </a:lstStyle>
          <a:p>
            <a:r>
              <a:rPr lang="en-US" dirty="0"/>
              <a:t>footer</a:t>
            </a:r>
          </a:p>
        </p:txBody>
      </p:sp>
      <p:sp>
        <p:nvSpPr>
          <p:cNvPr id="27" name="Slide Number Placeholder 5">
            <a:extLst>
              <a:ext uri="{FF2B5EF4-FFF2-40B4-BE49-F238E27FC236}">
                <a16:creationId xmlns:a16="http://schemas.microsoft.com/office/drawing/2014/main" id="{2AB94E18-4F07-B724-9D3D-44801937747E}"/>
              </a:ext>
            </a:extLst>
          </p:cNvPr>
          <p:cNvSpPr>
            <a:spLocks noGrp="1"/>
          </p:cNvSpPr>
          <p:nvPr>
            <p:ph type="sldNum" sz="quarter" idx="4"/>
          </p:nvPr>
        </p:nvSpPr>
        <p:spPr>
          <a:xfrm>
            <a:off x="10962182" y="5994209"/>
            <a:ext cx="474545" cy="365125"/>
          </a:xfrm>
          <a:prstGeom prst="rect">
            <a:avLst/>
          </a:prstGeom>
        </p:spPr>
        <p:txBody>
          <a:bodyPr vert="horz" lIns="91440" tIns="45720" rIns="91440" bIns="45720" rtlCol="0" anchor="ctr"/>
          <a:lstStyle>
            <a:lvl1pPr algn="r">
              <a:defRPr sz="900">
                <a:solidFill>
                  <a:schemeClr val="bg1"/>
                </a:solidFill>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8617320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Process">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524329E9-A968-FB95-104A-91844CBA17ED}"/>
              </a:ext>
              <a:ext uri="{C183D7F6-B498-43B3-948B-1728B52AA6E4}">
                <adec:decorative xmlns:adec="http://schemas.microsoft.com/office/drawing/2017/decorative" val="1"/>
              </a:ext>
            </a:extLst>
          </p:cNvPr>
          <p:cNvGrpSpPr/>
          <p:nvPr userDrawn="1"/>
        </p:nvGrpSpPr>
        <p:grpSpPr>
          <a:xfrm>
            <a:off x="472440" y="393648"/>
            <a:ext cx="11247120" cy="6070705"/>
            <a:chOff x="472440" y="393648"/>
            <a:chExt cx="11247120" cy="6070705"/>
          </a:xfrm>
        </p:grpSpPr>
        <p:sp>
          <p:nvSpPr>
            <p:cNvPr id="2" name="Rectangle 1">
              <a:extLst>
                <a:ext uri="{FF2B5EF4-FFF2-40B4-BE49-F238E27FC236}">
                  <a16:creationId xmlns:a16="http://schemas.microsoft.com/office/drawing/2014/main" id="{DE5A6159-3269-247C-FFBE-0940C19C2B48}"/>
                </a:ext>
              </a:extLst>
            </p:cNvPr>
            <p:cNvSpPr/>
            <p:nvPr userDrawn="1"/>
          </p:nvSpPr>
          <p:spPr>
            <a:xfrm>
              <a:off x="481693" y="393648"/>
              <a:ext cx="11228615" cy="6070705"/>
            </a:xfrm>
            <a:prstGeom prst="rect">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2" name="Straight Connector 21">
              <a:extLst>
                <a:ext uri="{FF2B5EF4-FFF2-40B4-BE49-F238E27FC236}">
                  <a16:creationId xmlns:a16="http://schemas.microsoft.com/office/drawing/2014/main" id="{EF115498-45E0-83E4-6C2A-B0F8598CC349}"/>
                </a:ext>
              </a:extLst>
            </p:cNvPr>
            <p:cNvCxnSpPr>
              <a:cxnSpLocks/>
            </p:cNvCxnSpPr>
            <p:nvPr userDrawn="1"/>
          </p:nvCxnSpPr>
          <p:spPr>
            <a:xfrm flipH="1">
              <a:off x="472440" y="1291011"/>
              <a:ext cx="1124712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2E1B1C58-815E-DA91-6DDD-C5DEEB6ADD88}"/>
                </a:ext>
              </a:extLst>
            </p:cNvPr>
            <p:cNvCxnSpPr>
              <a:cxnSpLocks/>
            </p:cNvCxnSpPr>
            <p:nvPr userDrawn="1"/>
          </p:nvCxnSpPr>
          <p:spPr>
            <a:xfrm flipH="1">
              <a:off x="481694" y="1300843"/>
              <a:ext cx="1122861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677EEC2-EC0E-1781-4321-659905F5D3E0}"/>
                </a:ext>
              </a:extLst>
            </p:cNvPr>
            <p:cNvCxnSpPr>
              <a:cxnSpLocks/>
            </p:cNvCxnSpPr>
            <p:nvPr userDrawn="1"/>
          </p:nvCxnSpPr>
          <p:spPr>
            <a:xfrm>
              <a:off x="481693" y="5878287"/>
              <a:ext cx="1123496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5EC12EB-D748-8042-FB32-180B15CF1189}"/>
                </a:ext>
              </a:extLst>
            </p:cNvPr>
            <p:cNvCxnSpPr>
              <a:cxnSpLocks/>
            </p:cNvCxnSpPr>
            <p:nvPr userDrawn="1"/>
          </p:nvCxnSpPr>
          <p:spPr>
            <a:xfrm>
              <a:off x="6096000" y="5878287"/>
              <a:ext cx="0" cy="58606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7" name="Title 6">
            <a:extLst>
              <a:ext uri="{FF2B5EF4-FFF2-40B4-BE49-F238E27FC236}">
                <a16:creationId xmlns:a16="http://schemas.microsoft.com/office/drawing/2014/main" id="{80868302-0413-1A88-A081-46FCFEC829D5}"/>
              </a:ext>
            </a:extLst>
          </p:cNvPr>
          <p:cNvSpPr>
            <a:spLocks noGrp="1"/>
          </p:cNvSpPr>
          <p:nvPr>
            <p:ph type="title" hasCustomPrompt="1"/>
          </p:nvPr>
        </p:nvSpPr>
        <p:spPr>
          <a:xfrm>
            <a:off x="481692" y="423142"/>
            <a:ext cx="11192526" cy="898250"/>
          </a:xfrm>
        </p:spPr>
        <p:txBody>
          <a:bodyPr tIns="0" bIns="0" anchor="ctr"/>
          <a:lstStyle>
            <a:lvl1pPr algn="ctr">
              <a:lnSpc>
                <a:spcPct val="100000"/>
              </a:lnSpc>
              <a:defRPr sz="2800" b="0"/>
            </a:lvl1pPr>
          </a:lstStyle>
          <a:p>
            <a:r>
              <a:rPr lang="en-US" dirty="0"/>
              <a:t>Add title here</a:t>
            </a:r>
          </a:p>
        </p:txBody>
      </p:sp>
      <p:sp>
        <p:nvSpPr>
          <p:cNvPr id="14" name="Text Placeholder 13">
            <a:extLst>
              <a:ext uri="{FF2B5EF4-FFF2-40B4-BE49-F238E27FC236}">
                <a16:creationId xmlns:a16="http://schemas.microsoft.com/office/drawing/2014/main" id="{21BAEDB1-AAC6-8012-7AC3-CC75D0096F4E}"/>
              </a:ext>
            </a:extLst>
          </p:cNvPr>
          <p:cNvSpPr>
            <a:spLocks noGrp="1"/>
          </p:cNvSpPr>
          <p:nvPr>
            <p:ph type="body" sz="quarter" idx="12" hasCustomPrompt="1"/>
          </p:nvPr>
        </p:nvSpPr>
        <p:spPr>
          <a:xfrm>
            <a:off x="1347020" y="1992113"/>
            <a:ext cx="2409038" cy="1350855"/>
          </a:xfrm>
          <a:prstGeom prst="roundRect">
            <a:avLst/>
          </a:prstGeom>
          <a:solidFill>
            <a:schemeClr val="accent2"/>
          </a:solidFill>
          <a:ln w="22225">
            <a:solidFill>
              <a:schemeClr val="bg1"/>
            </a:solidFill>
          </a:ln>
        </p:spPr>
        <p:txBody>
          <a:bodyPr tIns="182880" anchor="t">
            <a:normAutofit/>
          </a:bodyPr>
          <a:lstStyle>
            <a:lvl1pPr marL="0" indent="0" algn="ctr">
              <a:spcBef>
                <a:spcPts val="0"/>
              </a:spcBef>
              <a:spcAft>
                <a:spcPts val="1200"/>
              </a:spcAft>
              <a:buFont typeface="Arial" panose="020B0604020202020204" pitchFamily="34" charset="0"/>
              <a:buNone/>
              <a:defRPr sz="2000" b="1"/>
            </a:lvl1pPr>
            <a:lvl2pPr marL="324000" indent="0">
              <a:buNone/>
              <a:defRPr/>
            </a:lvl2pPr>
            <a:lvl3pPr marL="630000" indent="0">
              <a:buNone/>
              <a:defRPr/>
            </a:lvl3pPr>
            <a:lvl4pPr marL="1008000" indent="0">
              <a:buNone/>
              <a:defRPr/>
            </a:lvl4pPr>
            <a:lvl5pPr marL="1368000" indent="0">
              <a:buNone/>
              <a:defRPr/>
            </a:lvl5pPr>
          </a:lstStyle>
          <a:p>
            <a:pPr lvl="0"/>
            <a:r>
              <a:rPr lang="en-US" dirty="0"/>
              <a:t>Add text here</a:t>
            </a:r>
          </a:p>
        </p:txBody>
      </p:sp>
      <p:sp>
        <p:nvSpPr>
          <p:cNvPr id="32" name="Text Placeholder 31">
            <a:extLst>
              <a:ext uri="{FF2B5EF4-FFF2-40B4-BE49-F238E27FC236}">
                <a16:creationId xmlns:a16="http://schemas.microsoft.com/office/drawing/2014/main" id="{CCCE9902-3760-30D6-4810-136B44F0C38C}"/>
              </a:ext>
            </a:extLst>
          </p:cNvPr>
          <p:cNvSpPr>
            <a:spLocks noGrp="1"/>
          </p:cNvSpPr>
          <p:nvPr>
            <p:ph type="body" sz="quarter" idx="17" hasCustomPrompt="1"/>
          </p:nvPr>
        </p:nvSpPr>
        <p:spPr bwMode="auto">
          <a:xfrm>
            <a:off x="1484671" y="2558848"/>
            <a:ext cx="2113935" cy="691892"/>
          </a:xfrm>
        </p:spPr>
        <p:txBody>
          <a:bodyPr tIns="0" anchor="t">
            <a:normAutofit/>
          </a:bodyPr>
          <a:lstStyle>
            <a:lvl1pPr marL="0" indent="0" algn="ctr">
              <a:buNone/>
              <a:defRPr sz="1800"/>
            </a:lvl1pPr>
            <a:lvl2pPr marL="324000" indent="0">
              <a:buNone/>
              <a:defRPr/>
            </a:lvl2pPr>
            <a:lvl3pPr marL="630000" indent="0">
              <a:buNone/>
              <a:defRPr/>
            </a:lvl3pPr>
            <a:lvl4pPr marL="1008000" indent="0">
              <a:buNone/>
              <a:defRPr/>
            </a:lvl4pPr>
            <a:lvl5pPr marL="1368000" indent="0">
              <a:buNone/>
              <a:defRPr/>
            </a:lvl5pPr>
          </a:lstStyle>
          <a:p>
            <a:pPr lvl="0"/>
            <a:r>
              <a:rPr lang="en-US" dirty="0"/>
              <a:t>Add text here</a:t>
            </a:r>
          </a:p>
        </p:txBody>
      </p:sp>
      <p:sp>
        <p:nvSpPr>
          <p:cNvPr id="33" name="Text Placeholder 13">
            <a:extLst>
              <a:ext uri="{FF2B5EF4-FFF2-40B4-BE49-F238E27FC236}">
                <a16:creationId xmlns:a16="http://schemas.microsoft.com/office/drawing/2014/main" id="{E9C3A057-F1F1-A85C-5C3E-1178CF581228}"/>
              </a:ext>
            </a:extLst>
          </p:cNvPr>
          <p:cNvSpPr>
            <a:spLocks noGrp="1"/>
          </p:cNvSpPr>
          <p:nvPr>
            <p:ph type="body" sz="quarter" idx="18" hasCustomPrompt="1"/>
          </p:nvPr>
        </p:nvSpPr>
        <p:spPr>
          <a:xfrm>
            <a:off x="4891481" y="1992113"/>
            <a:ext cx="2409038" cy="1350855"/>
          </a:xfrm>
          <a:prstGeom prst="roundRect">
            <a:avLst/>
          </a:prstGeom>
          <a:solidFill>
            <a:schemeClr val="accent2"/>
          </a:solidFill>
          <a:ln w="22225">
            <a:solidFill>
              <a:schemeClr val="bg1"/>
            </a:solidFill>
          </a:ln>
        </p:spPr>
        <p:txBody>
          <a:bodyPr tIns="182880" anchor="t">
            <a:normAutofit/>
          </a:bodyPr>
          <a:lstStyle>
            <a:lvl1pPr marL="0" indent="0" algn="ctr">
              <a:spcBef>
                <a:spcPts val="0"/>
              </a:spcBef>
              <a:spcAft>
                <a:spcPts val="1200"/>
              </a:spcAft>
              <a:buFont typeface="Arial" panose="020B0604020202020204" pitchFamily="34" charset="0"/>
              <a:buNone/>
              <a:defRPr sz="2000" b="1"/>
            </a:lvl1pPr>
            <a:lvl2pPr marL="324000" indent="0">
              <a:buNone/>
              <a:defRPr/>
            </a:lvl2pPr>
            <a:lvl3pPr marL="630000" indent="0">
              <a:buNone/>
              <a:defRPr/>
            </a:lvl3pPr>
            <a:lvl4pPr marL="1008000" indent="0">
              <a:buNone/>
              <a:defRPr/>
            </a:lvl4pPr>
            <a:lvl5pPr marL="1368000" indent="0">
              <a:buNone/>
              <a:defRPr/>
            </a:lvl5pPr>
          </a:lstStyle>
          <a:p>
            <a:pPr lvl="0"/>
            <a:r>
              <a:rPr lang="en-US" dirty="0"/>
              <a:t>Add text here</a:t>
            </a:r>
          </a:p>
        </p:txBody>
      </p:sp>
      <p:sp>
        <p:nvSpPr>
          <p:cNvPr id="34" name="Text Placeholder 31">
            <a:extLst>
              <a:ext uri="{FF2B5EF4-FFF2-40B4-BE49-F238E27FC236}">
                <a16:creationId xmlns:a16="http://schemas.microsoft.com/office/drawing/2014/main" id="{10F6D65A-37FE-C1AE-FE7B-977A41C06821}"/>
              </a:ext>
            </a:extLst>
          </p:cNvPr>
          <p:cNvSpPr>
            <a:spLocks noGrp="1"/>
          </p:cNvSpPr>
          <p:nvPr>
            <p:ph type="body" sz="quarter" idx="19" hasCustomPrompt="1"/>
          </p:nvPr>
        </p:nvSpPr>
        <p:spPr bwMode="auto">
          <a:xfrm>
            <a:off x="5029132" y="2558848"/>
            <a:ext cx="2113935" cy="691892"/>
          </a:xfrm>
        </p:spPr>
        <p:txBody>
          <a:bodyPr tIns="0" anchor="t">
            <a:normAutofit/>
          </a:bodyPr>
          <a:lstStyle>
            <a:lvl1pPr marL="0" indent="0" algn="ctr">
              <a:buNone/>
              <a:defRPr sz="1800"/>
            </a:lvl1pPr>
            <a:lvl2pPr marL="324000" indent="0">
              <a:buNone/>
              <a:defRPr/>
            </a:lvl2pPr>
            <a:lvl3pPr marL="630000" indent="0">
              <a:buNone/>
              <a:defRPr/>
            </a:lvl3pPr>
            <a:lvl4pPr marL="1008000" indent="0">
              <a:buNone/>
              <a:defRPr/>
            </a:lvl4pPr>
            <a:lvl5pPr marL="1368000" indent="0">
              <a:buNone/>
              <a:defRPr/>
            </a:lvl5pPr>
          </a:lstStyle>
          <a:p>
            <a:pPr lvl="0"/>
            <a:r>
              <a:rPr lang="en-US" dirty="0"/>
              <a:t>Add text here</a:t>
            </a:r>
          </a:p>
        </p:txBody>
      </p:sp>
      <p:sp>
        <p:nvSpPr>
          <p:cNvPr id="35" name="Text Placeholder 13">
            <a:extLst>
              <a:ext uri="{FF2B5EF4-FFF2-40B4-BE49-F238E27FC236}">
                <a16:creationId xmlns:a16="http://schemas.microsoft.com/office/drawing/2014/main" id="{B3A456EE-EA99-A703-7AB6-449610F60218}"/>
              </a:ext>
            </a:extLst>
          </p:cNvPr>
          <p:cNvSpPr>
            <a:spLocks noGrp="1"/>
          </p:cNvSpPr>
          <p:nvPr>
            <p:ph type="body" sz="quarter" idx="20" hasCustomPrompt="1"/>
          </p:nvPr>
        </p:nvSpPr>
        <p:spPr>
          <a:xfrm>
            <a:off x="8435942" y="1994348"/>
            <a:ext cx="2409038" cy="1350855"/>
          </a:xfrm>
          <a:prstGeom prst="roundRect">
            <a:avLst/>
          </a:prstGeom>
          <a:solidFill>
            <a:schemeClr val="accent2"/>
          </a:solidFill>
          <a:ln w="22225">
            <a:solidFill>
              <a:schemeClr val="bg1"/>
            </a:solidFill>
          </a:ln>
        </p:spPr>
        <p:txBody>
          <a:bodyPr tIns="182880" anchor="t">
            <a:normAutofit/>
          </a:bodyPr>
          <a:lstStyle>
            <a:lvl1pPr marL="0" indent="0" algn="ctr">
              <a:spcBef>
                <a:spcPts val="0"/>
              </a:spcBef>
              <a:spcAft>
                <a:spcPts val="1200"/>
              </a:spcAft>
              <a:buFont typeface="Arial" panose="020B0604020202020204" pitchFamily="34" charset="0"/>
              <a:buNone/>
              <a:defRPr sz="2000" b="1"/>
            </a:lvl1pPr>
            <a:lvl2pPr marL="324000" indent="0">
              <a:buNone/>
              <a:defRPr/>
            </a:lvl2pPr>
            <a:lvl3pPr marL="630000" indent="0">
              <a:buNone/>
              <a:defRPr/>
            </a:lvl3pPr>
            <a:lvl4pPr marL="1008000" indent="0">
              <a:buNone/>
              <a:defRPr/>
            </a:lvl4pPr>
            <a:lvl5pPr marL="1368000" indent="0">
              <a:buNone/>
              <a:defRPr/>
            </a:lvl5pPr>
          </a:lstStyle>
          <a:p>
            <a:pPr lvl="0"/>
            <a:r>
              <a:rPr lang="en-US" dirty="0"/>
              <a:t>Add text here</a:t>
            </a:r>
          </a:p>
        </p:txBody>
      </p:sp>
      <p:sp>
        <p:nvSpPr>
          <p:cNvPr id="36" name="Text Placeholder 31">
            <a:extLst>
              <a:ext uri="{FF2B5EF4-FFF2-40B4-BE49-F238E27FC236}">
                <a16:creationId xmlns:a16="http://schemas.microsoft.com/office/drawing/2014/main" id="{2C0E7BC7-C776-FDD4-7639-0B6649572D95}"/>
              </a:ext>
            </a:extLst>
          </p:cNvPr>
          <p:cNvSpPr>
            <a:spLocks noGrp="1"/>
          </p:cNvSpPr>
          <p:nvPr>
            <p:ph type="body" sz="quarter" idx="21" hasCustomPrompt="1"/>
          </p:nvPr>
        </p:nvSpPr>
        <p:spPr bwMode="auto">
          <a:xfrm>
            <a:off x="8573593" y="2561083"/>
            <a:ext cx="2113935" cy="691892"/>
          </a:xfrm>
        </p:spPr>
        <p:txBody>
          <a:bodyPr tIns="0" anchor="t">
            <a:normAutofit/>
          </a:bodyPr>
          <a:lstStyle>
            <a:lvl1pPr marL="0" indent="0" algn="ctr">
              <a:buNone/>
              <a:defRPr sz="1800"/>
            </a:lvl1pPr>
            <a:lvl2pPr marL="324000" indent="0">
              <a:buNone/>
              <a:defRPr/>
            </a:lvl2pPr>
            <a:lvl3pPr marL="630000" indent="0">
              <a:buNone/>
              <a:defRPr/>
            </a:lvl3pPr>
            <a:lvl4pPr marL="1008000" indent="0">
              <a:buNone/>
              <a:defRPr/>
            </a:lvl4pPr>
            <a:lvl5pPr marL="1368000" indent="0">
              <a:buNone/>
              <a:defRPr/>
            </a:lvl5pPr>
          </a:lstStyle>
          <a:p>
            <a:pPr lvl="0"/>
            <a:r>
              <a:rPr lang="en-US" dirty="0"/>
              <a:t>Add text here</a:t>
            </a:r>
          </a:p>
        </p:txBody>
      </p:sp>
      <p:sp>
        <p:nvSpPr>
          <p:cNvPr id="37" name="Text Placeholder 13">
            <a:extLst>
              <a:ext uri="{FF2B5EF4-FFF2-40B4-BE49-F238E27FC236}">
                <a16:creationId xmlns:a16="http://schemas.microsoft.com/office/drawing/2014/main" id="{0EE9A59A-DD07-2A19-A496-5B43AF272DFD}"/>
              </a:ext>
            </a:extLst>
          </p:cNvPr>
          <p:cNvSpPr>
            <a:spLocks noGrp="1"/>
          </p:cNvSpPr>
          <p:nvPr>
            <p:ph type="body" sz="quarter" idx="22" hasCustomPrompt="1"/>
          </p:nvPr>
        </p:nvSpPr>
        <p:spPr>
          <a:xfrm>
            <a:off x="3117340" y="3939132"/>
            <a:ext cx="2409038" cy="1350855"/>
          </a:xfrm>
          <a:prstGeom prst="roundRect">
            <a:avLst/>
          </a:prstGeom>
          <a:solidFill>
            <a:schemeClr val="accent2"/>
          </a:solidFill>
          <a:ln w="22225">
            <a:solidFill>
              <a:schemeClr val="bg1"/>
            </a:solidFill>
          </a:ln>
        </p:spPr>
        <p:txBody>
          <a:bodyPr tIns="182880" anchor="t">
            <a:normAutofit/>
          </a:bodyPr>
          <a:lstStyle>
            <a:lvl1pPr marL="0" indent="0" algn="ctr">
              <a:spcBef>
                <a:spcPts val="0"/>
              </a:spcBef>
              <a:spcAft>
                <a:spcPts val="1200"/>
              </a:spcAft>
              <a:buFont typeface="Arial" panose="020B0604020202020204" pitchFamily="34" charset="0"/>
              <a:buNone/>
              <a:defRPr sz="2000" b="1"/>
            </a:lvl1pPr>
            <a:lvl2pPr marL="324000" indent="0">
              <a:buNone/>
              <a:defRPr/>
            </a:lvl2pPr>
            <a:lvl3pPr marL="630000" indent="0">
              <a:buNone/>
              <a:defRPr/>
            </a:lvl3pPr>
            <a:lvl4pPr marL="1008000" indent="0">
              <a:buNone/>
              <a:defRPr/>
            </a:lvl4pPr>
            <a:lvl5pPr marL="1368000" indent="0">
              <a:buNone/>
              <a:defRPr/>
            </a:lvl5pPr>
          </a:lstStyle>
          <a:p>
            <a:pPr lvl="0"/>
            <a:r>
              <a:rPr lang="en-US" dirty="0"/>
              <a:t>Add text here</a:t>
            </a:r>
          </a:p>
        </p:txBody>
      </p:sp>
      <p:sp>
        <p:nvSpPr>
          <p:cNvPr id="38" name="Text Placeholder 31">
            <a:extLst>
              <a:ext uri="{FF2B5EF4-FFF2-40B4-BE49-F238E27FC236}">
                <a16:creationId xmlns:a16="http://schemas.microsoft.com/office/drawing/2014/main" id="{0B3477B9-B092-AAA0-9465-B3D589AB78FA}"/>
              </a:ext>
            </a:extLst>
          </p:cNvPr>
          <p:cNvSpPr>
            <a:spLocks noGrp="1"/>
          </p:cNvSpPr>
          <p:nvPr>
            <p:ph type="body" sz="quarter" idx="23" hasCustomPrompt="1"/>
          </p:nvPr>
        </p:nvSpPr>
        <p:spPr bwMode="auto">
          <a:xfrm>
            <a:off x="3254991" y="4505867"/>
            <a:ext cx="2113935" cy="691892"/>
          </a:xfrm>
        </p:spPr>
        <p:txBody>
          <a:bodyPr tIns="0" anchor="t">
            <a:normAutofit/>
          </a:bodyPr>
          <a:lstStyle>
            <a:lvl1pPr marL="0" indent="0" algn="ctr">
              <a:buNone/>
              <a:defRPr sz="1800"/>
            </a:lvl1pPr>
            <a:lvl2pPr marL="324000" indent="0">
              <a:buNone/>
              <a:defRPr/>
            </a:lvl2pPr>
            <a:lvl3pPr marL="630000" indent="0">
              <a:buNone/>
              <a:defRPr/>
            </a:lvl3pPr>
            <a:lvl4pPr marL="1008000" indent="0">
              <a:buNone/>
              <a:defRPr/>
            </a:lvl4pPr>
            <a:lvl5pPr marL="1368000" indent="0">
              <a:buNone/>
              <a:defRPr/>
            </a:lvl5pPr>
          </a:lstStyle>
          <a:p>
            <a:pPr lvl="0"/>
            <a:r>
              <a:rPr lang="en-US" dirty="0"/>
              <a:t>Add text here</a:t>
            </a:r>
          </a:p>
        </p:txBody>
      </p:sp>
      <p:sp>
        <p:nvSpPr>
          <p:cNvPr id="39" name="Text Placeholder 13">
            <a:extLst>
              <a:ext uri="{FF2B5EF4-FFF2-40B4-BE49-F238E27FC236}">
                <a16:creationId xmlns:a16="http://schemas.microsoft.com/office/drawing/2014/main" id="{CC03452E-A59E-6FD5-2E14-D01D1D1937F3}"/>
              </a:ext>
            </a:extLst>
          </p:cNvPr>
          <p:cNvSpPr>
            <a:spLocks noGrp="1"/>
          </p:cNvSpPr>
          <p:nvPr>
            <p:ph type="body" sz="quarter" idx="24" hasCustomPrompt="1"/>
          </p:nvPr>
        </p:nvSpPr>
        <p:spPr>
          <a:xfrm>
            <a:off x="6661801" y="3941367"/>
            <a:ext cx="2409038" cy="1350855"/>
          </a:xfrm>
          <a:prstGeom prst="roundRect">
            <a:avLst/>
          </a:prstGeom>
          <a:solidFill>
            <a:schemeClr val="accent2"/>
          </a:solidFill>
          <a:ln w="22225">
            <a:solidFill>
              <a:schemeClr val="bg1"/>
            </a:solidFill>
          </a:ln>
        </p:spPr>
        <p:txBody>
          <a:bodyPr tIns="182880" anchor="t">
            <a:normAutofit/>
          </a:bodyPr>
          <a:lstStyle>
            <a:lvl1pPr marL="0" indent="0" algn="ctr">
              <a:spcBef>
                <a:spcPts val="0"/>
              </a:spcBef>
              <a:spcAft>
                <a:spcPts val="1200"/>
              </a:spcAft>
              <a:buFont typeface="Arial" panose="020B0604020202020204" pitchFamily="34" charset="0"/>
              <a:buNone/>
              <a:defRPr sz="2000" b="1"/>
            </a:lvl1pPr>
            <a:lvl2pPr marL="324000" indent="0">
              <a:buNone/>
              <a:defRPr/>
            </a:lvl2pPr>
            <a:lvl3pPr marL="630000" indent="0">
              <a:buNone/>
              <a:defRPr/>
            </a:lvl3pPr>
            <a:lvl4pPr marL="1008000" indent="0">
              <a:buNone/>
              <a:defRPr/>
            </a:lvl4pPr>
            <a:lvl5pPr marL="1368000" indent="0">
              <a:buNone/>
              <a:defRPr/>
            </a:lvl5pPr>
          </a:lstStyle>
          <a:p>
            <a:pPr lvl="0"/>
            <a:r>
              <a:rPr lang="en-US" dirty="0"/>
              <a:t>Add text here</a:t>
            </a:r>
          </a:p>
        </p:txBody>
      </p:sp>
      <p:sp>
        <p:nvSpPr>
          <p:cNvPr id="40" name="Text Placeholder 31">
            <a:extLst>
              <a:ext uri="{FF2B5EF4-FFF2-40B4-BE49-F238E27FC236}">
                <a16:creationId xmlns:a16="http://schemas.microsoft.com/office/drawing/2014/main" id="{F8ACFA3E-CD6D-F94F-6F9C-024B2C00278C}"/>
              </a:ext>
            </a:extLst>
          </p:cNvPr>
          <p:cNvSpPr>
            <a:spLocks noGrp="1"/>
          </p:cNvSpPr>
          <p:nvPr>
            <p:ph type="body" sz="quarter" idx="25" hasCustomPrompt="1"/>
          </p:nvPr>
        </p:nvSpPr>
        <p:spPr bwMode="auto">
          <a:xfrm>
            <a:off x="6799452" y="4508102"/>
            <a:ext cx="2113935" cy="691892"/>
          </a:xfrm>
        </p:spPr>
        <p:txBody>
          <a:bodyPr tIns="0" anchor="t">
            <a:normAutofit/>
          </a:bodyPr>
          <a:lstStyle>
            <a:lvl1pPr marL="0" indent="0" algn="ctr">
              <a:buNone/>
              <a:defRPr sz="1800"/>
            </a:lvl1pPr>
            <a:lvl2pPr marL="324000" indent="0">
              <a:buNone/>
              <a:defRPr/>
            </a:lvl2pPr>
            <a:lvl3pPr marL="630000" indent="0">
              <a:buNone/>
              <a:defRPr/>
            </a:lvl3pPr>
            <a:lvl4pPr marL="1008000" indent="0">
              <a:buNone/>
              <a:defRPr/>
            </a:lvl4pPr>
            <a:lvl5pPr marL="1368000" indent="0">
              <a:buNone/>
              <a:defRPr/>
            </a:lvl5pPr>
          </a:lstStyle>
          <a:p>
            <a:pPr lvl="0"/>
            <a:r>
              <a:rPr lang="en-US" dirty="0"/>
              <a:t>Add text here</a:t>
            </a:r>
          </a:p>
        </p:txBody>
      </p:sp>
      <p:sp>
        <p:nvSpPr>
          <p:cNvPr id="26" name="Footer Placeholder 4">
            <a:extLst>
              <a:ext uri="{FF2B5EF4-FFF2-40B4-BE49-F238E27FC236}">
                <a16:creationId xmlns:a16="http://schemas.microsoft.com/office/drawing/2014/main" id="{DB49BBE5-CCBB-7C39-D34E-E82C25AA576F}"/>
              </a:ext>
            </a:extLst>
          </p:cNvPr>
          <p:cNvSpPr>
            <a:spLocks noGrp="1"/>
          </p:cNvSpPr>
          <p:nvPr>
            <p:ph type="ftr" sz="quarter" idx="3"/>
          </p:nvPr>
        </p:nvSpPr>
        <p:spPr>
          <a:xfrm>
            <a:off x="702856" y="5990069"/>
            <a:ext cx="5255490" cy="365125"/>
          </a:xfrm>
          <a:prstGeom prst="rect">
            <a:avLst/>
          </a:prstGeom>
        </p:spPr>
        <p:txBody>
          <a:bodyPr vert="horz" lIns="91440" tIns="45720" rIns="91440" bIns="45720" rtlCol="0" anchor="ctr"/>
          <a:lstStyle>
            <a:lvl1pPr algn="ctr">
              <a:defRPr sz="900" cap="all">
                <a:solidFill>
                  <a:schemeClr val="bg1"/>
                </a:solidFill>
              </a:defRPr>
            </a:lvl1pPr>
          </a:lstStyle>
          <a:p>
            <a:r>
              <a:rPr lang="en-US" dirty="0"/>
              <a:t>footer</a:t>
            </a:r>
          </a:p>
        </p:txBody>
      </p:sp>
      <p:sp>
        <p:nvSpPr>
          <p:cNvPr id="27" name="Slide Number Placeholder 5">
            <a:extLst>
              <a:ext uri="{FF2B5EF4-FFF2-40B4-BE49-F238E27FC236}">
                <a16:creationId xmlns:a16="http://schemas.microsoft.com/office/drawing/2014/main" id="{2AB94E18-4F07-B724-9D3D-44801937747E}"/>
              </a:ext>
            </a:extLst>
          </p:cNvPr>
          <p:cNvSpPr>
            <a:spLocks noGrp="1"/>
          </p:cNvSpPr>
          <p:nvPr>
            <p:ph type="sldNum" sz="quarter" idx="4"/>
          </p:nvPr>
        </p:nvSpPr>
        <p:spPr>
          <a:xfrm>
            <a:off x="8544098" y="5990069"/>
            <a:ext cx="712974" cy="365125"/>
          </a:xfrm>
          <a:prstGeom prst="rect">
            <a:avLst/>
          </a:prstGeom>
        </p:spPr>
        <p:txBody>
          <a:bodyPr vert="horz" lIns="91440" tIns="45720" rIns="91440" bIns="45720" rtlCol="0" anchor="ctr"/>
          <a:lstStyle>
            <a:lvl1pPr algn="ctr">
              <a:defRPr sz="900">
                <a:solidFill>
                  <a:schemeClr val="bg1"/>
                </a:solidFill>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29390630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Summary">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A088FB69-6A93-1165-DBF9-B08593CF2D73}"/>
              </a:ext>
              <a:ext uri="{C183D7F6-B498-43B3-948B-1728B52AA6E4}">
                <adec:decorative xmlns:adec="http://schemas.microsoft.com/office/drawing/2017/decorative" val="1"/>
              </a:ext>
            </a:extLst>
          </p:cNvPr>
          <p:cNvGrpSpPr/>
          <p:nvPr userDrawn="1"/>
        </p:nvGrpSpPr>
        <p:grpSpPr>
          <a:xfrm>
            <a:off x="481684" y="393647"/>
            <a:ext cx="11228624" cy="6070706"/>
            <a:chOff x="481684" y="393647"/>
            <a:chExt cx="11228624" cy="6070706"/>
          </a:xfrm>
        </p:grpSpPr>
        <p:sp>
          <p:nvSpPr>
            <p:cNvPr id="3" name="Rectangle 2">
              <a:extLst>
                <a:ext uri="{FF2B5EF4-FFF2-40B4-BE49-F238E27FC236}">
                  <a16:creationId xmlns:a16="http://schemas.microsoft.com/office/drawing/2014/main" id="{1E3FE074-831A-0B85-0AD4-E42448E535B2}"/>
                </a:ext>
              </a:extLst>
            </p:cNvPr>
            <p:cNvSpPr/>
            <p:nvPr userDrawn="1"/>
          </p:nvSpPr>
          <p:spPr>
            <a:xfrm>
              <a:off x="481693" y="393648"/>
              <a:ext cx="11228615" cy="6070705"/>
            </a:xfrm>
            <a:prstGeom prst="rect">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 name="Straight Connector 8">
              <a:extLst>
                <a:ext uri="{FF2B5EF4-FFF2-40B4-BE49-F238E27FC236}">
                  <a16:creationId xmlns:a16="http://schemas.microsoft.com/office/drawing/2014/main" id="{C091CA17-2FF6-F3C2-2E78-030072AE1E8C}"/>
                </a:ext>
              </a:extLst>
            </p:cNvPr>
            <p:cNvCxnSpPr>
              <a:cxnSpLocks/>
            </p:cNvCxnSpPr>
            <p:nvPr userDrawn="1"/>
          </p:nvCxnSpPr>
          <p:spPr>
            <a:xfrm>
              <a:off x="3726180" y="393647"/>
              <a:ext cx="0" cy="607070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41360D2-FD77-4587-2725-382B41D5C87B}"/>
                </a:ext>
              </a:extLst>
            </p:cNvPr>
            <p:cNvCxnSpPr>
              <a:cxnSpLocks/>
            </p:cNvCxnSpPr>
            <p:nvPr userDrawn="1"/>
          </p:nvCxnSpPr>
          <p:spPr>
            <a:xfrm>
              <a:off x="481684" y="5878287"/>
              <a:ext cx="112286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7" name="Title 6">
            <a:extLst>
              <a:ext uri="{FF2B5EF4-FFF2-40B4-BE49-F238E27FC236}">
                <a16:creationId xmlns:a16="http://schemas.microsoft.com/office/drawing/2014/main" id="{80868302-0413-1A88-A081-46FCFEC829D5}"/>
              </a:ext>
            </a:extLst>
          </p:cNvPr>
          <p:cNvSpPr>
            <a:spLocks noGrp="1"/>
          </p:cNvSpPr>
          <p:nvPr>
            <p:ph type="title" hasCustomPrompt="1"/>
          </p:nvPr>
        </p:nvSpPr>
        <p:spPr>
          <a:xfrm>
            <a:off x="472582" y="393646"/>
            <a:ext cx="3260519" cy="5484640"/>
          </a:xfrm>
        </p:spPr>
        <p:txBody>
          <a:bodyPr tIns="0" bIns="0" anchor="ctr"/>
          <a:lstStyle>
            <a:lvl1pPr algn="ctr">
              <a:lnSpc>
                <a:spcPct val="100000"/>
              </a:lnSpc>
              <a:defRPr sz="4000" b="1"/>
            </a:lvl1pPr>
          </a:lstStyle>
          <a:p>
            <a:r>
              <a:rPr lang="en-US" dirty="0"/>
              <a:t>Add title here</a:t>
            </a:r>
          </a:p>
        </p:txBody>
      </p:sp>
      <p:sp>
        <p:nvSpPr>
          <p:cNvPr id="31" name="Picture Placeholder 30">
            <a:extLst>
              <a:ext uri="{FF2B5EF4-FFF2-40B4-BE49-F238E27FC236}">
                <a16:creationId xmlns:a16="http://schemas.microsoft.com/office/drawing/2014/main" id="{8308474B-1816-77B5-FB6C-C41A741699DA}"/>
              </a:ext>
            </a:extLst>
          </p:cNvPr>
          <p:cNvSpPr>
            <a:spLocks noGrp="1"/>
          </p:cNvSpPr>
          <p:nvPr>
            <p:ph type="pic" sz="quarter" idx="16"/>
          </p:nvPr>
        </p:nvSpPr>
        <p:spPr>
          <a:xfrm>
            <a:off x="4261658" y="934066"/>
            <a:ext cx="731520" cy="731520"/>
          </a:xfrm>
        </p:spPr>
        <p:txBody>
          <a:bodyPr>
            <a:noAutofit/>
          </a:bodyPr>
          <a:lstStyle>
            <a:lvl1pPr marL="0" indent="0" algn="ctr">
              <a:buNone/>
              <a:defRPr sz="1200"/>
            </a:lvl1pPr>
          </a:lstStyle>
          <a:p>
            <a:r>
              <a:rPr lang="en-US"/>
              <a:t>Click icon to add picture</a:t>
            </a:r>
            <a:endParaRPr lang="en-US" dirty="0"/>
          </a:p>
        </p:txBody>
      </p:sp>
      <p:sp>
        <p:nvSpPr>
          <p:cNvPr id="14" name="Text Placeholder 13">
            <a:extLst>
              <a:ext uri="{FF2B5EF4-FFF2-40B4-BE49-F238E27FC236}">
                <a16:creationId xmlns:a16="http://schemas.microsoft.com/office/drawing/2014/main" id="{21BAEDB1-AAC6-8012-7AC3-CC75D0096F4E}"/>
              </a:ext>
            </a:extLst>
          </p:cNvPr>
          <p:cNvSpPr>
            <a:spLocks noGrp="1"/>
          </p:cNvSpPr>
          <p:nvPr>
            <p:ph type="body" sz="quarter" idx="12" hasCustomPrompt="1"/>
          </p:nvPr>
        </p:nvSpPr>
        <p:spPr>
          <a:xfrm>
            <a:off x="5407742" y="934066"/>
            <a:ext cx="5958348" cy="862991"/>
          </a:xfrm>
        </p:spPr>
        <p:txBody>
          <a:bodyPr anchor="t">
            <a:normAutofit/>
          </a:bodyPr>
          <a:lstStyle>
            <a:lvl1pPr marL="0" indent="0" algn="l">
              <a:spcBef>
                <a:spcPts val="0"/>
              </a:spcBef>
              <a:spcAft>
                <a:spcPts val="0"/>
              </a:spcAft>
              <a:buNone/>
              <a:defRPr sz="1400"/>
            </a:lvl1pPr>
            <a:lvl2pPr marL="324000" indent="0">
              <a:buNone/>
              <a:defRPr/>
            </a:lvl2pPr>
            <a:lvl3pPr marL="630000" indent="0">
              <a:buNone/>
              <a:defRPr/>
            </a:lvl3pPr>
            <a:lvl4pPr marL="1008000" indent="0">
              <a:buNone/>
              <a:defRPr/>
            </a:lvl4pPr>
            <a:lvl5pPr marL="1368000" indent="0">
              <a:buNone/>
              <a:defRPr/>
            </a:lvl5pPr>
          </a:lstStyle>
          <a:p>
            <a:pPr lvl="0"/>
            <a:r>
              <a:rPr lang="en-US" dirty="0"/>
              <a:t>Add text here</a:t>
            </a:r>
          </a:p>
        </p:txBody>
      </p:sp>
      <p:sp>
        <p:nvSpPr>
          <p:cNvPr id="8" name="Picture Placeholder 30">
            <a:extLst>
              <a:ext uri="{FF2B5EF4-FFF2-40B4-BE49-F238E27FC236}">
                <a16:creationId xmlns:a16="http://schemas.microsoft.com/office/drawing/2014/main" id="{6F57637A-A06D-900E-8535-6AA509EBDC20}"/>
              </a:ext>
            </a:extLst>
          </p:cNvPr>
          <p:cNvSpPr>
            <a:spLocks noGrp="1"/>
          </p:cNvSpPr>
          <p:nvPr>
            <p:ph type="pic" sz="quarter" idx="18"/>
          </p:nvPr>
        </p:nvSpPr>
        <p:spPr>
          <a:xfrm>
            <a:off x="4261658" y="2144633"/>
            <a:ext cx="731520" cy="731520"/>
          </a:xfrm>
        </p:spPr>
        <p:txBody>
          <a:bodyPr>
            <a:noAutofit/>
          </a:bodyPr>
          <a:lstStyle>
            <a:lvl1pPr marL="0" indent="0" algn="ctr">
              <a:buNone/>
              <a:defRPr sz="1200"/>
            </a:lvl1pPr>
          </a:lstStyle>
          <a:p>
            <a:r>
              <a:rPr lang="en-US"/>
              <a:t>Click icon to add picture</a:t>
            </a:r>
            <a:endParaRPr lang="en-US" dirty="0"/>
          </a:p>
        </p:txBody>
      </p:sp>
      <p:sp>
        <p:nvSpPr>
          <p:cNvPr id="6" name="Text Placeholder 13">
            <a:extLst>
              <a:ext uri="{FF2B5EF4-FFF2-40B4-BE49-F238E27FC236}">
                <a16:creationId xmlns:a16="http://schemas.microsoft.com/office/drawing/2014/main" id="{C76314CE-90DE-BC3F-0583-8887631078A5}"/>
              </a:ext>
            </a:extLst>
          </p:cNvPr>
          <p:cNvSpPr>
            <a:spLocks noGrp="1"/>
          </p:cNvSpPr>
          <p:nvPr>
            <p:ph type="body" sz="quarter" idx="17" hasCustomPrompt="1"/>
          </p:nvPr>
        </p:nvSpPr>
        <p:spPr>
          <a:xfrm>
            <a:off x="5407742" y="2078898"/>
            <a:ext cx="5958348" cy="862991"/>
          </a:xfrm>
        </p:spPr>
        <p:txBody>
          <a:bodyPr anchor="t">
            <a:normAutofit/>
          </a:bodyPr>
          <a:lstStyle>
            <a:lvl1pPr marL="0" indent="0" algn="l">
              <a:spcBef>
                <a:spcPts val="0"/>
              </a:spcBef>
              <a:spcAft>
                <a:spcPts val="0"/>
              </a:spcAft>
              <a:buNone/>
              <a:defRPr sz="1400"/>
            </a:lvl1pPr>
            <a:lvl2pPr marL="324000" indent="0">
              <a:buNone/>
              <a:defRPr/>
            </a:lvl2pPr>
            <a:lvl3pPr marL="630000" indent="0">
              <a:buNone/>
              <a:defRPr/>
            </a:lvl3pPr>
            <a:lvl4pPr marL="1008000" indent="0">
              <a:buNone/>
              <a:defRPr/>
            </a:lvl4pPr>
            <a:lvl5pPr marL="1368000" indent="0">
              <a:buNone/>
              <a:defRPr/>
            </a:lvl5pPr>
          </a:lstStyle>
          <a:p>
            <a:pPr lvl="0"/>
            <a:r>
              <a:rPr lang="en-US" dirty="0"/>
              <a:t>Add text here</a:t>
            </a:r>
          </a:p>
        </p:txBody>
      </p:sp>
      <p:sp>
        <p:nvSpPr>
          <p:cNvPr id="18" name="Picture Placeholder 30">
            <a:extLst>
              <a:ext uri="{FF2B5EF4-FFF2-40B4-BE49-F238E27FC236}">
                <a16:creationId xmlns:a16="http://schemas.microsoft.com/office/drawing/2014/main" id="{5ED6CFA2-D90A-73B5-58F2-0A1095969809}"/>
              </a:ext>
            </a:extLst>
          </p:cNvPr>
          <p:cNvSpPr>
            <a:spLocks noGrp="1"/>
          </p:cNvSpPr>
          <p:nvPr>
            <p:ph type="pic" sz="quarter" idx="20"/>
          </p:nvPr>
        </p:nvSpPr>
        <p:spPr>
          <a:xfrm>
            <a:off x="4261658" y="3296662"/>
            <a:ext cx="731520" cy="731520"/>
          </a:xfrm>
        </p:spPr>
        <p:txBody>
          <a:bodyPr>
            <a:noAutofit/>
          </a:bodyPr>
          <a:lstStyle>
            <a:lvl1pPr marL="0" indent="0" algn="ctr">
              <a:buNone/>
              <a:defRPr sz="1200"/>
            </a:lvl1pPr>
          </a:lstStyle>
          <a:p>
            <a:r>
              <a:rPr lang="en-US"/>
              <a:t>Click icon to add picture</a:t>
            </a:r>
            <a:endParaRPr lang="en-US" dirty="0"/>
          </a:p>
        </p:txBody>
      </p:sp>
      <p:sp>
        <p:nvSpPr>
          <p:cNvPr id="13" name="Text Placeholder 13">
            <a:extLst>
              <a:ext uri="{FF2B5EF4-FFF2-40B4-BE49-F238E27FC236}">
                <a16:creationId xmlns:a16="http://schemas.microsoft.com/office/drawing/2014/main" id="{0491A95C-9334-52D0-DA80-A40E91351F1A}"/>
              </a:ext>
            </a:extLst>
          </p:cNvPr>
          <p:cNvSpPr>
            <a:spLocks noGrp="1"/>
          </p:cNvSpPr>
          <p:nvPr>
            <p:ph type="body" sz="quarter" idx="19" hasCustomPrompt="1"/>
          </p:nvPr>
        </p:nvSpPr>
        <p:spPr>
          <a:xfrm>
            <a:off x="5407742" y="3230927"/>
            <a:ext cx="5958348" cy="862991"/>
          </a:xfrm>
        </p:spPr>
        <p:txBody>
          <a:bodyPr anchor="t">
            <a:normAutofit/>
          </a:bodyPr>
          <a:lstStyle>
            <a:lvl1pPr marL="0" indent="0" algn="l">
              <a:spcBef>
                <a:spcPts val="0"/>
              </a:spcBef>
              <a:spcAft>
                <a:spcPts val="0"/>
              </a:spcAft>
              <a:buNone/>
              <a:defRPr sz="1400"/>
            </a:lvl1pPr>
            <a:lvl2pPr marL="324000" indent="0">
              <a:buNone/>
              <a:defRPr/>
            </a:lvl2pPr>
            <a:lvl3pPr marL="630000" indent="0">
              <a:buNone/>
              <a:defRPr/>
            </a:lvl3pPr>
            <a:lvl4pPr marL="1008000" indent="0">
              <a:buNone/>
              <a:defRPr/>
            </a:lvl4pPr>
            <a:lvl5pPr marL="1368000" indent="0">
              <a:buNone/>
              <a:defRPr/>
            </a:lvl5pPr>
          </a:lstStyle>
          <a:p>
            <a:pPr lvl="0"/>
            <a:r>
              <a:rPr lang="en-US" dirty="0"/>
              <a:t>Add text here</a:t>
            </a:r>
          </a:p>
        </p:txBody>
      </p:sp>
      <p:sp>
        <p:nvSpPr>
          <p:cNvPr id="24" name="Picture Placeholder 30">
            <a:extLst>
              <a:ext uri="{FF2B5EF4-FFF2-40B4-BE49-F238E27FC236}">
                <a16:creationId xmlns:a16="http://schemas.microsoft.com/office/drawing/2014/main" id="{C727F284-B480-4165-FA10-5FB2EFA8D01F}"/>
              </a:ext>
            </a:extLst>
          </p:cNvPr>
          <p:cNvSpPr>
            <a:spLocks noGrp="1"/>
          </p:cNvSpPr>
          <p:nvPr>
            <p:ph type="pic" sz="quarter" idx="22"/>
          </p:nvPr>
        </p:nvSpPr>
        <p:spPr>
          <a:xfrm>
            <a:off x="4261658" y="4597186"/>
            <a:ext cx="731520" cy="731520"/>
          </a:xfrm>
        </p:spPr>
        <p:txBody>
          <a:bodyPr>
            <a:noAutofit/>
          </a:bodyPr>
          <a:lstStyle>
            <a:lvl1pPr marL="0" indent="0" algn="ctr">
              <a:buNone/>
              <a:defRPr sz="1200"/>
            </a:lvl1pPr>
          </a:lstStyle>
          <a:p>
            <a:r>
              <a:rPr lang="en-US"/>
              <a:t>Click icon to add picture</a:t>
            </a:r>
            <a:endParaRPr lang="en-US" dirty="0"/>
          </a:p>
        </p:txBody>
      </p:sp>
      <p:sp>
        <p:nvSpPr>
          <p:cNvPr id="19" name="Text Placeholder 13">
            <a:extLst>
              <a:ext uri="{FF2B5EF4-FFF2-40B4-BE49-F238E27FC236}">
                <a16:creationId xmlns:a16="http://schemas.microsoft.com/office/drawing/2014/main" id="{C106AB72-F782-1011-E73F-82AB10F338F7}"/>
              </a:ext>
            </a:extLst>
          </p:cNvPr>
          <p:cNvSpPr>
            <a:spLocks noGrp="1"/>
          </p:cNvSpPr>
          <p:nvPr>
            <p:ph type="body" sz="quarter" idx="21" hasCustomPrompt="1"/>
          </p:nvPr>
        </p:nvSpPr>
        <p:spPr>
          <a:xfrm>
            <a:off x="5407742" y="4363618"/>
            <a:ext cx="5958348" cy="1205135"/>
          </a:xfrm>
        </p:spPr>
        <p:txBody>
          <a:bodyPr anchor="t">
            <a:normAutofit/>
          </a:bodyPr>
          <a:lstStyle>
            <a:lvl1pPr marL="0" indent="0" algn="l">
              <a:spcBef>
                <a:spcPts val="0"/>
              </a:spcBef>
              <a:spcAft>
                <a:spcPts val="0"/>
              </a:spcAft>
              <a:buNone/>
              <a:defRPr sz="1400"/>
            </a:lvl1pPr>
            <a:lvl2pPr marL="324000" indent="0">
              <a:buNone/>
              <a:defRPr/>
            </a:lvl2pPr>
            <a:lvl3pPr marL="630000" indent="0">
              <a:buNone/>
              <a:defRPr/>
            </a:lvl3pPr>
            <a:lvl4pPr marL="1008000" indent="0">
              <a:buNone/>
              <a:defRPr/>
            </a:lvl4pPr>
            <a:lvl5pPr marL="1368000" indent="0">
              <a:buNone/>
              <a:defRPr/>
            </a:lvl5pPr>
          </a:lstStyle>
          <a:p>
            <a:pPr lvl="0"/>
            <a:r>
              <a:rPr lang="en-US" dirty="0"/>
              <a:t>Add text here</a:t>
            </a:r>
          </a:p>
        </p:txBody>
      </p:sp>
      <p:sp>
        <p:nvSpPr>
          <p:cNvPr id="26" name="Footer Placeholder 4">
            <a:extLst>
              <a:ext uri="{FF2B5EF4-FFF2-40B4-BE49-F238E27FC236}">
                <a16:creationId xmlns:a16="http://schemas.microsoft.com/office/drawing/2014/main" id="{DB49BBE5-CCBB-7C39-D34E-E82C25AA576F}"/>
              </a:ext>
            </a:extLst>
          </p:cNvPr>
          <p:cNvSpPr>
            <a:spLocks noGrp="1"/>
          </p:cNvSpPr>
          <p:nvPr>
            <p:ph type="ftr" sz="quarter" idx="3"/>
          </p:nvPr>
        </p:nvSpPr>
        <p:spPr>
          <a:xfrm>
            <a:off x="501356" y="5990069"/>
            <a:ext cx="3097071" cy="365125"/>
          </a:xfrm>
          <a:prstGeom prst="rect">
            <a:avLst/>
          </a:prstGeom>
        </p:spPr>
        <p:txBody>
          <a:bodyPr vert="horz" lIns="457200" tIns="45720" rIns="91440" bIns="45720" rtlCol="0" anchor="ctr"/>
          <a:lstStyle>
            <a:lvl1pPr algn="l">
              <a:defRPr sz="900" cap="all">
                <a:solidFill>
                  <a:schemeClr val="bg1"/>
                </a:solidFill>
              </a:defRPr>
            </a:lvl1pPr>
          </a:lstStyle>
          <a:p>
            <a:r>
              <a:rPr lang="en-US"/>
              <a:t>footer</a:t>
            </a:r>
            <a:endParaRPr lang="en-US" dirty="0"/>
          </a:p>
        </p:txBody>
      </p:sp>
      <p:sp>
        <p:nvSpPr>
          <p:cNvPr id="27" name="Slide Number Placeholder 5">
            <a:extLst>
              <a:ext uri="{FF2B5EF4-FFF2-40B4-BE49-F238E27FC236}">
                <a16:creationId xmlns:a16="http://schemas.microsoft.com/office/drawing/2014/main" id="{2AB94E18-4F07-B724-9D3D-44801937747E}"/>
              </a:ext>
            </a:extLst>
          </p:cNvPr>
          <p:cNvSpPr>
            <a:spLocks noGrp="1"/>
          </p:cNvSpPr>
          <p:nvPr>
            <p:ph type="sldNum" sz="quarter" idx="4"/>
          </p:nvPr>
        </p:nvSpPr>
        <p:spPr>
          <a:xfrm>
            <a:off x="3824749" y="5990069"/>
            <a:ext cx="7728153" cy="365125"/>
          </a:xfrm>
          <a:prstGeom prst="rect">
            <a:avLst/>
          </a:prstGeom>
        </p:spPr>
        <p:txBody>
          <a:bodyPr vert="horz" lIns="91440" tIns="45720" rIns="91440" bIns="45720" rtlCol="0" anchor="ctr"/>
          <a:lstStyle>
            <a:lvl1pPr algn="ctr">
              <a:defRPr sz="900">
                <a:solidFill>
                  <a:schemeClr val="bg1"/>
                </a:solidFill>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0334339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26" Type="http://schemas.openxmlformats.org/officeDocument/2006/relationships/slideLayout" Target="../slideLayouts/slideLayout38.xml"/><Relationship Id="rId39" Type="http://schemas.openxmlformats.org/officeDocument/2006/relationships/slideLayout" Target="../slideLayouts/slideLayout51.xml"/><Relationship Id="rId3" Type="http://schemas.openxmlformats.org/officeDocument/2006/relationships/slideLayout" Target="../slideLayouts/slideLayout15.xml"/><Relationship Id="rId21" Type="http://schemas.openxmlformats.org/officeDocument/2006/relationships/slideLayout" Target="../slideLayouts/slideLayout33.xml"/><Relationship Id="rId34" Type="http://schemas.openxmlformats.org/officeDocument/2006/relationships/slideLayout" Target="../slideLayouts/slideLayout46.xml"/><Relationship Id="rId42" Type="http://schemas.openxmlformats.org/officeDocument/2006/relationships/slideLayout" Target="../slideLayouts/slideLayout54.xml"/><Relationship Id="rId47" Type="http://schemas.openxmlformats.org/officeDocument/2006/relationships/theme" Target="../theme/theme2.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slideLayout" Target="../slideLayouts/slideLayout37.xml"/><Relationship Id="rId33" Type="http://schemas.openxmlformats.org/officeDocument/2006/relationships/slideLayout" Target="../slideLayouts/slideLayout45.xml"/><Relationship Id="rId38" Type="http://schemas.openxmlformats.org/officeDocument/2006/relationships/slideLayout" Target="../slideLayouts/slideLayout50.xml"/><Relationship Id="rId46" Type="http://schemas.openxmlformats.org/officeDocument/2006/relationships/slideLayout" Target="../slideLayouts/slideLayout58.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29" Type="http://schemas.openxmlformats.org/officeDocument/2006/relationships/slideLayout" Target="../slideLayouts/slideLayout41.xml"/><Relationship Id="rId41" Type="http://schemas.openxmlformats.org/officeDocument/2006/relationships/slideLayout" Target="../slideLayouts/slideLayout53.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slideLayout" Target="../slideLayouts/slideLayout36.xml"/><Relationship Id="rId32" Type="http://schemas.openxmlformats.org/officeDocument/2006/relationships/slideLayout" Target="../slideLayouts/slideLayout44.xml"/><Relationship Id="rId37" Type="http://schemas.openxmlformats.org/officeDocument/2006/relationships/slideLayout" Target="../slideLayouts/slideLayout49.xml"/><Relationship Id="rId40" Type="http://schemas.openxmlformats.org/officeDocument/2006/relationships/slideLayout" Target="../slideLayouts/slideLayout52.xml"/><Relationship Id="rId45" Type="http://schemas.openxmlformats.org/officeDocument/2006/relationships/slideLayout" Target="../slideLayouts/slideLayout57.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28" Type="http://schemas.openxmlformats.org/officeDocument/2006/relationships/slideLayout" Target="../slideLayouts/slideLayout40.xml"/><Relationship Id="rId36" Type="http://schemas.openxmlformats.org/officeDocument/2006/relationships/slideLayout" Target="../slideLayouts/slideLayout48.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31" Type="http://schemas.openxmlformats.org/officeDocument/2006/relationships/slideLayout" Target="../slideLayouts/slideLayout43.xml"/><Relationship Id="rId44" Type="http://schemas.openxmlformats.org/officeDocument/2006/relationships/slideLayout" Target="../slideLayouts/slideLayout56.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 Id="rId27" Type="http://schemas.openxmlformats.org/officeDocument/2006/relationships/slideLayout" Target="../slideLayouts/slideLayout39.xml"/><Relationship Id="rId30" Type="http://schemas.openxmlformats.org/officeDocument/2006/relationships/slideLayout" Target="../slideLayouts/slideLayout42.xml"/><Relationship Id="rId35" Type="http://schemas.openxmlformats.org/officeDocument/2006/relationships/slideLayout" Target="../slideLayouts/slideLayout47.xml"/><Relationship Id="rId43"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gs>
            <a:gs pos="50000">
              <a:schemeClr val="bg1"/>
            </a:gs>
            <a:gs pos="100000">
              <a:schemeClr val="bg1"/>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Autofit/>
          </a:bodyPr>
          <a:lstStyle/>
          <a:p>
            <a:r>
              <a:rPr lang="en-US"/>
              <a:t>Click to edit Master title style</a:t>
            </a:r>
            <a:endParaRPr lang="en-US" dirty="0"/>
          </a:p>
        </p:txBody>
      </p:sp>
      <p:sp>
        <p:nvSpPr>
          <p:cNvPr id="3" name="Text Placeholder 2"/>
          <p:cNvSpPr>
            <a:spLocks noGrp="1"/>
          </p:cNvSpPr>
          <p:nvPr>
            <p:ph type="body" idx="1"/>
          </p:nvPr>
        </p:nvSpPr>
        <p:spPr>
          <a:xfrm>
            <a:off x="581192" y="2336002"/>
            <a:ext cx="11029616" cy="365204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6423914"/>
            <a:ext cx="2844799" cy="365125"/>
          </a:xfrm>
          <a:prstGeom prst="rect">
            <a:avLst/>
          </a:prstGeom>
        </p:spPr>
        <p:txBody>
          <a:bodyPr vert="horz" lIns="91440" tIns="45720" rIns="91440" bIns="45720" rtlCol="0" anchor="ctr"/>
          <a:lstStyle>
            <a:lvl1pPr algn="r">
              <a:defRPr sz="900">
                <a:solidFill>
                  <a:schemeClr val="bg1"/>
                </a:solidFill>
              </a:defRPr>
            </a:lvl1pPr>
          </a:lstStyle>
          <a:p>
            <a:fld id="{0A7F1CA9-BED2-4756-8AEF-E0F68B0488B6}" type="datetime1">
              <a:rPr lang="en-US" smtClean="0"/>
              <a:pPr/>
              <a:t>2/22/2025</a:t>
            </a:fld>
            <a:endParaRPr lang="en-US" dirty="0"/>
          </a:p>
        </p:txBody>
      </p:sp>
      <p:sp>
        <p:nvSpPr>
          <p:cNvPr id="5" name="Footer Placeholder 4"/>
          <p:cNvSpPr>
            <a:spLocks noGrp="1"/>
          </p:cNvSpPr>
          <p:nvPr>
            <p:ph type="ftr" sz="quarter" idx="3"/>
          </p:nvPr>
        </p:nvSpPr>
        <p:spPr>
          <a:xfrm>
            <a:off x="484940" y="6423914"/>
            <a:ext cx="6917210" cy="365125"/>
          </a:xfrm>
          <a:prstGeom prst="rect">
            <a:avLst/>
          </a:prstGeom>
        </p:spPr>
        <p:txBody>
          <a:bodyPr vert="horz" lIns="91440" tIns="45720" rIns="91440" bIns="45720" rtlCol="0" anchor="ctr"/>
          <a:lstStyle>
            <a:lvl1pPr algn="l">
              <a:defRPr sz="900" cap="all">
                <a:solidFill>
                  <a:schemeClr val="bg1"/>
                </a:solidFill>
              </a:defRPr>
            </a:lvl1pPr>
          </a:lstStyle>
          <a:p>
            <a:r>
              <a:rPr lang="en-US" dirty="0"/>
              <a:t>footer</a:t>
            </a:r>
          </a:p>
        </p:txBody>
      </p:sp>
      <p:sp>
        <p:nvSpPr>
          <p:cNvPr id="6" name="Slide Number Placeholder 5"/>
          <p:cNvSpPr>
            <a:spLocks noGrp="1"/>
          </p:cNvSpPr>
          <p:nvPr>
            <p:ph type="sldNum" sz="quarter" idx="4"/>
          </p:nvPr>
        </p:nvSpPr>
        <p:spPr>
          <a:xfrm>
            <a:off x="10795363" y="6423914"/>
            <a:ext cx="1052510" cy="365125"/>
          </a:xfrm>
          <a:prstGeom prst="rect">
            <a:avLst/>
          </a:prstGeom>
        </p:spPr>
        <p:txBody>
          <a:bodyPr vert="horz" lIns="91440" tIns="45720" rIns="91440" bIns="45720" rtlCol="0" anchor="ctr"/>
          <a:lstStyle>
            <a:lvl1pPr algn="r">
              <a:defRPr sz="900">
                <a:solidFill>
                  <a:schemeClr val="bg1"/>
                </a:solidFill>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2093872371"/>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 id="2147483736" r:id="rId12"/>
  </p:sldLayoutIdLst>
  <p:hf hdr="0" dt="0"/>
  <p:txStyles>
    <p:titleStyle>
      <a:lvl1pPr algn="l" defTabSz="457200" rtl="0" eaLnBrk="1" latinLnBrk="0" hangingPunct="1">
        <a:spcBef>
          <a:spcPct val="0"/>
        </a:spcBef>
        <a:buNone/>
        <a:defRPr sz="4000" b="1"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bg1"/>
        </a:buClr>
        <a:buSzPct val="92000"/>
        <a:buFont typeface="Arial" panose="020B0604020202020204" pitchFamily="34" charset="0"/>
        <a:buChar char="•"/>
        <a:defRPr sz="1800" kern="1200">
          <a:solidFill>
            <a:schemeClr val="bg1"/>
          </a:solidFill>
          <a:latin typeface="+mn-lt"/>
          <a:ea typeface="+mn-ea"/>
          <a:cs typeface="+mn-cs"/>
        </a:defRPr>
      </a:lvl1pPr>
      <a:lvl2pPr marL="609750" indent="-285750" algn="l" defTabSz="457200" rtl="0" eaLnBrk="1" latinLnBrk="0" hangingPunct="1">
        <a:spcBef>
          <a:spcPct val="20000"/>
        </a:spcBef>
        <a:spcAft>
          <a:spcPts val="600"/>
        </a:spcAft>
        <a:buClr>
          <a:schemeClr val="bg1"/>
        </a:buClr>
        <a:buSzPct val="92000"/>
        <a:buFont typeface="Arial" panose="020B0604020202020204" pitchFamily="34" charset="0"/>
        <a:buChar char="•"/>
        <a:defRPr sz="1600" kern="1200">
          <a:solidFill>
            <a:schemeClr val="bg1"/>
          </a:solidFill>
          <a:latin typeface="+mn-lt"/>
          <a:ea typeface="+mn-ea"/>
          <a:cs typeface="+mn-cs"/>
        </a:defRPr>
      </a:lvl2pPr>
      <a:lvl3pPr marL="915750" indent="-285750" algn="l" defTabSz="457200" rtl="0" eaLnBrk="1" latinLnBrk="0" hangingPunct="1">
        <a:spcBef>
          <a:spcPct val="20000"/>
        </a:spcBef>
        <a:spcAft>
          <a:spcPts val="600"/>
        </a:spcAft>
        <a:buClr>
          <a:schemeClr val="bg1"/>
        </a:buClr>
        <a:buSzPct val="92000"/>
        <a:buFont typeface="Arial" panose="020B0604020202020204" pitchFamily="34" charset="0"/>
        <a:buChar char="•"/>
        <a:defRPr sz="1400" kern="1200">
          <a:solidFill>
            <a:schemeClr val="bg1"/>
          </a:solidFill>
          <a:latin typeface="+mn-lt"/>
          <a:ea typeface="+mn-ea"/>
          <a:cs typeface="+mn-cs"/>
        </a:defRPr>
      </a:lvl3pPr>
      <a:lvl4pPr marL="1179450" indent="-171450" algn="l" defTabSz="457200" rtl="0" eaLnBrk="1" latinLnBrk="0" hangingPunct="1">
        <a:spcBef>
          <a:spcPct val="20000"/>
        </a:spcBef>
        <a:spcAft>
          <a:spcPts val="600"/>
        </a:spcAft>
        <a:buClr>
          <a:schemeClr val="bg1"/>
        </a:buClr>
        <a:buSzPct val="92000"/>
        <a:buFont typeface="Arial" panose="020B0604020202020204" pitchFamily="34" charset="0"/>
        <a:buChar char="•"/>
        <a:defRPr sz="1200" kern="1200">
          <a:solidFill>
            <a:schemeClr val="bg1"/>
          </a:solidFill>
          <a:latin typeface="+mn-lt"/>
          <a:ea typeface="+mn-ea"/>
          <a:cs typeface="+mn-cs"/>
        </a:defRPr>
      </a:lvl4pPr>
      <a:lvl5pPr marL="1539450" indent="-171450" algn="l" defTabSz="457200" rtl="0" eaLnBrk="1" latinLnBrk="0" hangingPunct="1">
        <a:spcBef>
          <a:spcPct val="20000"/>
        </a:spcBef>
        <a:spcAft>
          <a:spcPts val="600"/>
        </a:spcAft>
        <a:buClr>
          <a:schemeClr val="bg1"/>
        </a:buClr>
        <a:buSzPct val="92000"/>
        <a:buFont typeface="Arial" panose="020B0604020202020204" pitchFamily="34" charset="0"/>
        <a:buChar char="•"/>
        <a:defRPr sz="1200" kern="1200">
          <a:solidFill>
            <a:schemeClr val="bg1"/>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gs>
            <a:gs pos="50000">
              <a:schemeClr val="bg1"/>
            </a:gs>
            <a:gs pos="100000">
              <a:schemeClr val="bg1"/>
            </a:gs>
          </a:gsLst>
          <a:lin ang="5400000" scaled="1"/>
          <a:tileRect/>
        </a:gra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351E1EAD-812A-4236-9F79-679D72C2B82D}"/>
              </a:ext>
            </a:extLst>
          </p:cNvPr>
          <p:cNvSpPr>
            <a:spLocks noGrp="1"/>
          </p:cNvSpPr>
          <p:nvPr>
            <p:ph type="ftr" sz="quarter" idx="3"/>
          </p:nvPr>
        </p:nvSpPr>
        <p:spPr>
          <a:xfrm>
            <a:off x="614873" y="6187538"/>
            <a:ext cx="3256673" cy="365125"/>
          </a:xfrm>
          <a:prstGeom prst="rect">
            <a:avLst/>
          </a:prstGeom>
        </p:spPr>
        <p:txBody>
          <a:bodyPr vert="horz" lIns="91440" tIns="45720" rIns="91440" bIns="45720" rtlCol="0" anchor="ctr"/>
          <a:lstStyle>
            <a:lvl1pPr algn="l">
              <a:defRPr sz="1200" i="1">
                <a:solidFill>
                  <a:schemeClr val="tx2"/>
                </a:solidFill>
              </a:defRPr>
            </a:lvl1pPr>
          </a:lstStyle>
          <a:p>
            <a:r>
              <a:rPr lang="en-US" dirty="0"/>
              <a:t>Presentation Title</a:t>
            </a:r>
          </a:p>
        </p:txBody>
      </p:sp>
      <p:sp>
        <p:nvSpPr>
          <p:cNvPr id="2" name="Title Placeholder 1">
            <a:extLst>
              <a:ext uri="{FF2B5EF4-FFF2-40B4-BE49-F238E27FC236}">
                <a16:creationId xmlns:a16="http://schemas.microsoft.com/office/drawing/2014/main" id="{65A38A25-0817-41BC-96A5-5012FE15C97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1FA28A22-3D06-43EE-BD32-97F90FEA191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DAC635-0473-40DB-A82D-46D5F635BC1B}"/>
              </a:ext>
            </a:extLst>
          </p:cNvPr>
          <p:cNvSpPr>
            <a:spLocks noGrp="1"/>
          </p:cNvSpPr>
          <p:nvPr>
            <p:ph type="dt" sz="half" idx="2"/>
          </p:nvPr>
        </p:nvSpPr>
        <p:spPr>
          <a:xfrm>
            <a:off x="4724400" y="6187538"/>
            <a:ext cx="2743200" cy="365125"/>
          </a:xfrm>
          <a:prstGeom prst="rect">
            <a:avLst/>
          </a:prstGeom>
        </p:spPr>
        <p:txBody>
          <a:bodyPr vert="horz" lIns="91440" tIns="45720" rIns="91440" bIns="45720" rtlCol="0" anchor="ctr"/>
          <a:lstStyle>
            <a:lvl1pPr algn="l">
              <a:defRPr sz="1200" i="1">
                <a:solidFill>
                  <a:schemeClr val="tx2"/>
                </a:solidFill>
              </a:defRPr>
            </a:lvl1pPr>
          </a:lstStyle>
          <a:p>
            <a:fld id="{7E5F88F2-B164-4B6F-A4D1-FF377EA65B7F}" type="datetime1">
              <a:rPr lang="en-US" smtClean="0"/>
              <a:t>2/22/2025</a:t>
            </a:fld>
            <a:endParaRPr lang="en-US" dirty="0"/>
          </a:p>
        </p:txBody>
      </p:sp>
      <p:sp>
        <p:nvSpPr>
          <p:cNvPr id="6" name="Slide Number Placeholder 5">
            <a:extLst>
              <a:ext uri="{FF2B5EF4-FFF2-40B4-BE49-F238E27FC236}">
                <a16:creationId xmlns:a16="http://schemas.microsoft.com/office/drawing/2014/main" id="{2FBD12B9-96FA-4883-88FA-2071321A4391}"/>
              </a:ext>
            </a:extLst>
          </p:cNvPr>
          <p:cNvSpPr>
            <a:spLocks noGrp="1"/>
          </p:cNvSpPr>
          <p:nvPr>
            <p:ph type="sldNum" sz="quarter" idx="4"/>
          </p:nvPr>
        </p:nvSpPr>
        <p:spPr>
          <a:xfrm>
            <a:off x="8849751" y="6187538"/>
            <a:ext cx="2743200" cy="365125"/>
          </a:xfrm>
          <a:prstGeom prst="rect">
            <a:avLst/>
          </a:prstGeom>
        </p:spPr>
        <p:txBody>
          <a:bodyPr vert="horz" lIns="91440" tIns="45720" rIns="91440" bIns="45720" rtlCol="0" anchor="ctr"/>
          <a:lstStyle>
            <a:lvl1pPr algn="r">
              <a:defRPr sz="1200" i="1">
                <a:solidFill>
                  <a:schemeClr val="tx2"/>
                </a:solidFill>
              </a:defRPr>
            </a:lvl1pPr>
          </a:lstStyle>
          <a:p>
            <a:fld id="{95CBEC59-7FF9-4688-98DF-89832A0C9025}" type="slidenum">
              <a:rPr lang="en-US" smtClean="0"/>
              <a:pPr/>
              <a:t>‹#›</a:t>
            </a:fld>
            <a:endParaRPr lang="en-US" dirty="0"/>
          </a:p>
        </p:txBody>
      </p:sp>
    </p:spTree>
    <p:extLst>
      <p:ext uri="{BB962C8B-B14F-4D97-AF65-F5344CB8AC3E}">
        <p14:creationId xmlns:p14="http://schemas.microsoft.com/office/powerpoint/2010/main" val="1387873446"/>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 id="2147483765" r:id="rId12"/>
    <p:sldLayoutId id="2147483766" r:id="rId13"/>
    <p:sldLayoutId id="2147483767" r:id="rId14"/>
    <p:sldLayoutId id="2147483768" r:id="rId15"/>
    <p:sldLayoutId id="2147483769" r:id="rId16"/>
    <p:sldLayoutId id="2147483770" r:id="rId17"/>
    <p:sldLayoutId id="2147483771" r:id="rId18"/>
    <p:sldLayoutId id="2147483772" r:id="rId19"/>
    <p:sldLayoutId id="2147483773" r:id="rId20"/>
    <p:sldLayoutId id="2147483774" r:id="rId21"/>
    <p:sldLayoutId id="2147483775" r:id="rId22"/>
    <p:sldLayoutId id="2147483776" r:id="rId23"/>
    <p:sldLayoutId id="2147483777" r:id="rId24"/>
    <p:sldLayoutId id="2147483778" r:id="rId25"/>
    <p:sldLayoutId id="2147483779" r:id="rId26"/>
    <p:sldLayoutId id="2147483780" r:id="rId27"/>
    <p:sldLayoutId id="2147483781" r:id="rId28"/>
    <p:sldLayoutId id="2147483782" r:id="rId29"/>
    <p:sldLayoutId id="2147483783" r:id="rId30"/>
    <p:sldLayoutId id="2147483784" r:id="rId31"/>
    <p:sldLayoutId id="2147483785" r:id="rId32"/>
    <p:sldLayoutId id="2147483786" r:id="rId33"/>
    <p:sldLayoutId id="2147483787" r:id="rId34"/>
    <p:sldLayoutId id="2147483788" r:id="rId35"/>
    <p:sldLayoutId id="2147483789" r:id="rId36"/>
    <p:sldLayoutId id="2147483790" r:id="rId37"/>
    <p:sldLayoutId id="2147483791" r:id="rId38"/>
    <p:sldLayoutId id="2147483792" r:id="rId39"/>
    <p:sldLayoutId id="2147483793" r:id="rId40"/>
    <p:sldLayoutId id="2147483794" r:id="rId41"/>
    <p:sldLayoutId id="2147483795" r:id="rId42"/>
    <p:sldLayoutId id="2147483796" r:id="rId43"/>
    <p:sldLayoutId id="2147483797" r:id="rId44"/>
    <p:sldLayoutId id="2147483798" r:id="rId45"/>
    <p:sldLayoutId id="2147483799" r:id="rId46"/>
  </p:sldLayoutIdLst>
  <p:hf hdr="0" dt="0"/>
  <p:txStyles>
    <p:titleStyle>
      <a:lvl1pPr algn="l" defTabSz="914400" rtl="0" eaLnBrk="1" latinLnBrk="0" hangingPunct="1">
        <a:lnSpc>
          <a:spcPct val="90000"/>
        </a:lnSpc>
        <a:spcBef>
          <a:spcPct val="0"/>
        </a:spcBef>
        <a:buNone/>
        <a:defRPr sz="40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13.gif"/></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microsoft.com/office/2007/relationships/hdphoto" Target="../media/hdphoto2.wdp"/></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3.xml"/><Relationship Id="rId1" Type="http://schemas.openxmlformats.org/officeDocument/2006/relationships/slideLayout" Target="../slideLayouts/slideLayout5.xml"/><Relationship Id="rId4" Type="http://schemas.openxmlformats.org/officeDocument/2006/relationships/image" Target="../media/image25.png"/></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4.png"/><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32.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jpe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1.xml"/><Relationship Id="rId1" Type="http://schemas.openxmlformats.org/officeDocument/2006/relationships/slideLayout" Target="../slideLayouts/slideLayout11.xml"/><Relationship Id="rId4" Type="http://schemas.openxmlformats.org/officeDocument/2006/relationships/image" Target="../media/image36.png"/></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2" name="Picture 4" descr="Scientists Decode Complete Sequence of Human Chromosome X for the First  Time- Crop Biotech Update (August 19, 2020) | Crop Biotech Update -  ISAAA.org">
            <a:extLst>
              <a:ext uri="{FF2B5EF4-FFF2-40B4-BE49-F238E27FC236}">
                <a16:creationId xmlns:a16="http://schemas.microsoft.com/office/drawing/2014/main" id="{7C880F30-FF8A-C376-0FA3-1ED0FDC5114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 t="1771" r="835" b="1771"/>
          <a:stretch/>
        </p:blipFill>
        <p:spPr bwMode="auto">
          <a:xfrm>
            <a:off x="0" y="-57848"/>
            <a:ext cx="12192000" cy="691584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0F8EDC75-C6F4-FEF5-2444-330F0FA5DED8}"/>
              </a:ext>
            </a:extLst>
          </p:cNvPr>
          <p:cNvSpPr/>
          <p:nvPr/>
        </p:nvSpPr>
        <p:spPr>
          <a:xfrm>
            <a:off x="0" y="1762992"/>
            <a:ext cx="12191999" cy="4095164"/>
          </a:xfrm>
          <a:prstGeom prst="rect">
            <a:avLst/>
          </a:prstGeom>
          <a:solidFill>
            <a:schemeClr val="tx1">
              <a:alpha val="7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 name="Straight Connector 2">
            <a:extLst>
              <a:ext uri="{FF2B5EF4-FFF2-40B4-BE49-F238E27FC236}">
                <a16:creationId xmlns:a16="http://schemas.microsoft.com/office/drawing/2014/main" id="{B6D86CC5-E09D-3881-7D94-BFF77867E5D4}"/>
              </a:ext>
            </a:extLst>
          </p:cNvPr>
          <p:cNvCxnSpPr>
            <a:cxnSpLocks/>
          </p:cNvCxnSpPr>
          <p:nvPr/>
        </p:nvCxnSpPr>
        <p:spPr>
          <a:xfrm>
            <a:off x="0" y="1762992"/>
            <a:ext cx="1219199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E22B76B1-2E63-A52B-F091-7C5A035487E8}"/>
              </a:ext>
            </a:extLst>
          </p:cNvPr>
          <p:cNvCxnSpPr>
            <a:cxnSpLocks/>
          </p:cNvCxnSpPr>
          <p:nvPr/>
        </p:nvCxnSpPr>
        <p:spPr>
          <a:xfrm>
            <a:off x="0" y="5849953"/>
            <a:ext cx="121920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Channel Name">
            <a:extLst>
              <a:ext uri="{FF2B5EF4-FFF2-40B4-BE49-F238E27FC236}">
                <a16:creationId xmlns:a16="http://schemas.microsoft.com/office/drawing/2014/main" id="{EB216B69-DB60-2368-59E9-2B7802DDBBB6}"/>
              </a:ext>
            </a:extLst>
          </p:cNvPr>
          <p:cNvSpPr txBox="1"/>
          <p:nvPr/>
        </p:nvSpPr>
        <p:spPr>
          <a:xfrm>
            <a:off x="1187662" y="2054026"/>
            <a:ext cx="9816675" cy="1849674"/>
          </a:xfrm>
          <a:prstGeom prst="rect">
            <a:avLst/>
          </a:prstGeom>
          <a:noFill/>
        </p:spPr>
        <p:txBody>
          <a:bodyPr wrap="square" rtlCol="0">
            <a:spAutoFit/>
          </a:bodyPr>
          <a:lstStyle>
            <a:defPPr>
              <a:defRPr lang="en-US"/>
            </a:defPPr>
            <a:lvl1pPr marR="0" lvl="0" indent="0" algn="ctr" fontAlgn="auto">
              <a:lnSpc>
                <a:spcPct val="110000"/>
              </a:lnSpc>
              <a:spcBef>
                <a:spcPts val="0"/>
              </a:spcBef>
              <a:spcAft>
                <a:spcPts val="0"/>
              </a:spcAft>
              <a:buClrTx/>
              <a:buSzTx/>
              <a:buFontTx/>
              <a:buNone/>
              <a:tabLst/>
              <a:defRPr kumimoji="0" sz="4800" b="1" i="0" u="none" strike="noStrike" spc="100" normalizeH="0" baseline="0">
                <a:ln w="0">
                  <a:noFill/>
                  <a:prstDash val="solid"/>
                </a:ln>
                <a:solidFill>
                  <a:srgbClr val="C00000"/>
                </a:solidFill>
                <a:uLnTx/>
                <a:uFillTx/>
                <a:latin typeface="Arial" panose="020B0604020202020204" pitchFamily="34" charset="0"/>
                <a:ea typeface="Tahoma" panose="020B0604030504040204" pitchFamily="34" charset="0"/>
                <a:cs typeface="Arial" panose="020B0604020202020204" pitchFamily="34" charset="0"/>
              </a:defRPr>
            </a:lvl1pPr>
          </a:lstStyle>
          <a:p>
            <a:r>
              <a:rPr lang="vi-VN" sz="5400">
                <a:solidFill>
                  <a:schemeClr val="bg1"/>
                </a:solidFill>
              </a:rPr>
              <a:t>KÍNH CHÀO THẦY CÔ</a:t>
            </a:r>
          </a:p>
          <a:p>
            <a:r>
              <a:rPr lang="vi-VN" sz="5400">
                <a:solidFill>
                  <a:schemeClr val="bg1"/>
                </a:solidFill>
              </a:rPr>
              <a:t>CÙNG CÁC EM HỌC SINH</a:t>
            </a:r>
            <a:endParaRPr lang="vi-VN" sz="5400" dirty="0">
              <a:solidFill>
                <a:schemeClr val="bg1"/>
              </a:solidFill>
            </a:endParaRPr>
          </a:p>
        </p:txBody>
      </p:sp>
      <p:sp>
        <p:nvSpPr>
          <p:cNvPr id="8" name="Channel URL">
            <a:extLst>
              <a:ext uri="{FF2B5EF4-FFF2-40B4-BE49-F238E27FC236}">
                <a16:creationId xmlns:a16="http://schemas.microsoft.com/office/drawing/2014/main" id="{C20A1D27-51C5-C444-69DE-0D8E6554EB26}"/>
              </a:ext>
            </a:extLst>
          </p:cNvPr>
          <p:cNvSpPr txBox="1"/>
          <p:nvPr/>
        </p:nvSpPr>
        <p:spPr>
          <a:xfrm>
            <a:off x="1263352" y="3977926"/>
            <a:ext cx="9665294" cy="1350498"/>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75FB85"/>
                </a:solidFill>
                <a:effectLst/>
                <a:uLnTx/>
                <a:uFillTx/>
                <a:latin typeface="Arial" panose="020B0604020202020204" pitchFamily="34" charset="0"/>
                <a:ea typeface="Tahoma" panose="020B0604030504040204" pitchFamily="34" charset="0"/>
                <a:cs typeface="Arial" panose="020B0604020202020204" pitchFamily="34" charset="0"/>
              </a:rPr>
              <a:t>KHOA HỌC TỰ NHIÊN 9 – KNTT</a:t>
            </a:r>
            <a:endParaRPr kumimoji="0" lang="vi-VN" sz="3600" b="1" i="0" u="none" strike="noStrike" kern="1200" cap="none" spc="0" normalizeH="0" baseline="0" noProof="0" dirty="0">
              <a:ln>
                <a:noFill/>
              </a:ln>
              <a:solidFill>
                <a:srgbClr val="75FB85"/>
              </a:solidFill>
              <a:effectLst/>
              <a:uLnTx/>
              <a:uFillTx/>
              <a:latin typeface="Arial" panose="020B0604020202020204" pitchFamily="34" charset="0"/>
              <a:ea typeface="Tahoma" panose="020B0604030504040204" pitchFamily="34" charset="0"/>
              <a:cs typeface="Arial" panose="020B0604020202020204" pitchFamily="34" charset="0"/>
            </a:endParaRP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Arial" panose="020B0604020202020204" pitchFamily="34" charset="0"/>
                <a:ea typeface="Tahoma" panose="020B0604030504040204" pitchFamily="34" charset="0"/>
                <a:cs typeface="Arial" panose="020B0604020202020204" pitchFamily="34" charset="0"/>
              </a:rPr>
              <a:t>PHẠM THỊ HỒNG THOAN</a:t>
            </a:r>
            <a:endParaRPr kumimoji="0" lang="vi-VN" sz="3600" b="1" i="0" u="none" strike="noStrike" kern="1200" cap="none" spc="0" normalizeH="0" baseline="0" noProof="0" dirty="0">
              <a:ln>
                <a:noFill/>
              </a:ln>
              <a:solidFill>
                <a:srgbClr val="FFFF00"/>
              </a:solidFill>
              <a:effectLst/>
              <a:uLnTx/>
              <a:uFillTx/>
              <a:latin typeface="Arial" panose="020B0604020202020204" pitchFamily="34" charset="0"/>
              <a:ea typeface="Tahoma" panose="020B0604030504040204" pitchFamily="34" charset="0"/>
              <a:cs typeface="Arial" panose="020B0604020202020204" pitchFamily="34" charset="0"/>
            </a:endParaRPr>
          </a:p>
        </p:txBody>
      </p:sp>
    </p:spTree>
    <p:extLst>
      <p:ext uri="{BB962C8B-B14F-4D97-AF65-F5344CB8AC3E}">
        <p14:creationId xmlns:p14="http://schemas.microsoft.com/office/powerpoint/2010/main" val="20122146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F418F93-AD53-7EF1-7D3E-92D21538C4C3}"/>
              </a:ext>
            </a:extLst>
          </p:cNvPr>
          <p:cNvSpPr/>
          <p:nvPr/>
        </p:nvSpPr>
        <p:spPr>
          <a:xfrm>
            <a:off x="555812" y="245041"/>
            <a:ext cx="11223812" cy="950259"/>
          </a:xfrm>
          <a:prstGeom prst="rect">
            <a:avLst/>
          </a:prstGeom>
          <a:solidFill>
            <a:schemeClr val="accent2">
              <a:lumMod val="20000"/>
              <a:lumOff val="8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E85BC8D-4975-0813-19D2-4F01AED85FB9}"/>
              </a:ext>
            </a:extLst>
          </p:cNvPr>
          <p:cNvSpPr/>
          <p:nvPr/>
        </p:nvSpPr>
        <p:spPr>
          <a:xfrm>
            <a:off x="555812" y="1195300"/>
            <a:ext cx="11223812" cy="539347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3E8D9456-B377-FC48-C4A4-C2490DA86B25}"/>
              </a:ext>
            </a:extLst>
          </p:cNvPr>
          <p:cNvSpPr txBox="1"/>
          <p:nvPr/>
        </p:nvSpPr>
        <p:spPr>
          <a:xfrm>
            <a:off x="662949" y="269230"/>
            <a:ext cx="5361334" cy="830164"/>
          </a:xfrm>
          <a:prstGeom prst="rect">
            <a:avLst/>
          </a:prstGeom>
          <a:noFill/>
        </p:spPr>
        <p:txBody>
          <a:bodyPr wrap="square" rtlCol="0">
            <a:spAutoFit/>
          </a:bodyPr>
          <a:lstStyle/>
          <a:p>
            <a:pPr>
              <a:lnSpc>
                <a:spcPct val="120000"/>
              </a:lnSpc>
            </a:pPr>
            <a:r>
              <a:rPr lang="en-US" sz="4400" b="1">
                <a:solidFill>
                  <a:schemeClr val="accent2"/>
                </a:solidFill>
              </a:rPr>
              <a:t>I. NHIỄM SẮC THỂ</a:t>
            </a:r>
          </a:p>
        </p:txBody>
      </p:sp>
      <p:sp>
        <p:nvSpPr>
          <p:cNvPr id="97" name="Rectangle: Rounded Corners 96">
            <a:extLst>
              <a:ext uri="{FF2B5EF4-FFF2-40B4-BE49-F238E27FC236}">
                <a16:creationId xmlns:a16="http://schemas.microsoft.com/office/drawing/2014/main" id="{BC639B41-F8DD-600C-D73D-04D8B860DB23}"/>
              </a:ext>
            </a:extLst>
          </p:cNvPr>
          <p:cNvSpPr/>
          <p:nvPr/>
        </p:nvSpPr>
        <p:spPr>
          <a:xfrm>
            <a:off x="794871" y="1291206"/>
            <a:ext cx="4255248" cy="531906"/>
          </a:xfrm>
          <a:prstGeom prst="roundRect">
            <a:avLst>
              <a:gd name="adj" fmla="val 50000"/>
            </a:avLst>
          </a:prstGeom>
          <a:gradFill flip="none" rotWithShape="1">
            <a:gsLst>
              <a:gs pos="0">
                <a:schemeClr val="accent4">
                  <a:tint val="66000"/>
                  <a:satMod val="160000"/>
                </a:schemeClr>
              </a:gs>
              <a:gs pos="50000">
                <a:schemeClr val="accent4">
                  <a:tint val="44500"/>
                  <a:satMod val="160000"/>
                </a:schemeClr>
              </a:gs>
              <a:gs pos="100000">
                <a:schemeClr val="accent4">
                  <a:tint val="23500"/>
                  <a:satMod val="16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1. Khái niệm nhiễm sắc thể</a:t>
            </a:r>
          </a:p>
        </p:txBody>
      </p:sp>
      <p:pic>
        <p:nvPicPr>
          <p:cNvPr id="10242" name="Picture 2" descr="It was pretty cool seeing my own chromosomes. Spent a good amount of time  looking through a microscope during undergrad research. Thought I would  share one of the “woah” moments. : r/microscopy">
            <a:extLst>
              <a:ext uri="{FF2B5EF4-FFF2-40B4-BE49-F238E27FC236}">
                <a16:creationId xmlns:a16="http://schemas.microsoft.com/office/drawing/2014/main" id="{0884EB1D-A113-D6E0-C495-11AB6B9082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23310" y="1291206"/>
            <a:ext cx="3912878" cy="5217170"/>
          </a:xfrm>
          <a:prstGeom prst="roundRect">
            <a:avLst>
              <a:gd name="adj" fmla="val 2615"/>
            </a:avLst>
          </a:prstGeom>
          <a:noFill/>
          <a:extLst>
            <a:ext uri="{909E8E84-426E-40DD-AFC4-6F175D3DCCD1}">
              <a14:hiddenFill xmlns:a14="http://schemas.microsoft.com/office/drawing/2010/main">
                <a:solidFill>
                  <a:srgbClr val="FFFFFF"/>
                </a:solidFill>
              </a14:hiddenFill>
            </a:ext>
          </a:extLst>
        </p:spPr>
      </p:pic>
      <p:pic>
        <p:nvPicPr>
          <p:cNvPr id="11268" name="Picture 4" descr="Technology, Science Culture &amp; Art — What A Chromosome Really Looks Like.  A...">
            <a:extLst>
              <a:ext uri="{FF2B5EF4-FFF2-40B4-BE49-F238E27FC236}">
                <a16:creationId xmlns:a16="http://schemas.microsoft.com/office/drawing/2014/main" id="{91E0B122-AE34-3D34-7620-9157D46160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2565" y="2257607"/>
            <a:ext cx="6707309" cy="3756093"/>
          </a:xfrm>
          <a:prstGeom prst="roundRect">
            <a:avLst>
              <a:gd name="adj" fmla="val 5408"/>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16082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F418F93-AD53-7EF1-7D3E-92D21538C4C3}"/>
              </a:ext>
            </a:extLst>
          </p:cNvPr>
          <p:cNvSpPr/>
          <p:nvPr/>
        </p:nvSpPr>
        <p:spPr>
          <a:xfrm>
            <a:off x="555812" y="245041"/>
            <a:ext cx="11223812" cy="950259"/>
          </a:xfrm>
          <a:prstGeom prst="rect">
            <a:avLst/>
          </a:prstGeom>
          <a:solidFill>
            <a:schemeClr val="accent2">
              <a:lumMod val="20000"/>
              <a:lumOff val="8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E85BC8D-4975-0813-19D2-4F01AED85FB9}"/>
              </a:ext>
            </a:extLst>
          </p:cNvPr>
          <p:cNvSpPr/>
          <p:nvPr/>
        </p:nvSpPr>
        <p:spPr>
          <a:xfrm>
            <a:off x="555812" y="1195300"/>
            <a:ext cx="11223812" cy="539347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3E8D9456-B377-FC48-C4A4-C2490DA86B25}"/>
              </a:ext>
            </a:extLst>
          </p:cNvPr>
          <p:cNvSpPr txBox="1"/>
          <p:nvPr/>
        </p:nvSpPr>
        <p:spPr>
          <a:xfrm>
            <a:off x="662949" y="269230"/>
            <a:ext cx="5361334" cy="830164"/>
          </a:xfrm>
          <a:prstGeom prst="rect">
            <a:avLst/>
          </a:prstGeom>
          <a:noFill/>
        </p:spPr>
        <p:txBody>
          <a:bodyPr wrap="square" rtlCol="0">
            <a:spAutoFit/>
          </a:bodyPr>
          <a:lstStyle/>
          <a:p>
            <a:pPr>
              <a:lnSpc>
                <a:spcPct val="120000"/>
              </a:lnSpc>
            </a:pPr>
            <a:r>
              <a:rPr lang="en-US" sz="4400" b="1">
                <a:solidFill>
                  <a:schemeClr val="accent2"/>
                </a:solidFill>
              </a:rPr>
              <a:t>I. NHIỄM SẮC THỂ</a:t>
            </a:r>
          </a:p>
        </p:txBody>
      </p:sp>
      <p:sp>
        <p:nvSpPr>
          <p:cNvPr id="16" name="Rectangle: Rounded Corners 15">
            <a:extLst>
              <a:ext uri="{FF2B5EF4-FFF2-40B4-BE49-F238E27FC236}">
                <a16:creationId xmlns:a16="http://schemas.microsoft.com/office/drawing/2014/main" id="{B26D517C-E96D-EA00-20DD-BDA69C1ACFBF}"/>
              </a:ext>
            </a:extLst>
          </p:cNvPr>
          <p:cNvSpPr/>
          <p:nvPr/>
        </p:nvSpPr>
        <p:spPr>
          <a:xfrm>
            <a:off x="6528440" y="1347077"/>
            <a:ext cx="5152283" cy="2293468"/>
          </a:xfrm>
          <a:prstGeom prst="roundRect">
            <a:avLst>
              <a:gd name="adj" fmla="val 4348"/>
            </a:avLst>
          </a:prstGeom>
          <a:solidFill>
            <a:schemeClr val="accent4">
              <a:lumMod val="20000"/>
              <a:lumOff val="80000"/>
            </a:schemeClr>
          </a:solidFill>
          <a:ln w="28575">
            <a:solidFill>
              <a:schemeClr val="accent4"/>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34BCAC92-C66E-B8AE-750E-52DF92240E60}"/>
              </a:ext>
            </a:extLst>
          </p:cNvPr>
          <p:cNvSpPr txBox="1"/>
          <p:nvPr/>
        </p:nvSpPr>
        <p:spPr>
          <a:xfrm>
            <a:off x="6623565" y="1569987"/>
            <a:ext cx="4904626" cy="937949"/>
          </a:xfrm>
          <a:prstGeom prst="rect">
            <a:avLst/>
          </a:prstGeom>
          <a:noFill/>
        </p:spPr>
        <p:txBody>
          <a:bodyPr wrap="square">
            <a:spAutoFit/>
          </a:bodyPr>
          <a:lstStyle/>
          <a:p>
            <a:pPr algn="just">
              <a:lnSpc>
                <a:spcPct val="120000"/>
              </a:lnSpc>
            </a:pPr>
            <a:r>
              <a:rPr lang="en-US" sz="2400" b="1"/>
              <a:t>Đọc thông tin trên kết hợp quan sát hình, trả lời các câu hỏi sau:</a:t>
            </a:r>
          </a:p>
        </p:txBody>
      </p:sp>
      <p:sp>
        <p:nvSpPr>
          <p:cNvPr id="19" name="TextBox 18">
            <a:extLst>
              <a:ext uri="{FF2B5EF4-FFF2-40B4-BE49-F238E27FC236}">
                <a16:creationId xmlns:a16="http://schemas.microsoft.com/office/drawing/2014/main" id="{9E7FECFB-21C7-3A4F-7EF7-D5D310B263B8}"/>
              </a:ext>
            </a:extLst>
          </p:cNvPr>
          <p:cNvSpPr txBox="1"/>
          <p:nvPr/>
        </p:nvSpPr>
        <p:spPr>
          <a:xfrm>
            <a:off x="6564564" y="2520246"/>
            <a:ext cx="5116159" cy="937949"/>
          </a:xfrm>
          <a:prstGeom prst="rect">
            <a:avLst/>
          </a:prstGeom>
          <a:noFill/>
        </p:spPr>
        <p:txBody>
          <a:bodyPr wrap="square">
            <a:spAutoFit/>
          </a:bodyPr>
          <a:lstStyle>
            <a:defPPr>
              <a:defRPr lang="en-US"/>
            </a:defPPr>
            <a:lvl1pPr>
              <a:lnSpc>
                <a:spcPct val="120000"/>
              </a:lnSpc>
              <a:defRPr sz="2200" b="1"/>
            </a:lvl1pPr>
          </a:lstStyle>
          <a:p>
            <a:r>
              <a:rPr lang="en-US" sz="2400"/>
              <a:t>1. </a:t>
            </a:r>
            <a:r>
              <a:rPr lang="en-US" sz="2400" b="0"/>
              <a:t>NST phân bố ở đâu trong tế bào?</a:t>
            </a:r>
          </a:p>
          <a:p>
            <a:r>
              <a:rPr lang="en-US" sz="2400"/>
              <a:t>2. </a:t>
            </a:r>
            <a:r>
              <a:rPr lang="en-US" sz="2400" b="0"/>
              <a:t>Nêu khái niệm NST.</a:t>
            </a:r>
          </a:p>
        </p:txBody>
      </p:sp>
      <p:sp>
        <p:nvSpPr>
          <p:cNvPr id="33" name="TextBox 32">
            <a:extLst>
              <a:ext uri="{FF2B5EF4-FFF2-40B4-BE49-F238E27FC236}">
                <a16:creationId xmlns:a16="http://schemas.microsoft.com/office/drawing/2014/main" id="{2FE965F0-7822-FB7B-7FDD-FAA67D2D3EA5}"/>
              </a:ext>
            </a:extLst>
          </p:cNvPr>
          <p:cNvSpPr txBox="1"/>
          <p:nvPr/>
        </p:nvSpPr>
        <p:spPr>
          <a:xfrm>
            <a:off x="1312784" y="5807612"/>
            <a:ext cx="3579906" cy="430887"/>
          </a:xfrm>
          <a:prstGeom prst="rect">
            <a:avLst/>
          </a:prstGeom>
          <a:noFill/>
        </p:spPr>
        <p:txBody>
          <a:bodyPr wrap="square" rtlCol="0">
            <a:spAutoFit/>
          </a:bodyPr>
          <a:lstStyle/>
          <a:p>
            <a:pPr algn="ctr"/>
            <a:r>
              <a:rPr lang="en-US" sz="2200" b="1"/>
              <a:t>Hình. </a:t>
            </a:r>
            <a:r>
              <a:rPr lang="en-US" sz="2200"/>
              <a:t>NST trong tế bào</a:t>
            </a:r>
          </a:p>
        </p:txBody>
      </p:sp>
      <p:grpSp>
        <p:nvGrpSpPr>
          <p:cNvPr id="34" name="Group 33">
            <a:extLst>
              <a:ext uri="{FF2B5EF4-FFF2-40B4-BE49-F238E27FC236}">
                <a16:creationId xmlns:a16="http://schemas.microsoft.com/office/drawing/2014/main" id="{88CAF51F-FF39-3397-3E08-51A9DAC9F0A3}"/>
              </a:ext>
            </a:extLst>
          </p:cNvPr>
          <p:cNvGrpSpPr/>
          <p:nvPr/>
        </p:nvGrpSpPr>
        <p:grpSpPr>
          <a:xfrm>
            <a:off x="633751" y="1291206"/>
            <a:ext cx="5883555" cy="4341818"/>
            <a:chOff x="889790" y="1810871"/>
            <a:chExt cx="5883555" cy="4341818"/>
          </a:xfrm>
        </p:grpSpPr>
        <p:pic>
          <p:nvPicPr>
            <p:cNvPr id="35" name="Picture 2">
              <a:extLst>
                <a:ext uri="{FF2B5EF4-FFF2-40B4-BE49-F238E27FC236}">
                  <a16:creationId xmlns:a16="http://schemas.microsoft.com/office/drawing/2014/main" id="{FD8F5D12-9552-E7C9-B5F5-7C2FD1F6A59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4648" r="86346"/>
            <a:stretch/>
          </p:blipFill>
          <p:spPr bwMode="auto">
            <a:xfrm>
              <a:off x="1112638" y="1936100"/>
              <a:ext cx="3894940" cy="4216589"/>
            </a:xfrm>
            <a:prstGeom prst="rect">
              <a:avLst/>
            </a:prstGeom>
            <a:noFill/>
            <a:extLst>
              <a:ext uri="{909E8E84-426E-40DD-AFC4-6F175D3DCCD1}">
                <a14:hiddenFill xmlns:a14="http://schemas.microsoft.com/office/drawing/2010/main">
                  <a:solidFill>
                    <a:srgbClr val="FFFFFF"/>
                  </a:solidFill>
                </a14:hiddenFill>
              </a:ext>
            </a:extLst>
          </p:spPr>
        </p:pic>
        <p:sp>
          <p:nvSpPr>
            <p:cNvPr id="36" name="Rectangle 35">
              <a:extLst>
                <a:ext uri="{FF2B5EF4-FFF2-40B4-BE49-F238E27FC236}">
                  <a16:creationId xmlns:a16="http://schemas.microsoft.com/office/drawing/2014/main" id="{BC673DFA-6055-FB97-273A-DCCEA3A51C2E}"/>
                </a:ext>
              </a:extLst>
            </p:cNvPr>
            <p:cNvSpPr/>
            <p:nvPr/>
          </p:nvSpPr>
          <p:spPr>
            <a:xfrm>
              <a:off x="1607671" y="1984188"/>
              <a:ext cx="2157505" cy="20917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553C800F-93EF-0B74-4314-9ED6CDD392C8}"/>
                </a:ext>
              </a:extLst>
            </p:cNvPr>
            <p:cNvSpPr/>
            <p:nvPr/>
          </p:nvSpPr>
          <p:spPr>
            <a:xfrm>
              <a:off x="3931815" y="5635746"/>
              <a:ext cx="1075763" cy="48998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AAFD445F-44BF-3FE6-D2E1-08FB0C8D1894}"/>
                </a:ext>
              </a:extLst>
            </p:cNvPr>
            <p:cNvSpPr/>
            <p:nvPr/>
          </p:nvSpPr>
          <p:spPr>
            <a:xfrm>
              <a:off x="1266309" y="5417705"/>
              <a:ext cx="1075763" cy="48998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7749BED1-8411-FA96-2CA0-CAD772EE2C74}"/>
                </a:ext>
              </a:extLst>
            </p:cNvPr>
            <p:cNvSpPr txBox="1"/>
            <p:nvPr/>
          </p:nvSpPr>
          <p:spPr>
            <a:xfrm>
              <a:off x="1906494" y="1810871"/>
              <a:ext cx="1452282" cy="430887"/>
            </a:xfrm>
            <a:prstGeom prst="rect">
              <a:avLst/>
            </a:prstGeom>
            <a:noFill/>
          </p:spPr>
          <p:txBody>
            <a:bodyPr wrap="square" rtlCol="0">
              <a:spAutoFit/>
            </a:bodyPr>
            <a:lstStyle/>
            <a:p>
              <a:r>
                <a:rPr lang="en-US" sz="2200">
                  <a:solidFill>
                    <a:schemeClr val="accent2"/>
                  </a:solidFill>
                </a:rPr>
                <a:t>Trung thể</a:t>
              </a:r>
            </a:p>
          </p:txBody>
        </p:sp>
        <p:sp>
          <p:nvSpPr>
            <p:cNvPr id="40" name="TextBox 39">
              <a:extLst>
                <a:ext uri="{FF2B5EF4-FFF2-40B4-BE49-F238E27FC236}">
                  <a16:creationId xmlns:a16="http://schemas.microsoft.com/office/drawing/2014/main" id="{4BE199C5-E7E4-970C-8C3C-E0464AAC435F}"/>
                </a:ext>
              </a:extLst>
            </p:cNvPr>
            <p:cNvSpPr txBox="1"/>
            <p:nvPr/>
          </p:nvSpPr>
          <p:spPr>
            <a:xfrm>
              <a:off x="889790" y="5436216"/>
              <a:ext cx="1452282" cy="430887"/>
            </a:xfrm>
            <a:prstGeom prst="rect">
              <a:avLst/>
            </a:prstGeom>
            <a:noFill/>
          </p:spPr>
          <p:txBody>
            <a:bodyPr wrap="square" rtlCol="0">
              <a:spAutoFit/>
            </a:bodyPr>
            <a:lstStyle/>
            <a:p>
              <a:r>
                <a:rPr lang="en-US" sz="2200">
                  <a:solidFill>
                    <a:schemeClr val="accent2"/>
                  </a:solidFill>
                </a:rPr>
                <a:t>Nhân con</a:t>
              </a:r>
            </a:p>
          </p:txBody>
        </p:sp>
        <p:sp>
          <p:nvSpPr>
            <p:cNvPr id="41" name="TextBox 40">
              <a:extLst>
                <a:ext uri="{FF2B5EF4-FFF2-40B4-BE49-F238E27FC236}">
                  <a16:creationId xmlns:a16="http://schemas.microsoft.com/office/drawing/2014/main" id="{C69A92B0-39FC-3C66-AD67-5CC8CFBE77F3}"/>
                </a:ext>
              </a:extLst>
            </p:cNvPr>
            <p:cNvSpPr txBox="1"/>
            <p:nvPr/>
          </p:nvSpPr>
          <p:spPr>
            <a:xfrm>
              <a:off x="3697014" y="5708325"/>
              <a:ext cx="1783410" cy="430887"/>
            </a:xfrm>
            <a:prstGeom prst="rect">
              <a:avLst/>
            </a:prstGeom>
            <a:noFill/>
          </p:spPr>
          <p:txBody>
            <a:bodyPr wrap="square" rtlCol="0">
              <a:spAutoFit/>
            </a:bodyPr>
            <a:lstStyle/>
            <a:p>
              <a:r>
                <a:rPr lang="en-US" sz="2200">
                  <a:solidFill>
                    <a:schemeClr val="accent2"/>
                  </a:solidFill>
                </a:rPr>
                <a:t>Màng nhân</a:t>
              </a:r>
            </a:p>
          </p:txBody>
        </p:sp>
        <p:sp>
          <p:nvSpPr>
            <p:cNvPr id="42" name="TextBox 41">
              <a:extLst>
                <a:ext uri="{FF2B5EF4-FFF2-40B4-BE49-F238E27FC236}">
                  <a16:creationId xmlns:a16="http://schemas.microsoft.com/office/drawing/2014/main" id="{0AAF57BB-885B-73B5-947B-1735ED025710}"/>
                </a:ext>
              </a:extLst>
            </p:cNvPr>
            <p:cNvSpPr txBox="1"/>
            <p:nvPr/>
          </p:nvSpPr>
          <p:spPr>
            <a:xfrm>
              <a:off x="4989935" y="4829256"/>
              <a:ext cx="1783410" cy="430887"/>
            </a:xfrm>
            <a:prstGeom prst="rect">
              <a:avLst/>
            </a:prstGeom>
            <a:noFill/>
          </p:spPr>
          <p:txBody>
            <a:bodyPr wrap="square" rtlCol="0">
              <a:spAutoFit/>
            </a:bodyPr>
            <a:lstStyle/>
            <a:p>
              <a:r>
                <a:rPr lang="en-US" sz="2200">
                  <a:solidFill>
                    <a:schemeClr val="accent2"/>
                  </a:solidFill>
                </a:rPr>
                <a:t>Màng tế bào</a:t>
              </a:r>
            </a:p>
          </p:txBody>
        </p:sp>
        <p:sp>
          <p:nvSpPr>
            <p:cNvPr id="43" name="TextBox 42">
              <a:extLst>
                <a:ext uri="{FF2B5EF4-FFF2-40B4-BE49-F238E27FC236}">
                  <a16:creationId xmlns:a16="http://schemas.microsoft.com/office/drawing/2014/main" id="{38DD493D-81E8-859B-6502-E81D22F697D0}"/>
                </a:ext>
              </a:extLst>
            </p:cNvPr>
            <p:cNvSpPr txBox="1"/>
            <p:nvPr/>
          </p:nvSpPr>
          <p:spPr>
            <a:xfrm>
              <a:off x="4582743" y="2241758"/>
              <a:ext cx="2172959" cy="867482"/>
            </a:xfrm>
            <a:prstGeom prst="rect">
              <a:avLst/>
            </a:prstGeom>
            <a:noFill/>
          </p:spPr>
          <p:txBody>
            <a:bodyPr wrap="square" rtlCol="0">
              <a:spAutoFit/>
            </a:bodyPr>
            <a:lstStyle/>
            <a:p>
              <a:pPr>
                <a:lnSpc>
                  <a:spcPct val="120000"/>
                </a:lnSpc>
              </a:pPr>
              <a:r>
                <a:rPr lang="en-US" sz="2200">
                  <a:solidFill>
                    <a:schemeClr val="accent2"/>
                  </a:solidFill>
                </a:rPr>
                <a:t>Các NST ở dạng sợi mảnh</a:t>
              </a:r>
            </a:p>
          </p:txBody>
        </p:sp>
      </p:grpSp>
    </p:spTree>
    <p:extLst>
      <p:ext uri="{BB962C8B-B14F-4D97-AF65-F5344CB8AC3E}">
        <p14:creationId xmlns:p14="http://schemas.microsoft.com/office/powerpoint/2010/main" val="100479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F418F93-AD53-7EF1-7D3E-92D21538C4C3}"/>
              </a:ext>
            </a:extLst>
          </p:cNvPr>
          <p:cNvSpPr/>
          <p:nvPr/>
        </p:nvSpPr>
        <p:spPr>
          <a:xfrm>
            <a:off x="555812" y="245041"/>
            <a:ext cx="11223812" cy="950259"/>
          </a:xfrm>
          <a:prstGeom prst="rect">
            <a:avLst/>
          </a:prstGeom>
          <a:solidFill>
            <a:schemeClr val="accent2">
              <a:lumMod val="20000"/>
              <a:lumOff val="8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E85BC8D-4975-0813-19D2-4F01AED85FB9}"/>
              </a:ext>
            </a:extLst>
          </p:cNvPr>
          <p:cNvSpPr/>
          <p:nvPr/>
        </p:nvSpPr>
        <p:spPr>
          <a:xfrm>
            <a:off x="555812" y="1195300"/>
            <a:ext cx="11223812" cy="539347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3E8D9456-B377-FC48-C4A4-C2490DA86B25}"/>
              </a:ext>
            </a:extLst>
          </p:cNvPr>
          <p:cNvSpPr txBox="1"/>
          <p:nvPr/>
        </p:nvSpPr>
        <p:spPr>
          <a:xfrm>
            <a:off x="662949" y="269230"/>
            <a:ext cx="5361334" cy="830164"/>
          </a:xfrm>
          <a:prstGeom prst="rect">
            <a:avLst/>
          </a:prstGeom>
          <a:noFill/>
        </p:spPr>
        <p:txBody>
          <a:bodyPr wrap="square" rtlCol="0">
            <a:spAutoFit/>
          </a:bodyPr>
          <a:lstStyle/>
          <a:p>
            <a:pPr>
              <a:lnSpc>
                <a:spcPct val="120000"/>
              </a:lnSpc>
            </a:pPr>
            <a:r>
              <a:rPr lang="en-US" sz="4400" b="1">
                <a:solidFill>
                  <a:schemeClr val="accent2"/>
                </a:solidFill>
              </a:rPr>
              <a:t>I. NHIỄM SẮC THỂ</a:t>
            </a:r>
          </a:p>
        </p:txBody>
      </p:sp>
      <p:sp>
        <p:nvSpPr>
          <p:cNvPr id="16" name="Rectangle: Rounded Corners 15">
            <a:extLst>
              <a:ext uri="{FF2B5EF4-FFF2-40B4-BE49-F238E27FC236}">
                <a16:creationId xmlns:a16="http://schemas.microsoft.com/office/drawing/2014/main" id="{B26D517C-E96D-EA00-20DD-BDA69C1ACFBF}"/>
              </a:ext>
            </a:extLst>
          </p:cNvPr>
          <p:cNvSpPr/>
          <p:nvPr/>
        </p:nvSpPr>
        <p:spPr>
          <a:xfrm>
            <a:off x="6528440" y="1347078"/>
            <a:ext cx="5152283" cy="744688"/>
          </a:xfrm>
          <a:prstGeom prst="roundRect">
            <a:avLst>
              <a:gd name="adj" fmla="val 4348"/>
            </a:avLst>
          </a:prstGeom>
          <a:solidFill>
            <a:schemeClr val="accent1">
              <a:lumMod val="20000"/>
              <a:lumOff val="80000"/>
            </a:schemeClr>
          </a:solidFill>
          <a:ln w="28575">
            <a:no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9E7FECFB-21C7-3A4F-7EF7-D5D310B263B8}"/>
              </a:ext>
            </a:extLst>
          </p:cNvPr>
          <p:cNvSpPr txBox="1"/>
          <p:nvPr/>
        </p:nvSpPr>
        <p:spPr>
          <a:xfrm>
            <a:off x="6564564" y="1473101"/>
            <a:ext cx="5116159" cy="494751"/>
          </a:xfrm>
          <a:prstGeom prst="rect">
            <a:avLst/>
          </a:prstGeom>
          <a:noFill/>
        </p:spPr>
        <p:txBody>
          <a:bodyPr wrap="square">
            <a:spAutoFit/>
          </a:bodyPr>
          <a:lstStyle>
            <a:defPPr>
              <a:defRPr lang="en-US"/>
            </a:defPPr>
            <a:lvl1pPr>
              <a:lnSpc>
                <a:spcPct val="120000"/>
              </a:lnSpc>
              <a:defRPr sz="2200" b="1"/>
            </a:lvl1pPr>
          </a:lstStyle>
          <a:p>
            <a:r>
              <a:rPr lang="en-US" sz="2400"/>
              <a:t>1. </a:t>
            </a:r>
            <a:r>
              <a:rPr lang="en-US" sz="2400" b="0"/>
              <a:t>NST phân bố ở đâu trong tế bào?</a:t>
            </a:r>
          </a:p>
        </p:txBody>
      </p:sp>
      <p:sp>
        <p:nvSpPr>
          <p:cNvPr id="14" name="Rectangle: Rounded Corners 13">
            <a:extLst>
              <a:ext uri="{FF2B5EF4-FFF2-40B4-BE49-F238E27FC236}">
                <a16:creationId xmlns:a16="http://schemas.microsoft.com/office/drawing/2014/main" id="{3A5DD3F2-B5A7-8FC6-A0B7-DE5ED6331057}"/>
              </a:ext>
            </a:extLst>
          </p:cNvPr>
          <p:cNvSpPr/>
          <p:nvPr/>
        </p:nvSpPr>
        <p:spPr>
          <a:xfrm>
            <a:off x="6528440" y="2399512"/>
            <a:ext cx="5152283" cy="1610700"/>
          </a:xfrm>
          <a:prstGeom prst="roundRect">
            <a:avLst>
              <a:gd name="adj" fmla="val 4348"/>
            </a:avLst>
          </a:prstGeom>
          <a:solidFill>
            <a:schemeClr val="accent2">
              <a:lumMod val="20000"/>
              <a:lumOff val="80000"/>
            </a:schemeClr>
          </a:solidFill>
          <a:ln w="28575">
            <a:no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67D8F5E7-6897-8DA7-4D2B-EE8BC0BA5819}"/>
              </a:ext>
            </a:extLst>
          </p:cNvPr>
          <p:cNvSpPr txBox="1"/>
          <p:nvPr/>
        </p:nvSpPr>
        <p:spPr>
          <a:xfrm>
            <a:off x="6550707" y="2488897"/>
            <a:ext cx="5107748" cy="1431930"/>
          </a:xfrm>
          <a:prstGeom prst="rect">
            <a:avLst/>
          </a:prstGeom>
          <a:noFill/>
        </p:spPr>
        <p:txBody>
          <a:bodyPr wrap="square">
            <a:spAutoFit/>
          </a:bodyPr>
          <a:lstStyle/>
          <a:p>
            <a:pPr algn="just">
              <a:lnSpc>
                <a:spcPct val="125000"/>
              </a:lnSpc>
            </a:pPr>
            <a:r>
              <a:rPr lang="en-US" sz="2400" b="1" i="0">
                <a:solidFill>
                  <a:schemeClr val="accent2"/>
                </a:solidFill>
                <a:effectLst/>
                <a:latin typeface="+mj-lt"/>
              </a:rPr>
              <a:t>Trả lời:</a:t>
            </a:r>
            <a:endParaRPr lang="en-US" sz="2400">
              <a:solidFill>
                <a:schemeClr val="accent2"/>
              </a:solidFill>
              <a:latin typeface="+mj-lt"/>
            </a:endParaRPr>
          </a:p>
          <a:p>
            <a:pPr algn="just">
              <a:lnSpc>
                <a:spcPct val="125000"/>
              </a:lnSpc>
            </a:pPr>
            <a:r>
              <a:rPr lang="en-US" sz="2400" b="0" i="0">
                <a:solidFill>
                  <a:srgbClr val="000000"/>
                </a:solidFill>
                <a:effectLst/>
                <a:latin typeface="+mj-lt"/>
              </a:rPr>
              <a:t>Ở tế bào nhân thực, NST phân bố trong nhân tế bào.</a:t>
            </a:r>
          </a:p>
        </p:txBody>
      </p:sp>
      <p:sp>
        <p:nvSpPr>
          <p:cNvPr id="32" name="TextBox 31">
            <a:extLst>
              <a:ext uri="{FF2B5EF4-FFF2-40B4-BE49-F238E27FC236}">
                <a16:creationId xmlns:a16="http://schemas.microsoft.com/office/drawing/2014/main" id="{FBF7B602-8A48-9965-536C-5DBF82DB3C93}"/>
              </a:ext>
            </a:extLst>
          </p:cNvPr>
          <p:cNvSpPr txBox="1"/>
          <p:nvPr/>
        </p:nvSpPr>
        <p:spPr>
          <a:xfrm>
            <a:off x="1312784" y="5807612"/>
            <a:ext cx="3579906" cy="430887"/>
          </a:xfrm>
          <a:prstGeom prst="rect">
            <a:avLst/>
          </a:prstGeom>
          <a:noFill/>
        </p:spPr>
        <p:txBody>
          <a:bodyPr wrap="square" rtlCol="0">
            <a:spAutoFit/>
          </a:bodyPr>
          <a:lstStyle/>
          <a:p>
            <a:pPr algn="ctr"/>
            <a:r>
              <a:rPr lang="en-US" sz="2200" b="1"/>
              <a:t>Hình. </a:t>
            </a:r>
            <a:r>
              <a:rPr lang="en-US" sz="2200"/>
              <a:t>NST trong tế bào</a:t>
            </a:r>
          </a:p>
        </p:txBody>
      </p:sp>
      <p:grpSp>
        <p:nvGrpSpPr>
          <p:cNvPr id="33" name="Group 32">
            <a:extLst>
              <a:ext uri="{FF2B5EF4-FFF2-40B4-BE49-F238E27FC236}">
                <a16:creationId xmlns:a16="http://schemas.microsoft.com/office/drawing/2014/main" id="{E194E472-CC5D-0E99-0EEB-A4EF8FE103B4}"/>
              </a:ext>
            </a:extLst>
          </p:cNvPr>
          <p:cNvGrpSpPr/>
          <p:nvPr/>
        </p:nvGrpSpPr>
        <p:grpSpPr>
          <a:xfrm>
            <a:off x="633751" y="1291206"/>
            <a:ext cx="5883555" cy="4341818"/>
            <a:chOff x="889790" y="1810871"/>
            <a:chExt cx="5883555" cy="4341818"/>
          </a:xfrm>
        </p:grpSpPr>
        <p:pic>
          <p:nvPicPr>
            <p:cNvPr id="34" name="Picture 2">
              <a:extLst>
                <a:ext uri="{FF2B5EF4-FFF2-40B4-BE49-F238E27FC236}">
                  <a16:creationId xmlns:a16="http://schemas.microsoft.com/office/drawing/2014/main" id="{4300CF4A-3D46-D81B-2A0B-840E06D76DA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4648" r="86346"/>
            <a:stretch/>
          </p:blipFill>
          <p:spPr bwMode="auto">
            <a:xfrm>
              <a:off x="1112638" y="1936100"/>
              <a:ext cx="3894940" cy="4216589"/>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a:extLst>
                <a:ext uri="{FF2B5EF4-FFF2-40B4-BE49-F238E27FC236}">
                  <a16:creationId xmlns:a16="http://schemas.microsoft.com/office/drawing/2014/main" id="{C46ECFD5-5721-A3D8-89D6-5803A69E8832}"/>
                </a:ext>
              </a:extLst>
            </p:cNvPr>
            <p:cNvSpPr/>
            <p:nvPr/>
          </p:nvSpPr>
          <p:spPr>
            <a:xfrm>
              <a:off x="1607671" y="1984188"/>
              <a:ext cx="2157505" cy="20917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DCB94ECC-BCF9-319A-6030-342ACE102D56}"/>
                </a:ext>
              </a:extLst>
            </p:cNvPr>
            <p:cNvSpPr/>
            <p:nvPr/>
          </p:nvSpPr>
          <p:spPr>
            <a:xfrm>
              <a:off x="3931815" y="5635746"/>
              <a:ext cx="1075763" cy="48998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6B30447F-4374-51E3-AC5F-5BD0DAC8AF5C}"/>
                </a:ext>
              </a:extLst>
            </p:cNvPr>
            <p:cNvSpPr/>
            <p:nvPr/>
          </p:nvSpPr>
          <p:spPr>
            <a:xfrm>
              <a:off x="1266309" y="5417705"/>
              <a:ext cx="1075763" cy="48998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42D9D64A-73DA-E7CC-0527-13551BE35659}"/>
                </a:ext>
              </a:extLst>
            </p:cNvPr>
            <p:cNvSpPr txBox="1"/>
            <p:nvPr/>
          </p:nvSpPr>
          <p:spPr>
            <a:xfrm>
              <a:off x="1906494" y="1810871"/>
              <a:ext cx="1452282" cy="430887"/>
            </a:xfrm>
            <a:prstGeom prst="rect">
              <a:avLst/>
            </a:prstGeom>
            <a:noFill/>
          </p:spPr>
          <p:txBody>
            <a:bodyPr wrap="square" rtlCol="0">
              <a:spAutoFit/>
            </a:bodyPr>
            <a:lstStyle/>
            <a:p>
              <a:r>
                <a:rPr lang="en-US" sz="2200">
                  <a:solidFill>
                    <a:schemeClr val="accent2"/>
                  </a:solidFill>
                </a:rPr>
                <a:t>Trung thể</a:t>
              </a:r>
            </a:p>
          </p:txBody>
        </p:sp>
        <p:sp>
          <p:nvSpPr>
            <p:cNvPr id="39" name="TextBox 38">
              <a:extLst>
                <a:ext uri="{FF2B5EF4-FFF2-40B4-BE49-F238E27FC236}">
                  <a16:creationId xmlns:a16="http://schemas.microsoft.com/office/drawing/2014/main" id="{9D9C9846-7E0E-E374-C808-1CAFD6921C4D}"/>
                </a:ext>
              </a:extLst>
            </p:cNvPr>
            <p:cNvSpPr txBox="1"/>
            <p:nvPr/>
          </p:nvSpPr>
          <p:spPr>
            <a:xfrm>
              <a:off x="889790" y="5436216"/>
              <a:ext cx="1452282" cy="430887"/>
            </a:xfrm>
            <a:prstGeom prst="rect">
              <a:avLst/>
            </a:prstGeom>
            <a:noFill/>
          </p:spPr>
          <p:txBody>
            <a:bodyPr wrap="square" rtlCol="0">
              <a:spAutoFit/>
            </a:bodyPr>
            <a:lstStyle/>
            <a:p>
              <a:r>
                <a:rPr lang="en-US" sz="2200">
                  <a:solidFill>
                    <a:schemeClr val="accent2"/>
                  </a:solidFill>
                </a:rPr>
                <a:t>Nhân con</a:t>
              </a:r>
            </a:p>
          </p:txBody>
        </p:sp>
        <p:sp>
          <p:nvSpPr>
            <p:cNvPr id="40" name="TextBox 39">
              <a:extLst>
                <a:ext uri="{FF2B5EF4-FFF2-40B4-BE49-F238E27FC236}">
                  <a16:creationId xmlns:a16="http://schemas.microsoft.com/office/drawing/2014/main" id="{3961C2C6-6EEA-9C1E-68FA-D7DD18149DC6}"/>
                </a:ext>
              </a:extLst>
            </p:cNvPr>
            <p:cNvSpPr txBox="1"/>
            <p:nvPr/>
          </p:nvSpPr>
          <p:spPr>
            <a:xfrm>
              <a:off x="3697014" y="5708325"/>
              <a:ext cx="1783410" cy="430887"/>
            </a:xfrm>
            <a:prstGeom prst="rect">
              <a:avLst/>
            </a:prstGeom>
            <a:noFill/>
          </p:spPr>
          <p:txBody>
            <a:bodyPr wrap="square" rtlCol="0">
              <a:spAutoFit/>
            </a:bodyPr>
            <a:lstStyle/>
            <a:p>
              <a:r>
                <a:rPr lang="en-US" sz="2200">
                  <a:solidFill>
                    <a:schemeClr val="accent2"/>
                  </a:solidFill>
                </a:rPr>
                <a:t>Màng nhân</a:t>
              </a:r>
            </a:p>
          </p:txBody>
        </p:sp>
        <p:sp>
          <p:nvSpPr>
            <p:cNvPr id="41" name="TextBox 40">
              <a:extLst>
                <a:ext uri="{FF2B5EF4-FFF2-40B4-BE49-F238E27FC236}">
                  <a16:creationId xmlns:a16="http://schemas.microsoft.com/office/drawing/2014/main" id="{26C8491B-1749-0DDA-FF47-520861346A88}"/>
                </a:ext>
              </a:extLst>
            </p:cNvPr>
            <p:cNvSpPr txBox="1"/>
            <p:nvPr/>
          </p:nvSpPr>
          <p:spPr>
            <a:xfrm>
              <a:off x="4989935" y="4829256"/>
              <a:ext cx="1783410" cy="430887"/>
            </a:xfrm>
            <a:prstGeom prst="rect">
              <a:avLst/>
            </a:prstGeom>
            <a:noFill/>
          </p:spPr>
          <p:txBody>
            <a:bodyPr wrap="square" rtlCol="0">
              <a:spAutoFit/>
            </a:bodyPr>
            <a:lstStyle/>
            <a:p>
              <a:r>
                <a:rPr lang="en-US" sz="2200">
                  <a:solidFill>
                    <a:schemeClr val="accent2"/>
                  </a:solidFill>
                </a:rPr>
                <a:t>Màng tế bào</a:t>
              </a:r>
            </a:p>
          </p:txBody>
        </p:sp>
        <p:sp>
          <p:nvSpPr>
            <p:cNvPr id="42" name="TextBox 41">
              <a:extLst>
                <a:ext uri="{FF2B5EF4-FFF2-40B4-BE49-F238E27FC236}">
                  <a16:creationId xmlns:a16="http://schemas.microsoft.com/office/drawing/2014/main" id="{F3806B96-5A35-9CF6-2ED0-2FAC27CC5E4D}"/>
                </a:ext>
              </a:extLst>
            </p:cNvPr>
            <p:cNvSpPr txBox="1"/>
            <p:nvPr/>
          </p:nvSpPr>
          <p:spPr>
            <a:xfrm>
              <a:off x="4582743" y="2241758"/>
              <a:ext cx="2172959" cy="867482"/>
            </a:xfrm>
            <a:prstGeom prst="rect">
              <a:avLst/>
            </a:prstGeom>
            <a:noFill/>
          </p:spPr>
          <p:txBody>
            <a:bodyPr wrap="square" rtlCol="0">
              <a:spAutoFit/>
            </a:bodyPr>
            <a:lstStyle/>
            <a:p>
              <a:pPr>
                <a:lnSpc>
                  <a:spcPct val="120000"/>
                </a:lnSpc>
              </a:pPr>
              <a:r>
                <a:rPr lang="en-US" sz="2200">
                  <a:solidFill>
                    <a:schemeClr val="accent2"/>
                  </a:solidFill>
                </a:rPr>
                <a:t>Các NST ở dạng sợi mảnh</a:t>
              </a:r>
            </a:p>
          </p:txBody>
        </p:sp>
      </p:grpSp>
    </p:spTree>
    <p:extLst>
      <p:ext uri="{BB962C8B-B14F-4D97-AF65-F5344CB8AC3E}">
        <p14:creationId xmlns:p14="http://schemas.microsoft.com/office/powerpoint/2010/main" val="52697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F418F93-AD53-7EF1-7D3E-92D21538C4C3}"/>
              </a:ext>
            </a:extLst>
          </p:cNvPr>
          <p:cNvSpPr/>
          <p:nvPr/>
        </p:nvSpPr>
        <p:spPr>
          <a:xfrm>
            <a:off x="555812" y="245041"/>
            <a:ext cx="11223812" cy="950259"/>
          </a:xfrm>
          <a:prstGeom prst="rect">
            <a:avLst/>
          </a:prstGeom>
          <a:solidFill>
            <a:schemeClr val="accent2">
              <a:lumMod val="20000"/>
              <a:lumOff val="8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E85BC8D-4975-0813-19D2-4F01AED85FB9}"/>
              </a:ext>
            </a:extLst>
          </p:cNvPr>
          <p:cNvSpPr/>
          <p:nvPr/>
        </p:nvSpPr>
        <p:spPr>
          <a:xfrm>
            <a:off x="555812" y="1195300"/>
            <a:ext cx="11223812" cy="539347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3E8D9456-B377-FC48-C4A4-C2490DA86B25}"/>
              </a:ext>
            </a:extLst>
          </p:cNvPr>
          <p:cNvSpPr txBox="1"/>
          <p:nvPr/>
        </p:nvSpPr>
        <p:spPr>
          <a:xfrm>
            <a:off x="662949" y="269230"/>
            <a:ext cx="5361334" cy="830164"/>
          </a:xfrm>
          <a:prstGeom prst="rect">
            <a:avLst/>
          </a:prstGeom>
          <a:noFill/>
        </p:spPr>
        <p:txBody>
          <a:bodyPr wrap="square" rtlCol="0">
            <a:spAutoFit/>
          </a:bodyPr>
          <a:lstStyle/>
          <a:p>
            <a:pPr>
              <a:lnSpc>
                <a:spcPct val="120000"/>
              </a:lnSpc>
            </a:pPr>
            <a:r>
              <a:rPr lang="en-US" sz="4400" b="1">
                <a:solidFill>
                  <a:schemeClr val="accent2"/>
                </a:solidFill>
              </a:rPr>
              <a:t>I. NHIỄM SẮC THỂ</a:t>
            </a:r>
          </a:p>
        </p:txBody>
      </p:sp>
      <p:grpSp>
        <p:nvGrpSpPr>
          <p:cNvPr id="13" name="Group 12">
            <a:extLst>
              <a:ext uri="{FF2B5EF4-FFF2-40B4-BE49-F238E27FC236}">
                <a16:creationId xmlns:a16="http://schemas.microsoft.com/office/drawing/2014/main" id="{65BB9792-4F34-F286-5EC9-76B0AEA464E7}"/>
              </a:ext>
            </a:extLst>
          </p:cNvPr>
          <p:cNvGrpSpPr/>
          <p:nvPr/>
        </p:nvGrpSpPr>
        <p:grpSpPr>
          <a:xfrm>
            <a:off x="633751" y="1291206"/>
            <a:ext cx="5883555" cy="4341818"/>
            <a:chOff x="889790" y="1810871"/>
            <a:chExt cx="5883555" cy="4341818"/>
          </a:xfrm>
        </p:grpSpPr>
        <p:pic>
          <p:nvPicPr>
            <p:cNvPr id="2" name="Picture 2">
              <a:extLst>
                <a:ext uri="{FF2B5EF4-FFF2-40B4-BE49-F238E27FC236}">
                  <a16:creationId xmlns:a16="http://schemas.microsoft.com/office/drawing/2014/main" id="{562892FC-3C4D-3AC2-E381-51D9A0607A3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4648" r="86346"/>
            <a:stretch/>
          </p:blipFill>
          <p:spPr bwMode="auto">
            <a:xfrm>
              <a:off x="1112638" y="1936100"/>
              <a:ext cx="3894940" cy="421658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A6DC21F0-9DF0-1482-BB94-A46C3175F406}"/>
                </a:ext>
              </a:extLst>
            </p:cNvPr>
            <p:cNvSpPr/>
            <p:nvPr/>
          </p:nvSpPr>
          <p:spPr>
            <a:xfrm>
              <a:off x="1607671" y="1984188"/>
              <a:ext cx="2157505" cy="20917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B57F2F4-F1A5-8536-0B1E-E70945F18FDC}"/>
                </a:ext>
              </a:extLst>
            </p:cNvPr>
            <p:cNvSpPr/>
            <p:nvPr/>
          </p:nvSpPr>
          <p:spPr>
            <a:xfrm>
              <a:off x="3931815" y="5635746"/>
              <a:ext cx="1075763" cy="48998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366686C-49B4-E0AA-9CED-56B6724ECAAE}"/>
                </a:ext>
              </a:extLst>
            </p:cNvPr>
            <p:cNvSpPr/>
            <p:nvPr/>
          </p:nvSpPr>
          <p:spPr>
            <a:xfrm>
              <a:off x="1266309" y="5417705"/>
              <a:ext cx="1075763" cy="48998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A4F3B15D-3623-A9FF-6AAB-B966DBC4666B}"/>
                </a:ext>
              </a:extLst>
            </p:cNvPr>
            <p:cNvSpPr txBox="1"/>
            <p:nvPr/>
          </p:nvSpPr>
          <p:spPr>
            <a:xfrm>
              <a:off x="1906494" y="1810871"/>
              <a:ext cx="1452282" cy="430887"/>
            </a:xfrm>
            <a:prstGeom prst="rect">
              <a:avLst/>
            </a:prstGeom>
            <a:noFill/>
          </p:spPr>
          <p:txBody>
            <a:bodyPr wrap="square" rtlCol="0">
              <a:spAutoFit/>
            </a:bodyPr>
            <a:lstStyle/>
            <a:p>
              <a:r>
                <a:rPr lang="en-US" sz="2200">
                  <a:solidFill>
                    <a:schemeClr val="accent2"/>
                  </a:solidFill>
                </a:rPr>
                <a:t>Trung thể</a:t>
              </a:r>
            </a:p>
          </p:txBody>
        </p:sp>
        <p:sp>
          <p:nvSpPr>
            <p:cNvPr id="9" name="TextBox 8">
              <a:extLst>
                <a:ext uri="{FF2B5EF4-FFF2-40B4-BE49-F238E27FC236}">
                  <a16:creationId xmlns:a16="http://schemas.microsoft.com/office/drawing/2014/main" id="{9E07F81E-6914-B0EB-FD1D-917670192C1C}"/>
                </a:ext>
              </a:extLst>
            </p:cNvPr>
            <p:cNvSpPr txBox="1"/>
            <p:nvPr/>
          </p:nvSpPr>
          <p:spPr>
            <a:xfrm>
              <a:off x="889790" y="5436216"/>
              <a:ext cx="1452282" cy="430887"/>
            </a:xfrm>
            <a:prstGeom prst="rect">
              <a:avLst/>
            </a:prstGeom>
            <a:noFill/>
          </p:spPr>
          <p:txBody>
            <a:bodyPr wrap="square" rtlCol="0">
              <a:spAutoFit/>
            </a:bodyPr>
            <a:lstStyle/>
            <a:p>
              <a:r>
                <a:rPr lang="en-US" sz="2200">
                  <a:solidFill>
                    <a:schemeClr val="accent2"/>
                  </a:solidFill>
                </a:rPr>
                <a:t>Nhân con</a:t>
              </a:r>
            </a:p>
          </p:txBody>
        </p:sp>
        <p:sp>
          <p:nvSpPr>
            <p:cNvPr id="10" name="TextBox 9">
              <a:extLst>
                <a:ext uri="{FF2B5EF4-FFF2-40B4-BE49-F238E27FC236}">
                  <a16:creationId xmlns:a16="http://schemas.microsoft.com/office/drawing/2014/main" id="{7E9F19CD-C6B0-C0C5-F5B1-C9E919EA99D5}"/>
                </a:ext>
              </a:extLst>
            </p:cNvPr>
            <p:cNvSpPr txBox="1"/>
            <p:nvPr/>
          </p:nvSpPr>
          <p:spPr>
            <a:xfrm>
              <a:off x="3697014" y="5708325"/>
              <a:ext cx="1783410" cy="430887"/>
            </a:xfrm>
            <a:prstGeom prst="rect">
              <a:avLst/>
            </a:prstGeom>
            <a:noFill/>
          </p:spPr>
          <p:txBody>
            <a:bodyPr wrap="square" rtlCol="0">
              <a:spAutoFit/>
            </a:bodyPr>
            <a:lstStyle/>
            <a:p>
              <a:r>
                <a:rPr lang="en-US" sz="2200">
                  <a:solidFill>
                    <a:schemeClr val="accent2"/>
                  </a:solidFill>
                </a:rPr>
                <a:t>Màng nhân</a:t>
              </a:r>
            </a:p>
          </p:txBody>
        </p:sp>
        <p:sp>
          <p:nvSpPr>
            <p:cNvPr id="11" name="TextBox 10">
              <a:extLst>
                <a:ext uri="{FF2B5EF4-FFF2-40B4-BE49-F238E27FC236}">
                  <a16:creationId xmlns:a16="http://schemas.microsoft.com/office/drawing/2014/main" id="{BB48E387-642B-36B3-F3F0-87ABAA039CB6}"/>
                </a:ext>
              </a:extLst>
            </p:cNvPr>
            <p:cNvSpPr txBox="1"/>
            <p:nvPr/>
          </p:nvSpPr>
          <p:spPr>
            <a:xfrm>
              <a:off x="4989935" y="4829256"/>
              <a:ext cx="1783410" cy="430887"/>
            </a:xfrm>
            <a:prstGeom prst="rect">
              <a:avLst/>
            </a:prstGeom>
            <a:noFill/>
          </p:spPr>
          <p:txBody>
            <a:bodyPr wrap="square" rtlCol="0">
              <a:spAutoFit/>
            </a:bodyPr>
            <a:lstStyle/>
            <a:p>
              <a:r>
                <a:rPr lang="en-US" sz="2200">
                  <a:solidFill>
                    <a:schemeClr val="accent2"/>
                  </a:solidFill>
                </a:rPr>
                <a:t>Màng tế bào</a:t>
              </a:r>
            </a:p>
          </p:txBody>
        </p:sp>
        <p:sp>
          <p:nvSpPr>
            <p:cNvPr id="12" name="TextBox 11">
              <a:extLst>
                <a:ext uri="{FF2B5EF4-FFF2-40B4-BE49-F238E27FC236}">
                  <a16:creationId xmlns:a16="http://schemas.microsoft.com/office/drawing/2014/main" id="{B1FD516F-2D1D-E279-263B-C44AC5F42099}"/>
                </a:ext>
              </a:extLst>
            </p:cNvPr>
            <p:cNvSpPr txBox="1"/>
            <p:nvPr/>
          </p:nvSpPr>
          <p:spPr>
            <a:xfrm>
              <a:off x="4582743" y="2241758"/>
              <a:ext cx="2172959" cy="867482"/>
            </a:xfrm>
            <a:prstGeom prst="rect">
              <a:avLst/>
            </a:prstGeom>
            <a:noFill/>
          </p:spPr>
          <p:txBody>
            <a:bodyPr wrap="square" rtlCol="0">
              <a:spAutoFit/>
            </a:bodyPr>
            <a:lstStyle/>
            <a:p>
              <a:pPr>
                <a:lnSpc>
                  <a:spcPct val="120000"/>
                </a:lnSpc>
              </a:pPr>
              <a:r>
                <a:rPr lang="en-US" sz="2200">
                  <a:solidFill>
                    <a:schemeClr val="accent2"/>
                  </a:solidFill>
                </a:rPr>
                <a:t>Các NST ở dạng sợi mảnh</a:t>
              </a:r>
            </a:p>
          </p:txBody>
        </p:sp>
      </p:grpSp>
      <p:sp>
        <p:nvSpPr>
          <p:cNvPr id="16" name="Rectangle: Rounded Corners 15">
            <a:extLst>
              <a:ext uri="{FF2B5EF4-FFF2-40B4-BE49-F238E27FC236}">
                <a16:creationId xmlns:a16="http://schemas.microsoft.com/office/drawing/2014/main" id="{B26D517C-E96D-EA00-20DD-BDA69C1ACFBF}"/>
              </a:ext>
            </a:extLst>
          </p:cNvPr>
          <p:cNvSpPr/>
          <p:nvPr/>
        </p:nvSpPr>
        <p:spPr>
          <a:xfrm>
            <a:off x="6528440" y="1347078"/>
            <a:ext cx="5152283" cy="744688"/>
          </a:xfrm>
          <a:prstGeom prst="roundRect">
            <a:avLst>
              <a:gd name="adj" fmla="val 4348"/>
            </a:avLst>
          </a:prstGeom>
          <a:solidFill>
            <a:schemeClr val="accent1">
              <a:lumMod val="20000"/>
              <a:lumOff val="80000"/>
            </a:schemeClr>
          </a:solidFill>
          <a:ln w="28575">
            <a:no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9E7FECFB-21C7-3A4F-7EF7-D5D310B263B8}"/>
              </a:ext>
            </a:extLst>
          </p:cNvPr>
          <p:cNvSpPr txBox="1"/>
          <p:nvPr/>
        </p:nvSpPr>
        <p:spPr>
          <a:xfrm>
            <a:off x="6564564" y="1473101"/>
            <a:ext cx="5116159" cy="494751"/>
          </a:xfrm>
          <a:prstGeom prst="rect">
            <a:avLst/>
          </a:prstGeom>
          <a:noFill/>
        </p:spPr>
        <p:txBody>
          <a:bodyPr wrap="square">
            <a:spAutoFit/>
          </a:bodyPr>
          <a:lstStyle>
            <a:defPPr>
              <a:defRPr lang="en-US"/>
            </a:defPPr>
            <a:lvl1pPr>
              <a:lnSpc>
                <a:spcPct val="120000"/>
              </a:lnSpc>
              <a:defRPr sz="2200" b="1"/>
            </a:lvl1pPr>
          </a:lstStyle>
          <a:p>
            <a:r>
              <a:rPr lang="en-US" sz="2400"/>
              <a:t>2. </a:t>
            </a:r>
            <a:r>
              <a:rPr lang="en-US" sz="2400" b="0"/>
              <a:t>Nêu khái niệm NST.</a:t>
            </a:r>
          </a:p>
        </p:txBody>
      </p:sp>
      <p:sp>
        <p:nvSpPr>
          <p:cNvPr id="14" name="Rectangle: Rounded Corners 13">
            <a:extLst>
              <a:ext uri="{FF2B5EF4-FFF2-40B4-BE49-F238E27FC236}">
                <a16:creationId xmlns:a16="http://schemas.microsoft.com/office/drawing/2014/main" id="{3A5DD3F2-B5A7-8FC6-A0B7-DE5ED6331057}"/>
              </a:ext>
            </a:extLst>
          </p:cNvPr>
          <p:cNvSpPr/>
          <p:nvPr/>
        </p:nvSpPr>
        <p:spPr>
          <a:xfrm>
            <a:off x="6528440" y="2399512"/>
            <a:ext cx="5152283" cy="2525100"/>
          </a:xfrm>
          <a:prstGeom prst="roundRect">
            <a:avLst>
              <a:gd name="adj" fmla="val 4348"/>
            </a:avLst>
          </a:prstGeom>
          <a:solidFill>
            <a:schemeClr val="accent2">
              <a:lumMod val="20000"/>
              <a:lumOff val="80000"/>
            </a:schemeClr>
          </a:solidFill>
          <a:ln w="28575">
            <a:no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67D8F5E7-6897-8DA7-4D2B-EE8BC0BA5819}"/>
              </a:ext>
            </a:extLst>
          </p:cNvPr>
          <p:cNvSpPr txBox="1"/>
          <p:nvPr/>
        </p:nvSpPr>
        <p:spPr>
          <a:xfrm>
            <a:off x="6550707" y="2488897"/>
            <a:ext cx="5107748" cy="2355260"/>
          </a:xfrm>
          <a:prstGeom prst="rect">
            <a:avLst/>
          </a:prstGeom>
          <a:noFill/>
        </p:spPr>
        <p:txBody>
          <a:bodyPr wrap="square">
            <a:spAutoFit/>
          </a:bodyPr>
          <a:lstStyle/>
          <a:p>
            <a:pPr algn="just">
              <a:lnSpc>
                <a:spcPct val="125000"/>
              </a:lnSpc>
            </a:pPr>
            <a:r>
              <a:rPr lang="en-US" sz="2400" b="1" i="0">
                <a:solidFill>
                  <a:schemeClr val="accent2"/>
                </a:solidFill>
                <a:effectLst/>
                <a:latin typeface="+mj-lt"/>
              </a:rPr>
              <a:t>Trả lời:</a:t>
            </a:r>
            <a:endParaRPr lang="en-US" sz="2400">
              <a:solidFill>
                <a:schemeClr val="accent2"/>
              </a:solidFill>
              <a:latin typeface="+mj-lt"/>
            </a:endParaRPr>
          </a:p>
          <a:p>
            <a:pPr algn="just">
              <a:lnSpc>
                <a:spcPct val="125000"/>
              </a:lnSpc>
            </a:pPr>
            <a:r>
              <a:rPr lang="vi-VN" sz="2400" b="0" i="0">
                <a:solidFill>
                  <a:srgbClr val="000000"/>
                </a:solidFill>
                <a:effectLst/>
                <a:latin typeface="+mj-lt"/>
              </a:rPr>
              <a:t>NST là cấu trúc mang gene nằm trong nhân tế bào, là cơ sở vật chất chủ yếu của tính di truyền ở cấp độ tế bào của sinh vật nhân thực.</a:t>
            </a:r>
            <a:endParaRPr lang="en-US" sz="2400" b="0" i="0">
              <a:solidFill>
                <a:srgbClr val="000000"/>
              </a:solidFill>
              <a:effectLst/>
              <a:latin typeface="+mj-lt"/>
            </a:endParaRPr>
          </a:p>
        </p:txBody>
      </p:sp>
      <p:sp>
        <p:nvSpPr>
          <p:cNvPr id="3" name="TextBox 2">
            <a:extLst>
              <a:ext uri="{FF2B5EF4-FFF2-40B4-BE49-F238E27FC236}">
                <a16:creationId xmlns:a16="http://schemas.microsoft.com/office/drawing/2014/main" id="{EC252427-CCCE-211B-4181-4E77BB77D19C}"/>
              </a:ext>
            </a:extLst>
          </p:cNvPr>
          <p:cNvSpPr txBox="1"/>
          <p:nvPr/>
        </p:nvSpPr>
        <p:spPr>
          <a:xfrm>
            <a:off x="1312784" y="5807612"/>
            <a:ext cx="3579906" cy="430887"/>
          </a:xfrm>
          <a:prstGeom prst="rect">
            <a:avLst/>
          </a:prstGeom>
          <a:noFill/>
        </p:spPr>
        <p:txBody>
          <a:bodyPr wrap="square" rtlCol="0">
            <a:spAutoFit/>
          </a:bodyPr>
          <a:lstStyle/>
          <a:p>
            <a:pPr algn="ctr"/>
            <a:r>
              <a:rPr lang="en-US" sz="2200" b="1"/>
              <a:t>Hình. </a:t>
            </a:r>
            <a:r>
              <a:rPr lang="en-US" sz="2200"/>
              <a:t>NST trong tế bào</a:t>
            </a:r>
          </a:p>
        </p:txBody>
      </p:sp>
    </p:spTree>
    <p:extLst>
      <p:ext uri="{BB962C8B-B14F-4D97-AF65-F5344CB8AC3E}">
        <p14:creationId xmlns:p14="http://schemas.microsoft.com/office/powerpoint/2010/main" val="1613392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F418F93-AD53-7EF1-7D3E-92D21538C4C3}"/>
              </a:ext>
            </a:extLst>
          </p:cNvPr>
          <p:cNvSpPr/>
          <p:nvPr/>
        </p:nvSpPr>
        <p:spPr>
          <a:xfrm>
            <a:off x="555812" y="245041"/>
            <a:ext cx="11223812" cy="950259"/>
          </a:xfrm>
          <a:prstGeom prst="rect">
            <a:avLst/>
          </a:prstGeom>
          <a:solidFill>
            <a:schemeClr val="accent2">
              <a:lumMod val="20000"/>
              <a:lumOff val="8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E85BC8D-4975-0813-19D2-4F01AED85FB9}"/>
              </a:ext>
            </a:extLst>
          </p:cNvPr>
          <p:cNvSpPr/>
          <p:nvPr/>
        </p:nvSpPr>
        <p:spPr>
          <a:xfrm>
            <a:off x="555812" y="1195300"/>
            <a:ext cx="11223812" cy="539347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3E8D9456-B377-FC48-C4A4-C2490DA86B25}"/>
              </a:ext>
            </a:extLst>
          </p:cNvPr>
          <p:cNvSpPr txBox="1"/>
          <p:nvPr/>
        </p:nvSpPr>
        <p:spPr>
          <a:xfrm>
            <a:off x="662949" y="269230"/>
            <a:ext cx="5361334" cy="830164"/>
          </a:xfrm>
          <a:prstGeom prst="rect">
            <a:avLst/>
          </a:prstGeom>
          <a:noFill/>
        </p:spPr>
        <p:txBody>
          <a:bodyPr wrap="square" rtlCol="0">
            <a:spAutoFit/>
          </a:bodyPr>
          <a:lstStyle/>
          <a:p>
            <a:pPr>
              <a:lnSpc>
                <a:spcPct val="120000"/>
              </a:lnSpc>
            </a:pPr>
            <a:r>
              <a:rPr lang="en-US" sz="4400" b="1">
                <a:solidFill>
                  <a:schemeClr val="accent2"/>
                </a:solidFill>
              </a:rPr>
              <a:t>I. NHIỄM SẮC THỂ</a:t>
            </a:r>
          </a:p>
        </p:txBody>
      </p:sp>
      <p:sp>
        <p:nvSpPr>
          <p:cNvPr id="97" name="Rectangle: Rounded Corners 96">
            <a:extLst>
              <a:ext uri="{FF2B5EF4-FFF2-40B4-BE49-F238E27FC236}">
                <a16:creationId xmlns:a16="http://schemas.microsoft.com/office/drawing/2014/main" id="{BC639B41-F8DD-600C-D73D-04D8B860DB23}"/>
              </a:ext>
            </a:extLst>
          </p:cNvPr>
          <p:cNvSpPr/>
          <p:nvPr/>
        </p:nvSpPr>
        <p:spPr>
          <a:xfrm>
            <a:off x="794870" y="1291206"/>
            <a:ext cx="4685553" cy="531906"/>
          </a:xfrm>
          <a:prstGeom prst="roundRect">
            <a:avLst>
              <a:gd name="adj" fmla="val 50000"/>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2. Hình dạng và cấu trúc NST</a:t>
            </a:r>
          </a:p>
        </p:txBody>
      </p:sp>
      <p:sp>
        <p:nvSpPr>
          <p:cNvPr id="2" name="TextBox 1">
            <a:extLst>
              <a:ext uri="{FF2B5EF4-FFF2-40B4-BE49-F238E27FC236}">
                <a16:creationId xmlns:a16="http://schemas.microsoft.com/office/drawing/2014/main" id="{1CEC2314-1E29-A994-C331-86C6FD5712C9}"/>
              </a:ext>
            </a:extLst>
          </p:cNvPr>
          <p:cNvSpPr txBox="1"/>
          <p:nvPr/>
        </p:nvSpPr>
        <p:spPr>
          <a:xfrm>
            <a:off x="1010023" y="1954305"/>
            <a:ext cx="4159624" cy="461665"/>
          </a:xfrm>
          <a:prstGeom prst="rect">
            <a:avLst/>
          </a:prstGeom>
          <a:noFill/>
        </p:spPr>
        <p:txBody>
          <a:bodyPr wrap="square" rtlCol="0">
            <a:spAutoFit/>
          </a:bodyPr>
          <a:lstStyle/>
          <a:p>
            <a:r>
              <a:rPr lang="en-US" sz="2400" b="1">
                <a:solidFill>
                  <a:schemeClr val="accent2"/>
                </a:solidFill>
              </a:rPr>
              <a:t>a) Hình dạng NST</a:t>
            </a:r>
          </a:p>
        </p:txBody>
      </p:sp>
      <p:pic>
        <p:nvPicPr>
          <p:cNvPr id="1026" name="Picture 2" descr="Metaphase | Definition, Mitosis, Summary, &amp; Facts | Britannica">
            <a:extLst>
              <a:ext uri="{FF2B5EF4-FFF2-40B4-BE49-F238E27FC236}">
                <a16:creationId xmlns:a16="http://schemas.microsoft.com/office/drawing/2014/main" id="{19286C18-1EDC-034F-6223-52F6D9F6E88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031" t="12462" r="21599" b="12854"/>
          <a:stretch/>
        </p:blipFill>
        <p:spPr bwMode="auto">
          <a:xfrm>
            <a:off x="6819153" y="1291206"/>
            <a:ext cx="4685553" cy="512183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B5E599C-2419-24EB-95F6-DAA9BA3C16E8}"/>
              </a:ext>
            </a:extLst>
          </p:cNvPr>
          <p:cNvSpPr txBox="1"/>
          <p:nvPr/>
        </p:nvSpPr>
        <p:spPr>
          <a:xfrm>
            <a:off x="1141506" y="2547163"/>
            <a:ext cx="5402729" cy="3817199"/>
          </a:xfrm>
          <a:prstGeom prst="rect">
            <a:avLst/>
          </a:prstGeom>
          <a:noFill/>
        </p:spPr>
        <p:txBody>
          <a:bodyPr wrap="square">
            <a:spAutoFit/>
          </a:bodyPr>
          <a:lstStyle/>
          <a:p>
            <a:pPr marL="342900" indent="-342900" algn="just">
              <a:lnSpc>
                <a:spcPct val="125000"/>
              </a:lnSpc>
              <a:spcAft>
                <a:spcPts val="600"/>
              </a:spcAft>
              <a:buFont typeface="Wingdings" panose="05000000000000000000" pitchFamily="2" charset="2"/>
              <a:buChar char="v"/>
            </a:pPr>
            <a:r>
              <a:rPr lang="vi-VN" sz="2400"/>
              <a:t>Hình dạng NST được quan sát </a:t>
            </a:r>
            <a:r>
              <a:rPr lang="vi-VN" sz="2400" b="1">
                <a:solidFill>
                  <a:srgbClr val="FF0000"/>
                </a:solidFill>
              </a:rPr>
              <a:t>ở kì giữa</a:t>
            </a:r>
            <a:r>
              <a:rPr lang="vi-VN" sz="2400">
                <a:solidFill>
                  <a:srgbClr val="FF0000"/>
                </a:solidFill>
              </a:rPr>
              <a:t> </a:t>
            </a:r>
            <a:r>
              <a:rPr lang="vi-VN" sz="2400"/>
              <a:t>của quá trình phân bào, khi đó các NST ở </a:t>
            </a:r>
            <a:r>
              <a:rPr lang="vi-VN" sz="2400" b="1">
                <a:solidFill>
                  <a:srgbClr val="00B0F0"/>
                </a:solidFill>
              </a:rPr>
              <a:t>trạng thái kép và đóng xoắn cực đại</a:t>
            </a:r>
            <a:r>
              <a:rPr lang="vi-VN" sz="2400"/>
              <a:t>, thể hiện hình dạng đặc trưng. </a:t>
            </a:r>
            <a:endParaRPr lang="en-US" sz="2400"/>
          </a:p>
          <a:p>
            <a:pPr marL="342900" indent="-342900" algn="just">
              <a:lnSpc>
                <a:spcPct val="125000"/>
              </a:lnSpc>
              <a:spcAft>
                <a:spcPts val="600"/>
              </a:spcAft>
              <a:buFont typeface="Wingdings" panose="05000000000000000000" pitchFamily="2" charset="2"/>
              <a:buChar char="v"/>
            </a:pPr>
            <a:r>
              <a:rPr lang="vi-VN" sz="2400"/>
              <a:t>Ở thời điểm này, NST thường có dạng </a:t>
            </a:r>
            <a:r>
              <a:rPr lang="vi-VN" sz="2400" b="1">
                <a:solidFill>
                  <a:srgbClr val="00B050"/>
                </a:solidFill>
              </a:rPr>
              <a:t>hình que, hình chữ V, hình chữ X hoặc hình hạt</a:t>
            </a:r>
            <a:r>
              <a:rPr lang="vi-VN" sz="2400"/>
              <a:t>,... </a:t>
            </a:r>
            <a:endParaRPr lang="en-US" sz="2400"/>
          </a:p>
        </p:txBody>
      </p:sp>
    </p:spTree>
    <p:extLst>
      <p:ext uri="{BB962C8B-B14F-4D97-AF65-F5344CB8AC3E}">
        <p14:creationId xmlns:p14="http://schemas.microsoft.com/office/powerpoint/2010/main" val="357438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barn(inVertical)">
                                      <p:cBhvr>
                                        <p:cTn id="7" dur="500"/>
                                        <p:tgtEl>
                                          <p:spTgt spid="9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 calcmode="lin" valueType="num">
                                      <p:cBhvr additive="base">
                                        <p:cTn id="18"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026"/>
                                        </p:tgtEl>
                                        <p:attrNameLst>
                                          <p:attrName>style.visibility</p:attrName>
                                        </p:attrNameLst>
                                      </p:cBhvr>
                                      <p:to>
                                        <p:strVal val="visible"/>
                                      </p:to>
                                    </p:set>
                                    <p:animEffect transition="in" filter="wipe(down)">
                                      <p:cBhvr>
                                        <p:cTn id="24" dur="500"/>
                                        <p:tgtEl>
                                          <p:spTgt spid="1026"/>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4">
                                            <p:txEl>
                                              <p:pRg st="1" end="1"/>
                                            </p:txEl>
                                          </p:spTgt>
                                        </p:tgtEl>
                                        <p:attrNameLst>
                                          <p:attrName>style.visibility</p:attrName>
                                        </p:attrNameLst>
                                      </p:cBhvr>
                                      <p:to>
                                        <p:strVal val="visible"/>
                                      </p:to>
                                    </p:set>
                                    <p:anim calcmode="lin" valueType="num">
                                      <p:cBhvr additive="base">
                                        <p:cTn id="29"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F418F93-AD53-7EF1-7D3E-92D21538C4C3}"/>
              </a:ext>
            </a:extLst>
          </p:cNvPr>
          <p:cNvSpPr/>
          <p:nvPr/>
        </p:nvSpPr>
        <p:spPr>
          <a:xfrm>
            <a:off x="555812" y="245041"/>
            <a:ext cx="11223812" cy="950259"/>
          </a:xfrm>
          <a:prstGeom prst="rect">
            <a:avLst/>
          </a:prstGeom>
          <a:solidFill>
            <a:schemeClr val="accent2">
              <a:lumMod val="20000"/>
              <a:lumOff val="8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E85BC8D-4975-0813-19D2-4F01AED85FB9}"/>
              </a:ext>
            </a:extLst>
          </p:cNvPr>
          <p:cNvSpPr/>
          <p:nvPr/>
        </p:nvSpPr>
        <p:spPr>
          <a:xfrm>
            <a:off x="555812" y="1195300"/>
            <a:ext cx="11223812" cy="539347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Rounded Corners 96">
            <a:extLst>
              <a:ext uri="{FF2B5EF4-FFF2-40B4-BE49-F238E27FC236}">
                <a16:creationId xmlns:a16="http://schemas.microsoft.com/office/drawing/2014/main" id="{BC639B41-F8DD-600C-D73D-04D8B860DB23}"/>
              </a:ext>
            </a:extLst>
          </p:cNvPr>
          <p:cNvSpPr/>
          <p:nvPr/>
        </p:nvSpPr>
        <p:spPr>
          <a:xfrm>
            <a:off x="794870" y="1291206"/>
            <a:ext cx="4685553" cy="531906"/>
          </a:xfrm>
          <a:prstGeom prst="roundRect">
            <a:avLst>
              <a:gd name="adj" fmla="val 50000"/>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2. Hình dạng và cấu trúc NST</a:t>
            </a:r>
          </a:p>
        </p:txBody>
      </p:sp>
      <p:grpSp>
        <p:nvGrpSpPr>
          <p:cNvPr id="13" name="Group 12">
            <a:extLst>
              <a:ext uri="{FF2B5EF4-FFF2-40B4-BE49-F238E27FC236}">
                <a16:creationId xmlns:a16="http://schemas.microsoft.com/office/drawing/2014/main" id="{D264B1F8-E954-E75E-C950-061A10CE119C}"/>
              </a:ext>
            </a:extLst>
          </p:cNvPr>
          <p:cNvGrpSpPr/>
          <p:nvPr/>
        </p:nvGrpSpPr>
        <p:grpSpPr>
          <a:xfrm>
            <a:off x="3736631" y="1954305"/>
            <a:ext cx="7565321" cy="4613220"/>
            <a:chOff x="2429432" y="1867204"/>
            <a:chExt cx="7565321" cy="4613220"/>
          </a:xfrm>
        </p:grpSpPr>
        <p:pic>
          <p:nvPicPr>
            <p:cNvPr id="3" name="Picture 2" descr="A diagram of a single chromosome&#10;&#10;Description automatically generated">
              <a:extLst>
                <a:ext uri="{FF2B5EF4-FFF2-40B4-BE49-F238E27FC236}">
                  <a16:creationId xmlns:a16="http://schemas.microsoft.com/office/drawing/2014/main" id="{6A79B964-8794-3DCB-2C23-885E17741EA7}"/>
                </a:ext>
              </a:extLst>
            </p:cNvPr>
            <p:cNvPicPr>
              <a:picLocks noChangeAspect="1"/>
            </p:cNvPicPr>
            <p:nvPr/>
          </p:nvPicPr>
          <p:blipFill rotWithShape="1">
            <a:blip r:embed="rId3"/>
            <a:srcRect t="12462" b="20174"/>
            <a:stretch/>
          </p:blipFill>
          <p:spPr>
            <a:xfrm>
              <a:off x="2766211" y="2247153"/>
              <a:ext cx="6891765" cy="3853322"/>
            </a:xfrm>
            <a:prstGeom prst="rect">
              <a:avLst/>
            </a:prstGeom>
          </p:spPr>
        </p:pic>
        <p:sp>
          <p:nvSpPr>
            <p:cNvPr id="4" name="TextBox 3">
              <a:extLst>
                <a:ext uri="{FF2B5EF4-FFF2-40B4-BE49-F238E27FC236}">
                  <a16:creationId xmlns:a16="http://schemas.microsoft.com/office/drawing/2014/main" id="{88FD8AC8-F119-83DB-70B0-AF70B2FA1B56}"/>
                </a:ext>
              </a:extLst>
            </p:cNvPr>
            <p:cNvSpPr txBox="1"/>
            <p:nvPr/>
          </p:nvSpPr>
          <p:spPr>
            <a:xfrm>
              <a:off x="2952376" y="1867204"/>
              <a:ext cx="2498164" cy="400110"/>
            </a:xfrm>
            <a:prstGeom prst="rect">
              <a:avLst/>
            </a:prstGeom>
            <a:noFill/>
          </p:spPr>
          <p:txBody>
            <a:bodyPr wrap="square" rtlCol="0">
              <a:spAutoFit/>
            </a:bodyPr>
            <a:lstStyle/>
            <a:p>
              <a:pPr algn="ctr"/>
              <a:r>
                <a:rPr lang="en-US" sz="2000" b="1"/>
                <a:t>Nhiễm sắc thể đơn</a:t>
              </a:r>
            </a:p>
          </p:txBody>
        </p:sp>
        <p:sp>
          <p:nvSpPr>
            <p:cNvPr id="5" name="TextBox 4">
              <a:extLst>
                <a:ext uri="{FF2B5EF4-FFF2-40B4-BE49-F238E27FC236}">
                  <a16:creationId xmlns:a16="http://schemas.microsoft.com/office/drawing/2014/main" id="{D9A6902F-5D4C-893B-5FFA-0109797EB443}"/>
                </a:ext>
              </a:extLst>
            </p:cNvPr>
            <p:cNvSpPr txBox="1"/>
            <p:nvPr/>
          </p:nvSpPr>
          <p:spPr>
            <a:xfrm>
              <a:off x="6349104" y="1867204"/>
              <a:ext cx="2498164" cy="400110"/>
            </a:xfrm>
            <a:prstGeom prst="rect">
              <a:avLst/>
            </a:prstGeom>
            <a:noFill/>
          </p:spPr>
          <p:txBody>
            <a:bodyPr wrap="square" rtlCol="0">
              <a:spAutoFit/>
            </a:bodyPr>
            <a:lstStyle/>
            <a:p>
              <a:pPr algn="ctr"/>
              <a:r>
                <a:rPr lang="en-US" sz="2000" b="1"/>
                <a:t>Nhiễm sắc thể kép</a:t>
              </a:r>
            </a:p>
          </p:txBody>
        </p:sp>
        <p:sp>
          <p:nvSpPr>
            <p:cNvPr id="6" name="TextBox 5">
              <a:extLst>
                <a:ext uri="{FF2B5EF4-FFF2-40B4-BE49-F238E27FC236}">
                  <a16:creationId xmlns:a16="http://schemas.microsoft.com/office/drawing/2014/main" id="{7BA4E871-7727-F586-7575-B2FC86C4564E}"/>
                </a:ext>
              </a:extLst>
            </p:cNvPr>
            <p:cNvSpPr txBox="1"/>
            <p:nvPr/>
          </p:nvSpPr>
          <p:spPr>
            <a:xfrm>
              <a:off x="4582009" y="6111092"/>
              <a:ext cx="2603649" cy="369332"/>
            </a:xfrm>
            <a:prstGeom prst="rect">
              <a:avLst/>
            </a:prstGeom>
            <a:noFill/>
          </p:spPr>
          <p:txBody>
            <a:bodyPr wrap="square" rtlCol="0">
              <a:spAutoFit/>
            </a:bodyPr>
            <a:lstStyle/>
            <a:p>
              <a:pPr algn="ctr"/>
              <a:r>
                <a:rPr lang="en-US"/>
                <a:t>Chromatid chị em</a:t>
              </a:r>
            </a:p>
          </p:txBody>
        </p:sp>
        <p:sp>
          <p:nvSpPr>
            <p:cNvPr id="8" name="Rectangle 7">
              <a:extLst>
                <a:ext uri="{FF2B5EF4-FFF2-40B4-BE49-F238E27FC236}">
                  <a16:creationId xmlns:a16="http://schemas.microsoft.com/office/drawing/2014/main" id="{32ADB66C-DAB7-E43C-AE9C-573BA34157E7}"/>
                </a:ext>
              </a:extLst>
            </p:cNvPr>
            <p:cNvSpPr/>
            <p:nvPr/>
          </p:nvSpPr>
          <p:spPr>
            <a:xfrm>
              <a:off x="5205505" y="3429000"/>
              <a:ext cx="1356659" cy="4975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Tâm động</a:t>
              </a:r>
            </a:p>
          </p:txBody>
        </p:sp>
        <p:sp>
          <p:nvSpPr>
            <p:cNvPr id="9" name="Rectangle 8">
              <a:extLst>
                <a:ext uri="{FF2B5EF4-FFF2-40B4-BE49-F238E27FC236}">
                  <a16:creationId xmlns:a16="http://schemas.microsoft.com/office/drawing/2014/main" id="{38889281-B480-16D2-4262-3C7845654C8E}"/>
                </a:ext>
              </a:extLst>
            </p:cNvPr>
            <p:cNvSpPr/>
            <p:nvPr/>
          </p:nvSpPr>
          <p:spPr>
            <a:xfrm>
              <a:off x="5205505" y="2661308"/>
              <a:ext cx="1356659" cy="4975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Cánh ngắn</a:t>
              </a:r>
            </a:p>
          </p:txBody>
        </p:sp>
        <p:sp>
          <p:nvSpPr>
            <p:cNvPr id="10" name="Rectangle 9">
              <a:extLst>
                <a:ext uri="{FF2B5EF4-FFF2-40B4-BE49-F238E27FC236}">
                  <a16:creationId xmlns:a16="http://schemas.microsoft.com/office/drawing/2014/main" id="{063FB0B1-69FF-6552-C0BC-FABBA7388E5E}"/>
                </a:ext>
              </a:extLst>
            </p:cNvPr>
            <p:cNvSpPr/>
            <p:nvPr/>
          </p:nvSpPr>
          <p:spPr>
            <a:xfrm>
              <a:off x="5205505" y="4561826"/>
              <a:ext cx="1356659" cy="4975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Cánh dài</a:t>
              </a:r>
            </a:p>
          </p:txBody>
        </p:sp>
        <p:sp>
          <p:nvSpPr>
            <p:cNvPr id="11" name="Rectangle 10">
              <a:extLst>
                <a:ext uri="{FF2B5EF4-FFF2-40B4-BE49-F238E27FC236}">
                  <a16:creationId xmlns:a16="http://schemas.microsoft.com/office/drawing/2014/main" id="{3B26EF9C-BEDA-920E-0967-7A61AC77746B}"/>
                </a:ext>
              </a:extLst>
            </p:cNvPr>
            <p:cNvSpPr/>
            <p:nvPr/>
          </p:nvSpPr>
          <p:spPr>
            <a:xfrm>
              <a:off x="2429432" y="3490922"/>
              <a:ext cx="1247295" cy="4975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US">
                  <a:solidFill>
                    <a:schemeClr val="tx1"/>
                  </a:solidFill>
                </a:rPr>
                <a:t>Chromatid </a:t>
              </a:r>
            </a:p>
          </p:txBody>
        </p:sp>
        <p:sp>
          <p:nvSpPr>
            <p:cNvPr id="12" name="Rectangle 11">
              <a:extLst>
                <a:ext uri="{FF2B5EF4-FFF2-40B4-BE49-F238E27FC236}">
                  <a16:creationId xmlns:a16="http://schemas.microsoft.com/office/drawing/2014/main" id="{D71A4246-507C-E14C-5888-7804B9F83A19}"/>
                </a:ext>
              </a:extLst>
            </p:cNvPr>
            <p:cNvSpPr/>
            <p:nvPr/>
          </p:nvSpPr>
          <p:spPr>
            <a:xfrm>
              <a:off x="8747459" y="3490921"/>
              <a:ext cx="1247294" cy="4975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solidFill>
                    <a:schemeClr val="tx1"/>
                  </a:solidFill>
                </a:rPr>
                <a:t>Chromatid </a:t>
              </a:r>
            </a:p>
          </p:txBody>
        </p:sp>
      </p:grpSp>
      <p:sp>
        <p:nvSpPr>
          <p:cNvPr id="2" name="TextBox 1">
            <a:extLst>
              <a:ext uri="{FF2B5EF4-FFF2-40B4-BE49-F238E27FC236}">
                <a16:creationId xmlns:a16="http://schemas.microsoft.com/office/drawing/2014/main" id="{DE24A587-D952-1582-C06C-60D022477E4E}"/>
              </a:ext>
            </a:extLst>
          </p:cNvPr>
          <p:cNvSpPr txBox="1"/>
          <p:nvPr/>
        </p:nvSpPr>
        <p:spPr>
          <a:xfrm>
            <a:off x="1010023" y="1954305"/>
            <a:ext cx="4159624" cy="461665"/>
          </a:xfrm>
          <a:prstGeom prst="rect">
            <a:avLst/>
          </a:prstGeom>
          <a:noFill/>
        </p:spPr>
        <p:txBody>
          <a:bodyPr wrap="square" rtlCol="0">
            <a:spAutoFit/>
          </a:bodyPr>
          <a:lstStyle/>
          <a:p>
            <a:r>
              <a:rPr lang="en-US" sz="2400" b="1">
                <a:solidFill>
                  <a:schemeClr val="accent2"/>
                </a:solidFill>
              </a:rPr>
              <a:t>a) Hình dạng NST</a:t>
            </a:r>
          </a:p>
        </p:txBody>
      </p:sp>
      <p:sp>
        <p:nvSpPr>
          <p:cNvPr id="7" name="TextBox 6">
            <a:extLst>
              <a:ext uri="{FF2B5EF4-FFF2-40B4-BE49-F238E27FC236}">
                <a16:creationId xmlns:a16="http://schemas.microsoft.com/office/drawing/2014/main" id="{4905A1F3-05DC-7210-122E-41022B8DAE15}"/>
              </a:ext>
            </a:extLst>
          </p:cNvPr>
          <p:cNvSpPr txBox="1"/>
          <p:nvPr/>
        </p:nvSpPr>
        <p:spPr>
          <a:xfrm>
            <a:off x="662949" y="269230"/>
            <a:ext cx="5361334" cy="830164"/>
          </a:xfrm>
          <a:prstGeom prst="rect">
            <a:avLst/>
          </a:prstGeom>
          <a:noFill/>
        </p:spPr>
        <p:txBody>
          <a:bodyPr wrap="square" rtlCol="0">
            <a:spAutoFit/>
          </a:bodyPr>
          <a:lstStyle/>
          <a:p>
            <a:pPr>
              <a:lnSpc>
                <a:spcPct val="120000"/>
              </a:lnSpc>
            </a:pPr>
            <a:r>
              <a:rPr lang="en-US" sz="4400" b="1">
                <a:solidFill>
                  <a:schemeClr val="accent2"/>
                </a:solidFill>
              </a:rPr>
              <a:t>I. NHIỄM SẮC THỂ</a:t>
            </a:r>
          </a:p>
        </p:txBody>
      </p:sp>
    </p:spTree>
    <p:extLst>
      <p:ext uri="{BB962C8B-B14F-4D97-AF65-F5344CB8AC3E}">
        <p14:creationId xmlns:p14="http://schemas.microsoft.com/office/powerpoint/2010/main" val="11330757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F418F93-AD53-7EF1-7D3E-92D21538C4C3}"/>
              </a:ext>
            </a:extLst>
          </p:cNvPr>
          <p:cNvSpPr/>
          <p:nvPr/>
        </p:nvSpPr>
        <p:spPr>
          <a:xfrm>
            <a:off x="555812" y="245041"/>
            <a:ext cx="11223812" cy="950259"/>
          </a:xfrm>
          <a:prstGeom prst="rect">
            <a:avLst/>
          </a:prstGeom>
          <a:solidFill>
            <a:schemeClr val="accent2">
              <a:lumMod val="20000"/>
              <a:lumOff val="8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E85BC8D-4975-0813-19D2-4F01AED85FB9}"/>
              </a:ext>
            </a:extLst>
          </p:cNvPr>
          <p:cNvSpPr/>
          <p:nvPr/>
        </p:nvSpPr>
        <p:spPr>
          <a:xfrm>
            <a:off x="555812" y="1195300"/>
            <a:ext cx="11223812" cy="539347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Rounded Corners 96">
            <a:extLst>
              <a:ext uri="{FF2B5EF4-FFF2-40B4-BE49-F238E27FC236}">
                <a16:creationId xmlns:a16="http://schemas.microsoft.com/office/drawing/2014/main" id="{BC639B41-F8DD-600C-D73D-04D8B860DB23}"/>
              </a:ext>
            </a:extLst>
          </p:cNvPr>
          <p:cNvSpPr/>
          <p:nvPr/>
        </p:nvSpPr>
        <p:spPr>
          <a:xfrm>
            <a:off x="794870" y="1291206"/>
            <a:ext cx="4685553" cy="531906"/>
          </a:xfrm>
          <a:prstGeom prst="roundRect">
            <a:avLst>
              <a:gd name="adj" fmla="val 50000"/>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2. Hình dạng và cấu trúc NST</a:t>
            </a:r>
          </a:p>
        </p:txBody>
      </p:sp>
      <p:grpSp>
        <p:nvGrpSpPr>
          <p:cNvPr id="19" name="Group 18">
            <a:extLst>
              <a:ext uri="{FF2B5EF4-FFF2-40B4-BE49-F238E27FC236}">
                <a16:creationId xmlns:a16="http://schemas.microsoft.com/office/drawing/2014/main" id="{CD0F240A-E5B1-A753-1454-3A5F5802BAD2}"/>
              </a:ext>
            </a:extLst>
          </p:cNvPr>
          <p:cNvGrpSpPr/>
          <p:nvPr/>
        </p:nvGrpSpPr>
        <p:grpSpPr>
          <a:xfrm>
            <a:off x="7125626" y="1434353"/>
            <a:ext cx="4510562" cy="4972423"/>
            <a:chOff x="7125626" y="1434353"/>
            <a:chExt cx="4510562" cy="4972423"/>
          </a:xfrm>
        </p:grpSpPr>
        <p:pic>
          <p:nvPicPr>
            <p:cNvPr id="2" name="Picture 1" descr="A diagram of a cell division&#10;&#10;Description automatically generated">
              <a:extLst>
                <a:ext uri="{FF2B5EF4-FFF2-40B4-BE49-F238E27FC236}">
                  <a16:creationId xmlns:a16="http://schemas.microsoft.com/office/drawing/2014/main" id="{14B3953F-FF99-828C-4F86-489E183A14E7}"/>
                </a:ext>
              </a:extLst>
            </p:cNvPr>
            <p:cNvPicPr>
              <a:picLocks noChangeAspect="1"/>
            </p:cNvPicPr>
            <p:nvPr/>
          </p:nvPicPr>
          <p:blipFill rotWithShape="1">
            <a:blip r:embed="rId3">
              <a:extLst>
                <a:ext uri="{28A0092B-C50C-407E-A947-70E740481C1C}">
                  <a14:useLocalDpi xmlns:a14="http://schemas.microsoft.com/office/drawing/2010/main" val="0"/>
                </a:ext>
              </a:extLst>
            </a:blip>
            <a:srcRect t="7234" b="7538"/>
            <a:stretch/>
          </p:blipFill>
          <p:spPr>
            <a:xfrm>
              <a:off x="7561910" y="1434353"/>
              <a:ext cx="3781431" cy="4972423"/>
            </a:xfrm>
            <a:prstGeom prst="rect">
              <a:avLst/>
            </a:prstGeom>
          </p:spPr>
        </p:pic>
        <p:sp>
          <p:nvSpPr>
            <p:cNvPr id="7" name="Rectangle 6">
              <a:extLst>
                <a:ext uri="{FF2B5EF4-FFF2-40B4-BE49-F238E27FC236}">
                  <a16:creationId xmlns:a16="http://schemas.microsoft.com/office/drawing/2014/main" id="{68A4D4E3-8A45-4A46-0AE6-5556BD09FB59}"/>
                </a:ext>
              </a:extLst>
            </p:cNvPr>
            <p:cNvSpPr/>
            <p:nvPr/>
          </p:nvSpPr>
          <p:spPr>
            <a:xfrm>
              <a:off x="10103671" y="3318610"/>
              <a:ext cx="1356659" cy="42863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Tâm động</a:t>
              </a:r>
            </a:p>
          </p:txBody>
        </p:sp>
        <p:sp>
          <p:nvSpPr>
            <p:cNvPr id="14" name="Rectangle 13">
              <a:extLst>
                <a:ext uri="{FF2B5EF4-FFF2-40B4-BE49-F238E27FC236}">
                  <a16:creationId xmlns:a16="http://schemas.microsoft.com/office/drawing/2014/main" id="{44306B4F-F7D6-270C-A962-990D93BE36AC}"/>
                </a:ext>
              </a:extLst>
            </p:cNvPr>
            <p:cNvSpPr/>
            <p:nvPr/>
          </p:nvSpPr>
          <p:spPr>
            <a:xfrm>
              <a:off x="7125627" y="2353693"/>
              <a:ext cx="1356659" cy="4975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US">
                  <a:solidFill>
                    <a:schemeClr val="tx1"/>
                  </a:solidFill>
                </a:rPr>
                <a:t>Cánh ngắn</a:t>
              </a:r>
            </a:p>
          </p:txBody>
        </p:sp>
        <p:sp>
          <p:nvSpPr>
            <p:cNvPr id="15" name="Rectangle 14">
              <a:extLst>
                <a:ext uri="{FF2B5EF4-FFF2-40B4-BE49-F238E27FC236}">
                  <a16:creationId xmlns:a16="http://schemas.microsoft.com/office/drawing/2014/main" id="{7A66BFEF-55D2-5560-5E10-27CE8724BC84}"/>
                </a:ext>
              </a:extLst>
            </p:cNvPr>
            <p:cNvSpPr/>
            <p:nvPr/>
          </p:nvSpPr>
          <p:spPr>
            <a:xfrm>
              <a:off x="7125626" y="4919237"/>
              <a:ext cx="1356659" cy="4975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US">
                  <a:solidFill>
                    <a:schemeClr val="tx1"/>
                  </a:solidFill>
                </a:rPr>
                <a:t>Cánh dài</a:t>
              </a:r>
            </a:p>
          </p:txBody>
        </p:sp>
        <p:sp>
          <p:nvSpPr>
            <p:cNvPr id="16" name="Rectangle 15">
              <a:extLst>
                <a:ext uri="{FF2B5EF4-FFF2-40B4-BE49-F238E27FC236}">
                  <a16:creationId xmlns:a16="http://schemas.microsoft.com/office/drawing/2014/main" id="{188057CC-56CF-A612-6D6B-C1AC8D4BFF95}"/>
                </a:ext>
              </a:extLst>
            </p:cNvPr>
            <p:cNvSpPr/>
            <p:nvPr/>
          </p:nvSpPr>
          <p:spPr>
            <a:xfrm>
              <a:off x="10388893" y="4670467"/>
              <a:ext cx="1247295" cy="4975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US">
                  <a:solidFill>
                    <a:schemeClr val="tx1"/>
                  </a:solidFill>
                </a:rPr>
                <a:t>Chromatid </a:t>
              </a:r>
            </a:p>
          </p:txBody>
        </p:sp>
        <p:sp>
          <p:nvSpPr>
            <p:cNvPr id="17" name="Rectangle 16">
              <a:extLst>
                <a:ext uri="{FF2B5EF4-FFF2-40B4-BE49-F238E27FC236}">
                  <a16:creationId xmlns:a16="http://schemas.microsoft.com/office/drawing/2014/main" id="{3842180F-DE27-AAEC-5841-C8E6B4FCDC82}"/>
                </a:ext>
              </a:extLst>
            </p:cNvPr>
            <p:cNvSpPr/>
            <p:nvPr/>
          </p:nvSpPr>
          <p:spPr>
            <a:xfrm>
              <a:off x="10548471" y="1557159"/>
              <a:ext cx="794870" cy="26595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92A0DC7B-0727-BD7C-ED68-4BDA7FC34CBB}"/>
                </a:ext>
              </a:extLst>
            </p:cNvPr>
            <p:cNvSpPr/>
            <p:nvPr/>
          </p:nvSpPr>
          <p:spPr>
            <a:xfrm>
              <a:off x="10488706" y="6121254"/>
              <a:ext cx="794870" cy="26595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TextBox 21">
            <a:extLst>
              <a:ext uri="{FF2B5EF4-FFF2-40B4-BE49-F238E27FC236}">
                <a16:creationId xmlns:a16="http://schemas.microsoft.com/office/drawing/2014/main" id="{CBE5B7E7-C08F-9623-AC66-79950C41DFB0}"/>
              </a:ext>
            </a:extLst>
          </p:cNvPr>
          <p:cNvSpPr txBox="1"/>
          <p:nvPr/>
        </p:nvSpPr>
        <p:spPr>
          <a:xfrm>
            <a:off x="895157" y="2527764"/>
            <a:ext cx="6170705" cy="1962845"/>
          </a:xfrm>
          <a:prstGeom prst="rect">
            <a:avLst/>
          </a:prstGeom>
          <a:noFill/>
        </p:spPr>
        <p:txBody>
          <a:bodyPr wrap="square">
            <a:spAutoFit/>
          </a:bodyPr>
          <a:lstStyle/>
          <a:p>
            <a:pPr marL="342900" indent="-342900" algn="just">
              <a:lnSpc>
                <a:spcPct val="130000"/>
              </a:lnSpc>
              <a:buFont typeface="Wingdings" panose="05000000000000000000" pitchFamily="2" charset="2"/>
              <a:buChar char="v"/>
            </a:pPr>
            <a:r>
              <a:rPr lang="en-US" sz="2400"/>
              <a:t>Mỗi NST kép gồm </a:t>
            </a:r>
            <a:r>
              <a:rPr lang="en-US" sz="2400" b="1">
                <a:solidFill>
                  <a:srgbClr val="FF0000"/>
                </a:solidFill>
              </a:rPr>
              <a:t>hai chromatid </a:t>
            </a:r>
            <a:r>
              <a:rPr lang="en-US" sz="2400"/>
              <a:t>(nhiễm sắc tử) chị em, gắn với nhau ở tâm động.</a:t>
            </a:r>
          </a:p>
          <a:p>
            <a:pPr marL="342900" indent="-342900" algn="just">
              <a:lnSpc>
                <a:spcPct val="130000"/>
              </a:lnSpc>
              <a:buFont typeface="Wingdings" panose="05000000000000000000" pitchFamily="2" charset="2"/>
              <a:buChar char="v"/>
            </a:pPr>
            <a:r>
              <a:rPr lang="en-US" sz="2400" b="1">
                <a:solidFill>
                  <a:srgbClr val="00B050"/>
                </a:solidFill>
              </a:rPr>
              <a:t>Tâm động </a:t>
            </a:r>
            <a:r>
              <a:rPr lang="en-US" sz="2400"/>
              <a:t>giúp NST gắn vào thoi phân bào khi tế bào phân chia. </a:t>
            </a:r>
          </a:p>
        </p:txBody>
      </p:sp>
      <p:sp>
        <p:nvSpPr>
          <p:cNvPr id="27" name="TextBox 26">
            <a:extLst>
              <a:ext uri="{FF2B5EF4-FFF2-40B4-BE49-F238E27FC236}">
                <a16:creationId xmlns:a16="http://schemas.microsoft.com/office/drawing/2014/main" id="{CEE2D618-387C-6E60-607E-963942731DBE}"/>
              </a:ext>
            </a:extLst>
          </p:cNvPr>
          <p:cNvSpPr txBox="1"/>
          <p:nvPr/>
        </p:nvSpPr>
        <p:spPr>
          <a:xfrm>
            <a:off x="895157" y="4568040"/>
            <a:ext cx="6170705" cy="1482714"/>
          </a:xfrm>
          <a:prstGeom prst="rect">
            <a:avLst/>
          </a:prstGeom>
          <a:noFill/>
        </p:spPr>
        <p:txBody>
          <a:bodyPr wrap="square">
            <a:spAutoFit/>
          </a:bodyPr>
          <a:lstStyle>
            <a:defPPr>
              <a:defRPr lang="en-US"/>
            </a:defPPr>
            <a:lvl1pPr marL="342900" indent="-342900" algn="just">
              <a:lnSpc>
                <a:spcPct val="130000"/>
              </a:lnSpc>
              <a:buFont typeface="Wingdings" panose="05000000000000000000" pitchFamily="2" charset="2"/>
              <a:buChar char="v"/>
              <a:defRPr sz="2400"/>
            </a:lvl1pPr>
          </a:lstStyle>
          <a:p>
            <a:r>
              <a:rPr lang="en-US"/>
              <a:t>Tâm động có thể nằm ở vị trí giữa </a:t>
            </a:r>
            <a:r>
              <a:rPr lang="en-US" b="1">
                <a:solidFill>
                  <a:schemeClr val="accent4"/>
                </a:solidFill>
              </a:rPr>
              <a:t>(tâm cân)</a:t>
            </a:r>
            <a:r>
              <a:rPr lang="en-US" b="1"/>
              <a:t> </a:t>
            </a:r>
            <a:r>
              <a:rPr lang="en-US"/>
              <a:t>hoặc ở đầu mút </a:t>
            </a:r>
            <a:r>
              <a:rPr lang="en-US" b="1">
                <a:solidFill>
                  <a:srgbClr val="FF0000"/>
                </a:solidFill>
              </a:rPr>
              <a:t>(tâm mút) </a:t>
            </a:r>
            <a:r>
              <a:rPr lang="en-US"/>
              <a:t>hoặc ở các vị trí còn lại của NST </a:t>
            </a:r>
            <a:r>
              <a:rPr lang="en-US" b="1">
                <a:solidFill>
                  <a:srgbClr val="0070C0"/>
                </a:solidFill>
              </a:rPr>
              <a:t>(tâm lệch). </a:t>
            </a:r>
          </a:p>
        </p:txBody>
      </p:sp>
      <p:sp>
        <p:nvSpPr>
          <p:cNvPr id="3" name="TextBox 2">
            <a:extLst>
              <a:ext uri="{FF2B5EF4-FFF2-40B4-BE49-F238E27FC236}">
                <a16:creationId xmlns:a16="http://schemas.microsoft.com/office/drawing/2014/main" id="{B2B7CD1C-ECFC-320A-6AE3-FD9E73034F7A}"/>
              </a:ext>
            </a:extLst>
          </p:cNvPr>
          <p:cNvSpPr txBox="1"/>
          <p:nvPr/>
        </p:nvSpPr>
        <p:spPr>
          <a:xfrm>
            <a:off x="1010023" y="1954305"/>
            <a:ext cx="4159624" cy="461665"/>
          </a:xfrm>
          <a:prstGeom prst="rect">
            <a:avLst/>
          </a:prstGeom>
          <a:noFill/>
        </p:spPr>
        <p:txBody>
          <a:bodyPr wrap="square" rtlCol="0">
            <a:spAutoFit/>
          </a:bodyPr>
          <a:lstStyle/>
          <a:p>
            <a:r>
              <a:rPr lang="en-US" sz="2400" b="1">
                <a:solidFill>
                  <a:schemeClr val="accent2"/>
                </a:solidFill>
              </a:rPr>
              <a:t>a) Hình dạng NST</a:t>
            </a:r>
          </a:p>
        </p:txBody>
      </p:sp>
      <p:sp>
        <p:nvSpPr>
          <p:cNvPr id="4" name="TextBox 3">
            <a:extLst>
              <a:ext uri="{FF2B5EF4-FFF2-40B4-BE49-F238E27FC236}">
                <a16:creationId xmlns:a16="http://schemas.microsoft.com/office/drawing/2014/main" id="{D58331F1-256E-57A6-BE29-2FBF5CC3DDBC}"/>
              </a:ext>
            </a:extLst>
          </p:cNvPr>
          <p:cNvSpPr txBox="1"/>
          <p:nvPr/>
        </p:nvSpPr>
        <p:spPr>
          <a:xfrm>
            <a:off x="662949" y="269230"/>
            <a:ext cx="5361334" cy="830164"/>
          </a:xfrm>
          <a:prstGeom prst="rect">
            <a:avLst/>
          </a:prstGeom>
          <a:noFill/>
        </p:spPr>
        <p:txBody>
          <a:bodyPr wrap="square" rtlCol="0">
            <a:spAutoFit/>
          </a:bodyPr>
          <a:lstStyle/>
          <a:p>
            <a:pPr>
              <a:lnSpc>
                <a:spcPct val="120000"/>
              </a:lnSpc>
            </a:pPr>
            <a:r>
              <a:rPr lang="en-US" sz="4400" b="1">
                <a:solidFill>
                  <a:schemeClr val="accent2"/>
                </a:solidFill>
              </a:rPr>
              <a:t>I. NHIỄM SẮC THỂ</a:t>
            </a:r>
          </a:p>
        </p:txBody>
      </p:sp>
    </p:spTree>
    <p:extLst>
      <p:ext uri="{BB962C8B-B14F-4D97-AF65-F5344CB8AC3E}">
        <p14:creationId xmlns:p14="http://schemas.microsoft.com/office/powerpoint/2010/main" val="3087829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circle(in)">
                                      <p:cBhvr>
                                        <p:cTn id="12" dur="20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barn(inVertical)">
                                      <p:cBhvr>
                                        <p:cTn id="1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7"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F418F93-AD53-7EF1-7D3E-92D21538C4C3}"/>
              </a:ext>
            </a:extLst>
          </p:cNvPr>
          <p:cNvSpPr/>
          <p:nvPr/>
        </p:nvSpPr>
        <p:spPr>
          <a:xfrm>
            <a:off x="555812" y="245041"/>
            <a:ext cx="11223812" cy="950259"/>
          </a:xfrm>
          <a:prstGeom prst="rect">
            <a:avLst/>
          </a:prstGeom>
          <a:solidFill>
            <a:schemeClr val="accent2">
              <a:lumMod val="20000"/>
              <a:lumOff val="8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E85BC8D-4975-0813-19D2-4F01AED85FB9}"/>
              </a:ext>
            </a:extLst>
          </p:cNvPr>
          <p:cNvSpPr/>
          <p:nvPr/>
        </p:nvSpPr>
        <p:spPr>
          <a:xfrm>
            <a:off x="555812" y="1195300"/>
            <a:ext cx="11223812" cy="539347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Rounded Corners 96">
            <a:extLst>
              <a:ext uri="{FF2B5EF4-FFF2-40B4-BE49-F238E27FC236}">
                <a16:creationId xmlns:a16="http://schemas.microsoft.com/office/drawing/2014/main" id="{BC639B41-F8DD-600C-D73D-04D8B860DB23}"/>
              </a:ext>
            </a:extLst>
          </p:cNvPr>
          <p:cNvSpPr/>
          <p:nvPr/>
        </p:nvSpPr>
        <p:spPr>
          <a:xfrm>
            <a:off x="794870" y="1291206"/>
            <a:ext cx="4685553" cy="531906"/>
          </a:xfrm>
          <a:prstGeom prst="roundRect">
            <a:avLst>
              <a:gd name="adj" fmla="val 50000"/>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2. Hình dạng và cấu trúc NST</a:t>
            </a:r>
          </a:p>
        </p:txBody>
      </p:sp>
      <p:grpSp>
        <p:nvGrpSpPr>
          <p:cNvPr id="9" name="Group 8">
            <a:extLst>
              <a:ext uri="{FF2B5EF4-FFF2-40B4-BE49-F238E27FC236}">
                <a16:creationId xmlns:a16="http://schemas.microsoft.com/office/drawing/2014/main" id="{2695367A-7513-ED60-89A0-EB4E96058954}"/>
              </a:ext>
            </a:extLst>
          </p:cNvPr>
          <p:cNvGrpSpPr/>
          <p:nvPr/>
        </p:nvGrpSpPr>
        <p:grpSpPr>
          <a:xfrm>
            <a:off x="868866" y="2396285"/>
            <a:ext cx="10454268" cy="3448424"/>
            <a:chOff x="868866" y="2049653"/>
            <a:chExt cx="10454268" cy="3448424"/>
          </a:xfrm>
        </p:grpSpPr>
        <p:pic>
          <p:nvPicPr>
            <p:cNvPr id="4" name="Picture 3" descr="A diagram of different types of chromosome&#10;&#10;Description automatically generated">
              <a:extLst>
                <a:ext uri="{FF2B5EF4-FFF2-40B4-BE49-F238E27FC236}">
                  <a16:creationId xmlns:a16="http://schemas.microsoft.com/office/drawing/2014/main" id="{3A13CD8E-2786-70C5-F39F-7778BA14E9AC}"/>
                </a:ext>
              </a:extLst>
            </p:cNvPr>
            <p:cNvPicPr>
              <a:picLocks noChangeAspect="1"/>
            </p:cNvPicPr>
            <p:nvPr/>
          </p:nvPicPr>
          <p:blipFill rotWithShape="1">
            <a:blip r:embed="rId3"/>
            <a:srcRect t="25970" b="23747"/>
            <a:stretch/>
          </p:blipFill>
          <p:spPr>
            <a:xfrm>
              <a:off x="868866" y="2049653"/>
              <a:ext cx="10454268" cy="3448424"/>
            </a:xfrm>
            <a:prstGeom prst="rect">
              <a:avLst/>
            </a:prstGeom>
          </p:spPr>
        </p:pic>
        <p:sp>
          <p:nvSpPr>
            <p:cNvPr id="5" name="Rectangle 4">
              <a:extLst>
                <a:ext uri="{FF2B5EF4-FFF2-40B4-BE49-F238E27FC236}">
                  <a16:creationId xmlns:a16="http://schemas.microsoft.com/office/drawing/2014/main" id="{3B68B804-A4A8-BC9A-286B-212902083883}"/>
                </a:ext>
              </a:extLst>
            </p:cNvPr>
            <p:cNvSpPr/>
            <p:nvPr/>
          </p:nvSpPr>
          <p:spPr>
            <a:xfrm>
              <a:off x="2175435" y="3537049"/>
              <a:ext cx="1342165" cy="46121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a:solidFill>
                    <a:schemeClr val="tx1"/>
                  </a:solidFill>
                </a:rPr>
                <a:t>Tâm động</a:t>
              </a:r>
            </a:p>
          </p:txBody>
        </p:sp>
        <p:sp>
          <p:nvSpPr>
            <p:cNvPr id="6" name="Rectangle 5">
              <a:extLst>
                <a:ext uri="{FF2B5EF4-FFF2-40B4-BE49-F238E27FC236}">
                  <a16:creationId xmlns:a16="http://schemas.microsoft.com/office/drawing/2014/main" id="{41E2F5DA-ADE1-4FD6-EA09-9B98D87250D5}"/>
                </a:ext>
              </a:extLst>
            </p:cNvPr>
            <p:cNvSpPr/>
            <p:nvPr/>
          </p:nvSpPr>
          <p:spPr>
            <a:xfrm>
              <a:off x="8221081" y="3274590"/>
              <a:ext cx="1586307" cy="41163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a:solidFill>
                    <a:schemeClr val="tx1"/>
                  </a:solidFill>
                </a:rPr>
                <a:t>Cánh ngắn</a:t>
              </a:r>
            </a:p>
          </p:txBody>
        </p:sp>
        <p:sp>
          <p:nvSpPr>
            <p:cNvPr id="8" name="Rectangle 7">
              <a:extLst>
                <a:ext uri="{FF2B5EF4-FFF2-40B4-BE49-F238E27FC236}">
                  <a16:creationId xmlns:a16="http://schemas.microsoft.com/office/drawing/2014/main" id="{5654B583-AA8A-432E-814A-C0B57458066F}"/>
                </a:ext>
              </a:extLst>
            </p:cNvPr>
            <p:cNvSpPr/>
            <p:nvPr/>
          </p:nvSpPr>
          <p:spPr>
            <a:xfrm>
              <a:off x="5480423" y="4091969"/>
              <a:ext cx="1426660" cy="4975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a:solidFill>
                    <a:schemeClr val="tx1"/>
                  </a:solidFill>
                </a:rPr>
                <a:t>Cánh dài</a:t>
              </a:r>
            </a:p>
          </p:txBody>
        </p:sp>
      </p:grpSp>
      <p:sp>
        <p:nvSpPr>
          <p:cNvPr id="10" name="TextBox 9">
            <a:extLst>
              <a:ext uri="{FF2B5EF4-FFF2-40B4-BE49-F238E27FC236}">
                <a16:creationId xmlns:a16="http://schemas.microsoft.com/office/drawing/2014/main" id="{8454A430-9BDA-2E3A-EC95-6AE15838B230}"/>
              </a:ext>
            </a:extLst>
          </p:cNvPr>
          <p:cNvSpPr txBox="1"/>
          <p:nvPr/>
        </p:nvSpPr>
        <p:spPr>
          <a:xfrm>
            <a:off x="3902635" y="6009332"/>
            <a:ext cx="1500094" cy="461665"/>
          </a:xfrm>
          <a:prstGeom prst="rect">
            <a:avLst/>
          </a:prstGeom>
          <a:noFill/>
        </p:spPr>
        <p:txBody>
          <a:bodyPr wrap="square" rtlCol="0">
            <a:spAutoFit/>
          </a:bodyPr>
          <a:lstStyle/>
          <a:p>
            <a:pPr algn="ctr"/>
            <a:r>
              <a:rPr lang="en-US" sz="2400" b="1">
                <a:solidFill>
                  <a:schemeClr val="accent4"/>
                </a:solidFill>
              </a:rPr>
              <a:t>Tâm cân</a:t>
            </a:r>
          </a:p>
        </p:txBody>
      </p:sp>
      <p:sp>
        <p:nvSpPr>
          <p:cNvPr id="11" name="TextBox 10">
            <a:extLst>
              <a:ext uri="{FF2B5EF4-FFF2-40B4-BE49-F238E27FC236}">
                <a16:creationId xmlns:a16="http://schemas.microsoft.com/office/drawing/2014/main" id="{FCC40F31-84E6-71E5-FF12-8D21B828208B}"/>
              </a:ext>
            </a:extLst>
          </p:cNvPr>
          <p:cNvSpPr txBox="1"/>
          <p:nvPr/>
        </p:nvSpPr>
        <p:spPr>
          <a:xfrm>
            <a:off x="6651812" y="6009331"/>
            <a:ext cx="1755365" cy="461665"/>
          </a:xfrm>
          <a:prstGeom prst="rect">
            <a:avLst/>
          </a:prstGeom>
          <a:noFill/>
        </p:spPr>
        <p:txBody>
          <a:bodyPr wrap="square" rtlCol="0">
            <a:spAutoFit/>
          </a:bodyPr>
          <a:lstStyle/>
          <a:p>
            <a:pPr algn="ctr"/>
            <a:r>
              <a:rPr lang="en-US" sz="2400" b="1" dirty="0" err="1">
                <a:solidFill>
                  <a:srgbClr val="0070C0"/>
                </a:solidFill>
              </a:rPr>
              <a:t>Tâm</a:t>
            </a:r>
            <a:r>
              <a:rPr lang="en-US" sz="2400" b="1" dirty="0">
                <a:solidFill>
                  <a:srgbClr val="0070C0"/>
                </a:solidFill>
              </a:rPr>
              <a:t> </a:t>
            </a:r>
            <a:r>
              <a:rPr lang="en-US" sz="2400" b="1" dirty="0" err="1">
                <a:solidFill>
                  <a:srgbClr val="0070C0"/>
                </a:solidFill>
              </a:rPr>
              <a:t>lệch</a:t>
            </a:r>
            <a:endParaRPr lang="en-US" sz="2400" b="1" dirty="0">
              <a:solidFill>
                <a:srgbClr val="0070C0"/>
              </a:solidFill>
            </a:endParaRPr>
          </a:p>
        </p:txBody>
      </p:sp>
      <p:sp>
        <p:nvSpPr>
          <p:cNvPr id="12" name="TextBox 11">
            <a:extLst>
              <a:ext uri="{FF2B5EF4-FFF2-40B4-BE49-F238E27FC236}">
                <a16:creationId xmlns:a16="http://schemas.microsoft.com/office/drawing/2014/main" id="{019CA396-E9D3-32CE-ABF9-70462AF7250E}"/>
              </a:ext>
            </a:extLst>
          </p:cNvPr>
          <p:cNvSpPr txBox="1"/>
          <p:nvPr/>
        </p:nvSpPr>
        <p:spPr>
          <a:xfrm>
            <a:off x="9512825" y="6009331"/>
            <a:ext cx="1755365" cy="461665"/>
          </a:xfrm>
          <a:prstGeom prst="rect">
            <a:avLst/>
          </a:prstGeom>
          <a:noFill/>
        </p:spPr>
        <p:txBody>
          <a:bodyPr wrap="square" rtlCol="0">
            <a:spAutoFit/>
          </a:bodyPr>
          <a:lstStyle/>
          <a:p>
            <a:pPr algn="ctr"/>
            <a:r>
              <a:rPr lang="en-US" sz="2400" b="1">
                <a:solidFill>
                  <a:srgbClr val="FF0000"/>
                </a:solidFill>
              </a:rPr>
              <a:t>Tâm mút</a:t>
            </a:r>
          </a:p>
        </p:txBody>
      </p:sp>
      <p:sp>
        <p:nvSpPr>
          <p:cNvPr id="2" name="TextBox 1">
            <a:extLst>
              <a:ext uri="{FF2B5EF4-FFF2-40B4-BE49-F238E27FC236}">
                <a16:creationId xmlns:a16="http://schemas.microsoft.com/office/drawing/2014/main" id="{4E5D110F-7574-CFC6-B909-27DD549160B2}"/>
              </a:ext>
            </a:extLst>
          </p:cNvPr>
          <p:cNvSpPr txBox="1"/>
          <p:nvPr/>
        </p:nvSpPr>
        <p:spPr>
          <a:xfrm>
            <a:off x="1010023" y="1954305"/>
            <a:ext cx="4159624" cy="461665"/>
          </a:xfrm>
          <a:prstGeom prst="rect">
            <a:avLst/>
          </a:prstGeom>
          <a:noFill/>
        </p:spPr>
        <p:txBody>
          <a:bodyPr wrap="square" rtlCol="0">
            <a:spAutoFit/>
          </a:bodyPr>
          <a:lstStyle/>
          <a:p>
            <a:r>
              <a:rPr lang="en-US" sz="2400" b="1">
                <a:solidFill>
                  <a:schemeClr val="accent2"/>
                </a:solidFill>
              </a:rPr>
              <a:t>a) Hình dạng NST</a:t>
            </a:r>
          </a:p>
        </p:txBody>
      </p:sp>
      <p:sp>
        <p:nvSpPr>
          <p:cNvPr id="3" name="TextBox 2">
            <a:extLst>
              <a:ext uri="{FF2B5EF4-FFF2-40B4-BE49-F238E27FC236}">
                <a16:creationId xmlns:a16="http://schemas.microsoft.com/office/drawing/2014/main" id="{AFC356BC-F7B6-F596-E6D2-DC5BCD5C8F60}"/>
              </a:ext>
            </a:extLst>
          </p:cNvPr>
          <p:cNvSpPr txBox="1"/>
          <p:nvPr/>
        </p:nvSpPr>
        <p:spPr>
          <a:xfrm>
            <a:off x="662949" y="269230"/>
            <a:ext cx="5361334" cy="830164"/>
          </a:xfrm>
          <a:prstGeom prst="rect">
            <a:avLst/>
          </a:prstGeom>
          <a:noFill/>
        </p:spPr>
        <p:txBody>
          <a:bodyPr wrap="square" rtlCol="0">
            <a:spAutoFit/>
          </a:bodyPr>
          <a:lstStyle/>
          <a:p>
            <a:pPr>
              <a:lnSpc>
                <a:spcPct val="120000"/>
              </a:lnSpc>
            </a:pPr>
            <a:r>
              <a:rPr lang="en-US" sz="4400" b="1">
                <a:solidFill>
                  <a:schemeClr val="accent2"/>
                </a:solidFill>
              </a:rPr>
              <a:t>I. NHIỄM SẮC THỂ</a:t>
            </a:r>
          </a:p>
        </p:txBody>
      </p:sp>
    </p:spTree>
    <p:extLst>
      <p:ext uri="{BB962C8B-B14F-4D97-AF65-F5344CB8AC3E}">
        <p14:creationId xmlns:p14="http://schemas.microsoft.com/office/powerpoint/2010/main" val="1570441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circle(in)">
                                      <p:cBhvr>
                                        <p:cTn id="10" dur="2000"/>
                                        <p:tgtEl>
                                          <p:spTgt spid="11"/>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circle(in)">
                                      <p:cBhvr>
                                        <p:cTn id="13"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F418F93-AD53-7EF1-7D3E-92D21538C4C3}"/>
              </a:ext>
            </a:extLst>
          </p:cNvPr>
          <p:cNvSpPr/>
          <p:nvPr/>
        </p:nvSpPr>
        <p:spPr>
          <a:xfrm>
            <a:off x="0" y="3742"/>
            <a:ext cx="12192000" cy="557958"/>
          </a:xfrm>
          <a:prstGeom prst="rect">
            <a:avLst/>
          </a:prstGeom>
          <a:solidFill>
            <a:schemeClr val="accent2">
              <a:lumMod val="20000"/>
              <a:lumOff val="8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23" name="Rectangle 22">
            <a:extLst>
              <a:ext uri="{FF2B5EF4-FFF2-40B4-BE49-F238E27FC236}">
                <a16:creationId xmlns:a16="http://schemas.microsoft.com/office/drawing/2014/main" id="{1E85BC8D-4975-0813-19D2-4F01AED85FB9}"/>
              </a:ext>
            </a:extLst>
          </p:cNvPr>
          <p:cNvSpPr/>
          <p:nvPr/>
        </p:nvSpPr>
        <p:spPr>
          <a:xfrm>
            <a:off x="0" y="590670"/>
            <a:ext cx="12192000" cy="6263588"/>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Rounded Corners 96">
            <a:extLst>
              <a:ext uri="{FF2B5EF4-FFF2-40B4-BE49-F238E27FC236}">
                <a16:creationId xmlns:a16="http://schemas.microsoft.com/office/drawing/2014/main" id="{BC639B41-F8DD-600C-D73D-04D8B860DB23}"/>
              </a:ext>
            </a:extLst>
          </p:cNvPr>
          <p:cNvSpPr/>
          <p:nvPr/>
        </p:nvSpPr>
        <p:spPr>
          <a:xfrm>
            <a:off x="0" y="676254"/>
            <a:ext cx="4685553" cy="531906"/>
          </a:xfrm>
          <a:prstGeom prst="roundRect">
            <a:avLst>
              <a:gd name="adj" fmla="val 50000"/>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2. </a:t>
            </a:r>
            <a:r>
              <a:rPr lang="en-US" sz="2400" b="1" dirty="0" err="1">
                <a:solidFill>
                  <a:schemeClr val="tx1"/>
                </a:solidFill>
              </a:rPr>
              <a:t>Hình</a:t>
            </a:r>
            <a:r>
              <a:rPr lang="en-US" sz="2400" b="1" dirty="0">
                <a:solidFill>
                  <a:schemeClr val="tx1"/>
                </a:solidFill>
              </a:rPr>
              <a:t> </a:t>
            </a:r>
            <a:r>
              <a:rPr lang="en-US" sz="2400" b="1" dirty="0" err="1">
                <a:solidFill>
                  <a:schemeClr val="tx1"/>
                </a:solidFill>
              </a:rPr>
              <a:t>dạng</a:t>
            </a:r>
            <a:r>
              <a:rPr lang="en-US" sz="2400" b="1" dirty="0">
                <a:solidFill>
                  <a:schemeClr val="tx1"/>
                </a:solidFill>
              </a:rPr>
              <a:t> </a:t>
            </a:r>
            <a:r>
              <a:rPr lang="en-US" sz="2400" b="1" dirty="0" err="1">
                <a:solidFill>
                  <a:schemeClr val="tx1"/>
                </a:solidFill>
              </a:rPr>
              <a:t>và</a:t>
            </a:r>
            <a:r>
              <a:rPr lang="en-US" sz="2400" b="1" dirty="0">
                <a:solidFill>
                  <a:schemeClr val="tx1"/>
                </a:solidFill>
              </a:rPr>
              <a:t> </a:t>
            </a:r>
            <a:r>
              <a:rPr lang="en-US" sz="2400" b="1" dirty="0" err="1">
                <a:solidFill>
                  <a:schemeClr val="tx1"/>
                </a:solidFill>
              </a:rPr>
              <a:t>cấu</a:t>
            </a:r>
            <a:r>
              <a:rPr lang="en-US" sz="2400" b="1" dirty="0">
                <a:solidFill>
                  <a:schemeClr val="tx1"/>
                </a:solidFill>
              </a:rPr>
              <a:t> </a:t>
            </a:r>
            <a:r>
              <a:rPr lang="en-US" sz="2400" b="1" dirty="0" err="1">
                <a:solidFill>
                  <a:schemeClr val="tx1"/>
                </a:solidFill>
              </a:rPr>
              <a:t>trúc</a:t>
            </a:r>
            <a:r>
              <a:rPr lang="en-US" sz="2400" b="1" dirty="0">
                <a:solidFill>
                  <a:schemeClr val="tx1"/>
                </a:solidFill>
              </a:rPr>
              <a:t> NST</a:t>
            </a:r>
          </a:p>
        </p:txBody>
      </p:sp>
      <p:pic>
        <p:nvPicPr>
          <p:cNvPr id="3" name="Picture 2">
            <a:extLst>
              <a:ext uri="{FF2B5EF4-FFF2-40B4-BE49-F238E27FC236}">
                <a16:creationId xmlns:a16="http://schemas.microsoft.com/office/drawing/2014/main" id="{2536C253-6E7D-C84A-FB2B-409387A69107}"/>
              </a:ext>
            </a:extLst>
          </p:cNvPr>
          <p:cNvPicPr>
            <a:picLocks noChangeAspect="1"/>
          </p:cNvPicPr>
          <p:nvPr/>
        </p:nvPicPr>
        <p:blipFill>
          <a:blip r:embed="rId3">
            <a:extLst>
              <a:ext uri="{BEBA8EAE-BF5A-486C-A8C5-ECC9F3942E4B}">
                <a14:imgProps xmlns:a14="http://schemas.microsoft.com/office/drawing/2010/main">
                  <a14:imgLayer r:embed="rId4">
                    <a14:imgEffect>
                      <a14:saturation sat="400000"/>
                    </a14:imgEffect>
                  </a14:imgLayer>
                </a14:imgProps>
              </a:ext>
            </a:extLst>
          </a:blip>
          <a:stretch>
            <a:fillRect/>
          </a:stretch>
        </p:blipFill>
        <p:spPr>
          <a:xfrm>
            <a:off x="2195240" y="2386862"/>
            <a:ext cx="8472217" cy="3341527"/>
          </a:xfrm>
          <a:prstGeom prst="rect">
            <a:avLst/>
          </a:prstGeom>
        </p:spPr>
      </p:pic>
      <p:sp>
        <p:nvSpPr>
          <p:cNvPr id="15" name="TextBox 14">
            <a:extLst>
              <a:ext uri="{FF2B5EF4-FFF2-40B4-BE49-F238E27FC236}">
                <a16:creationId xmlns:a16="http://schemas.microsoft.com/office/drawing/2014/main" id="{75FEA58C-A793-4054-969C-CA96B995C57D}"/>
              </a:ext>
            </a:extLst>
          </p:cNvPr>
          <p:cNvSpPr txBox="1"/>
          <p:nvPr/>
        </p:nvSpPr>
        <p:spPr>
          <a:xfrm>
            <a:off x="119089" y="1642302"/>
            <a:ext cx="11857758" cy="926729"/>
          </a:xfrm>
          <a:prstGeom prst="rect">
            <a:avLst/>
          </a:prstGeom>
          <a:noFill/>
        </p:spPr>
        <p:txBody>
          <a:bodyPr wrap="square">
            <a:spAutoFit/>
          </a:bodyPr>
          <a:lstStyle/>
          <a:p>
            <a:pPr algn="just">
              <a:lnSpc>
                <a:spcPct val="130000"/>
              </a:lnSpc>
            </a:pPr>
            <a:r>
              <a:rPr lang="en-US" sz="2200" b="1" i="0" dirty="0" err="1">
                <a:solidFill>
                  <a:srgbClr val="008000"/>
                </a:solidFill>
                <a:effectLst/>
                <a:latin typeface="+mj-lt"/>
              </a:rPr>
              <a:t>Câu</a:t>
            </a:r>
            <a:r>
              <a:rPr lang="en-US" sz="2200" b="1" i="0" dirty="0">
                <a:solidFill>
                  <a:srgbClr val="008000"/>
                </a:solidFill>
                <a:effectLst/>
                <a:latin typeface="+mj-lt"/>
              </a:rPr>
              <a:t> </a:t>
            </a:r>
            <a:r>
              <a:rPr lang="en-US" sz="2200" b="1" i="0" dirty="0" err="1">
                <a:solidFill>
                  <a:srgbClr val="008000"/>
                </a:solidFill>
                <a:effectLst/>
                <a:latin typeface="+mj-lt"/>
              </a:rPr>
              <a:t>hỏi</a:t>
            </a:r>
            <a:r>
              <a:rPr lang="en-US" sz="2200" b="1" i="0" dirty="0">
                <a:solidFill>
                  <a:srgbClr val="008000"/>
                </a:solidFill>
                <a:effectLst/>
                <a:latin typeface="+mj-lt"/>
              </a:rPr>
              <a:t> 1 </a:t>
            </a:r>
            <a:r>
              <a:rPr lang="en-US" sz="2200" b="1" i="0" dirty="0" err="1">
                <a:solidFill>
                  <a:srgbClr val="008000"/>
                </a:solidFill>
                <a:effectLst/>
                <a:latin typeface="+mj-lt"/>
              </a:rPr>
              <a:t>trang</a:t>
            </a:r>
            <a:r>
              <a:rPr lang="en-US" sz="2200" b="1" i="0" dirty="0">
                <a:solidFill>
                  <a:srgbClr val="008000"/>
                </a:solidFill>
                <a:effectLst/>
                <a:latin typeface="+mj-lt"/>
              </a:rPr>
              <a:t> 182</a:t>
            </a:r>
            <a:r>
              <a:rPr lang="en-US" sz="2200" b="1" dirty="0">
                <a:solidFill>
                  <a:srgbClr val="008000"/>
                </a:solidFill>
                <a:latin typeface="+mj-lt"/>
              </a:rPr>
              <a:t>: </a:t>
            </a:r>
            <a:r>
              <a:rPr lang="en-US" sz="2200" b="0" i="0" dirty="0" err="1">
                <a:solidFill>
                  <a:srgbClr val="000000"/>
                </a:solidFill>
                <a:effectLst/>
                <a:latin typeface="+mj-lt"/>
              </a:rPr>
              <a:t>Mô</a:t>
            </a:r>
            <a:r>
              <a:rPr lang="en-US" sz="2200" b="0" i="0" dirty="0">
                <a:solidFill>
                  <a:srgbClr val="000000"/>
                </a:solidFill>
                <a:effectLst/>
                <a:latin typeface="+mj-lt"/>
              </a:rPr>
              <a:t> </a:t>
            </a:r>
            <a:r>
              <a:rPr lang="en-US" sz="2200" b="0" i="0" dirty="0" err="1">
                <a:solidFill>
                  <a:srgbClr val="000000"/>
                </a:solidFill>
                <a:effectLst/>
                <a:latin typeface="+mj-lt"/>
              </a:rPr>
              <a:t>tả</a:t>
            </a:r>
            <a:r>
              <a:rPr lang="en-US" sz="2200" b="0" i="0" dirty="0">
                <a:solidFill>
                  <a:srgbClr val="000000"/>
                </a:solidFill>
                <a:effectLst/>
                <a:latin typeface="+mj-lt"/>
              </a:rPr>
              <a:t> </a:t>
            </a:r>
            <a:r>
              <a:rPr lang="en-US" sz="2200" b="0" i="0" dirty="0" err="1">
                <a:solidFill>
                  <a:srgbClr val="000000"/>
                </a:solidFill>
                <a:effectLst/>
                <a:latin typeface="+mj-lt"/>
              </a:rPr>
              <a:t>hình</a:t>
            </a:r>
            <a:r>
              <a:rPr lang="en-US" sz="2200" b="0" i="0" dirty="0">
                <a:solidFill>
                  <a:srgbClr val="000000"/>
                </a:solidFill>
                <a:effectLst/>
                <a:latin typeface="+mj-lt"/>
              </a:rPr>
              <a:t> </a:t>
            </a:r>
            <a:r>
              <a:rPr lang="en-US" sz="2200" b="0" i="0" dirty="0" err="1">
                <a:solidFill>
                  <a:srgbClr val="000000"/>
                </a:solidFill>
                <a:effectLst/>
                <a:latin typeface="+mj-lt"/>
              </a:rPr>
              <a:t>dạng</a:t>
            </a:r>
            <a:r>
              <a:rPr lang="en-US" sz="2200" b="0" i="0" dirty="0">
                <a:solidFill>
                  <a:srgbClr val="000000"/>
                </a:solidFill>
                <a:effectLst/>
                <a:latin typeface="+mj-lt"/>
              </a:rPr>
              <a:t> </a:t>
            </a:r>
            <a:r>
              <a:rPr lang="en-US" sz="2200" b="0" i="0" dirty="0" err="1">
                <a:solidFill>
                  <a:srgbClr val="000000"/>
                </a:solidFill>
                <a:effectLst/>
                <a:latin typeface="+mj-lt"/>
              </a:rPr>
              <a:t>và</a:t>
            </a:r>
            <a:r>
              <a:rPr lang="en-US" sz="2200" b="0" i="0" dirty="0">
                <a:solidFill>
                  <a:srgbClr val="000000"/>
                </a:solidFill>
                <a:effectLst/>
                <a:latin typeface="+mj-lt"/>
              </a:rPr>
              <a:t> </a:t>
            </a:r>
            <a:r>
              <a:rPr lang="en-US" sz="2200" b="0" i="0" dirty="0" err="1">
                <a:solidFill>
                  <a:srgbClr val="000000"/>
                </a:solidFill>
                <a:effectLst/>
                <a:latin typeface="+mj-lt"/>
              </a:rPr>
              <a:t>gọi</a:t>
            </a:r>
            <a:r>
              <a:rPr lang="en-US" sz="2200" b="0" i="0" dirty="0">
                <a:solidFill>
                  <a:srgbClr val="000000"/>
                </a:solidFill>
                <a:effectLst/>
                <a:latin typeface="+mj-lt"/>
              </a:rPr>
              <a:t> </a:t>
            </a:r>
            <a:r>
              <a:rPr lang="en-US" sz="2200" b="0" i="0" dirty="0" err="1">
                <a:solidFill>
                  <a:srgbClr val="000000"/>
                </a:solidFill>
                <a:effectLst/>
                <a:latin typeface="+mj-lt"/>
              </a:rPr>
              <a:t>tên</a:t>
            </a:r>
            <a:r>
              <a:rPr lang="en-US" sz="2200" b="0" i="0" dirty="0">
                <a:solidFill>
                  <a:srgbClr val="000000"/>
                </a:solidFill>
                <a:effectLst/>
                <a:latin typeface="+mj-lt"/>
              </a:rPr>
              <a:t> </a:t>
            </a:r>
            <a:r>
              <a:rPr lang="en-US" sz="2200" b="0" i="0" dirty="0" err="1">
                <a:solidFill>
                  <a:srgbClr val="000000"/>
                </a:solidFill>
                <a:effectLst/>
                <a:latin typeface="+mj-lt"/>
              </a:rPr>
              <a:t>vị</a:t>
            </a:r>
            <a:r>
              <a:rPr lang="en-US" sz="2200" b="0" i="0" dirty="0">
                <a:solidFill>
                  <a:srgbClr val="000000"/>
                </a:solidFill>
                <a:effectLst/>
                <a:latin typeface="+mj-lt"/>
              </a:rPr>
              <a:t> </a:t>
            </a:r>
            <a:r>
              <a:rPr lang="en-US" sz="2200" b="0" i="0" dirty="0" err="1">
                <a:solidFill>
                  <a:srgbClr val="000000"/>
                </a:solidFill>
                <a:effectLst/>
                <a:latin typeface="+mj-lt"/>
              </a:rPr>
              <a:t>trí</a:t>
            </a:r>
            <a:r>
              <a:rPr lang="en-US" sz="2200" b="0" i="0" dirty="0">
                <a:solidFill>
                  <a:srgbClr val="000000"/>
                </a:solidFill>
                <a:effectLst/>
                <a:latin typeface="+mj-lt"/>
              </a:rPr>
              <a:t> </a:t>
            </a:r>
            <a:r>
              <a:rPr lang="en-US" sz="2200" b="0" i="0" dirty="0" err="1">
                <a:solidFill>
                  <a:srgbClr val="000000"/>
                </a:solidFill>
                <a:effectLst/>
                <a:latin typeface="+mj-lt"/>
              </a:rPr>
              <a:t>tâm</a:t>
            </a:r>
            <a:r>
              <a:rPr lang="en-US" sz="2200" b="0" i="0" dirty="0">
                <a:solidFill>
                  <a:srgbClr val="000000"/>
                </a:solidFill>
                <a:effectLst/>
                <a:latin typeface="+mj-lt"/>
              </a:rPr>
              <a:t> </a:t>
            </a:r>
            <a:r>
              <a:rPr lang="en-US" sz="2200" b="0" i="0" dirty="0" err="1">
                <a:solidFill>
                  <a:srgbClr val="000000"/>
                </a:solidFill>
                <a:effectLst/>
                <a:latin typeface="+mj-lt"/>
              </a:rPr>
              <a:t>động</a:t>
            </a:r>
            <a:r>
              <a:rPr lang="en-US" sz="2200" b="0" i="0" dirty="0">
                <a:solidFill>
                  <a:srgbClr val="000000"/>
                </a:solidFill>
                <a:effectLst/>
                <a:latin typeface="+mj-lt"/>
              </a:rPr>
              <a:t> </a:t>
            </a:r>
            <a:r>
              <a:rPr lang="en-US" sz="2200" b="0" i="0" dirty="0" err="1">
                <a:solidFill>
                  <a:srgbClr val="000000"/>
                </a:solidFill>
                <a:effectLst/>
                <a:latin typeface="+mj-lt"/>
              </a:rPr>
              <a:t>của</a:t>
            </a:r>
            <a:r>
              <a:rPr lang="en-US" sz="2200" b="0" i="0" dirty="0">
                <a:solidFill>
                  <a:srgbClr val="000000"/>
                </a:solidFill>
                <a:effectLst/>
                <a:latin typeface="+mj-lt"/>
              </a:rPr>
              <a:t> </a:t>
            </a:r>
            <a:r>
              <a:rPr lang="en-US" sz="2200" b="0" i="0" dirty="0" err="1">
                <a:solidFill>
                  <a:srgbClr val="000000"/>
                </a:solidFill>
                <a:effectLst/>
                <a:latin typeface="+mj-lt"/>
              </a:rPr>
              <a:t>mỗi</a:t>
            </a:r>
            <a:r>
              <a:rPr lang="en-US" sz="2200" b="0" i="0" dirty="0">
                <a:solidFill>
                  <a:srgbClr val="000000"/>
                </a:solidFill>
                <a:effectLst/>
                <a:latin typeface="+mj-lt"/>
              </a:rPr>
              <a:t> NST </a:t>
            </a:r>
            <a:r>
              <a:rPr lang="en-US" sz="2200" b="0" i="0" dirty="0" err="1">
                <a:solidFill>
                  <a:srgbClr val="000000"/>
                </a:solidFill>
                <a:effectLst/>
                <a:latin typeface="+mj-lt"/>
              </a:rPr>
              <a:t>trong</a:t>
            </a:r>
            <a:r>
              <a:rPr lang="en-US" sz="2200" b="0" i="0" dirty="0">
                <a:solidFill>
                  <a:srgbClr val="000000"/>
                </a:solidFill>
                <a:effectLst/>
                <a:latin typeface="+mj-lt"/>
              </a:rPr>
              <a:t> </a:t>
            </a:r>
            <a:r>
              <a:rPr lang="en-US" sz="2200" b="0" i="0" dirty="0" err="1">
                <a:solidFill>
                  <a:srgbClr val="000000"/>
                </a:solidFill>
                <a:effectLst/>
                <a:latin typeface="+mj-lt"/>
              </a:rPr>
              <a:t>Hình</a:t>
            </a:r>
            <a:r>
              <a:rPr lang="en-US" sz="2200" b="0" i="0" dirty="0">
                <a:solidFill>
                  <a:srgbClr val="000000"/>
                </a:solidFill>
                <a:effectLst/>
                <a:latin typeface="+mj-lt"/>
              </a:rPr>
              <a:t> 42.2a, b, c, d.</a:t>
            </a:r>
            <a:endParaRPr lang="en-US" sz="2200" dirty="0">
              <a:latin typeface="+mj-lt"/>
            </a:endParaRPr>
          </a:p>
        </p:txBody>
      </p:sp>
      <p:sp>
        <p:nvSpPr>
          <p:cNvPr id="17" name="TextBox 16">
            <a:extLst>
              <a:ext uri="{FF2B5EF4-FFF2-40B4-BE49-F238E27FC236}">
                <a16:creationId xmlns:a16="http://schemas.microsoft.com/office/drawing/2014/main" id="{96EEE380-EE4D-73D0-9885-75064BED55B6}"/>
              </a:ext>
            </a:extLst>
          </p:cNvPr>
          <p:cNvSpPr txBox="1"/>
          <p:nvPr/>
        </p:nvSpPr>
        <p:spPr>
          <a:xfrm>
            <a:off x="2548326" y="5728390"/>
            <a:ext cx="541090" cy="461665"/>
          </a:xfrm>
          <a:prstGeom prst="rect">
            <a:avLst/>
          </a:prstGeom>
          <a:noFill/>
        </p:spPr>
        <p:txBody>
          <a:bodyPr wrap="square">
            <a:spAutoFit/>
          </a:bodyPr>
          <a:lstStyle/>
          <a:p>
            <a:r>
              <a:rPr lang="en-US" sz="2400" b="0" i="0">
                <a:solidFill>
                  <a:srgbClr val="000000"/>
                </a:solidFill>
                <a:effectLst/>
                <a:latin typeface="+mj-lt"/>
              </a:rPr>
              <a:t>a)</a:t>
            </a:r>
            <a:endParaRPr lang="en-US" sz="2400"/>
          </a:p>
        </p:txBody>
      </p:sp>
      <p:sp>
        <p:nvSpPr>
          <p:cNvPr id="18" name="TextBox 17">
            <a:extLst>
              <a:ext uri="{FF2B5EF4-FFF2-40B4-BE49-F238E27FC236}">
                <a16:creationId xmlns:a16="http://schemas.microsoft.com/office/drawing/2014/main" id="{ACAC3AFD-77ED-C4BC-0B53-4E410FE498A1}"/>
              </a:ext>
            </a:extLst>
          </p:cNvPr>
          <p:cNvSpPr txBox="1"/>
          <p:nvPr/>
        </p:nvSpPr>
        <p:spPr>
          <a:xfrm>
            <a:off x="3871518" y="5728389"/>
            <a:ext cx="541090" cy="461665"/>
          </a:xfrm>
          <a:prstGeom prst="rect">
            <a:avLst/>
          </a:prstGeom>
          <a:noFill/>
        </p:spPr>
        <p:txBody>
          <a:bodyPr wrap="square">
            <a:spAutoFit/>
          </a:bodyPr>
          <a:lstStyle/>
          <a:p>
            <a:r>
              <a:rPr lang="en-US" sz="2400" b="0" i="0" dirty="0">
                <a:solidFill>
                  <a:srgbClr val="000000"/>
                </a:solidFill>
                <a:effectLst/>
                <a:latin typeface="+mj-lt"/>
              </a:rPr>
              <a:t>b)</a:t>
            </a:r>
            <a:endParaRPr lang="en-US" sz="2400" dirty="0"/>
          </a:p>
        </p:txBody>
      </p:sp>
      <p:sp>
        <p:nvSpPr>
          <p:cNvPr id="19" name="TextBox 18">
            <a:extLst>
              <a:ext uri="{FF2B5EF4-FFF2-40B4-BE49-F238E27FC236}">
                <a16:creationId xmlns:a16="http://schemas.microsoft.com/office/drawing/2014/main" id="{6AAFA22D-1730-E826-FF15-BD968099E0D0}"/>
              </a:ext>
            </a:extLst>
          </p:cNvPr>
          <p:cNvSpPr txBox="1"/>
          <p:nvPr/>
        </p:nvSpPr>
        <p:spPr>
          <a:xfrm>
            <a:off x="6775399" y="5728389"/>
            <a:ext cx="541090" cy="461665"/>
          </a:xfrm>
          <a:prstGeom prst="rect">
            <a:avLst/>
          </a:prstGeom>
          <a:noFill/>
        </p:spPr>
        <p:txBody>
          <a:bodyPr wrap="square">
            <a:spAutoFit/>
          </a:bodyPr>
          <a:lstStyle/>
          <a:p>
            <a:r>
              <a:rPr lang="en-US" sz="2400" b="0" i="0">
                <a:solidFill>
                  <a:srgbClr val="000000"/>
                </a:solidFill>
                <a:effectLst/>
                <a:latin typeface="+mj-lt"/>
              </a:rPr>
              <a:t>c)</a:t>
            </a:r>
            <a:endParaRPr lang="en-US" sz="2400"/>
          </a:p>
        </p:txBody>
      </p:sp>
      <p:sp>
        <p:nvSpPr>
          <p:cNvPr id="20" name="TextBox 19">
            <a:extLst>
              <a:ext uri="{FF2B5EF4-FFF2-40B4-BE49-F238E27FC236}">
                <a16:creationId xmlns:a16="http://schemas.microsoft.com/office/drawing/2014/main" id="{D63E8C25-8786-2480-D824-5BDE57D3E3B7}"/>
              </a:ext>
            </a:extLst>
          </p:cNvPr>
          <p:cNvSpPr txBox="1"/>
          <p:nvPr/>
        </p:nvSpPr>
        <p:spPr>
          <a:xfrm>
            <a:off x="9138190" y="5757001"/>
            <a:ext cx="541090" cy="461665"/>
          </a:xfrm>
          <a:prstGeom prst="rect">
            <a:avLst/>
          </a:prstGeom>
          <a:noFill/>
        </p:spPr>
        <p:txBody>
          <a:bodyPr wrap="square">
            <a:spAutoFit/>
          </a:bodyPr>
          <a:lstStyle/>
          <a:p>
            <a:r>
              <a:rPr lang="en-US" sz="2400" b="0" i="0">
                <a:solidFill>
                  <a:srgbClr val="000000"/>
                </a:solidFill>
                <a:effectLst/>
                <a:latin typeface="+mj-lt"/>
              </a:rPr>
              <a:t>d)</a:t>
            </a:r>
            <a:endParaRPr lang="en-US" sz="2400"/>
          </a:p>
        </p:txBody>
      </p:sp>
      <p:sp>
        <p:nvSpPr>
          <p:cNvPr id="22" name="TextBox 21">
            <a:extLst>
              <a:ext uri="{FF2B5EF4-FFF2-40B4-BE49-F238E27FC236}">
                <a16:creationId xmlns:a16="http://schemas.microsoft.com/office/drawing/2014/main" id="{FAD2924C-DF86-06D5-521B-04D708552DE0}"/>
              </a:ext>
            </a:extLst>
          </p:cNvPr>
          <p:cNvSpPr txBox="1"/>
          <p:nvPr/>
        </p:nvSpPr>
        <p:spPr>
          <a:xfrm>
            <a:off x="3125298" y="6267330"/>
            <a:ext cx="5941403" cy="400110"/>
          </a:xfrm>
          <a:prstGeom prst="rect">
            <a:avLst/>
          </a:prstGeom>
          <a:noFill/>
        </p:spPr>
        <p:txBody>
          <a:bodyPr wrap="square">
            <a:spAutoFit/>
          </a:bodyPr>
          <a:lstStyle/>
          <a:p>
            <a:r>
              <a:rPr lang="en-US" sz="2000" b="1" i="0">
                <a:solidFill>
                  <a:srgbClr val="000000"/>
                </a:solidFill>
                <a:effectLst/>
                <a:latin typeface="+mj-lt"/>
              </a:rPr>
              <a:t>Hình 42.2. </a:t>
            </a:r>
            <a:r>
              <a:rPr lang="en-US" sz="2000" b="0" i="0">
                <a:solidFill>
                  <a:srgbClr val="000000"/>
                </a:solidFill>
                <a:effectLst/>
                <a:latin typeface="+mj-lt"/>
              </a:rPr>
              <a:t>Một số hình dạng của nhiễm sắc thể</a:t>
            </a:r>
            <a:endParaRPr lang="en-US" sz="2000"/>
          </a:p>
        </p:txBody>
      </p:sp>
      <p:sp>
        <p:nvSpPr>
          <p:cNvPr id="2" name="TextBox 1">
            <a:extLst>
              <a:ext uri="{FF2B5EF4-FFF2-40B4-BE49-F238E27FC236}">
                <a16:creationId xmlns:a16="http://schemas.microsoft.com/office/drawing/2014/main" id="{634F0AE3-EDF9-AED3-3294-1E2B485FFFA7}"/>
              </a:ext>
            </a:extLst>
          </p:cNvPr>
          <p:cNvSpPr txBox="1"/>
          <p:nvPr/>
        </p:nvSpPr>
        <p:spPr>
          <a:xfrm>
            <a:off x="215153" y="1234423"/>
            <a:ext cx="4159624" cy="461665"/>
          </a:xfrm>
          <a:prstGeom prst="rect">
            <a:avLst/>
          </a:prstGeom>
          <a:noFill/>
        </p:spPr>
        <p:txBody>
          <a:bodyPr wrap="square" rtlCol="0">
            <a:spAutoFit/>
          </a:bodyPr>
          <a:lstStyle/>
          <a:p>
            <a:r>
              <a:rPr lang="en-US" sz="2400" b="1">
                <a:solidFill>
                  <a:schemeClr val="accent2"/>
                </a:solidFill>
              </a:rPr>
              <a:t>a) Hình dạng NST</a:t>
            </a:r>
          </a:p>
        </p:txBody>
      </p:sp>
      <p:sp>
        <p:nvSpPr>
          <p:cNvPr id="4" name="TextBox 3">
            <a:extLst>
              <a:ext uri="{FF2B5EF4-FFF2-40B4-BE49-F238E27FC236}">
                <a16:creationId xmlns:a16="http://schemas.microsoft.com/office/drawing/2014/main" id="{F95E30EE-4D11-FE66-59DA-784FADC5F014}"/>
              </a:ext>
            </a:extLst>
          </p:cNvPr>
          <p:cNvSpPr txBox="1"/>
          <p:nvPr/>
        </p:nvSpPr>
        <p:spPr>
          <a:xfrm>
            <a:off x="119089" y="-186"/>
            <a:ext cx="5361334" cy="561885"/>
          </a:xfrm>
          <a:prstGeom prst="rect">
            <a:avLst/>
          </a:prstGeom>
          <a:noFill/>
        </p:spPr>
        <p:txBody>
          <a:bodyPr wrap="square" rtlCol="0">
            <a:spAutoFit/>
          </a:bodyPr>
          <a:lstStyle/>
          <a:p>
            <a:pPr>
              <a:lnSpc>
                <a:spcPct val="120000"/>
              </a:lnSpc>
            </a:pPr>
            <a:r>
              <a:rPr lang="en-US" sz="2800" b="1" dirty="0">
                <a:solidFill>
                  <a:schemeClr val="accent2"/>
                </a:solidFill>
              </a:rPr>
              <a:t>I. NHIỄM SẮC THỂ</a:t>
            </a:r>
          </a:p>
        </p:txBody>
      </p:sp>
    </p:spTree>
    <p:extLst>
      <p:ext uri="{BB962C8B-B14F-4D97-AF65-F5344CB8AC3E}">
        <p14:creationId xmlns:p14="http://schemas.microsoft.com/office/powerpoint/2010/main" val="222351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circle(in)">
                                      <p:cBhvr>
                                        <p:cTn id="10" dur="2000"/>
                                        <p:tgtEl>
                                          <p:spTgt spid="17"/>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circle(in)">
                                      <p:cBhvr>
                                        <p:cTn id="13" dur="2000"/>
                                        <p:tgtEl>
                                          <p:spTgt spid="18"/>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circle(in)">
                                      <p:cBhvr>
                                        <p:cTn id="16" dur="2000"/>
                                        <p:tgtEl>
                                          <p:spTgt spid="19"/>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circle(in)">
                                      <p:cBhvr>
                                        <p:cTn id="19" dur="2000"/>
                                        <p:tgtEl>
                                          <p:spTgt spid="20"/>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circle(in)">
                                      <p:cBhvr>
                                        <p:cTn id="22" dur="2000"/>
                                        <p:tgtEl>
                                          <p:spTgt spid="22"/>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circle(in)">
                                      <p:cBhvr>
                                        <p:cTn id="25"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18" grpId="0"/>
      <p:bldP spid="19" grpId="0"/>
      <p:bldP spid="20" grpId="0"/>
      <p:bldP spid="22"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81A2A233-058B-798F-905D-38D8014EAC63}"/>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20C71781-1373-E266-0BBF-559F8DDC5DF1}"/>
              </a:ext>
            </a:extLst>
          </p:cNvPr>
          <p:cNvPicPr>
            <a:picLocks noChangeAspect="1"/>
          </p:cNvPicPr>
          <p:nvPr/>
        </p:nvPicPr>
        <p:blipFill>
          <a:blip r:embed="rId3">
            <a:extLst>
              <a:ext uri="{BEBA8EAE-BF5A-486C-A8C5-ECC9F3942E4B}">
                <a14:imgProps xmlns:a14="http://schemas.microsoft.com/office/drawing/2010/main">
                  <a14:imgLayer r:embed="rId4">
                    <a14:imgEffect>
                      <a14:saturation sat="400000"/>
                    </a14:imgEffect>
                  </a14:imgLayer>
                </a14:imgProps>
              </a:ext>
            </a:extLst>
          </a:blip>
          <a:stretch>
            <a:fillRect/>
          </a:stretch>
        </p:blipFill>
        <p:spPr>
          <a:xfrm>
            <a:off x="1563657" y="-194870"/>
            <a:ext cx="9064685" cy="3575203"/>
          </a:xfrm>
          <a:prstGeom prst="rect">
            <a:avLst/>
          </a:prstGeom>
        </p:spPr>
      </p:pic>
      <p:sp>
        <p:nvSpPr>
          <p:cNvPr id="17" name="TextBox 16">
            <a:extLst>
              <a:ext uri="{FF2B5EF4-FFF2-40B4-BE49-F238E27FC236}">
                <a16:creationId xmlns:a16="http://schemas.microsoft.com/office/drawing/2014/main" id="{1183C24E-128D-D382-4E00-8C87BCD459B1}"/>
              </a:ext>
            </a:extLst>
          </p:cNvPr>
          <p:cNvSpPr txBox="1"/>
          <p:nvPr/>
        </p:nvSpPr>
        <p:spPr>
          <a:xfrm>
            <a:off x="1933731" y="3120889"/>
            <a:ext cx="541090" cy="461665"/>
          </a:xfrm>
          <a:prstGeom prst="rect">
            <a:avLst/>
          </a:prstGeom>
          <a:noFill/>
        </p:spPr>
        <p:txBody>
          <a:bodyPr wrap="square">
            <a:spAutoFit/>
          </a:bodyPr>
          <a:lstStyle/>
          <a:p>
            <a:r>
              <a:rPr lang="en-US" sz="2400" b="0" i="0">
                <a:solidFill>
                  <a:srgbClr val="000000"/>
                </a:solidFill>
                <a:effectLst/>
                <a:latin typeface="+mj-lt"/>
              </a:rPr>
              <a:t>a)</a:t>
            </a:r>
            <a:endParaRPr lang="en-US" sz="2400"/>
          </a:p>
        </p:txBody>
      </p:sp>
      <p:sp>
        <p:nvSpPr>
          <p:cNvPr id="18" name="TextBox 17">
            <a:extLst>
              <a:ext uri="{FF2B5EF4-FFF2-40B4-BE49-F238E27FC236}">
                <a16:creationId xmlns:a16="http://schemas.microsoft.com/office/drawing/2014/main" id="{BB874011-D757-35E2-3144-5ABA06FC11BD}"/>
              </a:ext>
            </a:extLst>
          </p:cNvPr>
          <p:cNvSpPr txBox="1"/>
          <p:nvPr/>
        </p:nvSpPr>
        <p:spPr>
          <a:xfrm>
            <a:off x="3256923" y="3120888"/>
            <a:ext cx="541090" cy="461665"/>
          </a:xfrm>
          <a:prstGeom prst="rect">
            <a:avLst/>
          </a:prstGeom>
          <a:noFill/>
        </p:spPr>
        <p:txBody>
          <a:bodyPr wrap="square">
            <a:spAutoFit/>
          </a:bodyPr>
          <a:lstStyle/>
          <a:p>
            <a:r>
              <a:rPr lang="en-US" sz="2400" b="0" i="0" dirty="0">
                <a:solidFill>
                  <a:srgbClr val="000000"/>
                </a:solidFill>
                <a:effectLst/>
                <a:latin typeface="+mj-lt"/>
              </a:rPr>
              <a:t>b)</a:t>
            </a:r>
            <a:endParaRPr lang="en-US" sz="2400" dirty="0"/>
          </a:p>
        </p:txBody>
      </p:sp>
      <p:sp>
        <p:nvSpPr>
          <p:cNvPr id="19" name="TextBox 18">
            <a:extLst>
              <a:ext uri="{FF2B5EF4-FFF2-40B4-BE49-F238E27FC236}">
                <a16:creationId xmlns:a16="http://schemas.microsoft.com/office/drawing/2014/main" id="{EC2A84B2-C95F-1AA5-66A7-D83459A09393}"/>
              </a:ext>
            </a:extLst>
          </p:cNvPr>
          <p:cNvSpPr txBox="1"/>
          <p:nvPr/>
        </p:nvSpPr>
        <p:spPr>
          <a:xfrm>
            <a:off x="6160804" y="3120888"/>
            <a:ext cx="541090" cy="461665"/>
          </a:xfrm>
          <a:prstGeom prst="rect">
            <a:avLst/>
          </a:prstGeom>
          <a:noFill/>
        </p:spPr>
        <p:txBody>
          <a:bodyPr wrap="square">
            <a:spAutoFit/>
          </a:bodyPr>
          <a:lstStyle/>
          <a:p>
            <a:r>
              <a:rPr lang="en-US" sz="2400" b="0" i="0">
                <a:solidFill>
                  <a:srgbClr val="000000"/>
                </a:solidFill>
                <a:effectLst/>
                <a:latin typeface="+mj-lt"/>
              </a:rPr>
              <a:t>c)</a:t>
            </a:r>
            <a:endParaRPr lang="en-US" sz="2400"/>
          </a:p>
        </p:txBody>
      </p:sp>
      <p:sp>
        <p:nvSpPr>
          <p:cNvPr id="20" name="TextBox 19">
            <a:extLst>
              <a:ext uri="{FF2B5EF4-FFF2-40B4-BE49-F238E27FC236}">
                <a16:creationId xmlns:a16="http://schemas.microsoft.com/office/drawing/2014/main" id="{20E107EF-1DA0-5BD7-DAAE-0FE70BB5D7BF}"/>
              </a:ext>
            </a:extLst>
          </p:cNvPr>
          <p:cNvSpPr txBox="1"/>
          <p:nvPr/>
        </p:nvSpPr>
        <p:spPr>
          <a:xfrm>
            <a:off x="8523595" y="3149500"/>
            <a:ext cx="541090" cy="461665"/>
          </a:xfrm>
          <a:prstGeom prst="rect">
            <a:avLst/>
          </a:prstGeom>
          <a:noFill/>
        </p:spPr>
        <p:txBody>
          <a:bodyPr wrap="square">
            <a:spAutoFit/>
          </a:bodyPr>
          <a:lstStyle/>
          <a:p>
            <a:r>
              <a:rPr lang="en-US" sz="2400" b="0" i="0">
                <a:solidFill>
                  <a:srgbClr val="000000"/>
                </a:solidFill>
                <a:effectLst/>
                <a:latin typeface="+mj-lt"/>
              </a:rPr>
              <a:t>d)</a:t>
            </a:r>
            <a:endParaRPr lang="en-US" sz="2400"/>
          </a:p>
        </p:txBody>
      </p:sp>
      <p:sp>
        <p:nvSpPr>
          <p:cNvPr id="22" name="TextBox 21">
            <a:extLst>
              <a:ext uri="{FF2B5EF4-FFF2-40B4-BE49-F238E27FC236}">
                <a16:creationId xmlns:a16="http://schemas.microsoft.com/office/drawing/2014/main" id="{46394143-3528-5456-4159-E5E13724885A}"/>
              </a:ext>
            </a:extLst>
          </p:cNvPr>
          <p:cNvSpPr txBox="1"/>
          <p:nvPr/>
        </p:nvSpPr>
        <p:spPr>
          <a:xfrm>
            <a:off x="3125298" y="3659829"/>
            <a:ext cx="5941403" cy="400110"/>
          </a:xfrm>
          <a:prstGeom prst="rect">
            <a:avLst/>
          </a:prstGeom>
          <a:noFill/>
        </p:spPr>
        <p:txBody>
          <a:bodyPr wrap="square">
            <a:spAutoFit/>
          </a:bodyPr>
          <a:lstStyle/>
          <a:p>
            <a:r>
              <a:rPr lang="en-US" sz="2000" b="1" i="0">
                <a:solidFill>
                  <a:srgbClr val="000000"/>
                </a:solidFill>
                <a:effectLst/>
                <a:latin typeface="+mj-lt"/>
              </a:rPr>
              <a:t>Hình 42.2. </a:t>
            </a:r>
            <a:r>
              <a:rPr lang="en-US" sz="2000" b="0" i="0">
                <a:solidFill>
                  <a:srgbClr val="000000"/>
                </a:solidFill>
                <a:effectLst/>
                <a:latin typeface="+mj-lt"/>
              </a:rPr>
              <a:t>Một số hình dạng của nhiễm sắc thể</a:t>
            </a:r>
            <a:endParaRPr lang="en-US" sz="2000"/>
          </a:p>
        </p:txBody>
      </p:sp>
      <p:sp>
        <p:nvSpPr>
          <p:cNvPr id="5" name="TextBox 4">
            <a:extLst>
              <a:ext uri="{FF2B5EF4-FFF2-40B4-BE49-F238E27FC236}">
                <a16:creationId xmlns:a16="http://schemas.microsoft.com/office/drawing/2014/main" id="{111EA05F-15FF-5D84-1AF7-1624D973092E}"/>
              </a:ext>
            </a:extLst>
          </p:cNvPr>
          <p:cNvSpPr txBox="1"/>
          <p:nvPr/>
        </p:nvSpPr>
        <p:spPr>
          <a:xfrm>
            <a:off x="603622" y="4475587"/>
            <a:ext cx="10984754" cy="2060885"/>
          </a:xfrm>
          <a:prstGeom prst="rect">
            <a:avLst/>
          </a:prstGeom>
          <a:noFill/>
        </p:spPr>
        <p:txBody>
          <a:bodyPr wrap="square">
            <a:spAutoFit/>
          </a:bodyPr>
          <a:lstStyle/>
          <a:p>
            <a:pPr algn="just">
              <a:lnSpc>
                <a:spcPct val="150000"/>
              </a:lnSpc>
            </a:pPr>
            <a:r>
              <a:rPr lang="en-US" sz="2200" dirty="0">
                <a:latin typeface="+mj-lt"/>
              </a:rPr>
              <a:t>- Ở </a:t>
            </a:r>
            <a:r>
              <a:rPr lang="en-US" sz="2200" dirty="0" err="1">
                <a:latin typeface="+mj-lt"/>
              </a:rPr>
              <a:t>Hình</a:t>
            </a:r>
            <a:r>
              <a:rPr lang="en-US" sz="2200" dirty="0">
                <a:latin typeface="+mj-lt"/>
              </a:rPr>
              <a:t> 42.2a: NST </a:t>
            </a:r>
            <a:r>
              <a:rPr lang="en-US" sz="2200" dirty="0" err="1">
                <a:latin typeface="+mj-lt"/>
              </a:rPr>
              <a:t>có</a:t>
            </a:r>
            <a:r>
              <a:rPr lang="en-US" sz="2200" dirty="0">
                <a:latin typeface="+mj-lt"/>
              </a:rPr>
              <a:t> </a:t>
            </a:r>
            <a:r>
              <a:rPr lang="en-US" sz="2200" dirty="0" err="1">
                <a:latin typeface="+mj-lt"/>
              </a:rPr>
              <a:t>dạng</a:t>
            </a:r>
            <a:r>
              <a:rPr lang="en-US" sz="2200" dirty="0">
                <a:latin typeface="+mj-lt"/>
              </a:rPr>
              <a:t> </a:t>
            </a:r>
            <a:r>
              <a:rPr lang="en-US" sz="2200" dirty="0" err="1">
                <a:latin typeface="+mj-lt"/>
              </a:rPr>
              <a:t>hình</a:t>
            </a:r>
            <a:r>
              <a:rPr lang="en-US" sz="2200" dirty="0">
                <a:latin typeface="+mj-lt"/>
              </a:rPr>
              <a:t> que, </a:t>
            </a:r>
            <a:r>
              <a:rPr lang="en-US" sz="2200" dirty="0" err="1">
                <a:latin typeface="+mj-lt"/>
              </a:rPr>
              <a:t>tâm</a:t>
            </a:r>
            <a:r>
              <a:rPr lang="en-US" sz="2200" dirty="0">
                <a:latin typeface="+mj-lt"/>
              </a:rPr>
              <a:t> </a:t>
            </a:r>
            <a:r>
              <a:rPr lang="en-US" sz="2200" dirty="0" err="1">
                <a:latin typeface="+mj-lt"/>
              </a:rPr>
              <a:t>động</a:t>
            </a:r>
            <a:r>
              <a:rPr lang="en-US" sz="2200" dirty="0">
                <a:latin typeface="+mj-lt"/>
              </a:rPr>
              <a:t> </a:t>
            </a:r>
            <a:r>
              <a:rPr lang="en-US" sz="2200" dirty="0" err="1">
                <a:latin typeface="+mj-lt"/>
              </a:rPr>
              <a:t>nằm</a:t>
            </a:r>
            <a:r>
              <a:rPr lang="en-US" sz="2200" dirty="0">
                <a:latin typeface="+mj-lt"/>
              </a:rPr>
              <a:t> ở </a:t>
            </a:r>
            <a:r>
              <a:rPr lang="en-US" sz="2200" dirty="0" err="1">
                <a:latin typeface="+mj-lt"/>
              </a:rPr>
              <a:t>đầu</a:t>
            </a:r>
            <a:r>
              <a:rPr lang="en-US" sz="2200" dirty="0">
                <a:latin typeface="+mj-lt"/>
              </a:rPr>
              <a:t> </a:t>
            </a:r>
            <a:r>
              <a:rPr lang="en-US" sz="2200" dirty="0" err="1">
                <a:latin typeface="+mj-lt"/>
              </a:rPr>
              <a:t>mút</a:t>
            </a:r>
            <a:r>
              <a:rPr lang="en-US" sz="2200" dirty="0">
                <a:latin typeface="+mj-lt"/>
              </a:rPr>
              <a:t> (</a:t>
            </a:r>
            <a:r>
              <a:rPr lang="en-US" sz="2200" dirty="0" err="1">
                <a:latin typeface="+mj-lt"/>
              </a:rPr>
              <a:t>tâm</a:t>
            </a:r>
            <a:r>
              <a:rPr lang="en-US" sz="2200" dirty="0">
                <a:latin typeface="+mj-lt"/>
              </a:rPr>
              <a:t> </a:t>
            </a:r>
            <a:r>
              <a:rPr lang="en-US" sz="2200" dirty="0" err="1">
                <a:latin typeface="+mj-lt"/>
              </a:rPr>
              <a:t>mút</a:t>
            </a:r>
            <a:r>
              <a:rPr lang="en-US" sz="2200" dirty="0">
                <a:latin typeface="+mj-lt"/>
              </a:rPr>
              <a:t>).</a:t>
            </a:r>
          </a:p>
          <a:p>
            <a:pPr algn="just">
              <a:lnSpc>
                <a:spcPct val="150000"/>
              </a:lnSpc>
            </a:pPr>
            <a:r>
              <a:rPr lang="en-US" sz="2200" dirty="0">
                <a:latin typeface="+mj-lt"/>
              </a:rPr>
              <a:t>- Ở </a:t>
            </a:r>
            <a:r>
              <a:rPr lang="en-US" sz="2200" dirty="0" err="1">
                <a:latin typeface="+mj-lt"/>
              </a:rPr>
              <a:t>Hình</a:t>
            </a:r>
            <a:r>
              <a:rPr lang="en-US" sz="2200" dirty="0">
                <a:latin typeface="+mj-lt"/>
              </a:rPr>
              <a:t> 42.2b: NST </a:t>
            </a:r>
            <a:r>
              <a:rPr lang="en-US" sz="2200" dirty="0" err="1">
                <a:latin typeface="+mj-lt"/>
              </a:rPr>
              <a:t>có</a:t>
            </a:r>
            <a:r>
              <a:rPr lang="en-US" sz="2200" dirty="0">
                <a:latin typeface="+mj-lt"/>
              </a:rPr>
              <a:t> </a:t>
            </a:r>
            <a:r>
              <a:rPr lang="en-US" sz="2200" dirty="0" err="1">
                <a:latin typeface="+mj-lt"/>
              </a:rPr>
              <a:t>dạng</a:t>
            </a:r>
            <a:r>
              <a:rPr lang="en-US" sz="2200" dirty="0">
                <a:latin typeface="+mj-lt"/>
              </a:rPr>
              <a:t> </a:t>
            </a:r>
            <a:r>
              <a:rPr lang="en-US" sz="2200" dirty="0" err="1">
                <a:latin typeface="+mj-lt"/>
              </a:rPr>
              <a:t>hình</a:t>
            </a:r>
            <a:r>
              <a:rPr lang="en-US" sz="2200" dirty="0">
                <a:latin typeface="+mj-lt"/>
              </a:rPr>
              <a:t> </a:t>
            </a:r>
            <a:r>
              <a:rPr lang="en-US" sz="2200" dirty="0" err="1">
                <a:latin typeface="+mj-lt"/>
              </a:rPr>
              <a:t>chữ</a:t>
            </a:r>
            <a:r>
              <a:rPr lang="en-US" sz="2200" dirty="0">
                <a:latin typeface="+mj-lt"/>
              </a:rPr>
              <a:t> V, </a:t>
            </a:r>
            <a:r>
              <a:rPr lang="en-US" sz="2200" dirty="0" err="1">
                <a:latin typeface="+mj-lt"/>
              </a:rPr>
              <a:t>tâm</a:t>
            </a:r>
            <a:r>
              <a:rPr lang="en-US" sz="2200" dirty="0">
                <a:latin typeface="+mj-lt"/>
              </a:rPr>
              <a:t> </a:t>
            </a:r>
            <a:r>
              <a:rPr lang="en-US" sz="2200" dirty="0" err="1">
                <a:latin typeface="+mj-lt"/>
              </a:rPr>
              <a:t>động</a:t>
            </a:r>
            <a:r>
              <a:rPr lang="en-US" sz="2200" dirty="0">
                <a:latin typeface="+mj-lt"/>
              </a:rPr>
              <a:t> </a:t>
            </a:r>
            <a:r>
              <a:rPr lang="en-US" sz="2200" dirty="0" err="1">
                <a:latin typeface="+mj-lt"/>
              </a:rPr>
              <a:t>nằm</a:t>
            </a:r>
            <a:r>
              <a:rPr lang="en-US" sz="2200" dirty="0">
                <a:latin typeface="+mj-lt"/>
              </a:rPr>
              <a:t> ở </a:t>
            </a:r>
            <a:r>
              <a:rPr lang="en-US" sz="2200" dirty="0" err="1">
                <a:latin typeface="+mj-lt"/>
              </a:rPr>
              <a:t>vị</a:t>
            </a:r>
            <a:r>
              <a:rPr lang="en-US" sz="2200" dirty="0">
                <a:latin typeface="+mj-lt"/>
              </a:rPr>
              <a:t> </a:t>
            </a:r>
            <a:r>
              <a:rPr lang="en-US" sz="2200" dirty="0" err="1">
                <a:latin typeface="+mj-lt"/>
              </a:rPr>
              <a:t>trí</a:t>
            </a:r>
            <a:r>
              <a:rPr lang="en-US" sz="2200" dirty="0">
                <a:latin typeface="+mj-lt"/>
              </a:rPr>
              <a:t> </a:t>
            </a:r>
            <a:r>
              <a:rPr lang="en-US" sz="2200" dirty="0" err="1">
                <a:latin typeface="+mj-lt"/>
              </a:rPr>
              <a:t>giữa</a:t>
            </a:r>
            <a:r>
              <a:rPr lang="en-US" sz="2200" dirty="0">
                <a:latin typeface="+mj-lt"/>
              </a:rPr>
              <a:t> (</a:t>
            </a:r>
            <a:r>
              <a:rPr lang="en-US" sz="2200" dirty="0" err="1">
                <a:latin typeface="+mj-lt"/>
              </a:rPr>
              <a:t>tâm</a:t>
            </a:r>
            <a:r>
              <a:rPr lang="en-US" sz="2200" dirty="0">
                <a:latin typeface="+mj-lt"/>
              </a:rPr>
              <a:t> </a:t>
            </a:r>
            <a:r>
              <a:rPr lang="en-US" sz="2200" dirty="0" err="1">
                <a:latin typeface="+mj-lt"/>
              </a:rPr>
              <a:t>cân</a:t>
            </a:r>
            <a:r>
              <a:rPr lang="en-US" sz="2200" dirty="0">
                <a:latin typeface="+mj-lt"/>
              </a:rPr>
              <a:t>).</a:t>
            </a:r>
          </a:p>
          <a:p>
            <a:pPr algn="just">
              <a:lnSpc>
                <a:spcPct val="150000"/>
              </a:lnSpc>
            </a:pPr>
            <a:r>
              <a:rPr lang="en-US" sz="2200" dirty="0">
                <a:latin typeface="+mj-lt"/>
              </a:rPr>
              <a:t>- Ở </a:t>
            </a:r>
            <a:r>
              <a:rPr lang="en-US" sz="2200" dirty="0" err="1">
                <a:latin typeface="+mj-lt"/>
              </a:rPr>
              <a:t>Hình</a:t>
            </a:r>
            <a:r>
              <a:rPr lang="en-US" sz="2200" dirty="0">
                <a:latin typeface="+mj-lt"/>
              </a:rPr>
              <a:t> 42.2c: NST </a:t>
            </a:r>
            <a:r>
              <a:rPr lang="en-US" sz="2200" dirty="0" err="1">
                <a:latin typeface="+mj-lt"/>
              </a:rPr>
              <a:t>có</a:t>
            </a:r>
            <a:r>
              <a:rPr lang="en-US" sz="2200" dirty="0">
                <a:latin typeface="+mj-lt"/>
              </a:rPr>
              <a:t> </a:t>
            </a:r>
            <a:r>
              <a:rPr lang="en-US" sz="2200" dirty="0" err="1">
                <a:latin typeface="+mj-lt"/>
              </a:rPr>
              <a:t>dạng</a:t>
            </a:r>
            <a:r>
              <a:rPr lang="en-US" sz="2200" dirty="0">
                <a:latin typeface="+mj-lt"/>
              </a:rPr>
              <a:t> </a:t>
            </a:r>
            <a:r>
              <a:rPr lang="en-US" sz="2200" dirty="0" err="1">
                <a:latin typeface="+mj-lt"/>
              </a:rPr>
              <a:t>hình</a:t>
            </a:r>
            <a:r>
              <a:rPr lang="en-US" sz="2200" dirty="0">
                <a:latin typeface="+mj-lt"/>
              </a:rPr>
              <a:t> </a:t>
            </a:r>
            <a:r>
              <a:rPr lang="en-US" sz="2200" dirty="0" err="1">
                <a:latin typeface="+mj-lt"/>
              </a:rPr>
              <a:t>hạt</a:t>
            </a:r>
            <a:r>
              <a:rPr lang="en-US" sz="2200" dirty="0">
                <a:latin typeface="+mj-lt"/>
              </a:rPr>
              <a:t>, </a:t>
            </a:r>
            <a:r>
              <a:rPr lang="en-US" sz="2200" dirty="0" err="1">
                <a:latin typeface="+mj-lt"/>
              </a:rPr>
              <a:t>tâm</a:t>
            </a:r>
            <a:r>
              <a:rPr lang="en-US" sz="2200" dirty="0">
                <a:latin typeface="+mj-lt"/>
              </a:rPr>
              <a:t> </a:t>
            </a:r>
            <a:r>
              <a:rPr lang="en-US" sz="2200" dirty="0" err="1">
                <a:latin typeface="+mj-lt"/>
              </a:rPr>
              <a:t>động</a:t>
            </a:r>
            <a:r>
              <a:rPr lang="en-US" sz="2200" dirty="0">
                <a:latin typeface="+mj-lt"/>
              </a:rPr>
              <a:t> </a:t>
            </a:r>
            <a:r>
              <a:rPr lang="en-US" sz="2200" dirty="0" err="1">
                <a:latin typeface="+mj-lt"/>
              </a:rPr>
              <a:t>nằm</a:t>
            </a:r>
            <a:r>
              <a:rPr lang="en-US" sz="2200" dirty="0">
                <a:latin typeface="+mj-lt"/>
              </a:rPr>
              <a:t> ở </a:t>
            </a:r>
            <a:r>
              <a:rPr lang="en-US" sz="2200" dirty="0" err="1">
                <a:latin typeface="+mj-lt"/>
              </a:rPr>
              <a:t>vị</a:t>
            </a:r>
            <a:r>
              <a:rPr lang="en-US" sz="2200" dirty="0">
                <a:latin typeface="+mj-lt"/>
              </a:rPr>
              <a:t> </a:t>
            </a:r>
            <a:r>
              <a:rPr lang="en-US" sz="2200" dirty="0" err="1">
                <a:latin typeface="+mj-lt"/>
              </a:rPr>
              <a:t>trí</a:t>
            </a:r>
            <a:r>
              <a:rPr lang="en-US" sz="2200" dirty="0">
                <a:latin typeface="+mj-lt"/>
              </a:rPr>
              <a:t> </a:t>
            </a:r>
            <a:r>
              <a:rPr lang="en-US" sz="2200" dirty="0" err="1">
                <a:latin typeface="+mj-lt"/>
              </a:rPr>
              <a:t>giữa</a:t>
            </a:r>
            <a:r>
              <a:rPr lang="en-US" sz="2200" dirty="0">
                <a:latin typeface="+mj-lt"/>
              </a:rPr>
              <a:t> (</a:t>
            </a:r>
            <a:r>
              <a:rPr lang="en-US" sz="2200" dirty="0" err="1">
                <a:latin typeface="+mj-lt"/>
              </a:rPr>
              <a:t>tâm</a:t>
            </a:r>
            <a:r>
              <a:rPr lang="en-US" sz="2200" dirty="0">
                <a:latin typeface="+mj-lt"/>
              </a:rPr>
              <a:t> </a:t>
            </a:r>
            <a:r>
              <a:rPr lang="en-US" sz="2200" dirty="0" err="1">
                <a:latin typeface="+mj-lt"/>
              </a:rPr>
              <a:t>cân</a:t>
            </a:r>
            <a:r>
              <a:rPr lang="en-US" sz="2200" dirty="0">
                <a:latin typeface="+mj-lt"/>
              </a:rPr>
              <a:t>).</a:t>
            </a:r>
          </a:p>
          <a:p>
            <a:pPr algn="just">
              <a:lnSpc>
                <a:spcPct val="150000"/>
              </a:lnSpc>
            </a:pPr>
            <a:r>
              <a:rPr lang="en-US" sz="2200" dirty="0">
                <a:latin typeface="+mj-lt"/>
              </a:rPr>
              <a:t>- Ở </a:t>
            </a:r>
            <a:r>
              <a:rPr lang="en-US" sz="2200" dirty="0" err="1">
                <a:latin typeface="+mj-lt"/>
              </a:rPr>
              <a:t>Hình</a:t>
            </a:r>
            <a:r>
              <a:rPr lang="en-US" sz="2200" dirty="0">
                <a:latin typeface="+mj-lt"/>
              </a:rPr>
              <a:t> 42.2d: NST </a:t>
            </a:r>
            <a:r>
              <a:rPr lang="en-US" sz="2200" dirty="0" err="1">
                <a:latin typeface="+mj-lt"/>
              </a:rPr>
              <a:t>có</a:t>
            </a:r>
            <a:r>
              <a:rPr lang="en-US" sz="2200" dirty="0">
                <a:latin typeface="+mj-lt"/>
              </a:rPr>
              <a:t> </a:t>
            </a:r>
            <a:r>
              <a:rPr lang="en-US" sz="2200" dirty="0" err="1">
                <a:latin typeface="+mj-lt"/>
              </a:rPr>
              <a:t>hình</a:t>
            </a:r>
            <a:r>
              <a:rPr lang="en-US" sz="2200" dirty="0">
                <a:latin typeface="+mj-lt"/>
              </a:rPr>
              <a:t> </a:t>
            </a:r>
            <a:r>
              <a:rPr lang="en-US" sz="2200" dirty="0" err="1">
                <a:latin typeface="+mj-lt"/>
              </a:rPr>
              <a:t>chữ</a:t>
            </a:r>
            <a:r>
              <a:rPr lang="en-US" sz="2200" dirty="0">
                <a:latin typeface="+mj-lt"/>
              </a:rPr>
              <a:t> X , </a:t>
            </a:r>
            <a:r>
              <a:rPr lang="en-US" sz="2200" dirty="0" err="1">
                <a:latin typeface="+mj-lt"/>
              </a:rPr>
              <a:t>tâm</a:t>
            </a:r>
            <a:r>
              <a:rPr lang="en-US" sz="2200" dirty="0">
                <a:latin typeface="+mj-lt"/>
              </a:rPr>
              <a:t> </a:t>
            </a:r>
            <a:r>
              <a:rPr lang="en-US" sz="2200" dirty="0" err="1">
                <a:latin typeface="+mj-lt"/>
              </a:rPr>
              <a:t>động</a:t>
            </a:r>
            <a:r>
              <a:rPr lang="en-US" sz="2200" dirty="0">
                <a:latin typeface="+mj-lt"/>
              </a:rPr>
              <a:t> </a:t>
            </a:r>
            <a:r>
              <a:rPr lang="en-US" sz="2200" dirty="0" err="1">
                <a:latin typeface="+mj-lt"/>
              </a:rPr>
              <a:t>nằm</a:t>
            </a:r>
            <a:r>
              <a:rPr lang="en-US" sz="2200" dirty="0">
                <a:latin typeface="+mj-lt"/>
              </a:rPr>
              <a:t> </a:t>
            </a:r>
            <a:r>
              <a:rPr lang="en-US" sz="2200" dirty="0" err="1">
                <a:latin typeface="+mj-lt"/>
              </a:rPr>
              <a:t>lệch</a:t>
            </a:r>
            <a:r>
              <a:rPr lang="en-US" sz="2200" dirty="0">
                <a:latin typeface="+mj-lt"/>
              </a:rPr>
              <a:t> (</a:t>
            </a:r>
            <a:r>
              <a:rPr lang="en-US" sz="2200" dirty="0" err="1">
                <a:latin typeface="+mj-lt"/>
              </a:rPr>
              <a:t>tâm</a:t>
            </a:r>
            <a:r>
              <a:rPr lang="en-US" sz="2200" dirty="0">
                <a:latin typeface="+mj-lt"/>
              </a:rPr>
              <a:t> </a:t>
            </a:r>
            <a:r>
              <a:rPr lang="en-US" sz="2200" dirty="0" err="1">
                <a:latin typeface="+mj-lt"/>
              </a:rPr>
              <a:t>lệch</a:t>
            </a:r>
            <a:r>
              <a:rPr lang="en-US" sz="2200" dirty="0">
                <a:latin typeface="+mj-lt"/>
              </a:rPr>
              <a:t>).</a:t>
            </a:r>
          </a:p>
        </p:txBody>
      </p:sp>
    </p:spTree>
    <p:extLst>
      <p:ext uri="{BB962C8B-B14F-4D97-AF65-F5344CB8AC3E}">
        <p14:creationId xmlns:p14="http://schemas.microsoft.com/office/powerpoint/2010/main" val="511836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circle(in)">
                                      <p:cBhvr>
                                        <p:cTn id="10" dur="2000"/>
                                        <p:tgtEl>
                                          <p:spTgt spid="17"/>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circle(in)">
                                      <p:cBhvr>
                                        <p:cTn id="13" dur="2000"/>
                                        <p:tgtEl>
                                          <p:spTgt spid="18"/>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circle(in)">
                                      <p:cBhvr>
                                        <p:cTn id="16" dur="2000"/>
                                        <p:tgtEl>
                                          <p:spTgt spid="19"/>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circle(in)">
                                      <p:cBhvr>
                                        <p:cTn id="19" dur="2000"/>
                                        <p:tgtEl>
                                          <p:spTgt spid="20"/>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circle(in)">
                                      <p:cBhvr>
                                        <p:cTn id="22" dur="20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arn(inVertical)">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P spid="22"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61B4106-E073-EF30-6D01-F65D2AC26A3D}"/>
              </a:ext>
            </a:extLst>
          </p:cNvPr>
          <p:cNvSpPr>
            <a:spLocks noGrp="1"/>
          </p:cNvSpPr>
          <p:nvPr>
            <p:ph type="title"/>
          </p:nvPr>
        </p:nvSpPr>
        <p:spPr>
          <a:xfrm>
            <a:off x="344128" y="589938"/>
            <a:ext cx="9821848" cy="4280886"/>
          </a:xfrm>
        </p:spPr>
        <p:txBody>
          <a:bodyPr/>
          <a:lstStyle/>
          <a:p>
            <a:pPr>
              <a:lnSpc>
                <a:spcPct val="120000"/>
              </a:lnSpc>
            </a:pPr>
            <a:r>
              <a:rPr lang="en-US"/>
              <a:t>DI TRUYỀN </a:t>
            </a:r>
            <a:br>
              <a:rPr lang="en-US"/>
            </a:br>
            <a:r>
              <a:rPr lang="en-US"/>
              <a:t>NHIỄM SẮC THỂ</a:t>
            </a:r>
          </a:p>
        </p:txBody>
      </p:sp>
      <p:sp>
        <p:nvSpPr>
          <p:cNvPr id="7" name="Text Placeholder 6">
            <a:extLst>
              <a:ext uri="{FF2B5EF4-FFF2-40B4-BE49-F238E27FC236}">
                <a16:creationId xmlns:a16="http://schemas.microsoft.com/office/drawing/2014/main" id="{BBD16731-F6B4-25D3-9876-27AD741C5CA4}"/>
              </a:ext>
            </a:extLst>
          </p:cNvPr>
          <p:cNvSpPr>
            <a:spLocks noGrp="1"/>
          </p:cNvSpPr>
          <p:nvPr>
            <p:ph type="body" sz="quarter" idx="11"/>
          </p:nvPr>
        </p:nvSpPr>
        <p:spPr>
          <a:xfrm>
            <a:off x="4681422" y="1056430"/>
            <a:ext cx="3394356" cy="840176"/>
          </a:xfrm>
          <a:prstGeom prst="roundRect">
            <a:avLst>
              <a:gd name="adj" fmla="val 50000"/>
            </a:avLst>
          </a:prstGeom>
        </p:spPr>
        <p:txBody>
          <a:bodyPr/>
          <a:lstStyle/>
          <a:p>
            <a:r>
              <a:rPr lang="en-US" sz="3600" b="1"/>
              <a:t>CHƯƠNG XII</a:t>
            </a:r>
          </a:p>
        </p:txBody>
      </p:sp>
      <p:sp>
        <p:nvSpPr>
          <p:cNvPr id="8" name="TextBox 7">
            <a:extLst>
              <a:ext uri="{FF2B5EF4-FFF2-40B4-BE49-F238E27FC236}">
                <a16:creationId xmlns:a16="http://schemas.microsoft.com/office/drawing/2014/main" id="{E919E0A3-34DA-EDE2-639C-0C8272FC9537}"/>
              </a:ext>
            </a:extLst>
          </p:cNvPr>
          <p:cNvSpPr txBox="1"/>
          <p:nvPr/>
        </p:nvSpPr>
        <p:spPr>
          <a:xfrm>
            <a:off x="537883" y="5306721"/>
            <a:ext cx="5181599" cy="628955"/>
          </a:xfrm>
          <a:prstGeom prst="rect">
            <a:avLst/>
          </a:prstGeom>
          <a:noFill/>
        </p:spPr>
        <p:txBody>
          <a:bodyPr wrap="square">
            <a:spAutoFit/>
          </a:bodyPr>
          <a:lstStyle/>
          <a:p>
            <a:pPr>
              <a:lnSpc>
                <a:spcPct val="120000"/>
              </a:lnSpc>
            </a:pPr>
            <a:r>
              <a:rPr lang="en-US" sz="3200" b="1">
                <a:solidFill>
                  <a:srgbClr val="FFFF00"/>
                </a:solidFill>
              </a:rPr>
              <a:t>KHOA HỌC TỰ NHIÊN 9</a:t>
            </a:r>
          </a:p>
        </p:txBody>
      </p:sp>
      <p:cxnSp>
        <p:nvCxnSpPr>
          <p:cNvPr id="10" name="Straight Connector 9">
            <a:extLst>
              <a:ext uri="{FF2B5EF4-FFF2-40B4-BE49-F238E27FC236}">
                <a16:creationId xmlns:a16="http://schemas.microsoft.com/office/drawing/2014/main" id="{99129801-F9DA-0A3D-98C2-04FE831294AF}"/>
              </a:ext>
            </a:extLst>
          </p:cNvPr>
          <p:cNvCxnSpPr>
            <a:cxnSpLocks/>
          </p:cNvCxnSpPr>
          <p:nvPr/>
        </p:nvCxnSpPr>
        <p:spPr>
          <a:xfrm>
            <a:off x="537883" y="5031804"/>
            <a:ext cx="3155576"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1026" name="Picture 2" descr="Extraordinary Care | Emory Health Digest">
            <a:extLst>
              <a:ext uri="{FF2B5EF4-FFF2-40B4-BE49-F238E27FC236}">
                <a16:creationId xmlns:a16="http://schemas.microsoft.com/office/drawing/2014/main" id="{17F5E620-B0C7-BA6A-4F40-A9278AE165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75778" y="1739480"/>
            <a:ext cx="3859234" cy="39441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385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7">
                                            <p:bg/>
                                          </p:spTgt>
                                        </p:tgtEl>
                                        <p:attrNameLst>
                                          <p:attrName>style.visibility</p:attrName>
                                        </p:attrNameLst>
                                      </p:cBhvr>
                                      <p:to>
                                        <p:strVal val="visible"/>
                                      </p:to>
                                    </p:set>
                                    <p:animEffect transition="in" filter="circle(in)">
                                      <p:cBhvr>
                                        <p:cTn id="10" dur="2000"/>
                                        <p:tgtEl>
                                          <p:spTgt spid="7">
                                            <p:bg/>
                                          </p:spTgt>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circle(in)">
                                      <p:cBhvr>
                                        <p:cTn id="15" dur="20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build="p" animBg="1"/>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7" name="Rectangle: Rounded Corners 96">
            <a:extLst>
              <a:ext uri="{FF2B5EF4-FFF2-40B4-BE49-F238E27FC236}">
                <a16:creationId xmlns:a16="http://schemas.microsoft.com/office/drawing/2014/main" id="{BC639B41-F8DD-600C-D73D-04D8B860DB23}"/>
              </a:ext>
            </a:extLst>
          </p:cNvPr>
          <p:cNvSpPr/>
          <p:nvPr/>
        </p:nvSpPr>
        <p:spPr>
          <a:xfrm>
            <a:off x="0" y="561699"/>
            <a:ext cx="4685553" cy="531906"/>
          </a:xfrm>
          <a:prstGeom prst="roundRect">
            <a:avLst>
              <a:gd name="adj" fmla="val 50000"/>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2. </a:t>
            </a:r>
            <a:r>
              <a:rPr lang="en-US" sz="2400" b="1" dirty="0" err="1">
                <a:solidFill>
                  <a:schemeClr val="tx1"/>
                </a:solidFill>
              </a:rPr>
              <a:t>Hình</a:t>
            </a:r>
            <a:r>
              <a:rPr lang="en-US" sz="2400" b="1" dirty="0">
                <a:solidFill>
                  <a:schemeClr val="tx1"/>
                </a:solidFill>
              </a:rPr>
              <a:t> </a:t>
            </a:r>
            <a:r>
              <a:rPr lang="en-US" sz="2400" b="1" dirty="0" err="1">
                <a:solidFill>
                  <a:schemeClr val="tx1"/>
                </a:solidFill>
              </a:rPr>
              <a:t>dạng</a:t>
            </a:r>
            <a:r>
              <a:rPr lang="en-US" sz="2400" b="1" dirty="0">
                <a:solidFill>
                  <a:schemeClr val="tx1"/>
                </a:solidFill>
              </a:rPr>
              <a:t> </a:t>
            </a:r>
            <a:r>
              <a:rPr lang="en-US" sz="2400" b="1" dirty="0" err="1">
                <a:solidFill>
                  <a:schemeClr val="tx1"/>
                </a:solidFill>
              </a:rPr>
              <a:t>và</a:t>
            </a:r>
            <a:r>
              <a:rPr lang="en-US" sz="2400" b="1" dirty="0">
                <a:solidFill>
                  <a:schemeClr val="tx1"/>
                </a:solidFill>
              </a:rPr>
              <a:t> </a:t>
            </a:r>
            <a:r>
              <a:rPr lang="en-US" sz="2400" b="1" dirty="0" err="1">
                <a:solidFill>
                  <a:schemeClr val="tx1"/>
                </a:solidFill>
              </a:rPr>
              <a:t>cấu</a:t>
            </a:r>
            <a:r>
              <a:rPr lang="en-US" sz="2400" b="1" dirty="0">
                <a:solidFill>
                  <a:schemeClr val="tx1"/>
                </a:solidFill>
              </a:rPr>
              <a:t> </a:t>
            </a:r>
            <a:r>
              <a:rPr lang="en-US" sz="2400" b="1" dirty="0" err="1">
                <a:solidFill>
                  <a:schemeClr val="tx1"/>
                </a:solidFill>
              </a:rPr>
              <a:t>trúc</a:t>
            </a:r>
            <a:r>
              <a:rPr lang="en-US" sz="2400" b="1" dirty="0">
                <a:solidFill>
                  <a:schemeClr val="tx1"/>
                </a:solidFill>
              </a:rPr>
              <a:t> NST</a:t>
            </a:r>
          </a:p>
        </p:txBody>
      </p:sp>
      <p:grpSp>
        <p:nvGrpSpPr>
          <p:cNvPr id="16" name="Group 15">
            <a:extLst>
              <a:ext uri="{FF2B5EF4-FFF2-40B4-BE49-F238E27FC236}">
                <a16:creationId xmlns:a16="http://schemas.microsoft.com/office/drawing/2014/main" id="{07F5D8F4-6EAA-2A12-34DD-1FEC8ADB2F8B}"/>
              </a:ext>
            </a:extLst>
          </p:cNvPr>
          <p:cNvGrpSpPr/>
          <p:nvPr/>
        </p:nvGrpSpPr>
        <p:grpSpPr>
          <a:xfrm>
            <a:off x="6805707" y="1779297"/>
            <a:ext cx="3651625" cy="4745318"/>
            <a:chOff x="7984563" y="1557159"/>
            <a:chExt cx="3651625" cy="4745318"/>
          </a:xfrm>
        </p:grpSpPr>
        <p:pic>
          <p:nvPicPr>
            <p:cNvPr id="2050" name="Picture 2" descr="What is a Chromosome | Definition of Chromosome">
              <a:extLst>
                <a:ext uri="{FF2B5EF4-FFF2-40B4-BE49-F238E27FC236}">
                  <a16:creationId xmlns:a16="http://schemas.microsoft.com/office/drawing/2014/main" id="{E3BBB7D3-C6D1-1EE0-4043-42DB9AEF447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468" t="21002" r="74691" b="9804"/>
            <a:stretch/>
          </p:blipFill>
          <p:spPr bwMode="auto">
            <a:xfrm>
              <a:off x="7984563" y="1557159"/>
              <a:ext cx="2426449" cy="4745318"/>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a:extLst>
                <a:ext uri="{FF2B5EF4-FFF2-40B4-BE49-F238E27FC236}">
                  <a16:creationId xmlns:a16="http://schemas.microsoft.com/office/drawing/2014/main" id="{4B25739A-8D40-DD1A-556E-A91C3CD0569F}"/>
                </a:ext>
              </a:extLst>
            </p:cNvPr>
            <p:cNvCxnSpPr/>
            <p:nvPr/>
          </p:nvCxnSpPr>
          <p:spPr>
            <a:xfrm>
              <a:off x="9831294" y="2332748"/>
              <a:ext cx="1045882"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56C48F01-FBDB-01F4-4A81-30E7A7F618FA}"/>
                </a:ext>
              </a:extLst>
            </p:cNvPr>
            <p:cNvCxnSpPr/>
            <p:nvPr/>
          </p:nvCxnSpPr>
          <p:spPr>
            <a:xfrm>
              <a:off x="9365130" y="3300936"/>
              <a:ext cx="1045882"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3256D274-A80F-53B4-1639-4420055A114A}"/>
                </a:ext>
              </a:extLst>
            </p:cNvPr>
            <p:cNvCxnSpPr/>
            <p:nvPr/>
          </p:nvCxnSpPr>
          <p:spPr>
            <a:xfrm>
              <a:off x="9699813" y="4878724"/>
              <a:ext cx="1045882"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D4BDD16C-17FF-9C2D-D1A0-637F1BFCAE0D}"/>
                </a:ext>
              </a:extLst>
            </p:cNvPr>
            <p:cNvSpPr txBox="1"/>
            <p:nvPr/>
          </p:nvSpPr>
          <p:spPr>
            <a:xfrm>
              <a:off x="10930964" y="2021971"/>
              <a:ext cx="705224" cy="523220"/>
            </a:xfrm>
            <a:prstGeom prst="rect">
              <a:avLst/>
            </a:prstGeom>
            <a:noFill/>
          </p:spPr>
          <p:txBody>
            <a:bodyPr wrap="square" rtlCol="0">
              <a:spAutoFit/>
            </a:bodyPr>
            <a:lstStyle/>
            <a:p>
              <a:r>
                <a:rPr lang="en-US" sz="2800" b="1" dirty="0"/>
                <a:t>A</a:t>
              </a:r>
            </a:p>
          </p:txBody>
        </p:sp>
        <p:sp>
          <p:nvSpPr>
            <p:cNvPr id="2" name="TextBox 1">
              <a:extLst>
                <a:ext uri="{FF2B5EF4-FFF2-40B4-BE49-F238E27FC236}">
                  <a16:creationId xmlns:a16="http://schemas.microsoft.com/office/drawing/2014/main" id="{804E4113-2578-A5AF-19E2-04FF0F3737F9}"/>
                </a:ext>
              </a:extLst>
            </p:cNvPr>
            <p:cNvSpPr txBox="1"/>
            <p:nvPr/>
          </p:nvSpPr>
          <p:spPr>
            <a:xfrm>
              <a:off x="10464800" y="2972230"/>
              <a:ext cx="705224" cy="523220"/>
            </a:xfrm>
            <a:prstGeom prst="rect">
              <a:avLst/>
            </a:prstGeom>
            <a:noFill/>
          </p:spPr>
          <p:txBody>
            <a:bodyPr wrap="square" rtlCol="0">
              <a:spAutoFit/>
            </a:bodyPr>
            <a:lstStyle/>
            <a:p>
              <a:r>
                <a:rPr lang="en-US" sz="2800" b="1" dirty="0"/>
                <a:t>B</a:t>
              </a:r>
            </a:p>
          </p:txBody>
        </p:sp>
        <p:sp>
          <p:nvSpPr>
            <p:cNvPr id="3" name="TextBox 2">
              <a:extLst>
                <a:ext uri="{FF2B5EF4-FFF2-40B4-BE49-F238E27FC236}">
                  <a16:creationId xmlns:a16="http://schemas.microsoft.com/office/drawing/2014/main" id="{5A9F048E-6674-C5EF-BDED-386039C181C7}"/>
                </a:ext>
              </a:extLst>
            </p:cNvPr>
            <p:cNvSpPr txBox="1"/>
            <p:nvPr/>
          </p:nvSpPr>
          <p:spPr>
            <a:xfrm>
              <a:off x="10745695" y="4617114"/>
              <a:ext cx="705224" cy="523220"/>
            </a:xfrm>
            <a:prstGeom prst="rect">
              <a:avLst/>
            </a:prstGeom>
            <a:noFill/>
          </p:spPr>
          <p:txBody>
            <a:bodyPr wrap="square" rtlCol="0">
              <a:spAutoFit/>
            </a:bodyPr>
            <a:lstStyle/>
            <a:p>
              <a:r>
                <a:rPr lang="en-US" sz="2800" b="1"/>
                <a:t>C</a:t>
              </a:r>
            </a:p>
          </p:txBody>
        </p:sp>
      </p:grpSp>
      <p:sp>
        <p:nvSpPr>
          <p:cNvPr id="11" name="TextBox 10">
            <a:extLst>
              <a:ext uri="{FF2B5EF4-FFF2-40B4-BE49-F238E27FC236}">
                <a16:creationId xmlns:a16="http://schemas.microsoft.com/office/drawing/2014/main" id="{06C9E3D5-90B6-C0F0-97DA-8A2A048B3B35}"/>
              </a:ext>
            </a:extLst>
          </p:cNvPr>
          <p:cNvSpPr txBox="1"/>
          <p:nvPr/>
        </p:nvSpPr>
        <p:spPr>
          <a:xfrm>
            <a:off x="19429" y="1779297"/>
            <a:ext cx="6531273" cy="1073485"/>
          </a:xfrm>
          <a:prstGeom prst="roundRect">
            <a:avLst/>
          </a:prstGeom>
          <a:solidFill>
            <a:srgbClr val="FEE7FA"/>
          </a:solidFill>
          <a:ln w="19050">
            <a:solidFill>
              <a:schemeClr val="accent4"/>
            </a:solidFill>
            <a:prstDash val="sysDash"/>
          </a:ln>
        </p:spPr>
        <p:txBody>
          <a:bodyPr wrap="square">
            <a:spAutoFit/>
          </a:bodyPr>
          <a:lstStyle/>
          <a:p>
            <a:pPr algn="just">
              <a:lnSpc>
                <a:spcPct val="125000"/>
              </a:lnSpc>
            </a:pPr>
            <a:r>
              <a:rPr lang="vi-VN" sz="2400" b="1" i="0" dirty="0">
                <a:solidFill>
                  <a:srgbClr val="008000"/>
                </a:solidFill>
                <a:effectLst/>
                <a:latin typeface="+mj-lt"/>
              </a:rPr>
              <a:t>Câu hỏi 2 trang 182:</a:t>
            </a:r>
            <a:r>
              <a:rPr lang="en-US" sz="2400" dirty="0">
                <a:solidFill>
                  <a:srgbClr val="000000"/>
                </a:solidFill>
                <a:latin typeface="+mj-lt"/>
              </a:rPr>
              <a:t> </a:t>
            </a:r>
            <a:r>
              <a:rPr lang="vi-VN" sz="2400" b="0" i="0" dirty="0">
                <a:solidFill>
                  <a:srgbClr val="000000"/>
                </a:solidFill>
                <a:effectLst/>
                <a:latin typeface="+mj-lt"/>
              </a:rPr>
              <a:t>Các vị trí A, B, C ở Hình tương ứng với những bộ phận nào của NST?</a:t>
            </a:r>
            <a:endParaRPr lang="en-US" sz="2400" dirty="0">
              <a:latin typeface="+mj-lt"/>
            </a:endParaRPr>
          </a:p>
        </p:txBody>
      </p:sp>
      <p:sp>
        <p:nvSpPr>
          <p:cNvPr id="17" name="TextBox 16">
            <a:extLst>
              <a:ext uri="{FF2B5EF4-FFF2-40B4-BE49-F238E27FC236}">
                <a16:creationId xmlns:a16="http://schemas.microsoft.com/office/drawing/2014/main" id="{E829FC2B-33A7-78F8-F728-92FDD47631E7}"/>
              </a:ext>
            </a:extLst>
          </p:cNvPr>
          <p:cNvSpPr txBox="1"/>
          <p:nvPr/>
        </p:nvSpPr>
        <p:spPr>
          <a:xfrm>
            <a:off x="215153" y="1224798"/>
            <a:ext cx="4159624" cy="461665"/>
          </a:xfrm>
          <a:prstGeom prst="rect">
            <a:avLst/>
          </a:prstGeom>
          <a:noFill/>
        </p:spPr>
        <p:txBody>
          <a:bodyPr wrap="square" rtlCol="0">
            <a:spAutoFit/>
          </a:bodyPr>
          <a:lstStyle/>
          <a:p>
            <a:r>
              <a:rPr lang="en-US" sz="2400" b="1">
                <a:solidFill>
                  <a:schemeClr val="accent2"/>
                </a:solidFill>
              </a:rPr>
              <a:t>a) Hình dạng NST</a:t>
            </a:r>
          </a:p>
        </p:txBody>
      </p:sp>
      <p:sp>
        <p:nvSpPr>
          <p:cNvPr id="9" name="Rectangle 8">
            <a:extLst>
              <a:ext uri="{FF2B5EF4-FFF2-40B4-BE49-F238E27FC236}">
                <a16:creationId xmlns:a16="http://schemas.microsoft.com/office/drawing/2014/main" id="{2ABD62C7-F524-4B76-399A-FB3AFE0D8893}"/>
              </a:ext>
            </a:extLst>
          </p:cNvPr>
          <p:cNvSpPr/>
          <p:nvPr/>
        </p:nvSpPr>
        <p:spPr>
          <a:xfrm>
            <a:off x="0" y="3742"/>
            <a:ext cx="12192000" cy="557958"/>
          </a:xfrm>
          <a:prstGeom prst="rect">
            <a:avLst/>
          </a:prstGeom>
          <a:solidFill>
            <a:schemeClr val="accent2">
              <a:lumMod val="20000"/>
              <a:lumOff val="8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10" name="TextBox 9">
            <a:extLst>
              <a:ext uri="{FF2B5EF4-FFF2-40B4-BE49-F238E27FC236}">
                <a16:creationId xmlns:a16="http://schemas.microsoft.com/office/drawing/2014/main" id="{C8AC0DCF-742B-7C15-E22F-43EB4A8EBD64}"/>
              </a:ext>
            </a:extLst>
          </p:cNvPr>
          <p:cNvSpPr txBox="1"/>
          <p:nvPr/>
        </p:nvSpPr>
        <p:spPr>
          <a:xfrm>
            <a:off x="119089" y="-186"/>
            <a:ext cx="5361334" cy="561885"/>
          </a:xfrm>
          <a:prstGeom prst="rect">
            <a:avLst/>
          </a:prstGeom>
          <a:noFill/>
        </p:spPr>
        <p:txBody>
          <a:bodyPr wrap="square" rtlCol="0">
            <a:spAutoFit/>
          </a:bodyPr>
          <a:lstStyle/>
          <a:p>
            <a:pPr>
              <a:lnSpc>
                <a:spcPct val="120000"/>
              </a:lnSpc>
            </a:pPr>
            <a:r>
              <a:rPr lang="en-US" sz="2800" b="1" dirty="0">
                <a:solidFill>
                  <a:schemeClr val="accent2"/>
                </a:solidFill>
              </a:rPr>
              <a:t>I. NHIỄM SẮC THỂ</a:t>
            </a:r>
          </a:p>
        </p:txBody>
      </p:sp>
      <p:sp>
        <p:nvSpPr>
          <p:cNvPr id="13" name="TextBox 12">
            <a:extLst>
              <a:ext uri="{FF2B5EF4-FFF2-40B4-BE49-F238E27FC236}">
                <a16:creationId xmlns:a16="http://schemas.microsoft.com/office/drawing/2014/main" id="{AA6701A5-A59C-4AD2-CDF2-CCE851E9475C}"/>
              </a:ext>
            </a:extLst>
          </p:cNvPr>
          <p:cNvSpPr txBox="1"/>
          <p:nvPr/>
        </p:nvSpPr>
        <p:spPr>
          <a:xfrm>
            <a:off x="9680341" y="2222603"/>
            <a:ext cx="2131908" cy="523220"/>
          </a:xfrm>
          <a:prstGeom prst="rect">
            <a:avLst/>
          </a:prstGeom>
          <a:solidFill>
            <a:schemeClr val="bg1"/>
          </a:solidFill>
        </p:spPr>
        <p:txBody>
          <a:bodyPr wrap="square">
            <a:spAutoFit/>
          </a:bodyPr>
          <a:lstStyle/>
          <a:p>
            <a:r>
              <a:rPr lang="en-US" sz="2800" dirty="0">
                <a:solidFill>
                  <a:srgbClr val="000000"/>
                </a:solidFill>
                <a:latin typeface="+mj-lt"/>
              </a:rPr>
              <a:t>C</a:t>
            </a:r>
            <a:r>
              <a:rPr lang="vi-VN" sz="2800" b="0" i="0" dirty="0">
                <a:solidFill>
                  <a:srgbClr val="000000"/>
                </a:solidFill>
                <a:effectLst/>
                <a:latin typeface="+mj-lt"/>
              </a:rPr>
              <a:t>ánh ngắn </a:t>
            </a:r>
            <a:endParaRPr lang="en-US" sz="2800" dirty="0"/>
          </a:p>
        </p:txBody>
      </p:sp>
      <p:sp>
        <p:nvSpPr>
          <p:cNvPr id="14" name="TextBox 13">
            <a:extLst>
              <a:ext uri="{FF2B5EF4-FFF2-40B4-BE49-F238E27FC236}">
                <a16:creationId xmlns:a16="http://schemas.microsoft.com/office/drawing/2014/main" id="{B481F7B2-7E0B-C7BA-CF93-22E33BC2497D}"/>
              </a:ext>
            </a:extLst>
          </p:cNvPr>
          <p:cNvSpPr txBox="1"/>
          <p:nvPr/>
        </p:nvSpPr>
        <p:spPr>
          <a:xfrm>
            <a:off x="9339708" y="3140167"/>
            <a:ext cx="1864710" cy="523220"/>
          </a:xfrm>
          <a:prstGeom prst="rect">
            <a:avLst/>
          </a:prstGeom>
          <a:solidFill>
            <a:schemeClr val="bg1"/>
          </a:solidFill>
        </p:spPr>
        <p:txBody>
          <a:bodyPr wrap="square">
            <a:spAutoFit/>
          </a:bodyPr>
          <a:lstStyle/>
          <a:p>
            <a:r>
              <a:rPr lang="en-US" sz="2800" b="0" i="0" dirty="0" err="1">
                <a:solidFill>
                  <a:srgbClr val="000000"/>
                </a:solidFill>
                <a:effectLst/>
                <a:latin typeface="+mj-lt"/>
              </a:rPr>
              <a:t>Tâm</a:t>
            </a:r>
            <a:r>
              <a:rPr lang="en-US" sz="2800" b="0" i="0" dirty="0">
                <a:solidFill>
                  <a:srgbClr val="000000"/>
                </a:solidFill>
                <a:effectLst/>
                <a:latin typeface="+mj-lt"/>
              </a:rPr>
              <a:t> </a:t>
            </a:r>
            <a:r>
              <a:rPr lang="en-US" sz="2800" b="0" i="0" dirty="0" err="1">
                <a:solidFill>
                  <a:srgbClr val="000000"/>
                </a:solidFill>
                <a:effectLst/>
                <a:latin typeface="+mj-lt"/>
              </a:rPr>
              <a:t>động</a:t>
            </a:r>
            <a:endParaRPr lang="en-US" sz="2800" dirty="0"/>
          </a:p>
        </p:txBody>
      </p:sp>
      <p:sp>
        <p:nvSpPr>
          <p:cNvPr id="18" name="TextBox 17">
            <a:extLst>
              <a:ext uri="{FF2B5EF4-FFF2-40B4-BE49-F238E27FC236}">
                <a16:creationId xmlns:a16="http://schemas.microsoft.com/office/drawing/2014/main" id="{71D4746E-5276-4CC7-3117-8AB61F797FB0}"/>
              </a:ext>
            </a:extLst>
          </p:cNvPr>
          <p:cNvSpPr txBox="1"/>
          <p:nvPr/>
        </p:nvSpPr>
        <p:spPr>
          <a:xfrm>
            <a:off x="9592899" y="4785051"/>
            <a:ext cx="2131908" cy="523220"/>
          </a:xfrm>
          <a:prstGeom prst="rect">
            <a:avLst/>
          </a:prstGeom>
          <a:solidFill>
            <a:schemeClr val="bg1"/>
          </a:solidFill>
        </p:spPr>
        <p:txBody>
          <a:bodyPr wrap="square">
            <a:spAutoFit/>
          </a:bodyPr>
          <a:lstStyle/>
          <a:p>
            <a:r>
              <a:rPr lang="en-US" sz="2800" dirty="0">
                <a:solidFill>
                  <a:srgbClr val="000000"/>
                </a:solidFill>
                <a:latin typeface="+mj-lt"/>
              </a:rPr>
              <a:t>C</a:t>
            </a:r>
            <a:r>
              <a:rPr lang="vi-VN" sz="2800" b="0" i="0" dirty="0">
                <a:solidFill>
                  <a:srgbClr val="000000"/>
                </a:solidFill>
                <a:effectLst/>
                <a:latin typeface="+mj-lt"/>
              </a:rPr>
              <a:t>ánh </a:t>
            </a:r>
            <a:r>
              <a:rPr lang="en-US" sz="2800" b="0" i="0" dirty="0" err="1">
                <a:solidFill>
                  <a:srgbClr val="000000"/>
                </a:solidFill>
                <a:effectLst/>
                <a:latin typeface="+mj-lt"/>
              </a:rPr>
              <a:t>dài</a:t>
            </a:r>
            <a:endParaRPr lang="en-US" sz="2800" dirty="0"/>
          </a:p>
        </p:txBody>
      </p:sp>
    </p:spTree>
    <p:extLst>
      <p:ext uri="{BB962C8B-B14F-4D97-AF65-F5344CB8AC3E}">
        <p14:creationId xmlns:p14="http://schemas.microsoft.com/office/powerpoint/2010/main" val="3551458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barn(inVertical)">
                                      <p:cBhvr>
                                        <p:cTn id="1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4" grpId="0" animBg="1"/>
      <p:bldP spid="18"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F418F93-AD53-7EF1-7D3E-92D21538C4C3}"/>
              </a:ext>
            </a:extLst>
          </p:cNvPr>
          <p:cNvSpPr/>
          <p:nvPr/>
        </p:nvSpPr>
        <p:spPr>
          <a:xfrm>
            <a:off x="555812" y="245041"/>
            <a:ext cx="11223812" cy="950259"/>
          </a:xfrm>
          <a:prstGeom prst="rect">
            <a:avLst/>
          </a:prstGeom>
          <a:solidFill>
            <a:schemeClr val="accent2">
              <a:lumMod val="20000"/>
              <a:lumOff val="8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E85BC8D-4975-0813-19D2-4F01AED85FB9}"/>
              </a:ext>
            </a:extLst>
          </p:cNvPr>
          <p:cNvSpPr/>
          <p:nvPr/>
        </p:nvSpPr>
        <p:spPr>
          <a:xfrm>
            <a:off x="555812" y="1195300"/>
            <a:ext cx="11223812" cy="539347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 name="Group 34">
            <a:extLst>
              <a:ext uri="{FF2B5EF4-FFF2-40B4-BE49-F238E27FC236}">
                <a16:creationId xmlns:a16="http://schemas.microsoft.com/office/drawing/2014/main" id="{C72E6AAF-F1AF-AC26-56A5-7FD0A8FCC0B7}"/>
              </a:ext>
            </a:extLst>
          </p:cNvPr>
          <p:cNvGrpSpPr/>
          <p:nvPr/>
        </p:nvGrpSpPr>
        <p:grpSpPr>
          <a:xfrm>
            <a:off x="5253318" y="1313352"/>
            <a:ext cx="6430683" cy="5225113"/>
            <a:chOff x="5253318" y="1313352"/>
            <a:chExt cx="6430683" cy="5225113"/>
          </a:xfrm>
        </p:grpSpPr>
        <p:grpSp>
          <p:nvGrpSpPr>
            <p:cNvPr id="25" name="Group 24">
              <a:extLst>
                <a:ext uri="{FF2B5EF4-FFF2-40B4-BE49-F238E27FC236}">
                  <a16:creationId xmlns:a16="http://schemas.microsoft.com/office/drawing/2014/main" id="{E23A722E-2C2C-685F-6413-B8846A70AED5}"/>
                </a:ext>
              </a:extLst>
            </p:cNvPr>
            <p:cNvGrpSpPr/>
            <p:nvPr/>
          </p:nvGrpSpPr>
          <p:grpSpPr>
            <a:xfrm>
              <a:off x="5253318" y="1313352"/>
              <a:ext cx="6430683" cy="5069517"/>
              <a:chOff x="5253318" y="1313352"/>
              <a:chExt cx="6430683" cy="5069517"/>
            </a:xfrm>
          </p:grpSpPr>
          <p:pic>
            <p:nvPicPr>
              <p:cNvPr id="4" name="Picture 2" descr="ASHG on X: &quot;#Chromosome 2 is almost as large! With 243 million bases, it  contains over 1000 genes. That's about 5-7% of the total number of human  genes. The total number of">
                <a:extLst>
                  <a:ext uri="{FF2B5EF4-FFF2-40B4-BE49-F238E27FC236}">
                    <a16:creationId xmlns:a16="http://schemas.microsoft.com/office/drawing/2014/main" id="{ACF4D978-1471-F88D-F4EC-2485875F948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329" b="2484"/>
              <a:stretch/>
            </p:blipFill>
            <p:spPr bwMode="auto">
              <a:xfrm>
                <a:off x="5253318" y="1313352"/>
                <a:ext cx="6430683" cy="5069517"/>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C33AAFAB-D15A-0118-A94C-D24EF6185727}"/>
                  </a:ext>
                </a:extLst>
              </p:cNvPr>
              <p:cNvSpPr/>
              <p:nvPr/>
            </p:nvSpPr>
            <p:spPr>
              <a:xfrm>
                <a:off x="5862918" y="2611718"/>
                <a:ext cx="657411" cy="3346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62927D0E-F0F9-6530-603E-661AE28218E2}"/>
                  </a:ext>
                </a:extLst>
              </p:cNvPr>
              <p:cNvSpPr/>
              <p:nvPr/>
            </p:nvSpPr>
            <p:spPr>
              <a:xfrm>
                <a:off x="7528284" y="2444377"/>
                <a:ext cx="657411" cy="3346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EF155D7F-E2EC-8B04-ACE5-E1826133C437}"/>
                  </a:ext>
                </a:extLst>
              </p:cNvPr>
              <p:cNvSpPr/>
              <p:nvPr/>
            </p:nvSpPr>
            <p:spPr>
              <a:xfrm>
                <a:off x="10050354" y="2496038"/>
                <a:ext cx="928423" cy="3346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C21CAF22-BA3D-5519-98DA-9970FE91EB9F}"/>
                  </a:ext>
                </a:extLst>
              </p:cNvPr>
              <p:cNvSpPr/>
              <p:nvPr/>
            </p:nvSpPr>
            <p:spPr>
              <a:xfrm>
                <a:off x="8149951" y="6006678"/>
                <a:ext cx="928423" cy="3346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C108A45B-DAB5-7EC5-9FF9-C3EE9587F3CA}"/>
                  </a:ext>
                </a:extLst>
              </p:cNvPr>
              <p:cNvSpPr/>
              <p:nvPr/>
            </p:nvSpPr>
            <p:spPr>
              <a:xfrm>
                <a:off x="6486538" y="3125876"/>
                <a:ext cx="1521933" cy="3346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A41C9320-F1DE-87C1-F98A-800A92B249EA}"/>
                  </a:ext>
                </a:extLst>
              </p:cNvPr>
              <p:cNvSpPr/>
              <p:nvPr/>
            </p:nvSpPr>
            <p:spPr>
              <a:xfrm>
                <a:off x="6096000" y="3916223"/>
                <a:ext cx="830729" cy="3346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TextBox 25">
              <a:extLst>
                <a:ext uri="{FF2B5EF4-FFF2-40B4-BE49-F238E27FC236}">
                  <a16:creationId xmlns:a16="http://schemas.microsoft.com/office/drawing/2014/main" id="{BCD3F2ED-83FE-4E4F-7A5F-ADB543A7E5E4}"/>
                </a:ext>
              </a:extLst>
            </p:cNvPr>
            <p:cNvSpPr txBox="1"/>
            <p:nvPr/>
          </p:nvSpPr>
          <p:spPr>
            <a:xfrm>
              <a:off x="5480423" y="2574878"/>
              <a:ext cx="1356658" cy="726609"/>
            </a:xfrm>
            <a:prstGeom prst="rect">
              <a:avLst/>
            </a:prstGeom>
            <a:noFill/>
          </p:spPr>
          <p:txBody>
            <a:bodyPr wrap="square" rtlCol="0">
              <a:spAutoFit/>
            </a:bodyPr>
            <a:lstStyle/>
            <a:p>
              <a:pPr algn="ctr">
                <a:lnSpc>
                  <a:spcPct val="120000"/>
                </a:lnSpc>
              </a:pPr>
              <a:r>
                <a:rPr lang="en-US"/>
                <a:t>Tế bào sinh dưỡng</a:t>
              </a:r>
            </a:p>
          </p:txBody>
        </p:sp>
        <p:sp>
          <p:nvSpPr>
            <p:cNvPr id="27" name="TextBox 26">
              <a:extLst>
                <a:ext uri="{FF2B5EF4-FFF2-40B4-BE49-F238E27FC236}">
                  <a16:creationId xmlns:a16="http://schemas.microsoft.com/office/drawing/2014/main" id="{3BBC7B1F-CA2D-B7D2-76BA-D336FA81E66F}"/>
                </a:ext>
              </a:extLst>
            </p:cNvPr>
            <p:cNvSpPr txBox="1"/>
            <p:nvPr/>
          </p:nvSpPr>
          <p:spPr>
            <a:xfrm>
              <a:off x="7064186" y="2444377"/>
              <a:ext cx="1471132" cy="394210"/>
            </a:xfrm>
            <a:prstGeom prst="rect">
              <a:avLst/>
            </a:prstGeom>
            <a:noFill/>
          </p:spPr>
          <p:txBody>
            <a:bodyPr wrap="square" rtlCol="0">
              <a:spAutoFit/>
            </a:bodyPr>
            <a:lstStyle/>
            <a:p>
              <a:pPr algn="ctr">
                <a:lnSpc>
                  <a:spcPct val="120000"/>
                </a:lnSpc>
              </a:pPr>
              <a:r>
                <a:rPr lang="en-US"/>
                <a:t>Nhân tế bào</a:t>
              </a:r>
            </a:p>
          </p:txBody>
        </p:sp>
        <p:sp>
          <p:nvSpPr>
            <p:cNvPr id="29" name="TextBox 28">
              <a:extLst>
                <a:ext uri="{FF2B5EF4-FFF2-40B4-BE49-F238E27FC236}">
                  <a16:creationId xmlns:a16="http://schemas.microsoft.com/office/drawing/2014/main" id="{43B08882-8342-8928-C3EF-30F9E3CAE667}"/>
                </a:ext>
              </a:extLst>
            </p:cNvPr>
            <p:cNvSpPr txBox="1"/>
            <p:nvPr/>
          </p:nvSpPr>
          <p:spPr>
            <a:xfrm>
              <a:off x="9778998" y="1566985"/>
              <a:ext cx="1749613" cy="394210"/>
            </a:xfrm>
            <a:prstGeom prst="rect">
              <a:avLst/>
            </a:prstGeom>
            <a:noFill/>
          </p:spPr>
          <p:txBody>
            <a:bodyPr wrap="square" rtlCol="0">
              <a:spAutoFit/>
            </a:bodyPr>
            <a:lstStyle/>
            <a:p>
              <a:pPr algn="ctr">
                <a:lnSpc>
                  <a:spcPct val="120000"/>
                </a:lnSpc>
              </a:pPr>
              <a:r>
                <a:rPr lang="en-US"/>
                <a:t>Nhiễm sắc thể</a:t>
              </a:r>
            </a:p>
          </p:txBody>
        </p:sp>
        <p:sp>
          <p:nvSpPr>
            <p:cNvPr id="30" name="TextBox 29">
              <a:extLst>
                <a:ext uri="{FF2B5EF4-FFF2-40B4-BE49-F238E27FC236}">
                  <a16:creationId xmlns:a16="http://schemas.microsoft.com/office/drawing/2014/main" id="{1A895074-F32D-4F4E-FC1F-1CCAD6FCB2ED}"/>
                </a:ext>
              </a:extLst>
            </p:cNvPr>
            <p:cNvSpPr txBox="1"/>
            <p:nvPr/>
          </p:nvSpPr>
          <p:spPr>
            <a:xfrm>
              <a:off x="7264973" y="3060371"/>
              <a:ext cx="1976718" cy="394210"/>
            </a:xfrm>
            <a:prstGeom prst="rect">
              <a:avLst/>
            </a:prstGeom>
            <a:noFill/>
          </p:spPr>
          <p:txBody>
            <a:bodyPr wrap="square" rtlCol="0">
              <a:spAutoFit/>
            </a:bodyPr>
            <a:lstStyle/>
            <a:p>
              <a:pPr algn="ctr">
                <a:lnSpc>
                  <a:spcPct val="120000"/>
                </a:lnSpc>
              </a:pPr>
              <a:r>
                <a:rPr lang="en-US"/>
                <a:t>Protein histone</a:t>
              </a:r>
            </a:p>
          </p:txBody>
        </p:sp>
        <p:cxnSp>
          <p:nvCxnSpPr>
            <p:cNvPr id="32" name="Straight Connector 31">
              <a:extLst>
                <a:ext uri="{FF2B5EF4-FFF2-40B4-BE49-F238E27FC236}">
                  <a16:creationId xmlns:a16="http://schemas.microsoft.com/office/drawing/2014/main" id="{400A1DBF-E1A5-EFD2-C6FF-B8340C18EE19}"/>
                </a:ext>
              </a:extLst>
            </p:cNvPr>
            <p:cNvCxnSpPr/>
            <p:nvPr/>
          </p:nvCxnSpPr>
          <p:spPr>
            <a:xfrm flipH="1">
              <a:off x="7064186" y="3301487"/>
              <a:ext cx="388473" cy="302325"/>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BE855A12-984A-BC54-8174-A7F16519DC6F}"/>
                </a:ext>
              </a:extLst>
            </p:cNvPr>
            <p:cNvSpPr txBox="1"/>
            <p:nvPr/>
          </p:nvSpPr>
          <p:spPr>
            <a:xfrm>
              <a:off x="8333958" y="6144255"/>
              <a:ext cx="2081077" cy="394210"/>
            </a:xfrm>
            <a:prstGeom prst="rect">
              <a:avLst/>
            </a:prstGeom>
            <a:noFill/>
          </p:spPr>
          <p:txBody>
            <a:bodyPr wrap="square" rtlCol="0">
              <a:spAutoFit/>
            </a:bodyPr>
            <a:lstStyle/>
            <a:p>
              <a:pPr algn="ctr">
                <a:lnSpc>
                  <a:spcPct val="120000"/>
                </a:lnSpc>
              </a:pPr>
              <a:r>
                <a:rPr lang="en-US"/>
                <a:t>Gene </a:t>
              </a:r>
            </a:p>
          </p:txBody>
        </p:sp>
        <p:sp>
          <p:nvSpPr>
            <p:cNvPr id="34" name="Left Bracket 33">
              <a:extLst>
                <a:ext uri="{FF2B5EF4-FFF2-40B4-BE49-F238E27FC236}">
                  <a16:creationId xmlns:a16="http://schemas.microsoft.com/office/drawing/2014/main" id="{C1D743CB-2621-50A1-D45E-55CFE14FCCA9}"/>
                </a:ext>
              </a:extLst>
            </p:cNvPr>
            <p:cNvSpPr/>
            <p:nvPr/>
          </p:nvSpPr>
          <p:spPr>
            <a:xfrm rot="16200000">
              <a:off x="9284923" y="5014144"/>
              <a:ext cx="179147" cy="2081076"/>
            </a:xfrm>
            <a:prstGeom prst="leftBracket">
              <a:avLst/>
            </a:prstGeom>
            <a:ln w="1905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36" name="Rectangle: Rounded Corners 35">
            <a:extLst>
              <a:ext uri="{FF2B5EF4-FFF2-40B4-BE49-F238E27FC236}">
                <a16:creationId xmlns:a16="http://schemas.microsoft.com/office/drawing/2014/main" id="{BC639B41-F8DD-600C-D73D-04D8B860DB23}"/>
              </a:ext>
            </a:extLst>
          </p:cNvPr>
          <p:cNvSpPr/>
          <p:nvPr/>
        </p:nvSpPr>
        <p:spPr>
          <a:xfrm>
            <a:off x="794870" y="1291206"/>
            <a:ext cx="4685553" cy="531906"/>
          </a:xfrm>
          <a:prstGeom prst="roundRect">
            <a:avLst>
              <a:gd name="adj" fmla="val 50000"/>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2. Hình dạng và cấu trúc NST</a:t>
            </a:r>
          </a:p>
        </p:txBody>
      </p:sp>
      <p:sp>
        <p:nvSpPr>
          <p:cNvPr id="37" name="TextBox 36">
            <a:extLst>
              <a:ext uri="{FF2B5EF4-FFF2-40B4-BE49-F238E27FC236}">
                <a16:creationId xmlns:a16="http://schemas.microsoft.com/office/drawing/2014/main" id="{E829FC2B-33A7-78F8-F728-92FDD47631E7}"/>
              </a:ext>
            </a:extLst>
          </p:cNvPr>
          <p:cNvSpPr txBox="1"/>
          <p:nvPr/>
        </p:nvSpPr>
        <p:spPr>
          <a:xfrm>
            <a:off x="1010023" y="1954305"/>
            <a:ext cx="4159624" cy="461665"/>
          </a:xfrm>
          <a:prstGeom prst="rect">
            <a:avLst/>
          </a:prstGeom>
          <a:noFill/>
        </p:spPr>
        <p:txBody>
          <a:bodyPr wrap="square" rtlCol="0">
            <a:spAutoFit/>
          </a:bodyPr>
          <a:lstStyle/>
          <a:p>
            <a:r>
              <a:rPr lang="en-US" sz="2400" b="1">
                <a:solidFill>
                  <a:schemeClr val="accent2"/>
                </a:solidFill>
              </a:rPr>
              <a:t>b) Cấu trúc nhiễm sắc thể</a:t>
            </a:r>
          </a:p>
        </p:txBody>
      </p:sp>
      <p:sp>
        <p:nvSpPr>
          <p:cNvPr id="2" name="TextBox 1">
            <a:extLst>
              <a:ext uri="{FF2B5EF4-FFF2-40B4-BE49-F238E27FC236}">
                <a16:creationId xmlns:a16="http://schemas.microsoft.com/office/drawing/2014/main" id="{B157533E-53FE-1930-B63E-5DA52C11DD2E}"/>
              </a:ext>
            </a:extLst>
          </p:cNvPr>
          <p:cNvSpPr txBox="1"/>
          <p:nvPr/>
        </p:nvSpPr>
        <p:spPr>
          <a:xfrm>
            <a:off x="754931" y="2892494"/>
            <a:ext cx="4456551" cy="2898654"/>
          </a:xfrm>
          <a:prstGeom prst="roundRect">
            <a:avLst>
              <a:gd name="adj" fmla="val 5827"/>
            </a:avLst>
          </a:prstGeom>
          <a:solidFill>
            <a:srgbClr val="FEE7FA"/>
          </a:solidFill>
          <a:ln w="19050">
            <a:solidFill>
              <a:schemeClr val="accent4"/>
            </a:solidFill>
            <a:prstDash val="sysDash"/>
          </a:ln>
        </p:spPr>
        <p:txBody>
          <a:bodyPr wrap="square">
            <a:spAutoFit/>
          </a:bodyPr>
          <a:lstStyle/>
          <a:p>
            <a:pPr algn="just">
              <a:lnSpc>
                <a:spcPct val="125000"/>
              </a:lnSpc>
            </a:pPr>
            <a:r>
              <a:rPr lang="vi-VN" sz="2400" b="1" i="0">
                <a:solidFill>
                  <a:srgbClr val="008000"/>
                </a:solidFill>
                <a:effectLst/>
                <a:latin typeface="+mj-lt"/>
              </a:rPr>
              <a:t>Câu hỏi trang 182:</a:t>
            </a:r>
            <a:r>
              <a:rPr lang="en-US" sz="2400">
                <a:solidFill>
                  <a:srgbClr val="000000"/>
                </a:solidFill>
                <a:latin typeface="+mj-lt"/>
              </a:rPr>
              <a:t> </a:t>
            </a:r>
          </a:p>
          <a:p>
            <a:pPr marL="457200" indent="-457200" algn="just">
              <a:lnSpc>
                <a:spcPct val="125000"/>
              </a:lnSpc>
              <a:buAutoNum type="arabicPeriod"/>
            </a:pPr>
            <a:r>
              <a:rPr lang="vi-VN" sz="2400" b="0" i="0">
                <a:solidFill>
                  <a:srgbClr val="000000"/>
                </a:solidFill>
                <a:effectLst/>
                <a:latin typeface="+mj-lt"/>
              </a:rPr>
              <a:t>Mỗi NST trong tế bào ở</a:t>
            </a:r>
            <a:r>
              <a:rPr lang="en-US" sz="2400" b="0" i="0">
                <a:solidFill>
                  <a:srgbClr val="000000"/>
                </a:solidFill>
                <a:effectLst/>
                <a:latin typeface="+mj-lt"/>
              </a:rPr>
              <a:t> hình bên </a:t>
            </a:r>
            <a:r>
              <a:rPr lang="vi-VN" sz="2400" b="0" i="0">
                <a:solidFill>
                  <a:srgbClr val="000000"/>
                </a:solidFill>
                <a:effectLst/>
                <a:latin typeface="+mj-lt"/>
              </a:rPr>
              <a:t>chứa bao nhiêu phân tử DNA?</a:t>
            </a:r>
            <a:endParaRPr lang="en-US" sz="2400" b="0" i="0">
              <a:solidFill>
                <a:srgbClr val="000000"/>
              </a:solidFill>
              <a:effectLst/>
              <a:latin typeface="+mj-lt"/>
            </a:endParaRPr>
          </a:p>
          <a:p>
            <a:pPr marL="457200" indent="-457200" algn="just">
              <a:lnSpc>
                <a:spcPct val="125000"/>
              </a:lnSpc>
              <a:buAutoNum type="arabicPeriod"/>
            </a:pPr>
            <a:r>
              <a:rPr lang="vi-VN" sz="2400" b="0" i="0">
                <a:solidFill>
                  <a:srgbClr val="000000"/>
                </a:solidFill>
                <a:effectLst/>
                <a:latin typeface="+mj-lt"/>
              </a:rPr>
              <a:t>Các gene được sắp xếp như thế nào trên NST?</a:t>
            </a:r>
            <a:endParaRPr lang="en-US" sz="2400">
              <a:latin typeface="+mj-lt"/>
            </a:endParaRPr>
          </a:p>
        </p:txBody>
      </p:sp>
      <p:sp>
        <p:nvSpPr>
          <p:cNvPr id="3" name="TextBox 2">
            <a:extLst>
              <a:ext uri="{FF2B5EF4-FFF2-40B4-BE49-F238E27FC236}">
                <a16:creationId xmlns:a16="http://schemas.microsoft.com/office/drawing/2014/main" id="{516E4116-125A-3AAB-47C2-E04492509F01}"/>
              </a:ext>
            </a:extLst>
          </p:cNvPr>
          <p:cNvSpPr txBox="1"/>
          <p:nvPr/>
        </p:nvSpPr>
        <p:spPr>
          <a:xfrm>
            <a:off x="662949" y="269230"/>
            <a:ext cx="5361334" cy="830164"/>
          </a:xfrm>
          <a:prstGeom prst="rect">
            <a:avLst/>
          </a:prstGeom>
          <a:noFill/>
        </p:spPr>
        <p:txBody>
          <a:bodyPr wrap="square" rtlCol="0">
            <a:spAutoFit/>
          </a:bodyPr>
          <a:lstStyle/>
          <a:p>
            <a:pPr>
              <a:lnSpc>
                <a:spcPct val="120000"/>
              </a:lnSpc>
            </a:pPr>
            <a:r>
              <a:rPr lang="en-US" sz="4400" b="1">
                <a:solidFill>
                  <a:schemeClr val="accent2"/>
                </a:solidFill>
              </a:rPr>
              <a:t>I. NHIỄM SẮC THỂ</a:t>
            </a:r>
          </a:p>
        </p:txBody>
      </p:sp>
    </p:spTree>
    <p:extLst>
      <p:ext uri="{BB962C8B-B14F-4D97-AF65-F5344CB8AC3E}">
        <p14:creationId xmlns:p14="http://schemas.microsoft.com/office/powerpoint/2010/main" val="4254598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F418F93-AD53-7EF1-7D3E-92D21538C4C3}"/>
              </a:ext>
            </a:extLst>
          </p:cNvPr>
          <p:cNvSpPr/>
          <p:nvPr/>
        </p:nvSpPr>
        <p:spPr>
          <a:xfrm>
            <a:off x="555812" y="245041"/>
            <a:ext cx="11223812" cy="950259"/>
          </a:xfrm>
          <a:prstGeom prst="rect">
            <a:avLst/>
          </a:prstGeom>
          <a:solidFill>
            <a:schemeClr val="accent2">
              <a:lumMod val="20000"/>
              <a:lumOff val="8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E85BC8D-4975-0813-19D2-4F01AED85FB9}"/>
              </a:ext>
            </a:extLst>
          </p:cNvPr>
          <p:cNvSpPr/>
          <p:nvPr/>
        </p:nvSpPr>
        <p:spPr>
          <a:xfrm>
            <a:off x="555812" y="1195300"/>
            <a:ext cx="11223812" cy="539347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 name="Group 34">
            <a:extLst>
              <a:ext uri="{FF2B5EF4-FFF2-40B4-BE49-F238E27FC236}">
                <a16:creationId xmlns:a16="http://schemas.microsoft.com/office/drawing/2014/main" id="{C72E6AAF-F1AF-AC26-56A5-7FD0A8FCC0B7}"/>
              </a:ext>
            </a:extLst>
          </p:cNvPr>
          <p:cNvGrpSpPr/>
          <p:nvPr/>
        </p:nvGrpSpPr>
        <p:grpSpPr>
          <a:xfrm>
            <a:off x="5253318" y="1313352"/>
            <a:ext cx="6430683" cy="5225113"/>
            <a:chOff x="5253318" y="1313352"/>
            <a:chExt cx="6430683" cy="5225113"/>
          </a:xfrm>
        </p:grpSpPr>
        <p:grpSp>
          <p:nvGrpSpPr>
            <p:cNvPr id="25" name="Group 24">
              <a:extLst>
                <a:ext uri="{FF2B5EF4-FFF2-40B4-BE49-F238E27FC236}">
                  <a16:creationId xmlns:a16="http://schemas.microsoft.com/office/drawing/2014/main" id="{E23A722E-2C2C-685F-6413-B8846A70AED5}"/>
                </a:ext>
              </a:extLst>
            </p:cNvPr>
            <p:cNvGrpSpPr/>
            <p:nvPr/>
          </p:nvGrpSpPr>
          <p:grpSpPr>
            <a:xfrm>
              <a:off x="5253318" y="1313352"/>
              <a:ext cx="6430683" cy="5069517"/>
              <a:chOff x="5253318" y="1313352"/>
              <a:chExt cx="6430683" cy="5069517"/>
            </a:xfrm>
          </p:grpSpPr>
          <p:pic>
            <p:nvPicPr>
              <p:cNvPr id="4" name="Picture 2" descr="ASHG on X: &quot;#Chromosome 2 is almost as large! With 243 million bases, it  contains over 1000 genes. That's about 5-7% of the total number of human  genes. The total number of">
                <a:extLst>
                  <a:ext uri="{FF2B5EF4-FFF2-40B4-BE49-F238E27FC236}">
                    <a16:creationId xmlns:a16="http://schemas.microsoft.com/office/drawing/2014/main" id="{ACF4D978-1471-F88D-F4EC-2485875F948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329" b="2484"/>
              <a:stretch/>
            </p:blipFill>
            <p:spPr bwMode="auto">
              <a:xfrm>
                <a:off x="5253318" y="1313352"/>
                <a:ext cx="6430683" cy="5069517"/>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C33AAFAB-D15A-0118-A94C-D24EF6185727}"/>
                  </a:ext>
                </a:extLst>
              </p:cNvPr>
              <p:cNvSpPr/>
              <p:nvPr/>
            </p:nvSpPr>
            <p:spPr>
              <a:xfrm>
                <a:off x="5862918" y="2611718"/>
                <a:ext cx="657411" cy="3346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62927D0E-F0F9-6530-603E-661AE28218E2}"/>
                  </a:ext>
                </a:extLst>
              </p:cNvPr>
              <p:cNvSpPr/>
              <p:nvPr/>
            </p:nvSpPr>
            <p:spPr>
              <a:xfrm>
                <a:off x="7528284" y="2444377"/>
                <a:ext cx="657411" cy="3346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EF155D7F-E2EC-8B04-ACE5-E1826133C437}"/>
                  </a:ext>
                </a:extLst>
              </p:cNvPr>
              <p:cNvSpPr/>
              <p:nvPr/>
            </p:nvSpPr>
            <p:spPr>
              <a:xfrm>
                <a:off x="10050354" y="2496038"/>
                <a:ext cx="928423" cy="3346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C21CAF22-BA3D-5519-98DA-9970FE91EB9F}"/>
                  </a:ext>
                </a:extLst>
              </p:cNvPr>
              <p:cNvSpPr/>
              <p:nvPr/>
            </p:nvSpPr>
            <p:spPr>
              <a:xfrm>
                <a:off x="8149951" y="6006678"/>
                <a:ext cx="928423" cy="3346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C108A45B-DAB5-7EC5-9FF9-C3EE9587F3CA}"/>
                  </a:ext>
                </a:extLst>
              </p:cNvPr>
              <p:cNvSpPr/>
              <p:nvPr/>
            </p:nvSpPr>
            <p:spPr>
              <a:xfrm>
                <a:off x="6486538" y="3125876"/>
                <a:ext cx="1521933" cy="3346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A41C9320-F1DE-87C1-F98A-800A92B249EA}"/>
                  </a:ext>
                </a:extLst>
              </p:cNvPr>
              <p:cNvSpPr/>
              <p:nvPr/>
            </p:nvSpPr>
            <p:spPr>
              <a:xfrm>
                <a:off x="6096000" y="3916223"/>
                <a:ext cx="830729" cy="3346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TextBox 25">
              <a:extLst>
                <a:ext uri="{FF2B5EF4-FFF2-40B4-BE49-F238E27FC236}">
                  <a16:creationId xmlns:a16="http://schemas.microsoft.com/office/drawing/2014/main" id="{BCD3F2ED-83FE-4E4F-7A5F-ADB543A7E5E4}"/>
                </a:ext>
              </a:extLst>
            </p:cNvPr>
            <p:cNvSpPr txBox="1"/>
            <p:nvPr/>
          </p:nvSpPr>
          <p:spPr>
            <a:xfrm>
              <a:off x="5480423" y="2574878"/>
              <a:ext cx="1356658" cy="726609"/>
            </a:xfrm>
            <a:prstGeom prst="rect">
              <a:avLst/>
            </a:prstGeom>
            <a:noFill/>
          </p:spPr>
          <p:txBody>
            <a:bodyPr wrap="square" rtlCol="0">
              <a:spAutoFit/>
            </a:bodyPr>
            <a:lstStyle/>
            <a:p>
              <a:pPr algn="ctr">
                <a:lnSpc>
                  <a:spcPct val="120000"/>
                </a:lnSpc>
              </a:pPr>
              <a:r>
                <a:rPr lang="en-US"/>
                <a:t>Tế bào sinh dưỡng</a:t>
              </a:r>
            </a:p>
          </p:txBody>
        </p:sp>
        <p:sp>
          <p:nvSpPr>
            <p:cNvPr id="27" name="TextBox 26">
              <a:extLst>
                <a:ext uri="{FF2B5EF4-FFF2-40B4-BE49-F238E27FC236}">
                  <a16:creationId xmlns:a16="http://schemas.microsoft.com/office/drawing/2014/main" id="{3BBC7B1F-CA2D-B7D2-76BA-D336FA81E66F}"/>
                </a:ext>
              </a:extLst>
            </p:cNvPr>
            <p:cNvSpPr txBox="1"/>
            <p:nvPr/>
          </p:nvSpPr>
          <p:spPr>
            <a:xfrm>
              <a:off x="7064186" y="2444377"/>
              <a:ext cx="1471132" cy="394210"/>
            </a:xfrm>
            <a:prstGeom prst="rect">
              <a:avLst/>
            </a:prstGeom>
            <a:noFill/>
          </p:spPr>
          <p:txBody>
            <a:bodyPr wrap="square" rtlCol="0">
              <a:spAutoFit/>
            </a:bodyPr>
            <a:lstStyle/>
            <a:p>
              <a:pPr algn="ctr">
                <a:lnSpc>
                  <a:spcPct val="120000"/>
                </a:lnSpc>
              </a:pPr>
              <a:r>
                <a:rPr lang="en-US"/>
                <a:t>Nhân tế bào</a:t>
              </a:r>
            </a:p>
          </p:txBody>
        </p:sp>
        <p:sp>
          <p:nvSpPr>
            <p:cNvPr id="29" name="TextBox 28">
              <a:extLst>
                <a:ext uri="{FF2B5EF4-FFF2-40B4-BE49-F238E27FC236}">
                  <a16:creationId xmlns:a16="http://schemas.microsoft.com/office/drawing/2014/main" id="{43B08882-8342-8928-C3EF-30F9E3CAE667}"/>
                </a:ext>
              </a:extLst>
            </p:cNvPr>
            <p:cNvSpPr txBox="1"/>
            <p:nvPr/>
          </p:nvSpPr>
          <p:spPr>
            <a:xfrm>
              <a:off x="9778998" y="1566985"/>
              <a:ext cx="1749613" cy="394210"/>
            </a:xfrm>
            <a:prstGeom prst="rect">
              <a:avLst/>
            </a:prstGeom>
            <a:noFill/>
          </p:spPr>
          <p:txBody>
            <a:bodyPr wrap="square" rtlCol="0">
              <a:spAutoFit/>
            </a:bodyPr>
            <a:lstStyle/>
            <a:p>
              <a:pPr algn="ctr">
                <a:lnSpc>
                  <a:spcPct val="120000"/>
                </a:lnSpc>
              </a:pPr>
              <a:r>
                <a:rPr lang="en-US"/>
                <a:t>Nhiễm sắc thể</a:t>
              </a:r>
            </a:p>
          </p:txBody>
        </p:sp>
        <p:sp>
          <p:nvSpPr>
            <p:cNvPr id="30" name="TextBox 29">
              <a:extLst>
                <a:ext uri="{FF2B5EF4-FFF2-40B4-BE49-F238E27FC236}">
                  <a16:creationId xmlns:a16="http://schemas.microsoft.com/office/drawing/2014/main" id="{1A895074-F32D-4F4E-FC1F-1CCAD6FCB2ED}"/>
                </a:ext>
              </a:extLst>
            </p:cNvPr>
            <p:cNvSpPr txBox="1"/>
            <p:nvPr/>
          </p:nvSpPr>
          <p:spPr>
            <a:xfrm>
              <a:off x="7264973" y="3060371"/>
              <a:ext cx="1976718" cy="394210"/>
            </a:xfrm>
            <a:prstGeom prst="rect">
              <a:avLst/>
            </a:prstGeom>
            <a:noFill/>
          </p:spPr>
          <p:txBody>
            <a:bodyPr wrap="square" rtlCol="0">
              <a:spAutoFit/>
            </a:bodyPr>
            <a:lstStyle/>
            <a:p>
              <a:pPr algn="ctr">
                <a:lnSpc>
                  <a:spcPct val="120000"/>
                </a:lnSpc>
              </a:pPr>
              <a:r>
                <a:rPr lang="en-US"/>
                <a:t>Protein histone</a:t>
              </a:r>
            </a:p>
          </p:txBody>
        </p:sp>
        <p:cxnSp>
          <p:nvCxnSpPr>
            <p:cNvPr id="32" name="Straight Connector 31">
              <a:extLst>
                <a:ext uri="{FF2B5EF4-FFF2-40B4-BE49-F238E27FC236}">
                  <a16:creationId xmlns:a16="http://schemas.microsoft.com/office/drawing/2014/main" id="{400A1DBF-E1A5-EFD2-C6FF-B8340C18EE19}"/>
                </a:ext>
              </a:extLst>
            </p:cNvPr>
            <p:cNvCxnSpPr/>
            <p:nvPr/>
          </p:nvCxnSpPr>
          <p:spPr>
            <a:xfrm flipH="1">
              <a:off x="7064186" y="3301487"/>
              <a:ext cx="388473" cy="302325"/>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BE855A12-984A-BC54-8174-A7F16519DC6F}"/>
                </a:ext>
              </a:extLst>
            </p:cNvPr>
            <p:cNvSpPr txBox="1"/>
            <p:nvPr/>
          </p:nvSpPr>
          <p:spPr>
            <a:xfrm>
              <a:off x="8333958" y="6144255"/>
              <a:ext cx="2081077" cy="394210"/>
            </a:xfrm>
            <a:prstGeom prst="rect">
              <a:avLst/>
            </a:prstGeom>
            <a:noFill/>
          </p:spPr>
          <p:txBody>
            <a:bodyPr wrap="square" rtlCol="0">
              <a:spAutoFit/>
            </a:bodyPr>
            <a:lstStyle/>
            <a:p>
              <a:pPr algn="ctr">
                <a:lnSpc>
                  <a:spcPct val="120000"/>
                </a:lnSpc>
              </a:pPr>
              <a:r>
                <a:rPr lang="en-US"/>
                <a:t>Gene </a:t>
              </a:r>
            </a:p>
          </p:txBody>
        </p:sp>
        <p:sp>
          <p:nvSpPr>
            <p:cNvPr id="34" name="Left Bracket 33">
              <a:extLst>
                <a:ext uri="{FF2B5EF4-FFF2-40B4-BE49-F238E27FC236}">
                  <a16:creationId xmlns:a16="http://schemas.microsoft.com/office/drawing/2014/main" id="{C1D743CB-2621-50A1-D45E-55CFE14FCCA9}"/>
                </a:ext>
              </a:extLst>
            </p:cNvPr>
            <p:cNvSpPr/>
            <p:nvPr/>
          </p:nvSpPr>
          <p:spPr>
            <a:xfrm rot="16200000">
              <a:off x="9284923" y="5014144"/>
              <a:ext cx="179147" cy="2081076"/>
            </a:xfrm>
            <a:prstGeom prst="leftBracket">
              <a:avLst/>
            </a:prstGeom>
            <a:ln w="1905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36" name="Rectangle: Rounded Corners 35">
            <a:extLst>
              <a:ext uri="{FF2B5EF4-FFF2-40B4-BE49-F238E27FC236}">
                <a16:creationId xmlns:a16="http://schemas.microsoft.com/office/drawing/2014/main" id="{BC639B41-F8DD-600C-D73D-04D8B860DB23}"/>
              </a:ext>
            </a:extLst>
          </p:cNvPr>
          <p:cNvSpPr/>
          <p:nvPr/>
        </p:nvSpPr>
        <p:spPr>
          <a:xfrm>
            <a:off x="794870" y="1291206"/>
            <a:ext cx="4685553" cy="531906"/>
          </a:xfrm>
          <a:prstGeom prst="roundRect">
            <a:avLst>
              <a:gd name="adj" fmla="val 50000"/>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2. Hình dạng và cấu trúc NST</a:t>
            </a:r>
          </a:p>
        </p:txBody>
      </p:sp>
      <p:sp>
        <p:nvSpPr>
          <p:cNvPr id="37" name="TextBox 36">
            <a:extLst>
              <a:ext uri="{FF2B5EF4-FFF2-40B4-BE49-F238E27FC236}">
                <a16:creationId xmlns:a16="http://schemas.microsoft.com/office/drawing/2014/main" id="{E829FC2B-33A7-78F8-F728-92FDD47631E7}"/>
              </a:ext>
            </a:extLst>
          </p:cNvPr>
          <p:cNvSpPr txBox="1"/>
          <p:nvPr/>
        </p:nvSpPr>
        <p:spPr>
          <a:xfrm>
            <a:off x="1010023" y="1954305"/>
            <a:ext cx="4159624" cy="461665"/>
          </a:xfrm>
          <a:prstGeom prst="rect">
            <a:avLst/>
          </a:prstGeom>
          <a:noFill/>
        </p:spPr>
        <p:txBody>
          <a:bodyPr wrap="square" rtlCol="0">
            <a:spAutoFit/>
          </a:bodyPr>
          <a:lstStyle/>
          <a:p>
            <a:r>
              <a:rPr lang="en-US" sz="2400" b="1">
                <a:solidFill>
                  <a:schemeClr val="accent2"/>
                </a:solidFill>
              </a:rPr>
              <a:t>b) Cấu trúc nhiễm sắc thể</a:t>
            </a:r>
          </a:p>
        </p:txBody>
      </p:sp>
      <p:sp>
        <p:nvSpPr>
          <p:cNvPr id="2" name="TextBox 1">
            <a:extLst>
              <a:ext uri="{FF2B5EF4-FFF2-40B4-BE49-F238E27FC236}">
                <a16:creationId xmlns:a16="http://schemas.microsoft.com/office/drawing/2014/main" id="{B157533E-53FE-1930-B63E-5DA52C11DD2E}"/>
              </a:ext>
            </a:extLst>
          </p:cNvPr>
          <p:cNvSpPr txBox="1"/>
          <p:nvPr/>
        </p:nvSpPr>
        <p:spPr>
          <a:xfrm>
            <a:off x="754931" y="2547163"/>
            <a:ext cx="4456551" cy="1948535"/>
          </a:xfrm>
          <a:prstGeom prst="roundRect">
            <a:avLst>
              <a:gd name="adj" fmla="val 5827"/>
            </a:avLst>
          </a:prstGeom>
          <a:solidFill>
            <a:srgbClr val="FEE7FA"/>
          </a:solidFill>
          <a:ln w="19050">
            <a:solidFill>
              <a:schemeClr val="accent4"/>
            </a:solidFill>
            <a:prstDash val="sysDash"/>
          </a:ln>
        </p:spPr>
        <p:txBody>
          <a:bodyPr wrap="square">
            <a:spAutoFit/>
          </a:bodyPr>
          <a:lstStyle/>
          <a:p>
            <a:pPr algn="just">
              <a:lnSpc>
                <a:spcPct val="125000"/>
              </a:lnSpc>
            </a:pPr>
            <a:r>
              <a:rPr lang="vi-VN" sz="2400" b="1" i="0">
                <a:solidFill>
                  <a:srgbClr val="008000"/>
                </a:solidFill>
                <a:effectLst/>
                <a:latin typeface="+mj-lt"/>
              </a:rPr>
              <a:t>Câu hỏi trang 182:</a:t>
            </a:r>
            <a:r>
              <a:rPr lang="en-US" sz="2400">
                <a:solidFill>
                  <a:srgbClr val="000000"/>
                </a:solidFill>
                <a:latin typeface="+mj-lt"/>
              </a:rPr>
              <a:t> </a:t>
            </a:r>
          </a:p>
          <a:p>
            <a:pPr algn="just">
              <a:lnSpc>
                <a:spcPct val="125000"/>
              </a:lnSpc>
            </a:pPr>
            <a:r>
              <a:rPr lang="vi-VN" sz="2400" b="0" i="0">
                <a:solidFill>
                  <a:srgbClr val="000000"/>
                </a:solidFill>
                <a:effectLst/>
                <a:latin typeface="+mj-lt"/>
              </a:rPr>
              <a:t>1. Mỗi NST trong tế bào ở</a:t>
            </a:r>
            <a:r>
              <a:rPr lang="en-US" sz="2400" b="0" i="0">
                <a:solidFill>
                  <a:srgbClr val="000000"/>
                </a:solidFill>
                <a:effectLst/>
                <a:latin typeface="+mj-lt"/>
              </a:rPr>
              <a:t> hình bên </a:t>
            </a:r>
            <a:r>
              <a:rPr lang="vi-VN" sz="2400" b="0" i="0">
                <a:solidFill>
                  <a:srgbClr val="000000"/>
                </a:solidFill>
                <a:effectLst/>
                <a:latin typeface="+mj-lt"/>
              </a:rPr>
              <a:t>chứa bao nhiêu phân tử DNA?</a:t>
            </a:r>
          </a:p>
        </p:txBody>
      </p:sp>
      <p:sp>
        <p:nvSpPr>
          <p:cNvPr id="7" name="TextBox 6">
            <a:extLst>
              <a:ext uri="{FF2B5EF4-FFF2-40B4-BE49-F238E27FC236}">
                <a16:creationId xmlns:a16="http://schemas.microsoft.com/office/drawing/2014/main" id="{71C3F842-0519-4DCD-3150-6F78BEE11E14}"/>
              </a:ext>
            </a:extLst>
          </p:cNvPr>
          <p:cNvSpPr txBox="1"/>
          <p:nvPr/>
        </p:nvSpPr>
        <p:spPr>
          <a:xfrm>
            <a:off x="741081" y="4729992"/>
            <a:ext cx="4512237" cy="1584263"/>
          </a:xfrm>
          <a:prstGeom prst="roundRect">
            <a:avLst>
              <a:gd name="adj" fmla="val 5350"/>
            </a:avLst>
          </a:prstGeom>
          <a:solidFill>
            <a:srgbClr val="CCFFCC"/>
          </a:solidFill>
          <a:ln w="19050">
            <a:solidFill>
              <a:srgbClr val="00B050"/>
            </a:solidFill>
            <a:prstDash val="sysDash"/>
          </a:ln>
        </p:spPr>
        <p:txBody>
          <a:bodyPr wrap="square">
            <a:spAutoFit/>
          </a:bodyPr>
          <a:lstStyle/>
          <a:p>
            <a:pPr algn="just">
              <a:lnSpc>
                <a:spcPct val="125000"/>
              </a:lnSpc>
            </a:pPr>
            <a:r>
              <a:rPr lang="en-US" sz="2400" b="1" i="0">
                <a:solidFill>
                  <a:srgbClr val="008000"/>
                </a:solidFill>
                <a:effectLst/>
                <a:latin typeface="+mj-lt"/>
              </a:rPr>
              <a:t>Trả lời:</a:t>
            </a:r>
            <a:endParaRPr lang="en-US" sz="2400" b="0" i="0">
              <a:solidFill>
                <a:srgbClr val="000000"/>
              </a:solidFill>
              <a:effectLst/>
              <a:latin typeface="+mj-lt"/>
            </a:endParaRPr>
          </a:p>
          <a:p>
            <a:pPr algn="just">
              <a:lnSpc>
                <a:spcPct val="125000"/>
              </a:lnSpc>
            </a:pPr>
            <a:r>
              <a:rPr lang="en-US" sz="2400" b="0" i="0">
                <a:solidFill>
                  <a:srgbClr val="000000"/>
                </a:solidFill>
                <a:effectLst/>
                <a:latin typeface="+mj-lt"/>
              </a:rPr>
              <a:t>Mỗi NST trong tế bào ở hình chứa 1 phân tử DNA.</a:t>
            </a:r>
          </a:p>
        </p:txBody>
      </p:sp>
      <p:sp>
        <p:nvSpPr>
          <p:cNvPr id="3" name="TextBox 2">
            <a:extLst>
              <a:ext uri="{FF2B5EF4-FFF2-40B4-BE49-F238E27FC236}">
                <a16:creationId xmlns:a16="http://schemas.microsoft.com/office/drawing/2014/main" id="{791BD061-027C-DD91-2944-E351DD8FC399}"/>
              </a:ext>
            </a:extLst>
          </p:cNvPr>
          <p:cNvSpPr txBox="1"/>
          <p:nvPr/>
        </p:nvSpPr>
        <p:spPr>
          <a:xfrm>
            <a:off x="662949" y="269230"/>
            <a:ext cx="5361334" cy="830164"/>
          </a:xfrm>
          <a:prstGeom prst="rect">
            <a:avLst/>
          </a:prstGeom>
          <a:noFill/>
        </p:spPr>
        <p:txBody>
          <a:bodyPr wrap="square" rtlCol="0">
            <a:spAutoFit/>
          </a:bodyPr>
          <a:lstStyle/>
          <a:p>
            <a:pPr>
              <a:lnSpc>
                <a:spcPct val="120000"/>
              </a:lnSpc>
            </a:pPr>
            <a:r>
              <a:rPr lang="en-US" sz="4400" b="1">
                <a:solidFill>
                  <a:schemeClr val="accent2"/>
                </a:solidFill>
              </a:rPr>
              <a:t>I. NHIỄM SẮC THỂ</a:t>
            </a:r>
          </a:p>
        </p:txBody>
      </p:sp>
    </p:spTree>
    <p:extLst>
      <p:ext uri="{BB962C8B-B14F-4D97-AF65-F5344CB8AC3E}">
        <p14:creationId xmlns:p14="http://schemas.microsoft.com/office/powerpoint/2010/main" val="1816821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A286C44E-2BB8-5C0D-791E-6ADA1446E7A4}"/>
              </a:ext>
            </a:extLst>
          </p:cNvPr>
          <p:cNvSpPr txBox="1"/>
          <p:nvPr/>
        </p:nvSpPr>
        <p:spPr>
          <a:xfrm>
            <a:off x="525929" y="5598458"/>
            <a:ext cx="11349317" cy="1002582"/>
          </a:xfrm>
          <a:prstGeom prst="rect">
            <a:avLst/>
          </a:prstGeom>
          <a:noFill/>
        </p:spPr>
        <p:txBody>
          <a:bodyPr wrap="square">
            <a:spAutoFit/>
          </a:bodyPr>
          <a:lstStyle/>
          <a:p>
            <a:pPr>
              <a:lnSpc>
                <a:spcPct val="130000"/>
              </a:lnSpc>
            </a:pPr>
            <a:r>
              <a:rPr lang="vi-VN" sz="2400"/>
              <a:t>Nhờ cách cấu trúc đặc biệt mà phân tử DNA có kích thước lớn, mang nhiều gene được </a:t>
            </a:r>
            <a:r>
              <a:rPr lang="vi-VN" sz="2400" b="1">
                <a:solidFill>
                  <a:srgbClr val="C00000"/>
                </a:solidFill>
              </a:rPr>
              <a:t>“đóng gói” </a:t>
            </a:r>
            <a:r>
              <a:rPr lang="vi-VN" sz="2400"/>
              <a:t>bên trong mỗi NST và nằm gọn trong nhân tế bào. </a:t>
            </a:r>
            <a:endParaRPr lang="en-US" sz="2400"/>
          </a:p>
        </p:txBody>
      </p:sp>
      <p:grpSp>
        <p:nvGrpSpPr>
          <p:cNvPr id="16" name="Group 15">
            <a:extLst>
              <a:ext uri="{FF2B5EF4-FFF2-40B4-BE49-F238E27FC236}">
                <a16:creationId xmlns:a16="http://schemas.microsoft.com/office/drawing/2014/main" id="{F06D4B88-E864-7E44-4EC0-EA427D71EFCF}"/>
              </a:ext>
            </a:extLst>
          </p:cNvPr>
          <p:cNvGrpSpPr/>
          <p:nvPr/>
        </p:nvGrpSpPr>
        <p:grpSpPr>
          <a:xfrm>
            <a:off x="207606" y="0"/>
            <a:ext cx="11862049" cy="5598458"/>
            <a:chOff x="207606" y="0"/>
            <a:chExt cx="11862049" cy="5598458"/>
          </a:xfrm>
        </p:grpSpPr>
        <p:pic>
          <p:nvPicPr>
            <p:cNvPr id="3" name="Picture 2" descr="Chromosome">
              <a:extLst>
                <a:ext uri="{FF2B5EF4-FFF2-40B4-BE49-F238E27FC236}">
                  <a16:creationId xmlns:a16="http://schemas.microsoft.com/office/drawing/2014/main" id="{DE5B388F-5B29-EC73-152D-0A06E9C2589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478" b="8617"/>
            <a:stretch/>
          </p:blipFill>
          <p:spPr bwMode="auto">
            <a:xfrm>
              <a:off x="207606" y="0"/>
              <a:ext cx="11862049" cy="559845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963A8FF0-B406-B365-493C-A0A37BC1120D}"/>
                </a:ext>
              </a:extLst>
            </p:cNvPr>
            <p:cNvSpPr/>
            <p:nvPr/>
          </p:nvSpPr>
          <p:spPr>
            <a:xfrm>
              <a:off x="5555130" y="1909483"/>
              <a:ext cx="2145552" cy="508000"/>
            </a:xfrm>
            <a:prstGeom prst="rect">
              <a:avLst/>
            </a:prstGeom>
            <a:solidFill>
              <a:srgbClr val="F1F1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solidFill>
                    <a:schemeClr val="tx1"/>
                  </a:solidFill>
                </a:rPr>
                <a:t>Nhiễm sắc thể</a:t>
              </a:r>
            </a:p>
          </p:txBody>
        </p:sp>
        <p:sp>
          <p:nvSpPr>
            <p:cNvPr id="6" name="Rectangle 5">
              <a:extLst>
                <a:ext uri="{FF2B5EF4-FFF2-40B4-BE49-F238E27FC236}">
                  <a16:creationId xmlns:a16="http://schemas.microsoft.com/office/drawing/2014/main" id="{39A0EA4B-605F-4568-4209-28BD44FBC11B}"/>
                </a:ext>
              </a:extLst>
            </p:cNvPr>
            <p:cNvSpPr/>
            <p:nvPr/>
          </p:nvSpPr>
          <p:spPr>
            <a:xfrm>
              <a:off x="7751483" y="3476123"/>
              <a:ext cx="1878776" cy="436283"/>
            </a:xfrm>
            <a:prstGeom prst="rect">
              <a:avLst/>
            </a:prstGeom>
            <a:solidFill>
              <a:srgbClr val="F1F1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solidFill>
                    <a:schemeClr val="tx1"/>
                  </a:solidFill>
                </a:rPr>
                <a:t>DNA</a:t>
              </a:r>
            </a:p>
          </p:txBody>
        </p:sp>
        <p:sp>
          <p:nvSpPr>
            <p:cNvPr id="8" name="Rectangle 7">
              <a:extLst>
                <a:ext uri="{FF2B5EF4-FFF2-40B4-BE49-F238E27FC236}">
                  <a16:creationId xmlns:a16="http://schemas.microsoft.com/office/drawing/2014/main" id="{882D5A72-B592-BF72-0D66-7CD9E952DC0C}"/>
                </a:ext>
              </a:extLst>
            </p:cNvPr>
            <p:cNvSpPr/>
            <p:nvPr/>
          </p:nvSpPr>
          <p:spPr>
            <a:xfrm>
              <a:off x="5815106" y="678331"/>
              <a:ext cx="1075765" cy="236069"/>
            </a:xfrm>
            <a:prstGeom prst="rect">
              <a:avLst/>
            </a:prstGeom>
            <a:solidFill>
              <a:srgbClr val="F1F1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9E54BDD-BEFC-8728-646D-80825D5F4527}"/>
                </a:ext>
              </a:extLst>
            </p:cNvPr>
            <p:cNvSpPr/>
            <p:nvPr/>
          </p:nvSpPr>
          <p:spPr>
            <a:xfrm>
              <a:off x="7700682" y="2091765"/>
              <a:ext cx="1016000" cy="251012"/>
            </a:xfrm>
            <a:prstGeom prst="rect">
              <a:avLst/>
            </a:prstGeom>
            <a:solidFill>
              <a:srgbClr val="F1F1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Bracket 9">
              <a:extLst>
                <a:ext uri="{FF2B5EF4-FFF2-40B4-BE49-F238E27FC236}">
                  <a16:creationId xmlns:a16="http://schemas.microsoft.com/office/drawing/2014/main" id="{F674525D-7914-CD99-C283-72D19D5DD9C4}"/>
                </a:ext>
              </a:extLst>
            </p:cNvPr>
            <p:cNvSpPr/>
            <p:nvPr/>
          </p:nvSpPr>
          <p:spPr>
            <a:xfrm rot="3276446">
              <a:off x="9595368" y="3470539"/>
              <a:ext cx="250719" cy="1886314"/>
            </a:xfrm>
            <a:prstGeom prst="rightBracket">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Rectangle 10">
              <a:extLst>
                <a:ext uri="{FF2B5EF4-FFF2-40B4-BE49-F238E27FC236}">
                  <a16:creationId xmlns:a16="http://schemas.microsoft.com/office/drawing/2014/main" id="{53339D55-DF81-EED7-3E62-E6386A53B88D}"/>
                </a:ext>
              </a:extLst>
            </p:cNvPr>
            <p:cNvSpPr/>
            <p:nvPr/>
          </p:nvSpPr>
          <p:spPr>
            <a:xfrm rot="19457956">
              <a:off x="9336209" y="4321898"/>
              <a:ext cx="875996" cy="334682"/>
            </a:xfrm>
            <a:prstGeom prst="rect">
              <a:avLst/>
            </a:prstGeom>
            <a:solidFill>
              <a:srgbClr val="F1F1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ysClr val="windowText" lastClr="000000"/>
                  </a:solidFill>
                </a:rPr>
                <a:t>Gene </a:t>
              </a:r>
            </a:p>
          </p:txBody>
        </p:sp>
        <p:sp>
          <p:nvSpPr>
            <p:cNvPr id="15" name="Rectangle 14">
              <a:extLst>
                <a:ext uri="{FF2B5EF4-FFF2-40B4-BE49-F238E27FC236}">
                  <a16:creationId xmlns:a16="http://schemas.microsoft.com/office/drawing/2014/main" id="{328ED68E-6F2D-AA28-BA1A-A4D0417FBDF0}"/>
                </a:ext>
              </a:extLst>
            </p:cNvPr>
            <p:cNvSpPr/>
            <p:nvPr/>
          </p:nvSpPr>
          <p:spPr>
            <a:xfrm flipV="1">
              <a:off x="7643907" y="1531471"/>
              <a:ext cx="1016000" cy="251012"/>
            </a:xfrm>
            <a:prstGeom prst="rect">
              <a:avLst/>
            </a:prstGeom>
            <a:solidFill>
              <a:srgbClr val="F1F1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186035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F418F93-AD53-7EF1-7D3E-92D21538C4C3}"/>
              </a:ext>
            </a:extLst>
          </p:cNvPr>
          <p:cNvSpPr/>
          <p:nvPr/>
        </p:nvSpPr>
        <p:spPr>
          <a:xfrm>
            <a:off x="555812" y="245041"/>
            <a:ext cx="11223812" cy="950259"/>
          </a:xfrm>
          <a:prstGeom prst="rect">
            <a:avLst/>
          </a:prstGeom>
          <a:solidFill>
            <a:schemeClr val="accent2">
              <a:lumMod val="20000"/>
              <a:lumOff val="8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E85BC8D-4975-0813-19D2-4F01AED85FB9}"/>
              </a:ext>
            </a:extLst>
          </p:cNvPr>
          <p:cNvSpPr/>
          <p:nvPr/>
        </p:nvSpPr>
        <p:spPr>
          <a:xfrm>
            <a:off x="555812" y="1195300"/>
            <a:ext cx="11223812" cy="539347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 name="Group 34">
            <a:extLst>
              <a:ext uri="{FF2B5EF4-FFF2-40B4-BE49-F238E27FC236}">
                <a16:creationId xmlns:a16="http://schemas.microsoft.com/office/drawing/2014/main" id="{C72E6AAF-F1AF-AC26-56A5-7FD0A8FCC0B7}"/>
              </a:ext>
            </a:extLst>
          </p:cNvPr>
          <p:cNvGrpSpPr/>
          <p:nvPr/>
        </p:nvGrpSpPr>
        <p:grpSpPr>
          <a:xfrm>
            <a:off x="5253318" y="1313352"/>
            <a:ext cx="6430683" cy="5225113"/>
            <a:chOff x="5253318" y="1313352"/>
            <a:chExt cx="6430683" cy="5225113"/>
          </a:xfrm>
        </p:grpSpPr>
        <p:grpSp>
          <p:nvGrpSpPr>
            <p:cNvPr id="25" name="Group 24">
              <a:extLst>
                <a:ext uri="{FF2B5EF4-FFF2-40B4-BE49-F238E27FC236}">
                  <a16:creationId xmlns:a16="http://schemas.microsoft.com/office/drawing/2014/main" id="{E23A722E-2C2C-685F-6413-B8846A70AED5}"/>
                </a:ext>
              </a:extLst>
            </p:cNvPr>
            <p:cNvGrpSpPr/>
            <p:nvPr/>
          </p:nvGrpSpPr>
          <p:grpSpPr>
            <a:xfrm>
              <a:off x="5253318" y="1313352"/>
              <a:ext cx="6430683" cy="5069517"/>
              <a:chOff x="5253318" y="1313352"/>
              <a:chExt cx="6430683" cy="5069517"/>
            </a:xfrm>
          </p:grpSpPr>
          <p:pic>
            <p:nvPicPr>
              <p:cNvPr id="4" name="Picture 2" descr="ASHG on X: &quot;#Chromosome 2 is almost as large! With 243 million bases, it  contains over 1000 genes. That's about 5-7% of the total number of human  genes. The total number of">
                <a:extLst>
                  <a:ext uri="{FF2B5EF4-FFF2-40B4-BE49-F238E27FC236}">
                    <a16:creationId xmlns:a16="http://schemas.microsoft.com/office/drawing/2014/main" id="{ACF4D978-1471-F88D-F4EC-2485875F948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329" b="2484"/>
              <a:stretch/>
            </p:blipFill>
            <p:spPr bwMode="auto">
              <a:xfrm>
                <a:off x="5253318" y="1313352"/>
                <a:ext cx="6430683" cy="5069517"/>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C33AAFAB-D15A-0118-A94C-D24EF6185727}"/>
                  </a:ext>
                </a:extLst>
              </p:cNvPr>
              <p:cNvSpPr/>
              <p:nvPr/>
            </p:nvSpPr>
            <p:spPr>
              <a:xfrm>
                <a:off x="5862918" y="2611718"/>
                <a:ext cx="657411" cy="3346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62927D0E-F0F9-6530-603E-661AE28218E2}"/>
                  </a:ext>
                </a:extLst>
              </p:cNvPr>
              <p:cNvSpPr/>
              <p:nvPr/>
            </p:nvSpPr>
            <p:spPr>
              <a:xfrm>
                <a:off x="7528284" y="2444377"/>
                <a:ext cx="657411" cy="3346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EF155D7F-E2EC-8B04-ACE5-E1826133C437}"/>
                  </a:ext>
                </a:extLst>
              </p:cNvPr>
              <p:cNvSpPr/>
              <p:nvPr/>
            </p:nvSpPr>
            <p:spPr>
              <a:xfrm>
                <a:off x="10050354" y="2496038"/>
                <a:ext cx="928423" cy="3346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C21CAF22-BA3D-5519-98DA-9970FE91EB9F}"/>
                  </a:ext>
                </a:extLst>
              </p:cNvPr>
              <p:cNvSpPr/>
              <p:nvPr/>
            </p:nvSpPr>
            <p:spPr>
              <a:xfrm>
                <a:off x="8149951" y="6006678"/>
                <a:ext cx="928423" cy="3346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C108A45B-DAB5-7EC5-9FF9-C3EE9587F3CA}"/>
                  </a:ext>
                </a:extLst>
              </p:cNvPr>
              <p:cNvSpPr/>
              <p:nvPr/>
            </p:nvSpPr>
            <p:spPr>
              <a:xfrm>
                <a:off x="6486538" y="3125876"/>
                <a:ext cx="1521933" cy="3346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A41C9320-F1DE-87C1-F98A-800A92B249EA}"/>
                  </a:ext>
                </a:extLst>
              </p:cNvPr>
              <p:cNvSpPr/>
              <p:nvPr/>
            </p:nvSpPr>
            <p:spPr>
              <a:xfrm>
                <a:off x="6096000" y="3916223"/>
                <a:ext cx="830729" cy="3346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TextBox 25">
              <a:extLst>
                <a:ext uri="{FF2B5EF4-FFF2-40B4-BE49-F238E27FC236}">
                  <a16:creationId xmlns:a16="http://schemas.microsoft.com/office/drawing/2014/main" id="{BCD3F2ED-83FE-4E4F-7A5F-ADB543A7E5E4}"/>
                </a:ext>
              </a:extLst>
            </p:cNvPr>
            <p:cNvSpPr txBox="1"/>
            <p:nvPr/>
          </p:nvSpPr>
          <p:spPr>
            <a:xfrm>
              <a:off x="5480423" y="2574878"/>
              <a:ext cx="1356658" cy="726609"/>
            </a:xfrm>
            <a:prstGeom prst="rect">
              <a:avLst/>
            </a:prstGeom>
            <a:noFill/>
          </p:spPr>
          <p:txBody>
            <a:bodyPr wrap="square" rtlCol="0">
              <a:spAutoFit/>
            </a:bodyPr>
            <a:lstStyle/>
            <a:p>
              <a:pPr algn="ctr">
                <a:lnSpc>
                  <a:spcPct val="120000"/>
                </a:lnSpc>
              </a:pPr>
              <a:r>
                <a:rPr lang="en-US"/>
                <a:t>Tế bào sinh dưỡng</a:t>
              </a:r>
            </a:p>
          </p:txBody>
        </p:sp>
        <p:sp>
          <p:nvSpPr>
            <p:cNvPr id="27" name="TextBox 26">
              <a:extLst>
                <a:ext uri="{FF2B5EF4-FFF2-40B4-BE49-F238E27FC236}">
                  <a16:creationId xmlns:a16="http://schemas.microsoft.com/office/drawing/2014/main" id="{3BBC7B1F-CA2D-B7D2-76BA-D336FA81E66F}"/>
                </a:ext>
              </a:extLst>
            </p:cNvPr>
            <p:cNvSpPr txBox="1"/>
            <p:nvPr/>
          </p:nvSpPr>
          <p:spPr>
            <a:xfrm>
              <a:off x="7064186" y="2444377"/>
              <a:ext cx="1471132" cy="394210"/>
            </a:xfrm>
            <a:prstGeom prst="rect">
              <a:avLst/>
            </a:prstGeom>
            <a:noFill/>
          </p:spPr>
          <p:txBody>
            <a:bodyPr wrap="square" rtlCol="0">
              <a:spAutoFit/>
            </a:bodyPr>
            <a:lstStyle/>
            <a:p>
              <a:pPr algn="ctr">
                <a:lnSpc>
                  <a:spcPct val="120000"/>
                </a:lnSpc>
              </a:pPr>
              <a:r>
                <a:rPr lang="en-US"/>
                <a:t>Nhân tế bào</a:t>
              </a:r>
            </a:p>
          </p:txBody>
        </p:sp>
        <p:sp>
          <p:nvSpPr>
            <p:cNvPr id="29" name="TextBox 28">
              <a:extLst>
                <a:ext uri="{FF2B5EF4-FFF2-40B4-BE49-F238E27FC236}">
                  <a16:creationId xmlns:a16="http://schemas.microsoft.com/office/drawing/2014/main" id="{43B08882-8342-8928-C3EF-30F9E3CAE667}"/>
                </a:ext>
              </a:extLst>
            </p:cNvPr>
            <p:cNvSpPr txBox="1"/>
            <p:nvPr/>
          </p:nvSpPr>
          <p:spPr>
            <a:xfrm>
              <a:off x="9778998" y="1566985"/>
              <a:ext cx="1749613" cy="394210"/>
            </a:xfrm>
            <a:prstGeom prst="rect">
              <a:avLst/>
            </a:prstGeom>
            <a:noFill/>
          </p:spPr>
          <p:txBody>
            <a:bodyPr wrap="square" rtlCol="0">
              <a:spAutoFit/>
            </a:bodyPr>
            <a:lstStyle/>
            <a:p>
              <a:pPr algn="ctr">
                <a:lnSpc>
                  <a:spcPct val="120000"/>
                </a:lnSpc>
              </a:pPr>
              <a:r>
                <a:rPr lang="en-US"/>
                <a:t>Nhiễm sắc thể</a:t>
              </a:r>
            </a:p>
          </p:txBody>
        </p:sp>
        <p:sp>
          <p:nvSpPr>
            <p:cNvPr id="30" name="TextBox 29">
              <a:extLst>
                <a:ext uri="{FF2B5EF4-FFF2-40B4-BE49-F238E27FC236}">
                  <a16:creationId xmlns:a16="http://schemas.microsoft.com/office/drawing/2014/main" id="{1A895074-F32D-4F4E-FC1F-1CCAD6FCB2ED}"/>
                </a:ext>
              </a:extLst>
            </p:cNvPr>
            <p:cNvSpPr txBox="1"/>
            <p:nvPr/>
          </p:nvSpPr>
          <p:spPr>
            <a:xfrm>
              <a:off x="7264973" y="3060371"/>
              <a:ext cx="1976718" cy="394210"/>
            </a:xfrm>
            <a:prstGeom prst="rect">
              <a:avLst/>
            </a:prstGeom>
            <a:noFill/>
          </p:spPr>
          <p:txBody>
            <a:bodyPr wrap="square" rtlCol="0">
              <a:spAutoFit/>
            </a:bodyPr>
            <a:lstStyle/>
            <a:p>
              <a:pPr algn="ctr">
                <a:lnSpc>
                  <a:spcPct val="120000"/>
                </a:lnSpc>
              </a:pPr>
              <a:r>
                <a:rPr lang="en-US"/>
                <a:t>Protein histone</a:t>
              </a:r>
            </a:p>
          </p:txBody>
        </p:sp>
        <p:cxnSp>
          <p:nvCxnSpPr>
            <p:cNvPr id="32" name="Straight Connector 31">
              <a:extLst>
                <a:ext uri="{FF2B5EF4-FFF2-40B4-BE49-F238E27FC236}">
                  <a16:creationId xmlns:a16="http://schemas.microsoft.com/office/drawing/2014/main" id="{400A1DBF-E1A5-EFD2-C6FF-B8340C18EE19}"/>
                </a:ext>
              </a:extLst>
            </p:cNvPr>
            <p:cNvCxnSpPr/>
            <p:nvPr/>
          </p:nvCxnSpPr>
          <p:spPr>
            <a:xfrm flipH="1">
              <a:off x="7064186" y="3301487"/>
              <a:ext cx="388473" cy="302325"/>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BE855A12-984A-BC54-8174-A7F16519DC6F}"/>
                </a:ext>
              </a:extLst>
            </p:cNvPr>
            <p:cNvSpPr txBox="1"/>
            <p:nvPr/>
          </p:nvSpPr>
          <p:spPr>
            <a:xfrm>
              <a:off x="8333958" y="6144255"/>
              <a:ext cx="2081077" cy="394210"/>
            </a:xfrm>
            <a:prstGeom prst="rect">
              <a:avLst/>
            </a:prstGeom>
            <a:noFill/>
          </p:spPr>
          <p:txBody>
            <a:bodyPr wrap="square" rtlCol="0">
              <a:spAutoFit/>
            </a:bodyPr>
            <a:lstStyle/>
            <a:p>
              <a:pPr algn="ctr">
                <a:lnSpc>
                  <a:spcPct val="120000"/>
                </a:lnSpc>
              </a:pPr>
              <a:r>
                <a:rPr lang="en-US"/>
                <a:t>Gene </a:t>
              </a:r>
            </a:p>
          </p:txBody>
        </p:sp>
        <p:sp>
          <p:nvSpPr>
            <p:cNvPr id="34" name="Left Bracket 33">
              <a:extLst>
                <a:ext uri="{FF2B5EF4-FFF2-40B4-BE49-F238E27FC236}">
                  <a16:creationId xmlns:a16="http://schemas.microsoft.com/office/drawing/2014/main" id="{C1D743CB-2621-50A1-D45E-55CFE14FCCA9}"/>
                </a:ext>
              </a:extLst>
            </p:cNvPr>
            <p:cNvSpPr/>
            <p:nvPr/>
          </p:nvSpPr>
          <p:spPr>
            <a:xfrm rot="16200000">
              <a:off x="9284923" y="5014144"/>
              <a:ext cx="179147" cy="2081076"/>
            </a:xfrm>
            <a:prstGeom prst="leftBracket">
              <a:avLst/>
            </a:prstGeom>
            <a:ln w="1905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36" name="Rectangle: Rounded Corners 35">
            <a:extLst>
              <a:ext uri="{FF2B5EF4-FFF2-40B4-BE49-F238E27FC236}">
                <a16:creationId xmlns:a16="http://schemas.microsoft.com/office/drawing/2014/main" id="{BC639B41-F8DD-600C-D73D-04D8B860DB23}"/>
              </a:ext>
            </a:extLst>
          </p:cNvPr>
          <p:cNvSpPr/>
          <p:nvPr/>
        </p:nvSpPr>
        <p:spPr>
          <a:xfrm>
            <a:off x="794870" y="1291206"/>
            <a:ext cx="4685553" cy="531906"/>
          </a:xfrm>
          <a:prstGeom prst="roundRect">
            <a:avLst>
              <a:gd name="adj" fmla="val 50000"/>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2. Hình dạng và cấu trúc NST</a:t>
            </a:r>
          </a:p>
        </p:txBody>
      </p:sp>
      <p:sp>
        <p:nvSpPr>
          <p:cNvPr id="37" name="TextBox 36">
            <a:extLst>
              <a:ext uri="{FF2B5EF4-FFF2-40B4-BE49-F238E27FC236}">
                <a16:creationId xmlns:a16="http://schemas.microsoft.com/office/drawing/2014/main" id="{E829FC2B-33A7-78F8-F728-92FDD47631E7}"/>
              </a:ext>
            </a:extLst>
          </p:cNvPr>
          <p:cNvSpPr txBox="1"/>
          <p:nvPr/>
        </p:nvSpPr>
        <p:spPr>
          <a:xfrm>
            <a:off x="1010023" y="1954305"/>
            <a:ext cx="4159624" cy="461665"/>
          </a:xfrm>
          <a:prstGeom prst="rect">
            <a:avLst/>
          </a:prstGeom>
          <a:noFill/>
        </p:spPr>
        <p:txBody>
          <a:bodyPr wrap="square" rtlCol="0">
            <a:spAutoFit/>
          </a:bodyPr>
          <a:lstStyle/>
          <a:p>
            <a:r>
              <a:rPr lang="en-US" sz="2400" b="1">
                <a:solidFill>
                  <a:schemeClr val="accent2"/>
                </a:solidFill>
              </a:rPr>
              <a:t>b) Cấu trúc nhiễm sắc thể</a:t>
            </a:r>
          </a:p>
        </p:txBody>
      </p:sp>
      <p:sp>
        <p:nvSpPr>
          <p:cNvPr id="2" name="TextBox 1">
            <a:extLst>
              <a:ext uri="{FF2B5EF4-FFF2-40B4-BE49-F238E27FC236}">
                <a16:creationId xmlns:a16="http://schemas.microsoft.com/office/drawing/2014/main" id="{B157533E-53FE-1930-B63E-5DA52C11DD2E}"/>
              </a:ext>
            </a:extLst>
          </p:cNvPr>
          <p:cNvSpPr txBox="1"/>
          <p:nvPr/>
        </p:nvSpPr>
        <p:spPr>
          <a:xfrm>
            <a:off x="754931" y="2547163"/>
            <a:ext cx="4498387" cy="1473476"/>
          </a:xfrm>
          <a:prstGeom prst="roundRect">
            <a:avLst>
              <a:gd name="adj" fmla="val 5827"/>
            </a:avLst>
          </a:prstGeom>
          <a:solidFill>
            <a:srgbClr val="FEE7FA"/>
          </a:solidFill>
          <a:ln w="19050">
            <a:solidFill>
              <a:schemeClr val="accent4"/>
            </a:solidFill>
            <a:prstDash val="sysDash"/>
          </a:ln>
        </p:spPr>
        <p:txBody>
          <a:bodyPr wrap="square">
            <a:spAutoFit/>
          </a:bodyPr>
          <a:lstStyle/>
          <a:p>
            <a:pPr algn="just">
              <a:lnSpc>
                <a:spcPct val="125000"/>
              </a:lnSpc>
            </a:pPr>
            <a:r>
              <a:rPr lang="vi-VN" sz="2400" b="1" i="0">
                <a:solidFill>
                  <a:srgbClr val="008000"/>
                </a:solidFill>
                <a:effectLst/>
                <a:latin typeface="+mj-lt"/>
              </a:rPr>
              <a:t>Câu hỏi trang 182:</a:t>
            </a:r>
            <a:r>
              <a:rPr lang="en-US" sz="2400">
                <a:solidFill>
                  <a:srgbClr val="000000"/>
                </a:solidFill>
                <a:latin typeface="+mj-lt"/>
              </a:rPr>
              <a:t> </a:t>
            </a:r>
          </a:p>
          <a:p>
            <a:pPr algn="just">
              <a:lnSpc>
                <a:spcPct val="125000"/>
              </a:lnSpc>
            </a:pPr>
            <a:r>
              <a:rPr lang="en-US" sz="2400">
                <a:solidFill>
                  <a:srgbClr val="000000"/>
                </a:solidFill>
                <a:latin typeface="+mj-lt"/>
              </a:rPr>
              <a:t>2. </a:t>
            </a:r>
            <a:r>
              <a:rPr lang="vi-VN" sz="2400" b="0" i="0">
                <a:solidFill>
                  <a:srgbClr val="000000"/>
                </a:solidFill>
                <a:effectLst/>
                <a:latin typeface="+mj-lt"/>
              </a:rPr>
              <a:t>Các gene được sắp xếp như thế nào trên NST?</a:t>
            </a:r>
            <a:endParaRPr lang="en-US" sz="2400">
              <a:latin typeface="+mj-lt"/>
            </a:endParaRPr>
          </a:p>
        </p:txBody>
      </p:sp>
      <p:sp>
        <p:nvSpPr>
          <p:cNvPr id="7" name="TextBox 6">
            <a:extLst>
              <a:ext uri="{FF2B5EF4-FFF2-40B4-BE49-F238E27FC236}">
                <a16:creationId xmlns:a16="http://schemas.microsoft.com/office/drawing/2014/main" id="{71C3F842-0519-4DCD-3150-6F78BEE11E14}"/>
              </a:ext>
            </a:extLst>
          </p:cNvPr>
          <p:cNvSpPr txBox="1"/>
          <p:nvPr/>
        </p:nvSpPr>
        <p:spPr>
          <a:xfrm>
            <a:off x="741081" y="4092907"/>
            <a:ext cx="4512237" cy="2423595"/>
          </a:xfrm>
          <a:prstGeom prst="roundRect">
            <a:avLst>
              <a:gd name="adj" fmla="val 5350"/>
            </a:avLst>
          </a:prstGeom>
          <a:solidFill>
            <a:srgbClr val="CCFFCC"/>
          </a:solidFill>
          <a:ln w="19050">
            <a:solidFill>
              <a:srgbClr val="00B050"/>
            </a:solidFill>
            <a:prstDash val="sysDash"/>
          </a:ln>
        </p:spPr>
        <p:txBody>
          <a:bodyPr wrap="square">
            <a:spAutoFit/>
          </a:bodyPr>
          <a:lstStyle/>
          <a:p>
            <a:pPr algn="just">
              <a:lnSpc>
                <a:spcPct val="125000"/>
              </a:lnSpc>
            </a:pPr>
            <a:r>
              <a:rPr lang="en-US" sz="2400" b="1" i="0">
                <a:solidFill>
                  <a:srgbClr val="008000"/>
                </a:solidFill>
                <a:effectLst/>
                <a:latin typeface="+mj-lt"/>
              </a:rPr>
              <a:t>Trả lời:</a:t>
            </a:r>
            <a:endParaRPr lang="en-US" sz="2400" b="0" i="0">
              <a:solidFill>
                <a:srgbClr val="000000"/>
              </a:solidFill>
              <a:effectLst/>
              <a:latin typeface="+mj-lt"/>
            </a:endParaRPr>
          </a:p>
          <a:p>
            <a:pPr algn="just">
              <a:lnSpc>
                <a:spcPct val="125000"/>
              </a:lnSpc>
            </a:pPr>
            <a:r>
              <a:rPr lang="en-US" sz="2400" b="0" i="0">
                <a:solidFill>
                  <a:srgbClr val="000000"/>
                </a:solidFill>
                <a:effectLst/>
                <a:latin typeface="+mj-lt"/>
              </a:rPr>
              <a:t>Các gene sắp xếp theo chiều dọc trên NST. Gene nằm trên nhiễm sắc thể tại một vị trí gọi là locus của gene.</a:t>
            </a:r>
          </a:p>
        </p:txBody>
      </p:sp>
      <p:sp>
        <p:nvSpPr>
          <p:cNvPr id="3" name="TextBox 2">
            <a:extLst>
              <a:ext uri="{FF2B5EF4-FFF2-40B4-BE49-F238E27FC236}">
                <a16:creationId xmlns:a16="http://schemas.microsoft.com/office/drawing/2014/main" id="{81A2F6FC-AEC3-DA81-B5D2-E85E183B03DF}"/>
              </a:ext>
            </a:extLst>
          </p:cNvPr>
          <p:cNvSpPr txBox="1"/>
          <p:nvPr/>
        </p:nvSpPr>
        <p:spPr>
          <a:xfrm>
            <a:off x="662949" y="269230"/>
            <a:ext cx="5361334" cy="830164"/>
          </a:xfrm>
          <a:prstGeom prst="rect">
            <a:avLst/>
          </a:prstGeom>
          <a:noFill/>
        </p:spPr>
        <p:txBody>
          <a:bodyPr wrap="square" rtlCol="0">
            <a:spAutoFit/>
          </a:bodyPr>
          <a:lstStyle/>
          <a:p>
            <a:pPr>
              <a:lnSpc>
                <a:spcPct val="120000"/>
              </a:lnSpc>
            </a:pPr>
            <a:r>
              <a:rPr lang="en-US" sz="4400" b="1">
                <a:solidFill>
                  <a:schemeClr val="accent2"/>
                </a:solidFill>
              </a:rPr>
              <a:t>I. NHIỄM SẮC THỂ</a:t>
            </a:r>
          </a:p>
        </p:txBody>
      </p:sp>
    </p:spTree>
    <p:extLst>
      <p:ext uri="{BB962C8B-B14F-4D97-AF65-F5344CB8AC3E}">
        <p14:creationId xmlns:p14="http://schemas.microsoft.com/office/powerpoint/2010/main" val="3384925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F418F93-AD53-7EF1-7D3E-92D21538C4C3}"/>
              </a:ext>
            </a:extLst>
          </p:cNvPr>
          <p:cNvSpPr/>
          <p:nvPr/>
        </p:nvSpPr>
        <p:spPr>
          <a:xfrm>
            <a:off x="555812" y="245041"/>
            <a:ext cx="11223812" cy="950259"/>
          </a:xfrm>
          <a:prstGeom prst="rect">
            <a:avLst/>
          </a:prstGeom>
          <a:solidFill>
            <a:schemeClr val="accent2">
              <a:lumMod val="20000"/>
              <a:lumOff val="8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E85BC8D-4975-0813-19D2-4F01AED85FB9}"/>
              </a:ext>
            </a:extLst>
          </p:cNvPr>
          <p:cNvSpPr/>
          <p:nvPr/>
        </p:nvSpPr>
        <p:spPr>
          <a:xfrm>
            <a:off x="555812" y="1195300"/>
            <a:ext cx="11223812" cy="539347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 name="Group 34">
            <a:extLst>
              <a:ext uri="{FF2B5EF4-FFF2-40B4-BE49-F238E27FC236}">
                <a16:creationId xmlns:a16="http://schemas.microsoft.com/office/drawing/2014/main" id="{C72E6AAF-F1AF-AC26-56A5-7FD0A8FCC0B7}"/>
              </a:ext>
            </a:extLst>
          </p:cNvPr>
          <p:cNvGrpSpPr/>
          <p:nvPr/>
        </p:nvGrpSpPr>
        <p:grpSpPr>
          <a:xfrm>
            <a:off x="5253318" y="1313352"/>
            <a:ext cx="6430683" cy="5225113"/>
            <a:chOff x="5253318" y="1313352"/>
            <a:chExt cx="6430683" cy="5225113"/>
          </a:xfrm>
        </p:grpSpPr>
        <p:grpSp>
          <p:nvGrpSpPr>
            <p:cNvPr id="25" name="Group 24">
              <a:extLst>
                <a:ext uri="{FF2B5EF4-FFF2-40B4-BE49-F238E27FC236}">
                  <a16:creationId xmlns:a16="http://schemas.microsoft.com/office/drawing/2014/main" id="{E23A722E-2C2C-685F-6413-B8846A70AED5}"/>
                </a:ext>
              </a:extLst>
            </p:cNvPr>
            <p:cNvGrpSpPr/>
            <p:nvPr/>
          </p:nvGrpSpPr>
          <p:grpSpPr>
            <a:xfrm>
              <a:off x="5253318" y="1313352"/>
              <a:ext cx="6430683" cy="5069517"/>
              <a:chOff x="5253318" y="1313352"/>
              <a:chExt cx="6430683" cy="5069517"/>
            </a:xfrm>
          </p:grpSpPr>
          <p:pic>
            <p:nvPicPr>
              <p:cNvPr id="4" name="Picture 2" descr="ASHG on X: &quot;#Chromosome 2 is almost as large! With 243 million bases, it  contains over 1000 genes. That's about 5-7% of the total number of human  genes. The total number of">
                <a:extLst>
                  <a:ext uri="{FF2B5EF4-FFF2-40B4-BE49-F238E27FC236}">
                    <a16:creationId xmlns:a16="http://schemas.microsoft.com/office/drawing/2014/main" id="{ACF4D978-1471-F88D-F4EC-2485875F948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329" b="2484"/>
              <a:stretch/>
            </p:blipFill>
            <p:spPr bwMode="auto">
              <a:xfrm>
                <a:off x="5253318" y="1313352"/>
                <a:ext cx="6430683" cy="5069517"/>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C33AAFAB-D15A-0118-A94C-D24EF6185727}"/>
                  </a:ext>
                </a:extLst>
              </p:cNvPr>
              <p:cNvSpPr/>
              <p:nvPr/>
            </p:nvSpPr>
            <p:spPr>
              <a:xfrm>
                <a:off x="5862918" y="2611718"/>
                <a:ext cx="657411" cy="3346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62927D0E-F0F9-6530-603E-661AE28218E2}"/>
                  </a:ext>
                </a:extLst>
              </p:cNvPr>
              <p:cNvSpPr/>
              <p:nvPr/>
            </p:nvSpPr>
            <p:spPr>
              <a:xfrm>
                <a:off x="7528284" y="2444377"/>
                <a:ext cx="657411" cy="3346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EF155D7F-E2EC-8B04-ACE5-E1826133C437}"/>
                  </a:ext>
                </a:extLst>
              </p:cNvPr>
              <p:cNvSpPr/>
              <p:nvPr/>
            </p:nvSpPr>
            <p:spPr>
              <a:xfrm>
                <a:off x="10050354" y="2496038"/>
                <a:ext cx="928423" cy="3346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C21CAF22-BA3D-5519-98DA-9970FE91EB9F}"/>
                  </a:ext>
                </a:extLst>
              </p:cNvPr>
              <p:cNvSpPr/>
              <p:nvPr/>
            </p:nvSpPr>
            <p:spPr>
              <a:xfrm>
                <a:off x="8149951" y="6006678"/>
                <a:ext cx="928423" cy="3346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C108A45B-DAB5-7EC5-9FF9-C3EE9587F3CA}"/>
                  </a:ext>
                </a:extLst>
              </p:cNvPr>
              <p:cNvSpPr/>
              <p:nvPr/>
            </p:nvSpPr>
            <p:spPr>
              <a:xfrm>
                <a:off x="6486538" y="3125876"/>
                <a:ext cx="1521933" cy="3346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A41C9320-F1DE-87C1-F98A-800A92B249EA}"/>
                  </a:ext>
                </a:extLst>
              </p:cNvPr>
              <p:cNvSpPr/>
              <p:nvPr/>
            </p:nvSpPr>
            <p:spPr>
              <a:xfrm>
                <a:off x="6096000" y="3916223"/>
                <a:ext cx="830729" cy="3346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TextBox 25">
              <a:extLst>
                <a:ext uri="{FF2B5EF4-FFF2-40B4-BE49-F238E27FC236}">
                  <a16:creationId xmlns:a16="http://schemas.microsoft.com/office/drawing/2014/main" id="{BCD3F2ED-83FE-4E4F-7A5F-ADB543A7E5E4}"/>
                </a:ext>
              </a:extLst>
            </p:cNvPr>
            <p:cNvSpPr txBox="1"/>
            <p:nvPr/>
          </p:nvSpPr>
          <p:spPr>
            <a:xfrm>
              <a:off x="5480423" y="2574878"/>
              <a:ext cx="1356658" cy="726609"/>
            </a:xfrm>
            <a:prstGeom prst="rect">
              <a:avLst/>
            </a:prstGeom>
            <a:noFill/>
          </p:spPr>
          <p:txBody>
            <a:bodyPr wrap="square" rtlCol="0">
              <a:spAutoFit/>
            </a:bodyPr>
            <a:lstStyle/>
            <a:p>
              <a:pPr algn="ctr">
                <a:lnSpc>
                  <a:spcPct val="120000"/>
                </a:lnSpc>
              </a:pPr>
              <a:r>
                <a:rPr lang="en-US"/>
                <a:t>Tế bào sinh dưỡng</a:t>
              </a:r>
            </a:p>
          </p:txBody>
        </p:sp>
        <p:sp>
          <p:nvSpPr>
            <p:cNvPr id="27" name="TextBox 26">
              <a:extLst>
                <a:ext uri="{FF2B5EF4-FFF2-40B4-BE49-F238E27FC236}">
                  <a16:creationId xmlns:a16="http://schemas.microsoft.com/office/drawing/2014/main" id="{3BBC7B1F-CA2D-B7D2-76BA-D336FA81E66F}"/>
                </a:ext>
              </a:extLst>
            </p:cNvPr>
            <p:cNvSpPr txBox="1"/>
            <p:nvPr/>
          </p:nvSpPr>
          <p:spPr>
            <a:xfrm>
              <a:off x="7064186" y="2444377"/>
              <a:ext cx="1471132" cy="394210"/>
            </a:xfrm>
            <a:prstGeom prst="rect">
              <a:avLst/>
            </a:prstGeom>
            <a:noFill/>
          </p:spPr>
          <p:txBody>
            <a:bodyPr wrap="square" rtlCol="0">
              <a:spAutoFit/>
            </a:bodyPr>
            <a:lstStyle/>
            <a:p>
              <a:pPr algn="ctr">
                <a:lnSpc>
                  <a:spcPct val="120000"/>
                </a:lnSpc>
              </a:pPr>
              <a:r>
                <a:rPr lang="en-US"/>
                <a:t>Nhân tế bào</a:t>
              </a:r>
            </a:p>
          </p:txBody>
        </p:sp>
        <p:sp>
          <p:nvSpPr>
            <p:cNvPr id="29" name="TextBox 28">
              <a:extLst>
                <a:ext uri="{FF2B5EF4-FFF2-40B4-BE49-F238E27FC236}">
                  <a16:creationId xmlns:a16="http://schemas.microsoft.com/office/drawing/2014/main" id="{43B08882-8342-8928-C3EF-30F9E3CAE667}"/>
                </a:ext>
              </a:extLst>
            </p:cNvPr>
            <p:cNvSpPr txBox="1"/>
            <p:nvPr/>
          </p:nvSpPr>
          <p:spPr>
            <a:xfrm>
              <a:off x="9778998" y="1566985"/>
              <a:ext cx="1749613" cy="394210"/>
            </a:xfrm>
            <a:prstGeom prst="rect">
              <a:avLst/>
            </a:prstGeom>
            <a:noFill/>
          </p:spPr>
          <p:txBody>
            <a:bodyPr wrap="square" rtlCol="0">
              <a:spAutoFit/>
            </a:bodyPr>
            <a:lstStyle/>
            <a:p>
              <a:pPr algn="ctr">
                <a:lnSpc>
                  <a:spcPct val="120000"/>
                </a:lnSpc>
              </a:pPr>
              <a:r>
                <a:rPr lang="en-US"/>
                <a:t>Nhiễm sắc thể</a:t>
              </a:r>
            </a:p>
          </p:txBody>
        </p:sp>
        <p:sp>
          <p:nvSpPr>
            <p:cNvPr id="30" name="TextBox 29">
              <a:extLst>
                <a:ext uri="{FF2B5EF4-FFF2-40B4-BE49-F238E27FC236}">
                  <a16:creationId xmlns:a16="http://schemas.microsoft.com/office/drawing/2014/main" id="{1A895074-F32D-4F4E-FC1F-1CCAD6FCB2ED}"/>
                </a:ext>
              </a:extLst>
            </p:cNvPr>
            <p:cNvSpPr txBox="1"/>
            <p:nvPr/>
          </p:nvSpPr>
          <p:spPr>
            <a:xfrm>
              <a:off x="7264973" y="3060371"/>
              <a:ext cx="1976718" cy="394210"/>
            </a:xfrm>
            <a:prstGeom prst="rect">
              <a:avLst/>
            </a:prstGeom>
            <a:noFill/>
          </p:spPr>
          <p:txBody>
            <a:bodyPr wrap="square" rtlCol="0">
              <a:spAutoFit/>
            </a:bodyPr>
            <a:lstStyle/>
            <a:p>
              <a:pPr algn="ctr">
                <a:lnSpc>
                  <a:spcPct val="120000"/>
                </a:lnSpc>
              </a:pPr>
              <a:r>
                <a:rPr lang="en-US"/>
                <a:t>Protein histone</a:t>
              </a:r>
            </a:p>
          </p:txBody>
        </p:sp>
        <p:cxnSp>
          <p:nvCxnSpPr>
            <p:cNvPr id="32" name="Straight Connector 31">
              <a:extLst>
                <a:ext uri="{FF2B5EF4-FFF2-40B4-BE49-F238E27FC236}">
                  <a16:creationId xmlns:a16="http://schemas.microsoft.com/office/drawing/2014/main" id="{400A1DBF-E1A5-EFD2-C6FF-B8340C18EE19}"/>
                </a:ext>
              </a:extLst>
            </p:cNvPr>
            <p:cNvCxnSpPr/>
            <p:nvPr/>
          </p:nvCxnSpPr>
          <p:spPr>
            <a:xfrm flipH="1">
              <a:off x="7064186" y="3301487"/>
              <a:ext cx="388473" cy="302325"/>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BE855A12-984A-BC54-8174-A7F16519DC6F}"/>
                </a:ext>
              </a:extLst>
            </p:cNvPr>
            <p:cNvSpPr txBox="1"/>
            <p:nvPr/>
          </p:nvSpPr>
          <p:spPr>
            <a:xfrm>
              <a:off x="8333958" y="6144255"/>
              <a:ext cx="2081077" cy="394210"/>
            </a:xfrm>
            <a:prstGeom prst="rect">
              <a:avLst/>
            </a:prstGeom>
            <a:noFill/>
          </p:spPr>
          <p:txBody>
            <a:bodyPr wrap="square" rtlCol="0">
              <a:spAutoFit/>
            </a:bodyPr>
            <a:lstStyle/>
            <a:p>
              <a:pPr algn="ctr">
                <a:lnSpc>
                  <a:spcPct val="120000"/>
                </a:lnSpc>
              </a:pPr>
              <a:r>
                <a:rPr lang="en-US"/>
                <a:t>Gene </a:t>
              </a:r>
            </a:p>
          </p:txBody>
        </p:sp>
        <p:sp>
          <p:nvSpPr>
            <p:cNvPr id="34" name="Left Bracket 33">
              <a:extLst>
                <a:ext uri="{FF2B5EF4-FFF2-40B4-BE49-F238E27FC236}">
                  <a16:creationId xmlns:a16="http://schemas.microsoft.com/office/drawing/2014/main" id="{C1D743CB-2621-50A1-D45E-55CFE14FCCA9}"/>
                </a:ext>
              </a:extLst>
            </p:cNvPr>
            <p:cNvSpPr/>
            <p:nvPr/>
          </p:nvSpPr>
          <p:spPr>
            <a:xfrm rot="16200000">
              <a:off x="9284923" y="5014144"/>
              <a:ext cx="179147" cy="2081076"/>
            </a:xfrm>
            <a:prstGeom prst="leftBracket">
              <a:avLst/>
            </a:prstGeom>
            <a:ln w="1905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36" name="Rectangle: Rounded Corners 35">
            <a:extLst>
              <a:ext uri="{FF2B5EF4-FFF2-40B4-BE49-F238E27FC236}">
                <a16:creationId xmlns:a16="http://schemas.microsoft.com/office/drawing/2014/main" id="{BC639B41-F8DD-600C-D73D-04D8B860DB23}"/>
              </a:ext>
            </a:extLst>
          </p:cNvPr>
          <p:cNvSpPr/>
          <p:nvPr/>
        </p:nvSpPr>
        <p:spPr>
          <a:xfrm>
            <a:off x="794870" y="1291206"/>
            <a:ext cx="4685553" cy="531906"/>
          </a:xfrm>
          <a:prstGeom prst="roundRect">
            <a:avLst>
              <a:gd name="adj" fmla="val 50000"/>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2. Hình dạng và cấu trúc NST</a:t>
            </a:r>
          </a:p>
        </p:txBody>
      </p:sp>
      <p:sp>
        <p:nvSpPr>
          <p:cNvPr id="37" name="TextBox 36">
            <a:extLst>
              <a:ext uri="{FF2B5EF4-FFF2-40B4-BE49-F238E27FC236}">
                <a16:creationId xmlns:a16="http://schemas.microsoft.com/office/drawing/2014/main" id="{E829FC2B-33A7-78F8-F728-92FDD47631E7}"/>
              </a:ext>
            </a:extLst>
          </p:cNvPr>
          <p:cNvSpPr txBox="1"/>
          <p:nvPr/>
        </p:nvSpPr>
        <p:spPr>
          <a:xfrm>
            <a:off x="1010023" y="1954305"/>
            <a:ext cx="4159624" cy="461665"/>
          </a:xfrm>
          <a:prstGeom prst="rect">
            <a:avLst/>
          </a:prstGeom>
          <a:noFill/>
        </p:spPr>
        <p:txBody>
          <a:bodyPr wrap="square" rtlCol="0">
            <a:spAutoFit/>
          </a:bodyPr>
          <a:lstStyle/>
          <a:p>
            <a:r>
              <a:rPr lang="en-US" sz="2400" b="1">
                <a:solidFill>
                  <a:schemeClr val="accent2"/>
                </a:solidFill>
              </a:rPr>
              <a:t>b) Cấu trúc nhiễm sắc thể</a:t>
            </a:r>
          </a:p>
        </p:txBody>
      </p:sp>
      <p:sp>
        <p:nvSpPr>
          <p:cNvPr id="39" name="TextBox 38">
            <a:extLst>
              <a:ext uri="{FF2B5EF4-FFF2-40B4-BE49-F238E27FC236}">
                <a16:creationId xmlns:a16="http://schemas.microsoft.com/office/drawing/2014/main" id="{26D8E769-B85D-3572-9CB0-419728A56E89}"/>
              </a:ext>
            </a:extLst>
          </p:cNvPr>
          <p:cNvSpPr txBox="1"/>
          <p:nvPr/>
        </p:nvSpPr>
        <p:spPr>
          <a:xfrm>
            <a:off x="751485" y="2529677"/>
            <a:ext cx="4493272" cy="3740255"/>
          </a:xfrm>
          <a:prstGeom prst="rect">
            <a:avLst/>
          </a:prstGeom>
          <a:noFill/>
        </p:spPr>
        <p:txBody>
          <a:bodyPr wrap="square">
            <a:spAutoFit/>
          </a:bodyPr>
          <a:lstStyle/>
          <a:p>
            <a:pPr algn="just">
              <a:lnSpc>
                <a:spcPct val="125000"/>
              </a:lnSpc>
            </a:pPr>
            <a:r>
              <a:rPr lang="en-US" sz="2400" dirty="0"/>
              <a:t>- </a:t>
            </a:r>
            <a:r>
              <a:rPr lang="vi-VN" sz="2400" dirty="0"/>
              <a:t>NST được cấu tạo bởi </a:t>
            </a:r>
            <a:r>
              <a:rPr lang="vi-VN" sz="2400" b="1" dirty="0">
                <a:solidFill>
                  <a:srgbClr val="FF0000"/>
                </a:solidFill>
              </a:rPr>
              <a:t>DNA và protein histone. </a:t>
            </a:r>
            <a:endParaRPr lang="en-US" sz="2400" b="1" dirty="0">
              <a:solidFill>
                <a:srgbClr val="FF0000"/>
              </a:solidFill>
            </a:endParaRPr>
          </a:p>
          <a:p>
            <a:pPr algn="just">
              <a:lnSpc>
                <a:spcPct val="125000"/>
              </a:lnSpc>
            </a:pPr>
            <a:r>
              <a:rPr lang="en-US" sz="2400" dirty="0"/>
              <a:t>- </a:t>
            </a:r>
            <a:r>
              <a:rPr lang="vi-VN" sz="2400" dirty="0"/>
              <a:t>Mỗi chromatid gồm </a:t>
            </a:r>
            <a:r>
              <a:rPr lang="vi-VN" sz="2400" b="1" dirty="0">
                <a:solidFill>
                  <a:srgbClr val="00B050"/>
                </a:solidFill>
              </a:rPr>
              <a:t>một phân tử DNA </a:t>
            </a:r>
            <a:r>
              <a:rPr lang="vi-VN" sz="2400" dirty="0"/>
              <a:t>liên kết với nhiều phân tử protein histone tạo thành sợi nhiễm sắc, sợi nhiễm sắc được </a:t>
            </a:r>
            <a:r>
              <a:rPr lang="vi-VN" sz="2400" b="1" dirty="0">
                <a:solidFill>
                  <a:schemeClr val="accent4"/>
                </a:solidFill>
              </a:rPr>
              <a:t>cuộn xoắn qua nhiều mức độ </a:t>
            </a:r>
            <a:r>
              <a:rPr lang="vi-VN" sz="2400" dirty="0"/>
              <a:t>khác nhau tạo nên NST</a:t>
            </a:r>
            <a:r>
              <a:rPr lang="en-US" sz="2400" dirty="0"/>
              <a:t>.</a:t>
            </a:r>
            <a:r>
              <a:rPr lang="vi-VN" sz="2400" dirty="0"/>
              <a:t> </a:t>
            </a:r>
            <a:endParaRPr lang="en-US" sz="2400" dirty="0"/>
          </a:p>
        </p:txBody>
      </p:sp>
      <p:sp>
        <p:nvSpPr>
          <p:cNvPr id="2" name="TextBox 1">
            <a:extLst>
              <a:ext uri="{FF2B5EF4-FFF2-40B4-BE49-F238E27FC236}">
                <a16:creationId xmlns:a16="http://schemas.microsoft.com/office/drawing/2014/main" id="{95FB6D79-09ED-4D23-161E-6F0397CDF3FE}"/>
              </a:ext>
            </a:extLst>
          </p:cNvPr>
          <p:cNvSpPr txBox="1"/>
          <p:nvPr/>
        </p:nvSpPr>
        <p:spPr>
          <a:xfrm>
            <a:off x="662949" y="269230"/>
            <a:ext cx="5361334" cy="830164"/>
          </a:xfrm>
          <a:prstGeom prst="rect">
            <a:avLst/>
          </a:prstGeom>
          <a:noFill/>
        </p:spPr>
        <p:txBody>
          <a:bodyPr wrap="square" rtlCol="0">
            <a:spAutoFit/>
          </a:bodyPr>
          <a:lstStyle/>
          <a:p>
            <a:pPr>
              <a:lnSpc>
                <a:spcPct val="120000"/>
              </a:lnSpc>
            </a:pPr>
            <a:r>
              <a:rPr lang="en-US" sz="4400" b="1" dirty="0">
                <a:solidFill>
                  <a:schemeClr val="accent2"/>
                </a:solidFill>
              </a:rPr>
              <a:t>I. NHIỄM SẮC THỂ</a:t>
            </a:r>
          </a:p>
        </p:txBody>
      </p:sp>
    </p:spTree>
    <p:extLst>
      <p:ext uri="{BB962C8B-B14F-4D97-AF65-F5344CB8AC3E}">
        <p14:creationId xmlns:p14="http://schemas.microsoft.com/office/powerpoint/2010/main" val="759698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9">
                                            <p:txEl>
                                              <p:pRg st="0" end="0"/>
                                            </p:txEl>
                                          </p:spTgt>
                                        </p:tgtEl>
                                        <p:attrNameLst>
                                          <p:attrName>style.visibility</p:attrName>
                                        </p:attrNameLst>
                                      </p:cBhvr>
                                      <p:to>
                                        <p:strVal val="visible"/>
                                      </p:to>
                                    </p:set>
                                    <p:anim calcmode="lin" valueType="num">
                                      <p:cBhvr additive="base">
                                        <p:cTn id="7" dur="500" fill="hold"/>
                                        <p:tgtEl>
                                          <p:spTgt spid="3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9">
                                            <p:txEl>
                                              <p:pRg st="1" end="1"/>
                                            </p:txEl>
                                          </p:spTgt>
                                        </p:tgtEl>
                                        <p:attrNameLst>
                                          <p:attrName>style.visibility</p:attrName>
                                        </p:attrNameLst>
                                      </p:cBhvr>
                                      <p:to>
                                        <p:strVal val="visible"/>
                                      </p:to>
                                    </p:set>
                                    <p:anim calcmode="lin" valueType="num">
                                      <p:cBhvr additive="base">
                                        <p:cTn id="13" dur="500" fill="hold"/>
                                        <p:tgtEl>
                                          <p:spTgt spid="3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9">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F418F93-AD53-7EF1-7D3E-92D21538C4C3}"/>
              </a:ext>
            </a:extLst>
          </p:cNvPr>
          <p:cNvSpPr/>
          <p:nvPr/>
        </p:nvSpPr>
        <p:spPr>
          <a:xfrm>
            <a:off x="53788" y="35052"/>
            <a:ext cx="12138212" cy="596497"/>
          </a:xfrm>
          <a:prstGeom prst="rect">
            <a:avLst/>
          </a:prstGeom>
          <a:solidFill>
            <a:srgbClr val="FFC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3E8D9456-B377-FC48-C4A4-C2490DA86B25}"/>
              </a:ext>
            </a:extLst>
          </p:cNvPr>
          <p:cNvSpPr txBox="1"/>
          <p:nvPr/>
        </p:nvSpPr>
        <p:spPr>
          <a:xfrm>
            <a:off x="186327" y="0"/>
            <a:ext cx="6401237" cy="561885"/>
          </a:xfrm>
          <a:prstGeom prst="rect">
            <a:avLst/>
          </a:prstGeom>
          <a:noFill/>
        </p:spPr>
        <p:txBody>
          <a:bodyPr wrap="square" rtlCol="0">
            <a:spAutoFit/>
          </a:bodyPr>
          <a:lstStyle/>
          <a:p>
            <a:pPr>
              <a:lnSpc>
                <a:spcPct val="120000"/>
              </a:lnSpc>
            </a:pPr>
            <a:r>
              <a:rPr lang="en-US" sz="2800" b="1" dirty="0">
                <a:solidFill>
                  <a:sysClr val="windowText" lastClr="000000"/>
                </a:solidFill>
              </a:rPr>
              <a:t>II. BỘ NHIỄM SẮC THỂ</a:t>
            </a:r>
          </a:p>
        </p:txBody>
      </p:sp>
      <p:sp>
        <p:nvSpPr>
          <p:cNvPr id="36" name="Rectangle: Rounded Corners 35">
            <a:extLst>
              <a:ext uri="{FF2B5EF4-FFF2-40B4-BE49-F238E27FC236}">
                <a16:creationId xmlns:a16="http://schemas.microsoft.com/office/drawing/2014/main" id="{BC639B41-F8DD-600C-D73D-04D8B860DB23}"/>
              </a:ext>
            </a:extLst>
          </p:cNvPr>
          <p:cNvSpPr/>
          <p:nvPr/>
        </p:nvSpPr>
        <p:spPr>
          <a:xfrm>
            <a:off x="99887" y="719701"/>
            <a:ext cx="3287059" cy="531906"/>
          </a:xfrm>
          <a:prstGeom prst="roundRect">
            <a:avLst>
              <a:gd name="adj" fmla="val 50000"/>
            </a:avLst>
          </a:prstGeom>
          <a:solidFill>
            <a:srgbClr val="1237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rPr>
              <a:t>1. Khái niệm bộ NST</a:t>
            </a:r>
          </a:p>
        </p:txBody>
      </p:sp>
      <p:pic>
        <p:nvPicPr>
          <p:cNvPr id="1028" name="Picture 4" descr="Why fly? | droso4schools">
            <a:extLst>
              <a:ext uri="{FF2B5EF4-FFF2-40B4-BE49-F238E27FC236}">
                <a16:creationId xmlns:a16="http://schemas.microsoft.com/office/drawing/2014/main" id="{3F0E2037-D0F2-E684-814C-B8A4CCC359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4870" y="2233711"/>
            <a:ext cx="5378824" cy="296885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EB6141DC-9760-6989-C6EF-8F5B4550B027}"/>
              </a:ext>
            </a:extLst>
          </p:cNvPr>
          <p:cNvSpPr txBox="1"/>
          <p:nvPr/>
        </p:nvSpPr>
        <p:spPr>
          <a:xfrm>
            <a:off x="705224" y="5181973"/>
            <a:ext cx="5190564" cy="1059008"/>
          </a:xfrm>
          <a:prstGeom prst="rect">
            <a:avLst/>
          </a:prstGeom>
          <a:noFill/>
        </p:spPr>
        <p:txBody>
          <a:bodyPr wrap="square">
            <a:spAutoFit/>
          </a:bodyPr>
          <a:lstStyle/>
          <a:p>
            <a:pPr algn="just">
              <a:lnSpc>
                <a:spcPct val="120000"/>
              </a:lnSpc>
            </a:pPr>
            <a:r>
              <a:rPr lang="en-US" i="1"/>
              <a:t>4 cặp nhiễm sắc thể ở Drosophila: nhiễm sắc thể thứ 4 rất nhỏ, nhiễm sắc thể thứ nhất là XX ở con cái và XY ở con đực</a:t>
            </a:r>
          </a:p>
        </p:txBody>
      </p:sp>
      <p:sp>
        <p:nvSpPr>
          <p:cNvPr id="8" name="Speech Bubble: Rectangle with Corners Rounded 7">
            <a:extLst>
              <a:ext uri="{FF2B5EF4-FFF2-40B4-BE49-F238E27FC236}">
                <a16:creationId xmlns:a16="http://schemas.microsoft.com/office/drawing/2014/main" id="{F7860AB0-5936-66FC-0107-96FF5749A20F}"/>
              </a:ext>
            </a:extLst>
          </p:cNvPr>
          <p:cNvSpPr/>
          <p:nvPr/>
        </p:nvSpPr>
        <p:spPr>
          <a:xfrm>
            <a:off x="5665694" y="1655430"/>
            <a:ext cx="3173506" cy="490129"/>
          </a:xfrm>
          <a:prstGeom prst="wedgeRoundRectCallout">
            <a:avLst>
              <a:gd name="adj1" fmla="val -58145"/>
              <a:gd name="adj2" fmla="val 123469"/>
              <a:gd name="adj3" fmla="val 16667"/>
            </a:avLst>
          </a:prstGeom>
          <a:gradFill flip="none" rotWithShape="1">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5400000" scaled="1"/>
            <a:tileRect/>
          </a:gra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Bộ NST ở ruồi giấm</a:t>
            </a:r>
          </a:p>
        </p:txBody>
      </p:sp>
      <p:pic>
        <p:nvPicPr>
          <p:cNvPr id="10" name="Picture 9">
            <a:extLst>
              <a:ext uri="{FF2B5EF4-FFF2-40B4-BE49-F238E27FC236}">
                <a16:creationId xmlns:a16="http://schemas.microsoft.com/office/drawing/2014/main" id="{71BD29D3-493F-5147-FD7A-FCB9EDA4C21A}"/>
              </a:ext>
            </a:extLst>
          </p:cNvPr>
          <p:cNvPicPr>
            <a:picLocks noChangeAspect="1"/>
          </p:cNvPicPr>
          <p:nvPr/>
        </p:nvPicPr>
        <p:blipFill>
          <a:blip r:embed="rId4"/>
          <a:stretch>
            <a:fillRect/>
          </a:stretch>
        </p:blipFill>
        <p:spPr>
          <a:xfrm>
            <a:off x="6483910" y="3209313"/>
            <a:ext cx="4743450" cy="3219450"/>
          </a:xfrm>
          <a:prstGeom prst="rect">
            <a:avLst/>
          </a:prstGeom>
        </p:spPr>
      </p:pic>
      <p:sp>
        <p:nvSpPr>
          <p:cNvPr id="11" name="Speech Bubble: Rectangle with Corners Rounded 10">
            <a:extLst>
              <a:ext uri="{FF2B5EF4-FFF2-40B4-BE49-F238E27FC236}">
                <a16:creationId xmlns:a16="http://schemas.microsoft.com/office/drawing/2014/main" id="{A1C28524-965E-3A9C-0D22-04E584851B4E}"/>
              </a:ext>
            </a:extLst>
          </p:cNvPr>
          <p:cNvSpPr/>
          <p:nvPr/>
        </p:nvSpPr>
        <p:spPr>
          <a:xfrm>
            <a:off x="6944658" y="2719184"/>
            <a:ext cx="2712757" cy="490129"/>
          </a:xfrm>
          <a:prstGeom prst="wedgeRoundRectCallout">
            <a:avLst>
              <a:gd name="adj1" fmla="val 53908"/>
              <a:gd name="adj2" fmla="val 110056"/>
              <a:gd name="adj3" fmla="val 16667"/>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5400000" scaled="1"/>
            <a:tileRect/>
          </a:gra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Bộ NST ở người</a:t>
            </a:r>
          </a:p>
        </p:txBody>
      </p:sp>
    </p:spTree>
    <p:extLst>
      <p:ext uri="{BB962C8B-B14F-4D97-AF65-F5344CB8AC3E}">
        <p14:creationId xmlns:p14="http://schemas.microsoft.com/office/powerpoint/2010/main" val="1247672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circle(in)">
                                      <p:cBhvr>
                                        <p:cTn id="7" dur="20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additive="base">
                                        <p:cTn id="12" dur="500" fill="hold"/>
                                        <p:tgtEl>
                                          <p:spTgt spid="36"/>
                                        </p:tgtEl>
                                        <p:attrNameLst>
                                          <p:attrName>ppt_x</p:attrName>
                                        </p:attrNameLst>
                                      </p:cBhvr>
                                      <p:tavLst>
                                        <p:tav tm="0">
                                          <p:val>
                                            <p:strVal val="#ppt_x"/>
                                          </p:val>
                                        </p:tav>
                                        <p:tav tm="100000">
                                          <p:val>
                                            <p:strVal val="#ppt_x"/>
                                          </p:val>
                                        </p:tav>
                                      </p:tavLst>
                                    </p:anim>
                                    <p:anim calcmode="lin" valueType="num">
                                      <p:cBhvr additive="base">
                                        <p:cTn id="13"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1028"/>
                                        </p:tgtEl>
                                        <p:attrNameLst>
                                          <p:attrName>style.visibility</p:attrName>
                                        </p:attrNameLst>
                                      </p:cBhvr>
                                      <p:to>
                                        <p:strVal val="visible"/>
                                      </p:to>
                                    </p:set>
                                    <p:animEffect transition="in" filter="circle(in)">
                                      <p:cBhvr>
                                        <p:cTn id="18" dur="2000"/>
                                        <p:tgtEl>
                                          <p:spTgt spid="1028"/>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circle(in)">
                                      <p:cBhvr>
                                        <p:cTn id="21" dur="2000"/>
                                        <p:tgtEl>
                                          <p:spTgt spid="6"/>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circle(in)">
                                      <p:cBhvr>
                                        <p:cTn id="24" dur="20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circle(in)">
                                      <p:cBhvr>
                                        <p:cTn id="29" dur="2000"/>
                                        <p:tgtEl>
                                          <p:spTgt spid="11"/>
                                        </p:tgtEl>
                                      </p:cBhvr>
                                    </p:animEffect>
                                  </p:childTnLst>
                                </p:cTn>
                              </p:par>
                              <p:par>
                                <p:cTn id="30" presetID="6" presetClass="entr" presetSubtype="16"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circle(in)">
                                      <p:cBhvr>
                                        <p:cTn id="3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6" grpId="0" animBg="1"/>
      <p:bldP spid="6" grpId="0"/>
      <p:bldP spid="8" grpId="0" animBg="1"/>
      <p:bldP spid="11" grpId="0" animBg="1"/>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8" name="Picture 4" descr="Why fly? | droso4schools">
            <a:extLst>
              <a:ext uri="{FF2B5EF4-FFF2-40B4-BE49-F238E27FC236}">
                <a16:creationId xmlns:a16="http://schemas.microsoft.com/office/drawing/2014/main" id="{3F0E2037-D0F2-E684-814C-B8A4CCC359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57915" y="791525"/>
            <a:ext cx="6355120" cy="350772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EB6141DC-9760-6989-C6EF-8F5B4550B027}"/>
              </a:ext>
            </a:extLst>
          </p:cNvPr>
          <p:cNvSpPr txBox="1"/>
          <p:nvPr/>
        </p:nvSpPr>
        <p:spPr>
          <a:xfrm>
            <a:off x="3747894" y="4266351"/>
            <a:ext cx="7375161" cy="726609"/>
          </a:xfrm>
          <a:prstGeom prst="rect">
            <a:avLst/>
          </a:prstGeom>
          <a:noFill/>
        </p:spPr>
        <p:txBody>
          <a:bodyPr wrap="square">
            <a:spAutoFit/>
          </a:bodyPr>
          <a:lstStyle/>
          <a:p>
            <a:pPr algn="ctr">
              <a:lnSpc>
                <a:spcPct val="120000"/>
              </a:lnSpc>
            </a:pPr>
            <a:r>
              <a:rPr lang="en-US" i="1" dirty="0"/>
              <a:t>4 </a:t>
            </a:r>
            <a:r>
              <a:rPr lang="en-US" i="1" dirty="0" err="1"/>
              <a:t>cặp</a:t>
            </a:r>
            <a:r>
              <a:rPr lang="en-US" i="1" dirty="0"/>
              <a:t> </a:t>
            </a:r>
            <a:r>
              <a:rPr lang="en-US" i="1" dirty="0" err="1"/>
              <a:t>nhiễm</a:t>
            </a:r>
            <a:r>
              <a:rPr lang="en-US" i="1" dirty="0"/>
              <a:t> </a:t>
            </a:r>
            <a:r>
              <a:rPr lang="en-US" i="1" dirty="0" err="1"/>
              <a:t>sắc</a:t>
            </a:r>
            <a:r>
              <a:rPr lang="en-US" i="1" dirty="0"/>
              <a:t> </a:t>
            </a:r>
            <a:r>
              <a:rPr lang="en-US" i="1" dirty="0" err="1"/>
              <a:t>thể</a:t>
            </a:r>
            <a:r>
              <a:rPr lang="en-US" i="1" dirty="0"/>
              <a:t> ở Drosophila: </a:t>
            </a:r>
            <a:r>
              <a:rPr lang="en-US" i="1" dirty="0" err="1"/>
              <a:t>nhiễm</a:t>
            </a:r>
            <a:r>
              <a:rPr lang="en-US" i="1" dirty="0"/>
              <a:t> </a:t>
            </a:r>
            <a:r>
              <a:rPr lang="en-US" i="1" dirty="0" err="1"/>
              <a:t>sắc</a:t>
            </a:r>
            <a:r>
              <a:rPr lang="en-US" i="1" dirty="0"/>
              <a:t> </a:t>
            </a:r>
            <a:r>
              <a:rPr lang="en-US" i="1" dirty="0" err="1"/>
              <a:t>thể</a:t>
            </a:r>
            <a:r>
              <a:rPr lang="en-US" i="1" dirty="0"/>
              <a:t> </a:t>
            </a:r>
            <a:r>
              <a:rPr lang="en-US" i="1" dirty="0" err="1"/>
              <a:t>thứ</a:t>
            </a:r>
            <a:r>
              <a:rPr lang="en-US" i="1" dirty="0"/>
              <a:t> 4 </a:t>
            </a:r>
            <a:r>
              <a:rPr lang="en-US" i="1" dirty="0" err="1"/>
              <a:t>rất</a:t>
            </a:r>
            <a:r>
              <a:rPr lang="en-US" i="1" dirty="0"/>
              <a:t> </a:t>
            </a:r>
            <a:r>
              <a:rPr lang="en-US" i="1" dirty="0" err="1"/>
              <a:t>nhỏ</a:t>
            </a:r>
            <a:r>
              <a:rPr lang="en-US" i="1" dirty="0"/>
              <a:t>, </a:t>
            </a:r>
            <a:r>
              <a:rPr lang="en-US" i="1" dirty="0" err="1"/>
              <a:t>nhiễm</a:t>
            </a:r>
            <a:r>
              <a:rPr lang="en-US" i="1" dirty="0"/>
              <a:t> </a:t>
            </a:r>
            <a:r>
              <a:rPr lang="en-US" i="1" dirty="0" err="1"/>
              <a:t>sắc</a:t>
            </a:r>
            <a:r>
              <a:rPr lang="en-US" i="1" dirty="0"/>
              <a:t> </a:t>
            </a:r>
            <a:r>
              <a:rPr lang="en-US" i="1" dirty="0" err="1"/>
              <a:t>thể</a:t>
            </a:r>
            <a:r>
              <a:rPr lang="en-US" i="1" dirty="0"/>
              <a:t> </a:t>
            </a:r>
            <a:r>
              <a:rPr lang="en-US" i="1" dirty="0" err="1"/>
              <a:t>thứ</a:t>
            </a:r>
            <a:r>
              <a:rPr lang="en-US" i="1" dirty="0"/>
              <a:t> </a:t>
            </a:r>
            <a:r>
              <a:rPr lang="en-US" i="1" dirty="0" err="1"/>
              <a:t>nhất</a:t>
            </a:r>
            <a:r>
              <a:rPr lang="en-US" i="1" dirty="0"/>
              <a:t> </a:t>
            </a:r>
            <a:r>
              <a:rPr lang="en-US" i="1" dirty="0" err="1"/>
              <a:t>là</a:t>
            </a:r>
            <a:r>
              <a:rPr lang="en-US" i="1" dirty="0"/>
              <a:t> XX ở con </a:t>
            </a:r>
            <a:r>
              <a:rPr lang="en-US" i="1" dirty="0" err="1"/>
              <a:t>cái</a:t>
            </a:r>
            <a:r>
              <a:rPr lang="en-US" i="1" dirty="0"/>
              <a:t> </a:t>
            </a:r>
            <a:r>
              <a:rPr lang="en-US" i="1" dirty="0" err="1"/>
              <a:t>và</a:t>
            </a:r>
            <a:r>
              <a:rPr lang="en-US" i="1" dirty="0"/>
              <a:t> XY ở con </a:t>
            </a:r>
            <a:r>
              <a:rPr lang="en-US" i="1" dirty="0" err="1"/>
              <a:t>đực</a:t>
            </a:r>
            <a:endParaRPr lang="en-US" i="1" dirty="0"/>
          </a:p>
        </p:txBody>
      </p:sp>
      <p:sp>
        <p:nvSpPr>
          <p:cNvPr id="3" name="TextBox 2">
            <a:extLst>
              <a:ext uri="{FF2B5EF4-FFF2-40B4-BE49-F238E27FC236}">
                <a16:creationId xmlns:a16="http://schemas.microsoft.com/office/drawing/2014/main" id="{7A601135-E71C-DD3E-69BC-91C1FBB36738}"/>
              </a:ext>
            </a:extLst>
          </p:cNvPr>
          <p:cNvSpPr txBox="1"/>
          <p:nvPr/>
        </p:nvSpPr>
        <p:spPr>
          <a:xfrm>
            <a:off x="154714" y="5189445"/>
            <a:ext cx="11936360" cy="1397242"/>
          </a:xfrm>
          <a:prstGeom prst="rect">
            <a:avLst/>
          </a:prstGeom>
          <a:noFill/>
        </p:spPr>
        <p:txBody>
          <a:bodyPr wrap="square">
            <a:spAutoFit/>
          </a:bodyPr>
          <a:lstStyle/>
          <a:p>
            <a:pPr algn="just">
              <a:lnSpc>
                <a:spcPct val="125000"/>
              </a:lnSpc>
              <a:spcAft>
                <a:spcPts val="600"/>
              </a:spcAft>
            </a:pPr>
            <a:r>
              <a:rPr lang="en-US" sz="2200" dirty="0"/>
              <a:t>- </a:t>
            </a:r>
            <a:r>
              <a:rPr lang="vi-VN" sz="2200" dirty="0"/>
              <a:t>Trong nhân tế bào sinh dưỡng, các </a:t>
            </a:r>
            <a:r>
              <a:rPr lang="vi-VN" sz="2200" b="1" dirty="0">
                <a:solidFill>
                  <a:srgbClr val="00B050"/>
                </a:solidFill>
              </a:rPr>
              <a:t>NST tồn tại thành từng cặp</a:t>
            </a:r>
            <a:r>
              <a:rPr lang="vi-VN" sz="2200" dirty="0"/>
              <a:t>, mỗi cặp gồm hai chiếc giống nhau về hình dạng, kích thước và cấu trúc gọi là </a:t>
            </a:r>
            <a:r>
              <a:rPr lang="vi-VN" sz="2200" b="1" dirty="0">
                <a:solidFill>
                  <a:srgbClr val="7030A0"/>
                </a:solidFill>
              </a:rPr>
              <a:t>cặp NST tương đồng. </a:t>
            </a:r>
            <a:endParaRPr lang="en-US" sz="2200" b="1" dirty="0">
              <a:solidFill>
                <a:srgbClr val="7030A0"/>
              </a:solidFill>
            </a:endParaRPr>
          </a:p>
          <a:p>
            <a:pPr algn="just">
              <a:lnSpc>
                <a:spcPct val="125000"/>
              </a:lnSpc>
              <a:spcAft>
                <a:spcPts val="600"/>
              </a:spcAft>
            </a:pPr>
            <a:r>
              <a:rPr lang="en-US" sz="2200" dirty="0"/>
              <a:t>- </a:t>
            </a:r>
            <a:r>
              <a:rPr lang="vi-VN" sz="2200" dirty="0"/>
              <a:t>Bộ NST gồm các cặp NST tương đồng gọi là bộ NST </a:t>
            </a:r>
            <a:r>
              <a:rPr lang="vi-VN" sz="2200" b="1" dirty="0">
                <a:solidFill>
                  <a:srgbClr val="C00000"/>
                </a:solidFill>
              </a:rPr>
              <a:t>lưỡng bội, kí hiệu là 2n.</a:t>
            </a:r>
          </a:p>
        </p:txBody>
      </p:sp>
      <p:cxnSp>
        <p:nvCxnSpPr>
          <p:cNvPr id="7" name="Straight Connector 6">
            <a:extLst>
              <a:ext uri="{FF2B5EF4-FFF2-40B4-BE49-F238E27FC236}">
                <a16:creationId xmlns:a16="http://schemas.microsoft.com/office/drawing/2014/main" id="{FD47D4E7-AE43-0BDD-7AD9-BBB4A830DA45}"/>
              </a:ext>
            </a:extLst>
          </p:cNvPr>
          <p:cNvCxnSpPr>
            <a:stCxn id="1028" idx="0"/>
            <a:endCxn id="1028" idx="2"/>
          </p:cNvCxnSpPr>
          <p:nvPr/>
        </p:nvCxnSpPr>
        <p:spPr>
          <a:xfrm>
            <a:off x="7435475" y="791525"/>
            <a:ext cx="0" cy="3507729"/>
          </a:xfrm>
          <a:prstGeom prst="line">
            <a:avLst/>
          </a:prstGeom>
        </p:spPr>
        <p:style>
          <a:lnRef idx="1">
            <a:schemeClr val="dk1"/>
          </a:lnRef>
          <a:fillRef idx="0">
            <a:schemeClr val="dk1"/>
          </a:fillRef>
          <a:effectRef idx="0">
            <a:schemeClr val="dk1"/>
          </a:effectRef>
          <a:fontRef idx="minor">
            <a:schemeClr val="tx1"/>
          </a:fontRef>
        </p:style>
      </p:cxnSp>
      <p:sp>
        <p:nvSpPr>
          <p:cNvPr id="8" name="Rectangle 7">
            <a:extLst>
              <a:ext uri="{FF2B5EF4-FFF2-40B4-BE49-F238E27FC236}">
                <a16:creationId xmlns:a16="http://schemas.microsoft.com/office/drawing/2014/main" id="{95F56084-6053-2C7B-A4A2-5C17AB48F9DE}"/>
              </a:ext>
            </a:extLst>
          </p:cNvPr>
          <p:cNvSpPr/>
          <p:nvPr/>
        </p:nvSpPr>
        <p:spPr>
          <a:xfrm>
            <a:off x="53788" y="35052"/>
            <a:ext cx="12138212" cy="596497"/>
          </a:xfrm>
          <a:prstGeom prst="rect">
            <a:avLst/>
          </a:prstGeom>
          <a:solidFill>
            <a:srgbClr val="FFC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5477D7B4-CD1C-DADD-6118-8932FC01C764}"/>
              </a:ext>
            </a:extLst>
          </p:cNvPr>
          <p:cNvSpPr txBox="1"/>
          <p:nvPr/>
        </p:nvSpPr>
        <p:spPr>
          <a:xfrm>
            <a:off x="186327" y="0"/>
            <a:ext cx="6401237" cy="561885"/>
          </a:xfrm>
          <a:prstGeom prst="rect">
            <a:avLst/>
          </a:prstGeom>
          <a:noFill/>
        </p:spPr>
        <p:txBody>
          <a:bodyPr wrap="square" rtlCol="0">
            <a:spAutoFit/>
          </a:bodyPr>
          <a:lstStyle/>
          <a:p>
            <a:pPr>
              <a:lnSpc>
                <a:spcPct val="120000"/>
              </a:lnSpc>
            </a:pPr>
            <a:r>
              <a:rPr lang="en-US" sz="2800" b="1" dirty="0">
                <a:solidFill>
                  <a:sysClr val="windowText" lastClr="000000"/>
                </a:solidFill>
              </a:rPr>
              <a:t>II. BỘ NHIỄM SẮC THỂ</a:t>
            </a:r>
          </a:p>
        </p:txBody>
      </p:sp>
      <p:sp>
        <p:nvSpPr>
          <p:cNvPr id="10" name="Rectangle: Rounded Corners 9">
            <a:extLst>
              <a:ext uri="{FF2B5EF4-FFF2-40B4-BE49-F238E27FC236}">
                <a16:creationId xmlns:a16="http://schemas.microsoft.com/office/drawing/2014/main" id="{6E91C89A-52FA-A822-5D0F-BAAA6F564904}"/>
              </a:ext>
            </a:extLst>
          </p:cNvPr>
          <p:cNvSpPr/>
          <p:nvPr/>
        </p:nvSpPr>
        <p:spPr>
          <a:xfrm>
            <a:off x="99887" y="719701"/>
            <a:ext cx="3287059" cy="531906"/>
          </a:xfrm>
          <a:prstGeom prst="roundRect">
            <a:avLst>
              <a:gd name="adj" fmla="val 50000"/>
            </a:avLst>
          </a:prstGeom>
          <a:solidFill>
            <a:srgbClr val="1237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rPr>
              <a:t>1. Khái niệm bộ NST</a:t>
            </a:r>
          </a:p>
        </p:txBody>
      </p:sp>
      <p:pic>
        <p:nvPicPr>
          <p:cNvPr id="11" name="Picture 2" descr="Ploidy - Wikipedia">
            <a:extLst>
              <a:ext uri="{FF2B5EF4-FFF2-40B4-BE49-F238E27FC236}">
                <a16:creationId xmlns:a16="http://schemas.microsoft.com/office/drawing/2014/main" id="{677F4F52-8500-E778-A6F3-A737B7882CE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59651"/>
          <a:stretch/>
        </p:blipFill>
        <p:spPr bwMode="auto">
          <a:xfrm>
            <a:off x="414452" y="1565490"/>
            <a:ext cx="2329026" cy="2206322"/>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480FED70-C5B1-AEC9-F445-6A494EF9E145}"/>
              </a:ext>
            </a:extLst>
          </p:cNvPr>
          <p:cNvSpPr txBox="1"/>
          <p:nvPr/>
        </p:nvSpPr>
        <p:spPr>
          <a:xfrm>
            <a:off x="262274" y="3968297"/>
            <a:ext cx="2633381" cy="797078"/>
          </a:xfrm>
          <a:prstGeom prst="rect">
            <a:avLst/>
          </a:prstGeom>
          <a:noFill/>
        </p:spPr>
        <p:txBody>
          <a:bodyPr wrap="square" rtlCol="0">
            <a:spAutoFit/>
          </a:bodyPr>
          <a:lstStyle/>
          <a:p>
            <a:pPr algn="ctr">
              <a:lnSpc>
                <a:spcPct val="120000"/>
              </a:lnSpc>
            </a:pPr>
            <a:r>
              <a:rPr lang="en-US" sz="2000" dirty="0" err="1"/>
              <a:t>Cặp</a:t>
            </a:r>
            <a:r>
              <a:rPr lang="en-US" sz="2000" dirty="0"/>
              <a:t> </a:t>
            </a:r>
            <a:r>
              <a:rPr lang="en-US" sz="2000" dirty="0" err="1"/>
              <a:t>nhiễm</a:t>
            </a:r>
            <a:r>
              <a:rPr lang="en-US" sz="2000" dirty="0"/>
              <a:t> </a:t>
            </a:r>
            <a:r>
              <a:rPr lang="en-US" sz="2000" dirty="0" err="1"/>
              <a:t>sắc</a:t>
            </a:r>
            <a:r>
              <a:rPr lang="en-US" sz="2000" dirty="0"/>
              <a:t> </a:t>
            </a:r>
            <a:r>
              <a:rPr lang="en-US" sz="2000" dirty="0" err="1"/>
              <a:t>thể</a:t>
            </a:r>
            <a:r>
              <a:rPr lang="en-US" sz="2000" dirty="0"/>
              <a:t> </a:t>
            </a:r>
            <a:r>
              <a:rPr lang="en-US" sz="2000" dirty="0" err="1"/>
              <a:t>tương</a:t>
            </a:r>
            <a:r>
              <a:rPr lang="en-US" sz="2000" dirty="0"/>
              <a:t> </a:t>
            </a:r>
            <a:r>
              <a:rPr lang="en-US" sz="2000" dirty="0" err="1"/>
              <a:t>đồng</a:t>
            </a:r>
            <a:r>
              <a:rPr lang="en-US" sz="2000" dirty="0"/>
              <a:t> (2n)</a:t>
            </a:r>
          </a:p>
        </p:txBody>
      </p:sp>
    </p:spTree>
    <p:extLst>
      <p:ext uri="{BB962C8B-B14F-4D97-AF65-F5344CB8AC3E}">
        <p14:creationId xmlns:p14="http://schemas.microsoft.com/office/powerpoint/2010/main" val="2052578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arn(inVertical)">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10" grpId="0" animBg="1"/>
      <p:bldP spid="12" grpId="0"/>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F418F93-AD53-7EF1-7D3E-92D21538C4C3}"/>
              </a:ext>
            </a:extLst>
          </p:cNvPr>
          <p:cNvSpPr/>
          <p:nvPr/>
        </p:nvSpPr>
        <p:spPr>
          <a:xfrm>
            <a:off x="555812" y="245041"/>
            <a:ext cx="11223812" cy="950259"/>
          </a:xfrm>
          <a:prstGeom prst="rect">
            <a:avLst/>
          </a:prstGeom>
          <a:solidFill>
            <a:srgbClr val="FFC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E85BC8D-4975-0813-19D2-4F01AED85FB9}"/>
              </a:ext>
            </a:extLst>
          </p:cNvPr>
          <p:cNvSpPr/>
          <p:nvPr/>
        </p:nvSpPr>
        <p:spPr>
          <a:xfrm>
            <a:off x="555812" y="1195300"/>
            <a:ext cx="11223812" cy="539347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3E8D9456-B377-FC48-C4A4-C2490DA86B25}"/>
              </a:ext>
            </a:extLst>
          </p:cNvPr>
          <p:cNvSpPr txBox="1"/>
          <p:nvPr/>
        </p:nvSpPr>
        <p:spPr>
          <a:xfrm>
            <a:off x="662948" y="269230"/>
            <a:ext cx="6401237" cy="830164"/>
          </a:xfrm>
          <a:prstGeom prst="rect">
            <a:avLst/>
          </a:prstGeom>
          <a:noFill/>
        </p:spPr>
        <p:txBody>
          <a:bodyPr wrap="square" rtlCol="0">
            <a:spAutoFit/>
          </a:bodyPr>
          <a:lstStyle/>
          <a:p>
            <a:pPr>
              <a:lnSpc>
                <a:spcPct val="120000"/>
              </a:lnSpc>
            </a:pPr>
            <a:r>
              <a:rPr lang="en-US" sz="4400" b="1">
                <a:solidFill>
                  <a:sysClr val="windowText" lastClr="000000"/>
                </a:solidFill>
              </a:rPr>
              <a:t>II. BỘ NHIỄM SẮC THỂ</a:t>
            </a:r>
          </a:p>
        </p:txBody>
      </p:sp>
      <p:sp>
        <p:nvSpPr>
          <p:cNvPr id="36" name="Rectangle: Rounded Corners 35">
            <a:extLst>
              <a:ext uri="{FF2B5EF4-FFF2-40B4-BE49-F238E27FC236}">
                <a16:creationId xmlns:a16="http://schemas.microsoft.com/office/drawing/2014/main" id="{BC639B41-F8DD-600C-D73D-04D8B860DB23}"/>
              </a:ext>
            </a:extLst>
          </p:cNvPr>
          <p:cNvSpPr/>
          <p:nvPr/>
        </p:nvSpPr>
        <p:spPr>
          <a:xfrm>
            <a:off x="794870" y="1291206"/>
            <a:ext cx="3287059" cy="531906"/>
          </a:xfrm>
          <a:prstGeom prst="roundRect">
            <a:avLst>
              <a:gd name="adj" fmla="val 50000"/>
            </a:avLst>
          </a:prstGeom>
          <a:solidFill>
            <a:srgbClr val="1237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rPr>
              <a:t>1. Khái niệm bộ NST</a:t>
            </a:r>
          </a:p>
        </p:txBody>
      </p:sp>
      <p:sp>
        <p:nvSpPr>
          <p:cNvPr id="3" name="TextBox 2">
            <a:extLst>
              <a:ext uri="{FF2B5EF4-FFF2-40B4-BE49-F238E27FC236}">
                <a16:creationId xmlns:a16="http://schemas.microsoft.com/office/drawing/2014/main" id="{7A601135-E71C-DD3E-69BC-91C1FBB36738}"/>
              </a:ext>
            </a:extLst>
          </p:cNvPr>
          <p:cNvSpPr txBox="1"/>
          <p:nvPr/>
        </p:nvSpPr>
        <p:spPr>
          <a:xfrm>
            <a:off x="5297479" y="2108702"/>
            <a:ext cx="6338709" cy="1320298"/>
          </a:xfrm>
          <a:prstGeom prst="rect">
            <a:avLst/>
          </a:prstGeom>
          <a:noFill/>
        </p:spPr>
        <p:txBody>
          <a:bodyPr wrap="square">
            <a:spAutoFit/>
          </a:bodyPr>
          <a:lstStyle/>
          <a:p>
            <a:pPr algn="just">
              <a:lnSpc>
                <a:spcPct val="125000"/>
              </a:lnSpc>
              <a:spcAft>
                <a:spcPts val="600"/>
              </a:spcAft>
            </a:pPr>
            <a:r>
              <a:rPr lang="en-US" sz="2200" dirty="0"/>
              <a:t>- </a:t>
            </a:r>
            <a:r>
              <a:rPr lang="vi-VN" sz="2200" dirty="0"/>
              <a:t>Trong các </a:t>
            </a:r>
            <a:r>
              <a:rPr lang="vi-VN" sz="2200" b="1" dirty="0"/>
              <a:t>giao tử</a:t>
            </a:r>
            <a:r>
              <a:rPr lang="vi-VN" sz="2200" dirty="0"/>
              <a:t>, số lượng NST giảm đi một nửa so với tế bào sinh dưỡng, gọi là bộ NST </a:t>
            </a:r>
            <a:r>
              <a:rPr lang="vi-VN" sz="2200" b="1" dirty="0">
                <a:solidFill>
                  <a:srgbClr val="1237F2"/>
                </a:solidFill>
              </a:rPr>
              <a:t>đơn bội, kí hiệu là n.</a:t>
            </a:r>
            <a:endParaRPr lang="en-US" sz="2200" b="1" dirty="0">
              <a:solidFill>
                <a:srgbClr val="1237F2"/>
              </a:solidFill>
            </a:endParaRPr>
          </a:p>
        </p:txBody>
      </p:sp>
      <p:sp>
        <p:nvSpPr>
          <p:cNvPr id="7" name="TextBox 6">
            <a:extLst>
              <a:ext uri="{FF2B5EF4-FFF2-40B4-BE49-F238E27FC236}">
                <a16:creationId xmlns:a16="http://schemas.microsoft.com/office/drawing/2014/main" id="{480FED70-C5B1-AEC9-F445-6A494EF9E145}"/>
              </a:ext>
            </a:extLst>
          </p:cNvPr>
          <p:cNvSpPr txBox="1"/>
          <p:nvPr/>
        </p:nvSpPr>
        <p:spPr>
          <a:xfrm>
            <a:off x="1771363" y="5524614"/>
            <a:ext cx="2851216" cy="937949"/>
          </a:xfrm>
          <a:prstGeom prst="rect">
            <a:avLst/>
          </a:prstGeom>
          <a:noFill/>
        </p:spPr>
        <p:txBody>
          <a:bodyPr wrap="square" rtlCol="0">
            <a:spAutoFit/>
          </a:bodyPr>
          <a:lstStyle/>
          <a:p>
            <a:pPr algn="ctr">
              <a:lnSpc>
                <a:spcPct val="120000"/>
              </a:lnSpc>
            </a:pPr>
            <a:r>
              <a:rPr lang="en-US" sz="2400" b="1"/>
              <a:t>Nhiễm sắc thể đơn bội (n)</a:t>
            </a:r>
          </a:p>
        </p:txBody>
      </p:sp>
      <p:pic>
        <p:nvPicPr>
          <p:cNvPr id="4098" name="Picture 2" descr="Ploidy - Wikipedia">
            <a:extLst>
              <a:ext uri="{FF2B5EF4-FFF2-40B4-BE49-F238E27FC236}">
                <a16:creationId xmlns:a16="http://schemas.microsoft.com/office/drawing/2014/main" id="{855705DE-903A-F1F4-EDB1-4C049D40DCE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279" b="51285"/>
          <a:stretch/>
        </p:blipFill>
        <p:spPr bwMode="auto">
          <a:xfrm>
            <a:off x="1362941" y="1946395"/>
            <a:ext cx="3668061" cy="34823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3272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barn(inVertical)">
                                      <p:cBhvr>
                                        <p:cTn id="12" dur="500"/>
                                        <p:tgtEl>
                                          <p:spTgt spid="409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F418F93-AD53-7EF1-7D3E-92D21538C4C3}"/>
              </a:ext>
            </a:extLst>
          </p:cNvPr>
          <p:cNvSpPr/>
          <p:nvPr/>
        </p:nvSpPr>
        <p:spPr>
          <a:xfrm>
            <a:off x="555812" y="245041"/>
            <a:ext cx="11223812" cy="950259"/>
          </a:xfrm>
          <a:prstGeom prst="rect">
            <a:avLst/>
          </a:prstGeom>
          <a:solidFill>
            <a:srgbClr val="FFC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E85BC8D-4975-0813-19D2-4F01AED85FB9}"/>
              </a:ext>
            </a:extLst>
          </p:cNvPr>
          <p:cNvSpPr/>
          <p:nvPr/>
        </p:nvSpPr>
        <p:spPr>
          <a:xfrm>
            <a:off x="555812" y="1195300"/>
            <a:ext cx="11223812" cy="539347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3E8D9456-B377-FC48-C4A4-C2490DA86B25}"/>
              </a:ext>
            </a:extLst>
          </p:cNvPr>
          <p:cNvSpPr txBox="1"/>
          <p:nvPr/>
        </p:nvSpPr>
        <p:spPr>
          <a:xfrm>
            <a:off x="662948" y="269230"/>
            <a:ext cx="6401237" cy="830164"/>
          </a:xfrm>
          <a:prstGeom prst="rect">
            <a:avLst/>
          </a:prstGeom>
          <a:noFill/>
        </p:spPr>
        <p:txBody>
          <a:bodyPr wrap="square" rtlCol="0">
            <a:spAutoFit/>
          </a:bodyPr>
          <a:lstStyle/>
          <a:p>
            <a:pPr>
              <a:lnSpc>
                <a:spcPct val="120000"/>
              </a:lnSpc>
            </a:pPr>
            <a:r>
              <a:rPr lang="en-US" sz="4400" b="1">
                <a:solidFill>
                  <a:sysClr val="windowText" lastClr="000000"/>
                </a:solidFill>
              </a:rPr>
              <a:t>II. BỘ NHIỄM SẮC THỂ</a:t>
            </a:r>
          </a:p>
        </p:txBody>
      </p:sp>
      <p:sp>
        <p:nvSpPr>
          <p:cNvPr id="36" name="Rectangle: Rounded Corners 35">
            <a:extLst>
              <a:ext uri="{FF2B5EF4-FFF2-40B4-BE49-F238E27FC236}">
                <a16:creationId xmlns:a16="http://schemas.microsoft.com/office/drawing/2014/main" id="{BC639B41-F8DD-600C-D73D-04D8B860DB23}"/>
              </a:ext>
            </a:extLst>
          </p:cNvPr>
          <p:cNvSpPr/>
          <p:nvPr/>
        </p:nvSpPr>
        <p:spPr>
          <a:xfrm>
            <a:off x="794870" y="1291206"/>
            <a:ext cx="3287059" cy="531906"/>
          </a:xfrm>
          <a:prstGeom prst="roundRect">
            <a:avLst>
              <a:gd name="adj" fmla="val 50000"/>
            </a:avLst>
          </a:prstGeom>
          <a:solidFill>
            <a:srgbClr val="1237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rPr>
              <a:t>1. Khái niệm bộ NST</a:t>
            </a:r>
          </a:p>
        </p:txBody>
      </p:sp>
      <p:sp>
        <p:nvSpPr>
          <p:cNvPr id="5" name="TextBox 4">
            <a:extLst>
              <a:ext uri="{FF2B5EF4-FFF2-40B4-BE49-F238E27FC236}">
                <a16:creationId xmlns:a16="http://schemas.microsoft.com/office/drawing/2014/main" id="{6E5C5536-33E1-10DF-581D-4F6C599FA341}"/>
              </a:ext>
            </a:extLst>
          </p:cNvPr>
          <p:cNvSpPr txBox="1"/>
          <p:nvPr/>
        </p:nvSpPr>
        <p:spPr>
          <a:xfrm>
            <a:off x="929121" y="1960893"/>
            <a:ext cx="10333758" cy="461665"/>
          </a:xfrm>
          <a:prstGeom prst="rect">
            <a:avLst/>
          </a:prstGeom>
          <a:noFill/>
        </p:spPr>
        <p:txBody>
          <a:bodyPr wrap="square">
            <a:spAutoFit/>
          </a:bodyPr>
          <a:lstStyle/>
          <a:p>
            <a:r>
              <a:rPr lang="en-US" sz="2400" b="1" i="0">
                <a:solidFill>
                  <a:srgbClr val="008000"/>
                </a:solidFill>
                <a:effectLst/>
                <a:highlight>
                  <a:srgbClr val="FFFFFF"/>
                </a:highlight>
                <a:latin typeface="+mj-lt"/>
              </a:rPr>
              <a:t>Câu hỏi trang 183:</a:t>
            </a:r>
            <a:r>
              <a:rPr lang="en-US" sz="2400" b="0" i="0">
                <a:solidFill>
                  <a:srgbClr val="000000"/>
                </a:solidFill>
                <a:effectLst/>
                <a:highlight>
                  <a:srgbClr val="FFFFFF"/>
                </a:highlight>
                <a:latin typeface="+mj-lt"/>
              </a:rPr>
              <a:t> Nghiên cứu Bảng 42.1, thực hiện các yêu cầu sau:</a:t>
            </a:r>
            <a:endParaRPr lang="en-US" sz="2400">
              <a:latin typeface="+mj-lt"/>
            </a:endParaRPr>
          </a:p>
        </p:txBody>
      </p:sp>
      <p:sp>
        <p:nvSpPr>
          <p:cNvPr id="8" name="TextBox 7">
            <a:extLst>
              <a:ext uri="{FF2B5EF4-FFF2-40B4-BE49-F238E27FC236}">
                <a16:creationId xmlns:a16="http://schemas.microsoft.com/office/drawing/2014/main" id="{A3048ACF-F7E3-1BEA-63D7-87BB84411D22}"/>
              </a:ext>
            </a:extLst>
          </p:cNvPr>
          <p:cNvSpPr txBox="1"/>
          <p:nvPr/>
        </p:nvSpPr>
        <p:spPr>
          <a:xfrm>
            <a:off x="929121" y="2460644"/>
            <a:ext cx="10527773" cy="1824346"/>
          </a:xfrm>
          <a:prstGeom prst="rect">
            <a:avLst/>
          </a:prstGeom>
          <a:noFill/>
        </p:spPr>
        <p:txBody>
          <a:bodyPr wrap="square">
            <a:spAutoFit/>
          </a:bodyPr>
          <a:lstStyle/>
          <a:p>
            <a:pPr algn="just">
              <a:lnSpc>
                <a:spcPct val="120000"/>
              </a:lnSpc>
            </a:pPr>
            <a:r>
              <a:rPr lang="vi-VN" sz="2400" b="1"/>
              <a:t>1. </a:t>
            </a:r>
            <a:r>
              <a:rPr lang="vi-VN" sz="2400"/>
              <a:t>Xác định số lượng NST trong giao tử của mỗi loài bằng cách hoàn thành vào vở theo mẫu Bảng 42.1.</a:t>
            </a:r>
          </a:p>
          <a:p>
            <a:pPr algn="just">
              <a:lnSpc>
                <a:spcPct val="120000"/>
              </a:lnSpc>
            </a:pPr>
            <a:r>
              <a:rPr lang="vi-VN" sz="2400" b="1"/>
              <a:t>2. </a:t>
            </a:r>
            <a:r>
              <a:rPr lang="vi-VN" sz="2400"/>
              <a:t>Nêu điểm khác nhau giữa bộ NST lưỡng bội và bộ NST đơn bội.</a:t>
            </a:r>
          </a:p>
          <a:p>
            <a:pPr algn="just">
              <a:lnSpc>
                <a:spcPct val="120000"/>
              </a:lnSpc>
            </a:pPr>
            <a:r>
              <a:rPr lang="vi-VN" sz="2400" b="1"/>
              <a:t>3. </a:t>
            </a:r>
            <a:r>
              <a:rPr lang="vi-VN" sz="2400"/>
              <a:t>Nhận xét về số lượng NST trong bộ NST ở các loài.</a:t>
            </a:r>
            <a:endParaRPr lang="en-US" sz="2400"/>
          </a:p>
        </p:txBody>
      </p:sp>
      <p:graphicFrame>
        <p:nvGraphicFramePr>
          <p:cNvPr id="12" name="Table 11">
            <a:extLst>
              <a:ext uri="{FF2B5EF4-FFF2-40B4-BE49-F238E27FC236}">
                <a16:creationId xmlns:a16="http://schemas.microsoft.com/office/drawing/2014/main" id="{35E8ED3F-5F4A-763C-98C8-2ABB9863CA68}"/>
              </a:ext>
            </a:extLst>
          </p:cNvPr>
          <p:cNvGraphicFramePr>
            <a:graphicFrameLocks noGrp="1"/>
          </p:cNvGraphicFramePr>
          <p:nvPr>
            <p:extLst>
              <p:ext uri="{D42A27DB-BD31-4B8C-83A1-F6EECF244321}">
                <p14:modId xmlns:p14="http://schemas.microsoft.com/office/powerpoint/2010/main" val="100329778"/>
              </p:ext>
            </p:extLst>
          </p:nvPr>
        </p:nvGraphicFramePr>
        <p:xfrm>
          <a:off x="724538" y="4332138"/>
          <a:ext cx="10936937" cy="2110497"/>
        </p:xfrm>
        <a:graphic>
          <a:graphicData uri="http://schemas.openxmlformats.org/drawingml/2006/table">
            <a:tbl>
              <a:tblPr firstRow="1" bandRow="1">
                <a:tableStyleId>{00A15C55-8517-42AA-B614-E9B94910E393}</a:tableStyleId>
              </a:tblPr>
              <a:tblGrid>
                <a:gridCol w="1988534">
                  <a:extLst>
                    <a:ext uri="{9D8B030D-6E8A-4147-A177-3AD203B41FA5}">
                      <a16:colId xmlns:a16="http://schemas.microsoft.com/office/drawing/2014/main" val="1891883094"/>
                    </a:ext>
                  </a:extLst>
                </a:gridCol>
                <a:gridCol w="994267">
                  <a:extLst>
                    <a:ext uri="{9D8B030D-6E8A-4147-A177-3AD203B41FA5}">
                      <a16:colId xmlns:a16="http://schemas.microsoft.com/office/drawing/2014/main" val="3900966830"/>
                    </a:ext>
                  </a:extLst>
                </a:gridCol>
                <a:gridCol w="994267">
                  <a:extLst>
                    <a:ext uri="{9D8B030D-6E8A-4147-A177-3AD203B41FA5}">
                      <a16:colId xmlns:a16="http://schemas.microsoft.com/office/drawing/2014/main" val="630594239"/>
                    </a:ext>
                  </a:extLst>
                </a:gridCol>
                <a:gridCol w="994267">
                  <a:extLst>
                    <a:ext uri="{9D8B030D-6E8A-4147-A177-3AD203B41FA5}">
                      <a16:colId xmlns:a16="http://schemas.microsoft.com/office/drawing/2014/main" val="2647870400"/>
                    </a:ext>
                  </a:extLst>
                </a:gridCol>
                <a:gridCol w="994267">
                  <a:extLst>
                    <a:ext uri="{9D8B030D-6E8A-4147-A177-3AD203B41FA5}">
                      <a16:colId xmlns:a16="http://schemas.microsoft.com/office/drawing/2014/main" val="1962614463"/>
                    </a:ext>
                  </a:extLst>
                </a:gridCol>
                <a:gridCol w="994267">
                  <a:extLst>
                    <a:ext uri="{9D8B030D-6E8A-4147-A177-3AD203B41FA5}">
                      <a16:colId xmlns:a16="http://schemas.microsoft.com/office/drawing/2014/main" val="502663409"/>
                    </a:ext>
                  </a:extLst>
                </a:gridCol>
                <a:gridCol w="994267">
                  <a:extLst>
                    <a:ext uri="{9D8B030D-6E8A-4147-A177-3AD203B41FA5}">
                      <a16:colId xmlns:a16="http://schemas.microsoft.com/office/drawing/2014/main" val="1958919858"/>
                    </a:ext>
                  </a:extLst>
                </a:gridCol>
                <a:gridCol w="994267">
                  <a:extLst>
                    <a:ext uri="{9D8B030D-6E8A-4147-A177-3AD203B41FA5}">
                      <a16:colId xmlns:a16="http://schemas.microsoft.com/office/drawing/2014/main" val="657668174"/>
                    </a:ext>
                  </a:extLst>
                </a:gridCol>
                <a:gridCol w="994267">
                  <a:extLst>
                    <a:ext uri="{9D8B030D-6E8A-4147-A177-3AD203B41FA5}">
                      <a16:colId xmlns:a16="http://schemas.microsoft.com/office/drawing/2014/main" val="738451086"/>
                    </a:ext>
                  </a:extLst>
                </a:gridCol>
                <a:gridCol w="994267">
                  <a:extLst>
                    <a:ext uri="{9D8B030D-6E8A-4147-A177-3AD203B41FA5}">
                      <a16:colId xmlns:a16="http://schemas.microsoft.com/office/drawing/2014/main" val="2817802439"/>
                    </a:ext>
                  </a:extLst>
                </a:gridCol>
              </a:tblGrid>
              <a:tr h="863908">
                <a:tc>
                  <a:txBody>
                    <a:bodyPr/>
                    <a:lstStyle/>
                    <a:p>
                      <a:r>
                        <a:rPr lang="en-US" sz="2000" b="1"/>
                        <a:t>Số lượng NST trong TB</a:t>
                      </a:r>
                    </a:p>
                  </a:txBody>
                  <a:tcPr anchor="ctr"/>
                </a:tc>
                <a:tc>
                  <a:txBody>
                    <a:bodyPr/>
                    <a:lstStyle/>
                    <a:p>
                      <a:pPr algn="ctr"/>
                      <a:r>
                        <a:rPr lang="en-US" sz="2000"/>
                        <a:t>Người</a:t>
                      </a:r>
                    </a:p>
                  </a:txBody>
                  <a:tcPr anchor="ctr"/>
                </a:tc>
                <a:tc>
                  <a:txBody>
                    <a:bodyPr/>
                    <a:lstStyle/>
                    <a:p>
                      <a:pPr algn="ctr"/>
                      <a:r>
                        <a:rPr lang="en-US" sz="2000"/>
                        <a:t>Tinh tinh</a:t>
                      </a:r>
                    </a:p>
                  </a:txBody>
                  <a:tcPr anchor="ctr"/>
                </a:tc>
                <a:tc>
                  <a:txBody>
                    <a:bodyPr/>
                    <a:lstStyle/>
                    <a:p>
                      <a:pPr algn="ctr"/>
                      <a:r>
                        <a:rPr lang="en-US" sz="2000"/>
                        <a:t>Gà </a:t>
                      </a:r>
                    </a:p>
                  </a:txBody>
                  <a:tcPr anchor="ctr"/>
                </a:tc>
                <a:tc>
                  <a:txBody>
                    <a:bodyPr/>
                    <a:lstStyle/>
                    <a:p>
                      <a:pPr algn="ctr"/>
                      <a:r>
                        <a:rPr lang="en-US" sz="2000"/>
                        <a:t>Cà chua</a:t>
                      </a:r>
                    </a:p>
                  </a:txBody>
                  <a:tcPr anchor="ctr"/>
                </a:tc>
                <a:tc>
                  <a:txBody>
                    <a:bodyPr/>
                    <a:lstStyle/>
                    <a:p>
                      <a:pPr algn="ctr"/>
                      <a:r>
                        <a:rPr lang="en-US" sz="2000"/>
                        <a:t>Ruồi giấm</a:t>
                      </a:r>
                    </a:p>
                  </a:txBody>
                  <a:tcPr anchor="ctr"/>
                </a:tc>
                <a:tc>
                  <a:txBody>
                    <a:bodyPr/>
                    <a:lstStyle/>
                    <a:p>
                      <a:pPr algn="ctr"/>
                      <a:r>
                        <a:rPr lang="en-US" sz="2000"/>
                        <a:t>Đậu hà lan</a:t>
                      </a:r>
                    </a:p>
                  </a:txBody>
                  <a:tcPr anchor="ctr"/>
                </a:tc>
                <a:tc>
                  <a:txBody>
                    <a:bodyPr/>
                    <a:lstStyle/>
                    <a:p>
                      <a:pPr algn="ctr"/>
                      <a:r>
                        <a:rPr lang="en-US" sz="2000"/>
                        <a:t>Ngô </a:t>
                      </a:r>
                    </a:p>
                  </a:txBody>
                  <a:tcPr anchor="ctr"/>
                </a:tc>
                <a:tc>
                  <a:txBody>
                    <a:bodyPr/>
                    <a:lstStyle/>
                    <a:p>
                      <a:pPr algn="ctr"/>
                      <a:r>
                        <a:rPr lang="en-US" sz="2000"/>
                        <a:t>Lúa nước</a:t>
                      </a:r>
                    </a:p>
                  </a:txBody>
                  <a:tcPr anchor="ctr"/>
                </a:tc>
                <a:tc>
                  <a:txBody>
                    <a:bodyPr/>
                    <a:lstStyle/>
                    <a:p>
                      <a:pPr algn="ctr"/>
                      <a:r>
                        <a:rPr lang="en-US" sz="2000"/>
                        <a:t>Bắp cải</a:t>
                      </a:r>
                    </a:p>
                  </a:txBody>
                  <a:tcPr anchor="ctr"/>
                </a:tc>
                <a:extLst>
                  <a:ext uri="{0D108BD9-81ED-4DB2-BD59-A6C34878D82A}">
                    <a16:rowId xmlns:a16="http://schemas.microsoft.com/office/drawing/2014/main" val="1864086935"/>
                  </a:ext>
                </a:extLst>
              </a:tr>
              <a:tr h="613083">
                <a:tc>
                  <a:txBody>
                    <a:bodyPr/>
                    <a:lstStyle/>
                    <a:p>
                      <a:r>
                        <a:rPr lang="en-US" sz="2000" b="0"/>
                        <a:t>TB sinh dưỡng</a:t>
                      </a:r>
                    </a:p>
                  </a:txBody>
                  <a:tcPr anchor="ctr"/>
                </a:tc>
                <a:tc>
                  <a:txBody>
                    <a:bodyPr/>
                    <a:lstStyle/>
                    <a:p>
                      <a:pPr algn="ctr"/>
                      <a:r>
                        <a:rPr lang="en-US" sz="2000"/>
                        <a:t>46</a:t>
                      </a:r>
                    </a:p>
                  </a:txBody>
                  <a:tcPr anchor="ctr"/>
                </a:tc>
                <a:tc>
                  <a:txBody>
                    <a:bodyPr/>
                    <a:lstStyle/>
                    <a:p>
                      <a:pPr algn="ctr"/>
                      <a:r>
                        <a:rPr lang="en-US" sz="2000"/>
                        <a:t>48</a:t>
                      </a:r>
                    </a:p>
                  </a:txBody>
                  <a:tcPr anchor="ctr"/>
                </a:tc>
                <a:tc>
                  <a:txBody>
                    <a:bodyPr/>
                    <a:lstStyle/>
                    <a:p>
                      <a:pPr algn="ctr"/>
                      <a:r>
                        <a:rPr lang="en-US" sz="2000"/>
                        <a:t>78</a:t>
                      </a:r>
                    </a:p>
                  </a:txBody>
                  <a:tcPr anchor="ctr"/>
                </a:tc>
                <a:tc>
                  <a:txBody>
                    <a:bodyPr/>
                    <a:lstStyle/>
                    <a:p>
                      <a:pPr algn="ctr"/>
                      <a:r>
                        <a:rPr lang="en-US" sz="2000"/>
                        <a:t>24</a:t>
                      </a:r>
                    </a:p>
                  </a:txBody>
                  <a:tcPr anchor="ctr"/>
                </a:tc>
                <a:tc>
                  <a:txBody>
                    <a:bodyPr/>
                    <a:lstStyle/>
                    <a:p>
                      <a:pPr algn="ctr"/>
                      <a:r>
                        <a:rPr lang="en-US" sz="2000"/>
                        <a:t>8</a:t>
                      </a:r>
                    </a:p>
                  </a:txBody>
                  <a:tcPr anchor="ctr"/>
                </a:tc>
                <a:tc>
                  <a:txBody>
                    <a:bodyPr/>
                    <a:lstStyle/>
                    <a:p>
                      <a:pPr algn="ctr"/>
                      <a:r>
                        <a:rPr lang="en-US" sz="2000"/>
                        <a:t>14</a:t>
                      </a:r>
                    </a:p>
                  </a:txBody>
                  <a:tcPr anchor="ctr"/>
                </a:tc>
                <a:tc>
                  <a:txBody>
                    <a:bodyPr/>
                    <a:lstStyle/>
                    <a:p>
                      <a:pPr algn="ctr"/>
                      <a:r>
                        <a:rPr lang="en-US" sz="2000"/>
                        <a:t>20</a:t>
                      </a:r>
                    </a:p>
                  </a:txBody>
                  <a:tcPr anchor="ctr"/>
                </a:tc>
                <a:tc>
                  <a:txBody>
                    <a:bodyPr/>
                    <a:lstStyle/>
                    <a:p>
                      <a:pPr algn="ctr"/>
                      <a:r>
                        <a:rPr lang="en-US" sz="2000"/>
                        <a:t>24</a:t>
                      </a:r>
                    </a:p>
                  </a:txBody>
                  <a:tcPr anchor="ctr"/>
                </a:tc>
                <a:tc>
                  <a:txBody>
                    <a:bodyPr/>
                    <a:lstStyle/>
                    <a:p>
                      <a:pPr algn="ctr"/>
                      <a:r>
                        <a:rPr lang="en-US" sz="2000"/>
                        <a:t>18</a:t>
                      </a:r>
                    </a:p>
                  </a:txBody>
                  <a:tcPr anchor="ctr"/>
                </a:tc>
                <a:extLst>
                  <a:ext uri="{0D108BD9-81ED-4DB2-BD59-A6C34878D82A}">
                    <a16:rowId xmlns:a16="http://schemas.microsoft.com/office/drawing/2014/main" val="565535154"/>
                  </a:ext>
                </a:extLst>
              </a:tr>
              <a:tr h="633506">
                <a:tc>
                  <a:txBody>
                    <a:bodyPr/>
                    <a:lstStyle/>
                    <a:p>
                      <a:r>
                        <a:rPr lang="en-US" sz="2000" b="0"/>
                        <a:t>TB giao tử</a:t>
                      </a:r>
                    </a:p>
                  </a:txBody>
                  <a:tcPr anchor="ctr"/>
                </a:tc>
                <a:tc>
                  <a:txBody>
                    <a:bodyPr/>
                    <a:lstStyle/>
                    <a:p>
                      <a:pPr algn="ctr"/>
                      <a:r>
                        <a:rPr lang="en-US" sz="2000"/>
                        <a:t>?</a:t>
                      </a:r>
                    </a:p>
                  </a:txBody>
                  <a:tcPr anchor="ctr"/>
                </a:tc>
                <a:tc>
                  <a:txBody>
                    <a:bodyPr/>
                    <a:lstStyle/>
                    <a:p>
                      <a:pPr algn="ctr"/>
                      <a:r>
                        <a:rPr lang="en-US" sz="2000"/>
                        <a:t>?</a:t>
                      </a:r>
                    </a:p>
                  </a:txBody>
                  <a:tcPr anchor="ctr"/>
                </a:tc>
                <a:tc>
                  <a:txBody>
                    <a:bodyPr/>
                    <a:lstStyle/>
                    <a:p>
                      <a:pPr algn="ctr"/>
                      <a:r>
                        <a:rPr lang="en-US" sz="2000"/>
                        <a:t>?</a:t>
                      </a:r>
                    </a:p>
                  </a:txBody>
                  <a:tcPr anchor="ctr"/>
                </a:tc>
                <a:tc>
                  <a:txBody>
                    <a:bodyPr/>
                    <a:lstStyle/>
                    <a:p>
                      <a:pPr algn="ctr"/>
                      <a:r>
                        <a:rPr lang="en-US" sz="2000"/>
                        <a:t>?</a:t>
                      </a:r>
                    </a:p>
                  </a:txBody>
                  <a:tcPr anchor="ctr"/>
                </a:tc>
                <a:tc>
                  <a:txBody>
                    <a:bodyPr/>
                    <a:lstStyle/>
                    <a:p>
                      <a:pPr algn="ctr"/>
                      <a:r>
                        <a:rPr lang="en-US" sz="2000"/>
                        <a:t>?</a:t>
                      </a:r>
                    </a:p>
                  </a:txBody>
                  <a:tcPr anchor="ctr"/>
                </a:tc>
                <a:tc>
                  <a:txBody>
                    <a:bodyPr/>
                    <a:lstStyle/>
                    <a:p>
                      <a:pPr algn="ctr"/>
                      <a:r>
                        <a:rPr lang="en-US" sz="2000"/>
                        <a:t>?</a:t>
                      </a:r>
                    </a:p>
                  </a:txBody>
                  <a:tcPr anchor="ctr"/>
                </a:tc>
                <a:tc>
                  <a:txBody>
                    <a:bodyPr/>
                    <a:lstStyle/>
                    <a:p>
                      <a:pPr algn="ctr"/>
                      <a:r>
                        <a:rPr lang="en-US" sz="2000"/>
                        <a:t>?</a:t>
                      </a:r>
                    </a:p>
                  </a:txBody>
                  <a:tcPr anchor="ctr"/>
                </a:tc>
                <a:tc>
                  <a:txBody>
                    <a:bodyPr/>
                    <a:lstStyle/>
                    <a:p>
                      <a:pPr algn="ctr"/>
                      <a:r>
                        <a:rPr lang="en-US" sz="2000"/>
                        <a:t>?</a:t>
                      </a:r>
                    </a:p>
                  </a:txBody>
                  <a:tcPr anchor="ctr"/>
                </a:tc>
                <a:tc>
                  <a:txBody>
                    <a:bodyPr/>
                    <a:lstStyle/>
                    <a:p>
                      <a:pPr algn="ctr"/>
                      <a:r>
                        <a:rPr lang="en-US" sz="2000"/>
                        <a:t>?</a:t>
                      </a:r>
                    </a:p>
                  </a:txBody>
                  <a:tcPr anchor="ctr"/>
                </a:tc>
                <a:extLst>
                  <a:ext uri="{0D108BD9-81ED-4DB2-BD59-A6C34878D82A}">
                    <a16:rowId xmlns:a16="http://schemas.microsoft.com/office/drawing/2014/main" val="3873769918"/>
                  </a:ext>
                </a:extLst>
              </a:tr>
            </a:tbl>
          </a:graphicData>
        </a:graphic>
      </p:graphicFrame>
    </p:spTree>
    <p:extLst>
      <p:ext uri="{BB962C8B-B14F-4D97-AF65-F5344CB8AC3E}">
        <p14:creationId xmlns:p14="http://schemas.microsoft.com/office/powerpoint/2010/main" val="3551601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2" descr="Play button click color icon Royalty Free Vector Image">
            <a:extLst>
              <a:ext uri="{FF2B5EF4-FFF2-40B4-BE49-F238E27FC236}">
                <a16:creationId xmlns:a16="http://schemas.microsoft.com/office/drawing/2014/main" id="{1B435892-ABAF-0EFA-5014-AA258C02769E}"/>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2500" b="78889" l="32200" r="72600">
                        <a14:foregroundMark x1="44500" y1="14537" x2="53100" y2="15556"/>
                        <a14:foregroundMark x1="37500" y1="19722" x2="32300" y2="27963"/>
                        <a14:foregroundMark x1="45600" y1="15278" x2="52300" y2="15093"/>
                        <a14:foregroundMark x1="50100" y1="63981" x2="50100" y2="63981"/>
                        <a14:foregroundMark x1="42300" y1="12963" x2="49200" y2="12500"/>
                        <a14:foregroundMark x1="57000" y1="72222" x2="58100" y2="78889"/>
                        <a14:foregroundMark x1="68100" y1="63981" x2="69617" y2="60370"/>
                        <a14:foregroundMark x1="67000" y1="52870" x2="68598" y2="52157"/>
                        <a14:backgroundMark x1="72000" y1="50833" x2="72000" y2="60370"/>
                        <a14:backgroundMark x1="70600" y1="49074" x2="72600" y2="51667"/>
                      </a14:backgroundRemoval>
                    </a14:imgEffect>
                  </a14:imgLayer>
                </a14:imgProps>
              </a:ext>
              <a:ext uri="{28A0092B-C50C-407E-A947-70E740481C1C}">
                <a14:useLocalDpi xmlns:a14="http://schemas.microsoft.com/office/drawing/2010/main" val="0"/>
              </a:ext>
            </a:extLst>
          </a:blip>
          <a:srcRect l="27767" t="9816" r="25500" b="17792"/>
          <a:stretch/>
        </p:blipFill>
        <p:spPr bwMode="auto">
          <a:xfrm>
            <a:off x="267801" y="240698"/>
            <a:ext cx="1004157" cy="1679922"/>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Rounded Corners 9">
            <a:extLst>
              <a:ext uri="{FF2B5EF4-FFF2-40B4-BE49-F238E27FC236}">
                <a16:creationId xmlns:a16="http://schemas.microsoft.com/office/drawing/2014/main" id="{E5E50449-AB37-88D2-531B-1B19BCD53411}"/>
              </a:ext>
            </a:extLst>
          </p:cNvPr>
          <p:cNvSpPr/>
          <p:nvPr/>
        </p:nvSpPr>
        <p:spPr>
          <a:xfrm>
            <a:off x="1410447" y="314230"/>
            <a:ext cx="10513752" cy="1867181"/>
          </a:xfrm>
          <a:prstGeom prst="roundRect">
            <a:avLst>
              <a:gd name="adj" fmla="val 7371"/>
            </a:avLst>
          </a:prstGeom>
          <a:solidFill>
            <a:srgbClr val="FEE7FA"/>
          </a:solidFill>
          <a:ln>
            <a:noFill/>
          </a:ln>
          <a:effectLst>
            <a:outerShdw blurRad="50800" dist="38100" dir="16200000"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F82BA8C2-3239-EAEE-4AA2-DE959701FD78}"/>
              </a:ext>
            </a:extLst>
          </p:cNvPr>
          <p:cNvSpPr txBox="1"/>
          <p:nvPr/>
        </p:nvSpPr>
        <p:spPr>
          <a:xfrm>
            <a:off x="1488141" y="370721"/>
            <a:ext cx="10331553" cy="1752211"/>
          </a:xfrm>
          <a:prstGeom prst="rect">
            <a:avLst/>
          </a:prstGeom>
          <a:noFill/>
        </p:spPr>
        <p:txBody>
          <a:bodyPr wrap="square">
            <a:spAutoFit/>
          </a:bodyPr>
          <a:lstStyle/>
          <a:p>
            <a:pPr algn="just">
              <a:lnSpc>
                <a:spcPct val="120000"/>
              </a:lnSpc>
            </a:pPr>
            <a:r>
              <a:rPr lang="vi-VN" sz="2300" b="1" i="1">
                <a:latin typeface="+mj-lt"/>
                <a:cs typeface="Times New Roman" panose="02020603050405020304" pitchFamily="18" charset="0"/>
              </a:rPr>
              <a:t>Mở đầu: </a:t>
            </a:r>
            <a:r>
              <a:rPr lang="vi-VN" sz="2300" i="1">
                <a:latin typeface="+mj-lt"/>
                <a:cs typeface="Times New Roman" panose="02020603050405020304" pitchFamily="18" charset="0"/>
              </a:rPr>
              <a:t>Các nghiên cứu khoa học công bố gần đây cho thấy hệ gene của người gồm nhiều phân tử DNA kích thước lớn, cấu tạo từ khoảng 3 tỉ cặp nucleotide và có tổng chiều dài lên tới hàng mét. Bằng cách nào, với tổng kích thước DNA lớn như vậy có thể sắp xếp ở trong nhân có đường kính chỉ 5 </a:t>
            </a:r>
            <a:r>
              <a:rPr lang="el-GR" sz="2300" i="1">
                <a:latin typeface="+mj-lt"/>
                <a:cs typeface="Times New Roman" panose="02020603050405020304" pitchFamily="18" charset="0"/>
              </a:rPr>
              <a:t>μ</a:t>
            </a:r>
            <a:r>
              <a:rPr lang="vi-VN" sz="2300" i="1">
                <a:latin typeface="+mj-lt"/>
                <a:cs typeface="Times New Roman" panose="02020603050405020304" pitchFamily="18" charset="0"/>
              </a:rPr>
              <a:t>m?</a:t>
            </a:r>
            <a:endParaRPr lang="en-US" sz="2300" i="1">
              <a:latin typeface="+mj-lt"/>
              <a:cs typeface="Times New Roman" panose="02020603050405020304" pitchFamily="18" charset="0"/>
            </a:endParaRPr>
          </a:p>
        </p:txBody>
      </p:sp>
      <p:grpSp>
        <p:nvGrpSpPr>
          <p:cNvPr id="13" name="Group 12">
            <a:extLst>
              <a:ext uri="{FF2B5EF4-FFF2-40B4-BE49-F238E27FC236}">
                <a16:creationId xmlns:a16="http://schemas.microsoft.com/office/drawing/2014/main" id="{6F736A16-F909-9C4D-8B25-420CC06341A9}"/>
              </a:ext>
            </a:extLst>
          </p:cNvPr>
          <p:cNvGrpSpPr/>
          <p:nvPr/>
        </p:nvGrpSpPr>
        <p:grpSpPr>
          <a:xfrm>
            <a:off x="267801" y="2319753"/>
            <a:ext cx="11782872" cy="4348003"/>
            <a:chOff x="0" y="1982640"/>
            <a:chExt cx="12192000" cy="4445587"/>
          </a:xfrm>
        </p:grpSpPr>
        <p:sp>
          <p:nvSpPr>
            <p:cNvPr id="14" name="AutoShape 2" descr="What are Chromosomes?">
              <a:extLst>
                <a:ext uri="{FF2B5EF4-FFF2-40B4-BE49-F238E27FC236}">
                  <a16:creationId xmlns:a16="http://schemas.microsoft.com/office/drawing/2014/main" id="{2EC4C433-B39B-4626-9096-854C8F6403A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5" name="Picture 14">
              <a:extLst>
                <a:ext uri="{FF2B5EF4-FFF2-40B4-BE49-F238E27FC236}">
                  <a16:creationId xmlns:a16="http://schemas.microsoft.com/office/drawing/2014/main" id="{A7F76677-161A-D55B-197E-1CE3BC5652BD}"/>
                </a:ext>
              </a:extLst>
            </p:cNvPr>
            <p:cNvPicPr>
              <a:picLocks noChangeAspect="1"/>
            </p:cNvPicPr>
            <p:nvPr/>
          </p:nvPicPr>
          <p:blipFill rotWithShape="1">
            <a:blip r:embed="rId5"/>
            <a:srcRect t="5910" b="10093"/>
            <a:stretch/>
          </p:blipFill>
          <p:spPr>
            <a:xfrm>
              <a:off x="0" y="1982640"/>
              <a:ext cx="12192000" cy="4352419"/>
            </a:xfrm>
            <a:prstGeom prst="rect">
              <a:avLst/>
            </a:prstGeom>
          </p:spPr>
        </p:pic>
        <p:sp>
          <p:nvSpPr>
            <p:cNvPr id="16" name="Rectangle 15">
              <a:extLst>
                <a:ext uri="{FF2B5EF4-FFF2-40B4-BE49-F238E27FC236}">
                  <a16:creationId xmlns:a16="http://schemas.microsoft.com/office/drawing/2014/main" id="{DF857C80-1982-95C4-D74F-FBC6AED6BD16}"/>
                </a:ext>
              </a:extLst>
            </p:cNvPr>
            <p:cNvSpPr/>
            <p:nvPr/>
          </p:nvSpPr>
          <p:spPr>
            <a:xfrm>
              <a:off x="1625600" y="5235388"/>
              <a:ext cx="1840753" cy="549836"/>
            </a:xfrm>
            <a:prstGeom prst="rect">
              <a:avLst/>
            </a:prstGeom>
            <a:solidFill>
              <a:srgbClr val="FEE7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9D0AF3DA-8AD2-C05F-5CCE-D6F8649DE902}"/>
                </a:ext>
              </a:extLst>
            </p:cNvPr>
            <p:cNvSpPr/>
            <p:nvPr/>
          </p:nvSpPr>
          <p:spPr>
            <a:xfrm>
              <a:off x="4225163" y="5910569"/>
              <a:ext cx="2396565" cy="517658"/>
            </a:xfrm>
            <a:prstGeom prst="rect">
              <a:avLst/>
            </a:prstGeom>
            <a:solidFill>
              <a:srgbClr val="FEE7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accent4"/>
                  </a:solidFill>
                </a:rPr>
                <a:t>Nhiễm sắc thể</a:t>
              </a:r>
            </a:p>
          </p:txBody>
        </p:sp>
        <p:sp>
          <p:nvSpPr>
            <p:cNvPr id="18" name="Rectangle 17">
              <a:extLst>
                <a:ext uri="{FF2B5EF4-FFF2-40B4-BE49-F238E27FC236}">
                  <a16:creationId xmlns:a16="http://schemas.microsoft.com/office/drawing/2014/main" id="{DD02F117-9EFA-4398-51FB-8319F4FA12E1}"/>
                </a:ext>
              </a:extLst>
            </p:cNvPr>
            <p:cNvSpPr/>
            <p:nvPr/>
          </p:nvSpPr>
          <p:spPr>
            <a:xfrm>
              <a:off x="9926917" y="4267200"/>
              <a:ext cx="1093695" cy="549836"/>
            </a:xfrm>
            <a:prstGeom prst="rect">
              <a:avLst/>
            </a:prstGeom>
            <a:solidFill>
              <a:srgbClr val="FEE7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accent4"/>
                  </a:solidFill>
                </a:rPr>
                <a:t>DNA</a:t>
              </a:r>
            </a:p>
          </p:txBody>
        </p:sp>
      </p:grpSp>
    </p:spTree>
    <p:extLst>
      <p:ext uri="{BB962C8B-B14F-4D97-AF65-F5344CB8AC3E}">
        <p14:creationId xmlns:p14="http://schemas.microsoft.com/office/powerpoint/2010/main" val="2629969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F418F93-AD53-7EF1-7D3E-92D21538C4C3}"/>
              </a:ext>
            </a:extLst>
          </p:cNvPr>
          <p:cNvSpPr/>
          <p:nvPr/>
        </p:nvSpPr>
        <p:spPr>
          <a:xfrm>
            <a:off x="555812" y="245041"/>
            <a:ext cx="11223812" cy="950259"/>
          </a:xfrm>
          <a:prstGeom prst="rect">
            <a:avLst/>
          </a:prstGeom>
          <a:solidFill>
            <a:srgbClr val="FFC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E85BC8D-4975-0813-19D2-4F01AED85FB9}"/>
              </a:ext>
            </a:extLst>
          </p:cNvPr>
          <p:cNvSpPr/>
          <p:nvPr/>
        </p:nvSpPr>
        <p:spPr>
          <a:xfrm>
            <a:off x="555812" y="1195300"/>
            <a:ext cx="11223812" cy="539347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3E8D9456-B377-FC48-C4A4-C2490DA86B25}"/>
              </a:ext>
            </a:extLst>
          </p:cNvPr>
          <p:cNvSpPr txBox="1"/>
          <p:nvPr/>
        </p:nvSpPr>
        <p:spPr>
          <a:xfrm>
            <a:off x="662948" y="269230"/>
            <a:ext cx="6401237" cy="830164"/>
          </a:xfrm>
          <a:prstGeom prst="rect">
            <a:avLst/>
          </a:prstGeom>
          <a:noFill/>
        </p:spPr>
        <p:txBody>
          <a:bodyPr wrap="square" rtlCol="0">
            <a:spAutoFit/>
          </a:bodyPr>
          <a:lstStyle/>
          <a:p>
            <a:pPr>
              <a:lnSpc>
                <a:spcPct val="120000"/>
              </a:lnSpc>
            </a:pPr>
            <a:r>
              <a:rPr lang="en-US" sz="4400" b="1">
                <a:solidFill>
                  <a:sysClr val="windowText" lastClr="000000"/>
                </a:solidFill>
              </a:rPr>
              <a:t>II. BỘ NHIỄM SẮC THỂ</a:t>
            </a:r>
          </a:p>
        </p:txBody>
      </p:sp>
      <p:sp>
        <p:nvSpPr>
          <p:cNvPr id="36" name="Rectangle: Rounded Corners 35">
            <a:extLst>
              <a:ext uri="{FF2B5EF4-FFF2-40B4-BE49-F238E27FC236}">
                <a16:creationId xmlns:a16="http://schemas.microsoft.com/office/drawing/2014/main" id="{BC639B41-F8DD-600C-D73D-04D8B860DB23}"/>
              </a:ext>
            </a:extLst>
          </p:cNvPr>
          <p:cNvSpPr/>
          <p:nvPr/>
        </p:nvSpPr>
        <p:spPr>
          <a:xfrm>
            <a:off x="794870" y="1291206"/>
            <a:ext cx="3287059" cy="531906"/>
          </a:xfrm>
          <a:prstGeom prst="roundRect">
            <a:avLst>
              <a:gd name="adj" fmla="val 50000"/>
            </a:avLst>
          </a:prstGeom>
          <a:solidFill>
            <a:srgbClr val="1237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rPr>
              <a:t>1. Khái niệm bộ NST</a:t>
            </a:r>
          </a:p>
        </p:txBody>
      </p:sp>
      <p:sp>
        <p:nvSpPr>
          <p:cNvPr id="5" name="TextBox 4">
            <a:extLst>
              <a:ext uri="{FF2B5EF4-FFF2-40B4-BE49-F238E27FC236}">
                <a16:creationId xmlns:a16="http://schemas.microsoft.com/office/drawing/2014/main" id="{6E5C5536-33E1-10DF-581D-4F6C599FA341}"/>
              </a:ext>
            </a:extLst>
          </p:cNvPr>
          <p:cNvSpPr txBox="1"/>
          <p:nvPr/>
        </p:nvSpPr>
        <p:spPr>
          <a:xfrm>
            <a:off x="929121" y="1960893"/>
            <a:ext cx="10333758" cy="461665"/>
          </a:xfrm>
          <a:prstGeom prst="rect">
            <a:avLst/>
          </a:prstGeom>
          <a:noFill/>
        </p:spPr>
        <p:txBody>
          <a:bodyPr wrap="square">
            <a:spAutoFit/>
          </a:bodyPr>
          <a:lstStyle/>
          <a:p>
            <a:r>
              <a:rPr lang="en-US" sz="2400" b="1" i="0">
                <a:solidFill>
                  <a:srgbClr val="008000"/>
                </a:solidFill>
                <a:effectLst/>
                <a:highlight>
                  <a:srgbClr val="FFFFFF"/>
                </a:highlight>
                <a:latin typeface="+mj-lt"/>
              </a:rPr>
              <a:t>Câu hỏi trang 183:</a:t>
            </a:r>
            <a:r>
              <a:rPr lang="en-US" sz="2400" b="0" i="0">
                <a:solidFill>
                  <a:srgbClr val="000000"/>
                </a:solidFill>
                <a:effectLst/>
                <a:highlight>
                  <a:srgbClr val="FFFFFF"/>
                </a:highlight>
                <a:latin typeface="+mj-lt"/>
              </a:rPr>
              <a:t> Nghiên cứu Bảng 42.1, thực hiện các yêu cầu sau:</a:t>
            </a:r>
            <a:endParaRPr lang="en-US" sz="2400">
              <a:latin typeface="+mj-lt"/>
            </a:endParaRPr>
          </a:p>
        </p:txBody>
      </p:sp>
      <p:sp>
        <p:nvSpPr>
          <p:cNvPr id="8" name="TextBox 7">
            <a:extLst>
              <a:ext uri="{FF2B5EF4-FFF2-40B4-BE49-F238E27FC236}">
                <a16:creationId xmlns:a16="http://schemas.microsoft.com/office/drawing/2014/main" id="{A3048ACF-F7E3-1BEA-63D7-87BB84411D22}"/>
              </a:ext>
            </a:extLst>
          </p:cNvPr>
          <p:cNvSpPr txBox="1"/>
          <p:nvPr/>
        </p:nvSpPr>
        <p:spPr>
          <a:xfrm>
            <a:off x="929121" y="2460644"/>
            <a:ext cx="10527773" cy="937949"/>
          </a:xfrm>
          <a:prstGeom prst="rect">
            <a:avLst/>
          </a:prstGeom>
          <a:noFill/>
        </p:spPr>
        <p:txBody>
          <a:bodyPr wrap="square">
            <a:spAutoFit/>
          </a:bodyPr>
          <a:lstStyle/>
          <a:p>
            <a:pPr algn="just">
              <a:lnSpc>
                <a:spcPct val="120000"/>
              </a:lnSpc>
            </a:pPr>
            <a:r>
              <a:rPr lang="en-US" sz="2400" b="1"/>
              <a:t>CH</a:t>
            </a:r>
            <a:r>
              <a:rPr lang="vi-VN" sz="2400" b="1"/>
              <a:t>1. </a:t>
            </a:r>
            <a:r>
              <a:rPr lang="vi-VN" sz="2400"/>
              <a:t>Xác định số lượng NST trong giao tử của mỗi loài bằng cách hoàn thành vào vở theo mẫu Bảng 42.1.</a:t>
            </a:r>
          </a:p>
        </p:txBody>
      </p:sp>
      <p:graphicFrame>
        <p:nvGraphicFramePr>
          <p:cNvPr id="12" name="Table 11">
            <a:extLst>
              <a:ext uri="{FF2B5EF4-FFF2-40B4-BE49-F238E27FC236}">
                <a16:creationId xmlns:a16="http://schemas.microsoft.com/office/drawing/2014/main" id="{35E8ED3F-5F4A-763C-98C8-2ABB9863CA68}"/>
              </a:ext>
            </a:extLst>
          </p:cNvPr>
          <p:cNvGraphicFramePr>
            <a:graphicFrameLocks noGrp="1"/>
          </p:cNvGraphicFramePr>
          <p:nvPr>
            <p:extLst>
              <p:ext uri="{D42A27DB-BD31-4B8C-83A1-F6EECF244321}">
                <p14:modId xmlns:p14="http://schemas.microsoft.com/office/powerpoint/2010/main" val="2914565831"/>
              </p:ext>
            </p:extLst>
          </p:nvPr>
        </p:nvGraphicFramePr>
        <p:xfrm>
          <a:off x="724538" y="3491915"/>
          <a:ext cx="10936937" cy="2110497"/>
        </p:xfrm>
        <a:graphic>
          <a:graphicData uri="http://schemas.openxmlformats.org/drawingml/2006/table">
            <a:tbl>
              <a:tblPr firstRow="1" bandRow="1">
                <a:tableStyleId>{00A15C55-8517-42AA-B614-E9B94910E393}</a:tableStyleId>
              </a:tblPr>
              <a:tblGrid>
                <a:gridCol w="1988534">
                  <a:extLst>
                    <a:ext uri="{9D8B030D-6E8A-4147-A177-3AD203B41FA5}">
                      <a16:colId xmlns:a16="http://schemas.microsoft.com/office/drawing/2014/main" val="1891883094"/>
                    </a:ext>
                  </a:extLst>
                </a:gridCol>
                <a:gridCol w="994267">
                  <a:extLst>
                    <a:ext uri="{9D8B030D-6E8A-4147-A177-3AD203B41FA5}">
                      <a16:colId xmlns:a16="http://schemas.microsoft.com/office/drawing/2014/main" val="3900966830"/>
                    </a:ext>
                  </a:extLst>
                </a:gridCol>
                <a:gridCol w="994267">
                  <a:extLst>
                    <a:ext uri="{9D8B030D-6E8A-4147-A177-3AD203B41FA5}">
                      <a16:colId xmlns:a16="http://schemas.microsoft.com/office/drawing/2014/main" val="630594239"/>
                    </a:ext>
                  </a:extLst>
                </a:gridCol>
                <a:gridCol w="994267">
                  <a:extLst>
                    <a:ext uri="{9D8B030D-6E8A-4147-A177-3AD203B41FA5}">
                      <a16:colId xmlns:a16="http://schemas.microsoft.com/office/drawing/2014/main" val="2647870400"/>
                    </a:ext>
                  </a:extLst>
                </a:gridCol>
                <a:gridCol w="994267">
                  <a:extLst>
                    <a:ext uri="{9D8B030D-6E8A-4147-A177-3AD203B41FA5}">
                      <a16:colId xmlns:a16="http://schemas.microsoft.com/office/drawing/2014/main" val="1962614463"/>
                    </a:ext>
                  </a:extLst>
                </a:gridCol>
                <a:gridCol w="994267">
                  <a:extLst>
                    <a:ext uri="{9D8B030D-6E8A-4147-A177-3AD203B41FA5}">
                      <a16:colId xmlns:a16="http://schemas.microsoft.com/office/drawing/2014/main" val="502663409"/>
                    </a:ext>
                  </a:extLst>
                </a:gridCol>
                <a:gridCol w="994267">
                  <a:extLst>
                    <a:ext uri="{9D8B030D-6E8A-4147-A177-3AD203B41FA5}">
                      <a16:colId xmlns:a16="http://schemas.microsoft.com/office/drawing/2014/main" val="1958919858"/>
                    </a:ext>
                  </a:extLst>
                </a:gridCol>
                <a:gridCol w="994267">
                  <a:extLst>
                    <a:ext uri="{9D8B030D-6E8A-4147-A177-3AD203B41FA5}">
                      <a16:colId xmlns:a16="http://schemas.microsoft.com/office/drawing/2014/main" val="657668174"/>
                    </a:ext>
                  </a:extLst>
                </a:gridCol>
                <a:gridCol w="994267">
                  <a:extLst>
                    <a:ext uri="{9D8B030D-6E8A-4147-A177-3AD203B41FA5}">
                      <a16:colId xmlns:a16="http://schemas.microsoft.com/office/drawing/2014/main" val="738451086"/>
                    </a:ext>
                  </a:extLst>
                </a:gridCol>
                <a:gridCol w="994267">
                  <a:extLst>
                    <a:ext uri="{9D8B030D-6E8A-4147-A177-3AD203B41FA5}">
                      <a16:colId xmlns:a16="http://schemas.microsoft.com/office/drawing/2014/main" val="2817802439"/>
                    </a:ext>
                  </a:extLst>
                </a:gridCol>
              </a:tblGrid>
              <a:tr h="863908">
                <a:tc>
                  <a:txBody>
                    <a:bodyPr/>
                    <a:lstStyle/>
                    <a:p>
                      <a:r>
                        <a:rPr lang="en-US" sz="2000" b="1"/>
                        <a:t>Số lượng NST trong TB</a:t>
                      </a:r>
                    </a:p>
                  </a:txBody>
                  <a:tcPr anchor="ctr"/>
                </a:tc>
                <a:tc>
                  <a:txBody>
                    <a:bodyPr/>
                    <a:lstStyle/>
                    <a:p>
                      <a:pPr algn="ctr"/>
                      <a:r>
                        <a:rPr lang="en-US" sz="2000"/>
                        <a:t>Người</a:t>
                      </a:r>
                    </a:p>
                  </a:txBody>
                  <a:tcPr anchor="ctr"/>
                </a:tc>
                <a:tc>
                  <a:txBody>
                    <a:bodyPr/>
                    <a:lstStyle/>
                    <a:p>
                      <a:pPr algn="ctr"/>
                      <a:r>
                        <a:rPr lang="en-US" sz="2000"/>
                        <a:t>Tinh tinh</a:t>
                      </a:r>
                    </a:p>
                  </a:txBody>
                  <a:tcPr anchor="ctr"/>
                </a:tc>
                <a:tc>
                  <a:txBody>
                    <a:bodyPr/>
                    <a:lstStyle/>
                    <a:p>
                      <a:pPr algn="ctr"/>
                      <a:r>
                        <a:rPr lang="en-US" sz="2000"/>
                        <a:t>Gà </a:t>
                      </a:r>
                    </a:p>
                  </a:txBody>
                  <a:tcPr anchor="ctr"/>
                </a:tc>
                <a:tc>
                  <a:txBody>
                    <a:bodyPr/>
                    <a:lstStyle/>
                    <a:p>
                      <a:pPr algn="ctr"/>
                      <a:r>
                        <a:rPr lang="en-US" sz="2000"/>
                        <a:t>Cà chua</a:t>
                      </a:r>
                    </a:p>
                  </a:txBody>
                  <a:tcPr anchor="ctr"/>
                </a:tc>
                <a:tc>
                  <a:txBody>
                    <a:bodyPr/>
                    <a:lstStyle/>
                    <a:p>
                      <a:pPr algn="ctr"/>
                      <a:r>
                        <a:rPr lang="en-US" sz="2000"/>
                        <a:t>Ruồi giấm</a:t>
                      </a:r>
                    </a:p>
                  </a:txBody>
                  <a:tcPr anchor="ctr"/>
                </a:tc>
                <a:tc>
                  <a:txBody>
                    <a:bodyPr/>
                    <a:lstStyle/>
                    <a:p>
                      <a:pPr algn="ctr"/>
                      <a:r>
                        <a:rPr lang="en-US" sz="2000"/>
                        <a:t>Đậu hà lan</a:t>
                      </a:r>
                    </a:p>
                  </a:txBody>
                  <a:tcPr anchor="ctr"/>
                </a:tc>
                <a:tc>
                  <a:txBody>
                    <a:bodyPr/>
                    <a:lstStyle/>
                    <a:p>
                      <a:pPr algn="ctr"/>
                      <a:r>
                        <a:rPr lang="en-US" sz="2000"/>
                        <a:t>Ngô </a:t>
                      </a:r>
                    </a:p>
                  </a:txBody>
                  <a:tcPr anchor="ctr"/>
                </a:tc>
                <a:tc>
                  <a:txBody>
                    <a:bodyPr/>
                    <a:lstStyle/>
                    <a:p>
                      <a:pPr algn="ctr"/>
                      <a:r>
                        <a:rPr lang="en-US" sz="2000"/>
                        <a:t>Lúa nước</a:t>
                      </a:r>
                    </a:p>
                  </a:txBody>
                  <a:tcPr anchor="ctr"/>
                </a:tc>
                <a:tc>
                  <a:txBody>
                    <a:bodyPr/>
                    <a:lstStyle/>
                    <a:p>
                      <a:pPr algn="ctr"/>
                      <a:r>
                        <a:rPr lang="en-US" sz="2000"/>
                        <a:t>Bắp cải</a:t>
                      </a:r>
                    </a:p>
                  </a:txBody>
                  <a:tcPr anchor="ctr"/>
                </a:tc>
                <a:extLst>
                  <a:ext uri="{0D108BD9-81ED-4DB2-BD59-A6C34878D82A}">
                    <a16:rowId xmlns:a16="http://schemas.microsoft.com/office/drawing/2014/main" val="1864086935"/>
                  </a:ext>
                </a:extLst>
              </a:tr>
              <a:tr h="613083">
                <a:tc>
                  <a:txBody>
                    <a:bodyPr/>
                    <a:lstStyle/>
                    <a:p>
                      <a:r>
                        <a:rPr lang="en-US" sz="2000" b="0"/>
                        <a:t>TB sinh dưỡng</a:t>
                      </a:r>
                    </a:p>
                  </a:txBody>
                  <a:tcPr anchor="ctr"/>
                </a:tc>
                <a:tc>
                  <a:txBody>
                    <a:bodyPr/>
                    <a:lstStyle/>
                    <a:p>
                      <a:pPr algn="ctr"/>
                      <a:r>
                        <a:rPr lang="en-US" sz="2000"/>
                        <a:t>46</a:t>
                      </a:r>
                    </a:p>
                  </a:txBody>
                  <a:tcPr anchor="ctr"/>
                </a:tc>
                <a:tc>
                  <a:txBody>
                    <a:bodyPr/>
                    <a:lstStyle/>
                    <a:p>
                      <a:pPr algn="ctr"/>
                      <a:r>
                        <a:rPr lang="en-US" sz="2000"/>
                        <a:t>48</a:t>
                      </a:r>
                    </a:p>
                  </a:txBody>
                  <a:tcPr anchor="ctr"/>
                </a:tc>
                <a:tc>
                  <a:txBody>
                    <a:bodyPr/>
                    <a:lstStyle/>
                    <a:p>
                      <a:pPr algn="ctr"/>
                      <a:r>
                        <a:rPr lang="en-US" sz="2000"/>
                        <a:t>78</a:t>
                      </a:r>
                    </a:p>
                  </a:txBody>
                  <a:tcPr anchor="ctr"/>
                </a:tc>
                <a:tc>
                  <a:txBody>
                    <a:bodyPr/>
                    <a:lstStyle/>
                    <a:p>
                      <a:pPr algn="ctr"/>
                      <a:r>
                        <a:rPr lang="en-US" sz="2000"/>
                        <a:t>24</a:t>
                      </a:r>
                    </a:p>
                  </a:txBody>
                  <a:tcPr anchor="ctr"/>
                </a:tc>
                <a:tc>
                  <a:txBody>
                    <a:bodyPr/>
                    <a:lstStyle/>
                    <a:p>
                      <a:pPr algn="ctr"/>
                      <a:r>
                        <a:rPr lang="en-US" sz="2000"/>
                        <a:t>8</a:t>
                      </a:r>
                    </a:p>
                  </a:txBody>
                  <a:tcPr anchor="ctr"/>
                </a:tc>
                <a:tc>
                  <a:txBody>
                    <a:bodyPr/>
                    <a:lstStyle/>
                    <a:p>
                      <a:pPr algn="ctr"/>
                      <a:r>
                        <a:rPr lang="en-US" sz="2000"/>
                        <a:t>14</a:t>
                      </a:r>
                    </a:p>
                  </a:txBody>
                  <a:tcPr anchor="ctr"/>
                </a:tc>
                <a:tc>
                  <a:txBody>
                    <a:bodyPr/>
                    <a:lstStyle/>
                    <a:p>
                      <a:pPr algn="ctr"/>
                      <a:r>
                        <a:rPr lang="en-US" sz="2000"/>
                        <a:t>20</a:t>
                      </a:r>
                    </a:p>
                  </a:txBody>
                  <a:tcPr anchor="ctr"/>
                </a:tc>
                <a:tc>
                  <a:txBody>
                    <a:bodyPr/>
                    <a:lstStyle/>
                    <a:p>
                      <a:pPr algn="ctr"/>
                      <a:r>
                        <a:rPr lang="en-US" sz="2000"/>
                        <a:t>24</a:t>
                      </a:r>
                    </a:p>
                  </a:txBody>
                  <a:tcPr anchor="ctr"/>
                </a:tc>
                <a:tc>
                  <a:txBody>
                    <a:bodyPr/>
                    <a:lstStyle/>
                    <a:p>
                      <a:pPr algn="ctr"/>
                      <a:r>
                        <a:rPr lang="en-US" sz="2000"/>
                        <a:t>18</a:t>
                      </a:r>
                    </a:p>
                  </a:txBody>
                  <a:tcPr anchor="ctr"/>
                </a:tc>
                <a:extLst>
                  <a:ext uri="{0D108BD9-81ED-4DB2-BD59-A6C34878D82A}">
                    <a16:rowId xmlns:a16="http://schemas.microsoft.com/office/drawing/2014/main" val="565535154"/>
                  </a:ext>
                </a:extLst>
              </a:tr>
              <a:tr h="633506">
                <a:tc>
                  <a:txBody>
                    <a:bodyPr/>
                    <a:lstStyle/>
                    <a:p>
                      <a:r>
                        <a:rPr lang="en-US" sz="2000" b="0"/>
                        <a:t>TB giao tử</a:t>
                      </a:r>
                    </a:p>
                  </a:txBody>
                  <a:tcPr anchor="ctr"/>
                </a:tc>
                <a:tc>
                  <a:txBody>
                    <a:bodyPr/>
                    <a:lstStyle/>
                    <a:p>
                      <a:pPr algn="ctr"/>
                      <a:r>
                        <a:rPr lang="en-US" sz="2000" b="1">
                          <a:solidFill>
                            <a:schemeClr val="accent4"/>
                          </a:solidFill>
                        </a:rPr>
                        <a:t>23</a:t>
                      </a:r>
                    </a:p>
                  </a:txBody>
                  <a:tcPr anchor="ctr"/>
                </a:tc>
                <a:tc>
                  <a:txBody>
                    <a:bodyPr/>
                    <a:lstStyle/>
                    <a:p>
                      <a:pPr algn="ctr"/>
                      <a:r>
                        <a:rPr lang="en-US" sz="2000" b="1">
                          <a:solidFill>
                            <a:schemeClr val="accent4"/>
                          </a:solidFill>
                        </a:rPr>
                        <a:t>24</a:t>
                      </a:r>
                    </a:p>
                  </a:txBody>
                  <a:tcPr anchor="ctr"/>
                </a:tc>
                <a:tc>
                  <a:txBody>
                    <a:bodyPr/>
                    <a:lstStyle/>
                    <a:p>
                      <a:pPr algn="ctr"/>
                      <a:r>
                        <a:rPr lang="en-US" sz="2000" b="1">
                          <a:solidFill>
                            <a:schemeClr val="accent4"/>
                          </a:solidFill>
                        </a:rPr>
                        <a:t>39</a:t>
                      </a:r>
                    </a:p>
                  </a:txBody>
                  <a:tcPr anchor="ctr"/>
                </a:tc>
                <a:tc>
                  <a:txBody>
                    <a:bodyPr/>
                    <a:lstStyle/>
                    <a:p>
                      <a:pPr algn="ctr"/>
                      <a:r>
                        <a:rPr lang="en-US" sz="2000" b="1">
                          <a:solidFill>
                            <a:schemeClr val="accent4"/>
                          </a:solidFill>
                        </a:rPr>
                        <a:t>12</a:t>
                      </a:r>
                    </a:p>
                  </a:txBody>
                  <a:tcPr anchor="ctr"/>
                </a:tc>
                <a:tc>
                  <a:txBody>
                    <a:bodyPr/>
                    <a:lstStyle/>
                    <a:p>
                      <a:pPr algn="ctr"/>
                      <a:r>
                        <a:rPr lang="en-US" sz="2000" b="1">
                          <a:solidFill>
                            <a:schemeClr val="accent4"/>
                          </a:solidFill>
                        </a:rPr>
                        <a:t>4</a:t>
                      </a:r>
                    </a:p>
                  </a:txBody>
                  <a:tcPr anchor="ctr"/>
                </a:tc>
                <a:tc>
                  <a:txBody>
                    <a:bodyPr/>
                    <a:lstStyle/>
                    <a:p>
                      <a:pPr algn="ctr"/>
                      <a:r>
                        <a:rPr lang="en-US" sz="2000" b="1">
                          <a:solidFill>
                            <a:schemeClr val="accent4"/>
                          </a:solidFill>
                        </a:rPr>
                        <a:t>7</a:t>
                      </a:r>
                    </a:p>
                  </a:txBody>
                  <a:tcPr anchor="ctr"/>
                </a:tc>
                <a:tc>
                  <a:txBody>
                    <a:bodyPr/>
                    <a:lstStyle/>
                    <a:p>
                      <a:pPr algn="ctr"/>
                      <a:r>
                        <a:rPr lang="en-US" sz="2000" b="1">
                          <a:solidFill>
                            <a:schemeClr val="accent4"/>
                          </a:solidFill>
                        </a:rPr>
                        <a:t>10</a:t>
                      </a:r>
                    </a:p>
                  </a:txBody>
                  <a:tcPr anchor="ctr"/>
                </a:tc>
                <a:tc>
                  <a:txBody>
                    <a:bodyPr/>
                    <a:lstStyle/>
                    <a:p>
                      <a:pPr algn="ctr"/>
                      <a:r>
                        <a:rPr lang="en-US" sz="2000" b="1">
                          <a:solidFill>
                            <a:schemeClr val="accent4"/>
                          </a:solidFill>
                        </a:rPr>
                        <a:t>12</a:t>
                      </a:r>
                    </a:p>
                  </a:txBody>
                  <a:tcPr anchor="ctr"/>
                </a:tc>
                <a:tc>
                  <a:txBody>
                    <a:bodyPr/>
                    <a:lstStyle/>
                    <a:p>
                      <a:pPr algn="ctr"/>
                      <a:r>
                        <a:rPr lang="en-US" sz="2000" b="1">
                          <a:solidFill>
                            <a:schemeClr val="accent4"/>
                          </a:solidFill>
                        </a:rPr>
                        <a:t>9</a:t>
                      </a:r>
                    </a:p>
                  </a:txBody>
                  <a:tcPr anchor="ctr"/>
                </a:tc>
                <a:extLst>
                  <a:ext uri="{0D108BD9-81ED-4DB2-BD59-A6C34878D82A}">
                    <a16:rowId xmlns:a16="http://schemas.microsoft.com/office/drawing/2014/main" val="3873769918"/>
                  </a:ext>
                </a:extLst>
              </a:tr>
            </a:tbl>
          </a:graphicData>
        </a:graphic>
      </p:graphicFrame>
    </p:spTree>
    <p:extLst>
      <p:ext uri="{BB962C8B-B14F-4D97-AF65-F5344CB8AC3E}">
        <p14:creationId xmlns:p14="http://schemas.microsoft.com/office/powerpoint/2010/main" val="2361995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F418F93-AD53-7EF1-7D3E-92D21538C4C3}"/>
              </a:ext>
            </a:extLst>
          </p:cNvPr>
          <p:cNvSpPr/>
          <p:nvPr/>
        </p:nvSpPr>
        <p:spPr>
          <a:xfrm>
            <a:off x="555812" y="245041"/>
            <a:ext cx="11223812" cy="950259"/>
          </a:xfrm>
          <a:prstGeom prst="rect">
            <a:avLst/>
          </a:prstGeom>
          <a:solidFill>
            <a:srgbClr val="FFC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E85BC8D-4975-0813-19D2-4F01AED85FB9}"/>
              </a:ext>
            </a:extLst>
          </p:cNvPr>
          <p:cNvSpPr/>
          <p:nvPr/>
        </p:nvSpPr>
        <p:spPr>
          <a:xfrm>
            <a:off x="555812" y="1195300"/>
            <a:ext cx="11223812" cy="539347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3E8D9456-B377-FC48-C4A4-C2490DA86B25}"/>
              </a:ext>
            </a:extLst>
          </p:cNvPr>
          <p:cNvSpPr txBox="1"/>
          <p:nvPr/>
        </p:nvSpPr>
        <p:spPr>
          <a:xfrm>
            <a:off x="662948" y="269230"/>
            <a:ext cx="6401237" cy="830164"/>
          </a:xfrm>
          <a:prstGeom prst="rect">
            <a:avLst/>
          </a:prstGeom>
          <a:noFill/>
        </p:spPr>
        <p:txBody>
          <a:bodyPr wrap="square" rtlCol="0">
            <a:spAutoFit/>
          </a:bodyPr>
          <a:lstStyle/>
          <a:p>
            <a:pPr>
              <a:lnSpc>
                <a:spcPct val="120000"/>
              </a:lnSpc>
            </a:pPr>
            <a:r>
              <a:rPr lang="en-US" sz="4400" b="1">
                <a:solidFill>
                  <a:sysClr val="windowText" lastClr="000000"/>
                </a:solidFill>
              </a:rPr>
              <a:t>II. BỘ NHIỄM SẮC THỂ</a:t>
            </a:r>
          </a:p>
        </p:txBody>
      </p:sp>
      <p:sp>
        <p:nvSpPr>
          <p:cNvPr id="36" name="Rectangle: Rounded Corners 35">
            <a:extLst>
              <a:ext uri="{FF2B5EF4-FFF2-40B4-BE49-F238E27FC236}">
                <a16:creationId xmlns:a16="http://schemas.microsoft.com/office/drawing/2014/main" id="{BC639B41-F8DD-600C-D73D-04D8B860DB23}"/>
              </a:ext>
            </a:extLst>
          </p:cNvPr>
          <p:cNvSpPr/>
          <p:nvPr/>
        </p:nvSpPr>
        <p:spPr>
          <a:xfrm>
            <a:off x="794870" y="1291206"/>
            <a:ext cx="3287059" cy="531906"/>
          </a:xfrm>
          <a:prstGeom prst="roundRect">
            <a:avLst>
              <a:gd name="adj" fmla="val 50000"/>
            </a:avLst>
          </a:prstGeom>
          <a:solidFill>
            <a:srgbClr val="1237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rPr>
              <a:t>1. Khái niệm bộ NST</a:t>
            </a:r>
          </a:p>
        </p:txBody>
      </p:sp>
      <p:sp>
        <p:nvSpPr>
          <p:cNvPr id="8" name="TextBox 7">
            <a:extLst>
              <a:ext uri="{FF2B5EF4-FFF2-40B4-BE49-F238E27FC236}">
                <a16:creationId xmlns:a16="http://schemas.microsoft.com/office/drawing/2014/main" id="{A3048ACF-F7E3-1BEA-63D7-87BB84411D22}"/>
              </a:ext>
            </a:extLst>
          </p:cNvPr>
          <p:cNvSpPr txBox="1"/>
          <p:nvPr/>
        </p:nvSpPr>
        <p:spPr>
          <a:xfrm>
            <a:off x="929121" y="1928750"/>
            <a:ext cx="10527773" cy="494751"/>
          </a:xfrm>
          <a:prstGeom prst="rect">
            <a:avLst/>
          </a:prstGeom>
          <a:noFill/>
        </p:spPr>
        <p:txBody>
          <a:bodyPr wrap="square">
            <a:spAutoFit/>
          </a:bodyPr>
          <a:lstStyle/>
          <a:p>
            <a:pPr algn="just">
              <a:lnSpc>
                <a:spcPct val="120000"/>
              </a:lnSpc>
            </a:pPr>
            <a:r>
              <a:rPr lang="en-US" sz="2400" b="1"/>
              <a:t>CH</a:t>
            </a:r>
            <a:r>
              <a:rPr lang="vi-VN" sz="2400" b="1"/>
              <a:t>2. </a:t>
            </a:r>
            <a:r>
              <a:rPr lang="vi-VN" sz="2400"/>
              <a:t>Nêu điểm khác nhau giữa bộ NST lưỡng bội và bộ NST đơn bội.</a:t>
            </a:r>
          </a:p>
        </p:txBody>
      </p:sp>
      <p:graphicFrame>
        <p:nvGraphicFramePr>
          <p:cNvPr id="2" name="Table 1">
            <a:extLst>
              <a:ext uri="{FF2B5EF4-FFF2-40B4-BE49-F238E27FC236}">
                <a16:creationId xmlns:a16="http://schemas.microsoft.com/office/drawing/2014/main" id="{FA74344E-4A07-8E1F-355A-044C19C762C9}"/>
              </a:ext>
            </a:extLst>
          </p:cNvPr>
          <p:cNvGraphicFramePr>
            <a:graphicFrameLocks noGrp="1"/>
          </p:cNvGraphicFramePr>
          <p:nvPr>
            <p:extLst>
              <p:ext uri="{D42A27DB-BD31-4B8C-83A1-F6EECF244321}">
                <p14:modId xmlns:p14="http://schemas.microsoft.com/office/powerpoint/2010/main" val="1926318924"/>
              </p:ext>
            </p:extLst>
          </p:nvPr>
        </p:nvGraphicFramePr>
        <p:xfrm>
          <a:off x="824532" y="2556561"/>
          <a:ext cx="10736949" cy="3904003"/>
        </p:xfrm>
        <a:graphic>
          <a:graphicData uri="http://schemas.openxmlformats.org/drawingml/2006/table">
            <a:tbl>
              <a:tblPr firstRow="1" bandRow="1">
                <a:tableStyleId>{5C22544A-7EE6-4342-B048-85BDC9FD1C3A}</a:tableStyleId>
              </a:tblPr>
              <a:tblGrid>
                <a:gridCol w="5378824">
                  <a:extLst>
                    <a:ext uri="{9D8B030D-6E8A-4147-A177-3AD203B41FA5}">
                      <a16:colId xmlns:a16="http://schemas.microsoft.com/office/drawing/2014/main" val="2649516571"/>
                    </a:ext>
                  </a:extLst>
                </a:gridCol>
                <a:gridCol w="5358125">
                  <a:extLst>
                    <a:ext uri="{9D8B030D-6E8A-4147-A177-3AD203B41FA5}">
                      <a16:colId xmlns:a16="http://schemas.microsoft.com/office/drawing/2014/main" val="414074331"/>
                    </a:ext>
                  </a:extLst>
                </a:gridCol>
              </a:tblGrid>
              <a:tr h="860549">
                <a:tc>
                  <a:txBody>
                    <a:bodyPr/>
                    <a:lstStyle/>
                    <a:p>
                      <a:pPr algn="ctr">
                        <a:lnSpc>
                          <a:spcPct val="120000"/>
                        </a:lnSpc>
                      </a:pPr>
                      <a:r>
                        <a:rPr lang="vi-VN" sz="2000"/>
                        <a:t>Bộ NST đơn bội</a:t>
                      </a:r>
                    </a:p>
                    <a:p>
                      <a:pPr algn="ctr">
                        <a:lnSpc>
                          <a:spcPct val="120000"/>
                        </a:lnSpc>
                      </a:pPr>
                      <a:r>
                        <a:rPr lang="vi-VN" sz="2000"/>
                        <a:t>(Kí hiệu: n)</a:t>
                      </a:r>
                      <a:endParaRPr lang="en-US" sz="2000"/>
                    </a:p>
                  </a:txBody>
                  <a:tcPr/>
                </a:tc>
                <a:tc>
                  <a:txBody>
                    <a:bodyPr/>
                    <a:lstStyle/>
                    <a:p>
                      <a:pPr algn="ctr">
                        <a:lnSpc>
                          <a:spcPct val="120000"/>
                        </a:lnSpc>
                      </a:pPr>
                      <a:r>
                        <a:rPr lang="vi-VN" sz="2000" dirty="0"/>
                        <a:t>Bộ NST lưỡng bội</a:t>
                      </a:r>
                    </a:p>
                    <a:p>
                      <a:pPr algn="ctr">
                        <a:lnSpc>
                          <a:spcPct val="120000"/>
                        </a:lnSpc>
                      </a:pPr>
                      <a:r>
                        <a:rPr lang="vi-VN" sz="2000" dirty="0"/>
                        <a:t>(Kí hiệu: 2n)</a:t>
                      </a:r>
                      <a:endParaRPr lang="en-US" sz="2000" dirty="0"/>
                    </a:p>
                  </a:txBody>
                  <a:tcPr/>
                </a:tc>
                <a:extLst>
                  <a:ext uri="{0D108BD9-81ED-4DB2-BD59-A6C34878D82A}">
                    <a16:rowId xmlns:a16="http://schemas.microsoft.com/office/drawing/2014/main" val="3006285386"/>
                  </a:ext>
                </a:extLst>
              </a:tr>
              <a:tr h="860549">
                <a:tc>
                  <a:txBody>
                    <a:bodyPr/>
                    <a:lstStyle/>
                    <a:p>
                      <a:pPr>
                        <a:lnSpc>
                          <a:spcPct val="120000"/>
                        </a:lnSpc>
                      </a:pPr>
                      <a:r>
                        <a:rPr lang="en-US" sz="2000"/>
                        <a:t>- Tồn tại trong nhân của tế bào giao tử.</a:t>
                      </a:r>
                    </a:p>
                  </a:txBody>
                  <a:tcPr/>
                </a:tc>
                <a:tc>
                  <a:txBody>
                    <a:bodyPr/>
                    <a:lstStyle/>
                    <a:p>
                      <a:pPr>
                        <a:lnSpc>
                          <a:spcPct val="120000"/>
                        </a:lnSpc>
                      </a:pPr>
                      <a:r>
                        <a:rPr lang="vi-VN" sz="2000"/>
                        <a:t>- Tồn tại trong nhân tế bào sinh dưỡng và tế bào sinh dục sơ khai.</a:t>
                      </a:r>
                      <a:endParaRPr lang="en-US" sz="2000"/>
                    </a:p>
                  </a:txBody>
                  <a:tcPr/>
                </a:tc>
                <a:extLst>
                  <a:ext uri="{0D108BD9-81ED-4DB2-BD59-A6C34878D82A}">
                    <a16:rowId xmlns:a16="http://schemas.microsoft.com/office/drawing/2014/main" val="1586299648"/>
                  </a:ext>
                </a:extLst>
              </a:tr>
              <a:tr h="860549">
                <a:tc>
                  <a:txBody>
                    <a:bodyPr/>
                    <a:lstStyle/>
                    <a:p>
                      <a:pPr>
                        <a:lnSpc>
                          <a:spcPct val="120000"/>
                        </a:lnSpc>
                      </a:pPr>
                      <a:r>
                        <a:rPr lang="vi-VN" sz="2000"/>
                        <a:t>- Có số lượng NST giảm đi một nửa so với bộ NST lưỡng bội (chứa n NST).</a:t>
                      </a:r>
                      <a:endParaRPr lang="en-US" sz="2000"/>
                    </a:p>
                  </a:txBody>
                  <a:tcPr/>
                </a:tc>
                <a:tc>
                  <a:txBody>
                    <a:bodyPr/>
                    <a:lstStyle/>
                    <a:p>
                      <a:pPr>
                        <a:lnSpc>
                          <a:spcPct val="120000"/>
                        </a:lnSpc>
                      </a:pPr>
                      <a:r>
                        <a:rPr lang="vi-VN" sz="2000"/>
                        <a:t>- Có số lượng NST gấp đôi bộ NST đơn bội (chứa 2n NST).</a:t>
                      </a:r>
                      <a:endParaRPr lang="en-US" sz="2000"/>
                    </a:p>
                  </a:txBody>
                  <a:tcPr/>
                </a:tc>
                <a:extLst>
                  <a:ext uri="{0D108BD9-81ED-4DB2-BD59-A6C34878D82A}">
                    <a16:rowId xmlns:a16="http://schemas.microsoft.com/office/drawing/2014/main" val="3223779726"/>
                  </a:ext>
                </a:extLst>
              </a:tr>
              <a:tr h="860549">
                <a:tc>
                  <a:txBody>
                    <a:bodyPr/>
                    <a:lstStyle/>
                    <a:p>
                      <a:pPr>
                        <a:lnSpc>
                          <a:spcPct val="120000"/>
                        </a:lnSpc>
                      </a:pPr>
                      <a:r>
                        <a:rPr lang="en-US" sz="2000"/>
                        <a:t>- NST tồn tại thành từng chiếc và chỉ xuất phát từ 1 nguồn gốc hoặc từ bố hoặc từ mẹ.</a:t>
                      </a:r>
                    </a:p>
                  </a:txBody>
                  <a:tcPr/>
                </a:tc>
                <a:tc>
                  <a:txBody>
                    <a:bodyPr/>
                    <a:lstStyle/>
                    <a:p>
                      <a:pPr>
                        <a:lnSpc>
                          <a:spcPct val="120000"/>
                        </a:lnSpc>
                      </a:pPr>
                      <a:r>
                        <a:rPr lang="vi-VN" sz="2000"/>
                        <a:t>- NST tồn tại thành từng cặp tương đồng (chứa 2 chiếc của mỗi cặp NST tương đồng).</a:t>
                      </a:r>
                      <a:endParaRPr lang="en-US" sz="2000"/>
                    </a:p>
                  </a:txBody>
                  <a:tcPr/>
                </a:tc>
                <a:extLst>
                  <a:ext uri="{0D108BD9-81ED-4DB2-BD59-A6C34878D82A}">
                    <a16:rowId xmlns:a16="http://schemas.microsoft.com/office/drawing/2014/main" val="1259564114"/>
                  </a:ext>
                </a:extLst>
              </a:tr>
              <a:tr h="461807">
                <a:tc>
                  <a:txBody>
                    <a:bodyPr/>
                    <a:lstStyle/>
                    <a:p>
                      <a:pPr>
                        <a:lnSpc>
                          <a:spcPct val="120000"/>
                        </a:lnSpc>
                      </a:pPr>
                      <a:r>
                        <a:rPr lang="en-US" sz="2000" dirty="0"/>
                        <a:t>- Gene </a:t>
                      </a:r>
                      <a:r>
                        <a:rPr lang="en-US" sz="2000" dirty="0" err="1"/>
                        <a:t>tồn</a:t>
                      </a:r>
                      <a:r>
                        <a:rPr lang="en-US" sz="2000" dirty="0"/>
                        <a:t> </a:t>
                      </a:r>
                      <a:r>
                        <a:rPr lang="en-US" sz="2000" dirty="0" err="1"/>
                        <a:t>tại</a:t>
                      </a:r>
                      <a:r>
                        <a:rPr lang="en-US" sz="2000" dirty="0"/>
                        <a:t> </a:t>
                      </a:r>
                      <a:r>
                        <a:rPr lang="en-US" sz="2000" dirty="0" err="1"/>
                        <a:t>thành</a:t>
                      </a:r>
                      <a:r>
                        <a:rPr lang="en-US" sz="2000" dirty="0"/>
                        <a:t> </a:t>
                      </a:r>
                      <a:r>
                        <a:rPr lang="en-US" sz="2000" dirty="0" err="1"/>
                        <a:t>từng</a:t>
                      </a:r>
                      <a:r>
                        <a:rPr lang="en-US" sz="2000" dirty="0"/>
                        <a:t> </a:t>
                      </a:r>
                      <a:r>
                        <a:rPr lang="en-US" sz="2000" dirty="0" err="1"/>
                        <a:t>chiếc</a:t>
                      </a:r>
                      <a:r>
                        <a:rPr lang="en-US" sz="2000" dirty="0"/>
                        <a:t> allele.</a:t>
                      </a:r>
                    </a:p>
                  </a:txBody>
                  <a:tcPr/>
                </a:tc>
                <a:tc>
                  <a:txBody>
                    <a:bodyPr/>
                    <a:lstStyle/>
                    <a:p>
                      <a:pPr>
                        <a:lnSpc>
                          <a:spcPct val="120000"/>
                        </a:lnSpc>
                      </a:pPr>
                      <a:r>
                        <a:rPr lang="en-US" sz="2000" dirty="0"/>
                        <a:t>- Gene </a:t>
                      </a:r>
                      <a:r>
                        <a:rPr lang="en-US" sz="2000" dirty="0" err="1"/>
                        <a:t>tồn</a:t>
                      </a:r>
                      <a:r>
                        <a:rPr lang="en-US" sz="2000" dirty="0"/>
                        <a:t> </a:t>
                      </a:r>
                      <a:r>
                        <a:rPr lang="en-US" sz="2000" dirty="0" err="1"/>
                        <a:t>tại</a:t>
                      </a:r>
                      <a:r>
                        <a:rPr lang="en-US" sz="2000" dirty="0"/>
                        <a:t> </a:t>
                      </a:r>
                      <a:r>
                        <a:rPr lang="en-US" sz="2000" dirty="0" err="1"/>
                        <a:t>thành</a:t>
                      </a:r>
                      <a:r>
                        <a:rPr lang="en-US" sz="2000" dirty="0"/>
                        <a:t> </a:t>
                      </a:r>
                      <a:r>
                        <a:rPr lang="en-US" sz="2000" dirty="0" err="1"/>
                        <a:t>từng</a:t>
                      </a:r>
                      <a:r>
                        <a:rPr lang="en-US" sz="2000" dirty="0"/>
                        <a:t> </a:t>
                      </a:r>
                      <a:r>
                        <a:rPr lang="en-US" sz="2000" dirty="0" err="1"/>
                        <a:t>cặp</a:t>
                      </a:r>
                      <a:r>
                        <a:rPr lang="en-US" sz="2000" dirty="0"/>
                        <a:t> allele.</a:t>
                      </a:r>
                    </a:p>
                  </a:txBody>
                  <a:tcPr/>
                </a:tc>
                <a:extLst>
                  <a:ext uri="{0D108BD9-81ED-4DB2-BD59-A6C34878D82A}">
                    <a16:rowId xmlns:a16="http://schemas.microsoft.com/office/drawing/2014/main" val="1036265697"/>
                  </a:ext>
                </a:extLst>
              </a:tr>
            </a:tbl>
          </a:graphicData>
        </a:graphic>
      </p:graphicFrame>
    </p:spTree>
    <p:extLst>
      <p:ext uri="{BB962C8B-B14F-4D97-AF65-F5344CB8AC3E}">
        <p14:creationId xmlns:p14="http://schemas.microsoft.com/office/powerpoint/2010/main" val="1463286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F418F93-AD53-7EF1-7D3E-92D21538C4C3}"/>
              </a:ext>
            </a:extLst>
          </p:cNvPr>
          <p:cNvSpPr/>
          <p:nvPr/>
        </p:nvSpPr>
        <p:spPr>
          <a:xfrm>
            <a:off x="555812" y="245041"/>
            <a:ext cx="11223812" cy="950259"/>
          </a:xfrm>
          <a:prstGeom prst="rect">
            <a:avLst/>
          </a:prstGeom>
          <a:solidFill>
            <a:srgbClr val="FFC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E85BC8D-4975-0813-19D2-4F01AED85FB9}"/>
              </a:ext>
            </a:extLst>
          </p:cNvPr>
          <p:cNvSpPr/>
          <p:nvPr/>
        </p:nvSpPr>
        <p:spPr>
          <a:xfrm>
            <a:off x="555812" y="1195300"/>
            <a:ext cx="11223812" cy="539347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3E8D9456-B377-FC48-C4A4-C2490DA86B25}"/>
              </a:ext>
            </a:extLst>
          </p:cNvPr>
          <p:cNvSpPr txBox="1"/>
          <p:nvPr/>
        </p:nvSpPr>
        <p:spPr>
          <a:xfrm>
            <a:off x="662948" y="269230"/>
            <a:ext cx="6401237" cy="830164"/>
          </a:xfrm>
          <a:prstGeom prst="rect">
            <a:avLst/>
          </a:prstGeom>
          <a:noFill/>
        </p:spPr>
        <p:txBody>
          <a:bodyPr wrap="square" rtlCol="0">
            <a:spAutoFit/>
          </a:bodyPr>
          <a:lstStyle/>
          <a:p>
            <a:pPr>
              <a:lnSpc>
                <a:spcPct val="120000"/>
              </a:lnSpc>
            </a:pPr>
            <a:r>
              <a:rPr lang="en-US" sz="4400" b="1">
                <a:solidFill>
                  <a:sysClr val="windowText" lastClr="000000"/>
                </a:solidFill>
              </a:rPr>
              <a:t>II. BỘ NHIỄM SẮC THỂ</a:t>
            </a:r>
          </a:p>
        </p:txBody>
      </p:sp>
      <p:sp>
        <p:nvSpPr>
          <p:cNvPr id="36" name="Rectangle: Rounded Corners 35">
            <a:extLst>
              <a:ext uri="{FF2B5EF4-FFF2-40B4-BE49-F238E27FC236}">
                <a16:creationId xmlns:a16="http://schemas.microsoft.com/office/drawing/2014/main" id="{BC639B41-F8DD-600C-D73D-04D8B860DB23}"/>
              </a:ext>
            </a:extLst>
          </p:cNvPr>
          <p:cNvSpPr/>
          <p:nvPr/>
        </p:nvSpPr>
        <p:spPr>
          <a:xfrm>
            <a:off x="794870" y="1291206"/>
            <a:ext cx="3287059" cy="531906"/>
          </a:xfrm>
          <a:prstGeom prst="roundRect">
            <a:avLst>
              <a:gd name="adj" fmla="val 50000"/>
            </a:avLst>
          </a:prstGeom>
          <a:solidFill>
            <a:srgbClr val="1237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rPr>
              <a:t>1. Khái niệm bộ NST</a:t>
            </a:r>
          </a:p>
        </p:txBody>
      </p:sp>
      <p:sp>
        <p:nvSpPr>
          <p:cNvPr id="8" name="TextBox 7">
            <a:extLst>
              <a:ext uri="{FF2B5EF4-FFF2-40B4-BE49-F238E27FC236}">
                <a16:creationId xmlns:a16="http://schemas.microsoft.com/office/drawing/2014/main" id="{A3048ACF-F7E3-1BEA-63D7-87BB84411D22}"/>
              </a:ext>
            </a:extLst>
          </p:cNvPr>
          <p:cNvSpPr txBox="1"/>
          <p:nvPr/>
        </p:nvSpPr>
        <p:spPr>
          <a:xfrm>
            <a:off x="929122" y="2006049"/>
            <a:ext cx="10527773" cy="494751"/>
          </a:xfrm>
          <a:prstGeom prst="rect">
            <a:avLst/>
          </a:prstGeom>
          <a:noFill/>
        </p:spPr>
        <p:txBody>
          <a:bodyPr wrap="square">
            <a:spAutoFit/>
          </a:bodyPr>
          <a:lstStyle/>
          <a:p>
            <a:pPr algn="just">
              <a:lnSpc>
                <a:spcPct val="120000"/>
              </a:lnSpc>
            </a:pPr>
            <a:r>
              <a:rPr lang="en-US" sz="2400" b="1"/>
              <a:t>CH</a:t>
            </a:r>
            <a:r>
              <a:rPr lang="vi-VN" sz="2400" b="1"/>
              <a:t>3. </a:t>
            </a:r>
            <a:r>
              <a:rPr lang="vi-VN" sz="2400"/>
              <a:t>Nhận xét về số lượng NST trong bộ NST ở các loài.</a:t>
            </a:r>
            <a:endParaRPr lang="en-US" sz="2400"/>
          </a:p>
        </p:txBody>
      </p:sp>
      <p:sp>
        <p:nvSpPr>
          <p:cNvPr id="3" name="TextBox 2">
            <a:extLst>
              <a:ext uri="{FF2B5EF4-FFF2-40B4-BE49-F238E27FC236}">
                <a16:creationId xmlns:a16="http://schemas.microsoft.com/office/drawing/2014/main" id="{72E9E941-2B37-2615-2B44-73C1983D052F}"/>
              </a:ext>
            </a:extLst>
          </p:cNvPr>
          <p:cNvSpPr txBox="1"/>
          <p:nvPr/>
        </p:nvSpPr>
        <p:spPr>
          <a:xfrm>
            <a:off x="929122" y="2479641"/>
            <a:ext cx="10246878" cy="1002582"/>
          </a:xfrm>
          <a:prstGeom prst="rect">
            <a:avLst/>
          </a:prstGeom>
          <a:noFill/>
        </p:spPr>
        <p:txBody>
          <a:bodyPr wrap="square">
            <a:spAutoFit/>
          </a:bodyPr>
          <a:lstStyle>
            <a:defPPr>
              <a:defRPr lang="en-US"/>
            </a:defPPr>
            <a:lvl1pPr>
              <a:defRPr sz="2400" b="1" i="0">
                <a:solidFill>
                  <a:srgbClr val="008000"/>
                </a:solidFill>
                <a:effectLst/>
                <a:highlight>
                  <a:srgbClr val="FFFFFF"/>
                </a:highlight>
                <a:latin typeface="+mj-lt"/>
              </a:defRPr>
            </a:lvl1pPr>
          </a:lstStyle>
          <a:p>
            <a:pPr>
              <a:lnSpc>
                <a:spcPct val="130000"/>
              </a:lnSpc>
            </a:pPr>
            <a:r>
              <a:rPr lang="en-US"/>
              <a:t>Trả lời: </a:t>
            </a:r>
          </a:p>
          <a:p>
            <a:pPr>
              <a:lnSpc>
                <a:spcPct val="130000"/>
              </a:lnSpc>
            </a:pPr>
            <a:r>
              <a:rPr lang="vi-VN" b="0">
                <a:solidFill>
                  <a:schemeClr val="tx1"/>
                </a:solidFill>
              </a:rPr>
              <a:t>Số lượng NST trong bộ NST ở các loài thường </a:t>
            </a:r>
            <a:r>
              <a:rPr lang="vi-VN">
                <a:solidFill>
                  <a:srgbClr val="FF0000"/>
                </a:solidFill>
              </a:rPr>
              <a:t>khác nhau.</a:t>
            </a:r>
            <a:endParaRPr lang="en-US">
              <a:solidFill>
                <a:srgbClr val="FF0000"/>
              </a:solidFill>
            </a:endParaRPr>
          </a:p>
        </p:txBody>
      </p:sp>
      <p:pic>
        <p:nvPicPr>
          <p:cNvPr id="6" name="Picture 5">
            <a:extLst>
              <a:ext uri="{FF2B5EF4-FFF2-40B4-BE49-F238E27FC236}">
                <a16:creationId xmlns:a16="http://schemas.microsoft.com/office/drawing/2014/main" id="{879BFFC1-510B-B09C-D490-1F042AB52D52}"/>
              </a:ext>
            </a:extLst>
          </p:cNvPr>
          <p:cNvPicPr>
            <a:picLocks noChangeAspect="1"/>
          </p:cNvPicPr>
          <p:nvPr/>
        </p:nvPicPr>
        <p:blipFill>
          <a:blip r:embed="rId3"/>
          <a:stretch>
            <a:fillRect/>
          </a:stretch>
        </p:blipFill>
        <p:spPr>
          <a:xfrm>
            <a:off x="2607308" y="3451059"/>
            <a:ext cx="6890505" cy="2996271"/>
          </a:xfrm>
          <a:prstGeom prst="rect">
            <a:avLst/>
          </a:prstGeom>
        </p:spPr>
      </p:pic>
    </p:spTree>
    <p:extLst>
      <p:ext uri="{BB962C8B-B14F-4D97-AF65-F5344CB8AC3E}">
        <p14:creationId xmlns:p14="http://schemas.microsoft.com/office/powerpoint/2010/main" val="3296675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par>
                                <p:cTn id="8" presetID="6" presetClass="entr" presetSubtype="16"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F418F93-AD53-7EF1-7D3E-92D21538C4C3}"/>
              </a:ext>
            </a:extLst>
          </p:cNvPr>
          <p:cNvSpPr/>
          <p:nvPr/>
        </p:nvSpPr>
        <p:spPr>
          <a:xfrm>
            <a:off x="555812" y="245041"/>
            <a:ext cx="11223812" cy="950259"/>
          </a:xfrm>
          <a:prstGeom prst="rect">
            <a:avLst/>
          </a:prstGeom>
          <a:solidFill>
            <a:srgbClr val="FFC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E85BC8D-4975-0813-19D2-4F01AED85FB9}"/>
              </a:ext>
            </a:extLst>
          </p:cNvPr>
          <p:cNvSpPr/>
          <p:nvPr/>
        </p:nvSpPr>
        <p:spPr>
          <a:xfrm>
            <a:off x="555812" y="1195300"/>
            <a:ext cx="11223812" cy="539347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3E8D9456-B377-FC48-C4A4-C2490DA86B25}"/>
              </a:ext>
            </a:extLst>
          </p:cNvPr>
          <p:cNvSpPr txBox="1"/>
          <p:nvPr/>
        </p:nvSpPr>
        <p:spPr>
          <a:xfrm>
            <a:off x="662948" y="269230"/>
            <a:ext cx="6401237" cy="830164"/>
          </a:xfrm>
          <a:prstGeom prst="rect">
            <a:avLst/>
          </a:prstGeom>
          <a:noFill/>
        </p:spPr>
        <p:txBody>
          <a:bodyPr wrap="square" rtlCol="0">
            <a:spAutoFit/>
          </a:bodyPr>
          <a:lstStyle/>
          <a:p>
            <a:pPr>
              <a:lnSpc>
                <a:spcPct val="120000"/>
              </a:lnSpc>
            </a:pPr>
            <a:r>
              <a:rPr lang="en-US" sz="4400" b="1">
                <a:solidFill>
                  <a:sysClr val="windowText" lastClr="000000"/>
                </a:solidFill>
              </a:rPr>
              <a:t>II. BỘ NHIỄM SẮC THỂ</a:t>
            </a:r>
          </a:p>
        </p:txBody>
      </p:sp>
      <p:sp>
        <p:nvSpPr>
          <p:cNvPr id="36" name="Rectangle: Rounded Corners 35">
            <a:extLst>
              <a:ext uri="{FF2B5EF4-FFF2-40B4-BE49-F238E27FC236}">
                <a16:creationId xmlns:a16="http://schemas.microsoft.com/office/drawing/2014/main" id="{BC639B41-F8DD-600C-D73D-04D8B860DB23}"/>
              </a:ext>
            </a:extLst>
          </p:cNvPr>
          <p:cNvSpPr/>
          <p:nvPr/>
        </p:nvSpPr>
        <p:spPr>
          <a:xfrm>
            <a:off x="794870" y="1291206"/>
            <a:ext cx="5301130" cy="531906"/>
          </a:xfrm>
          <a:prstGeom prst="roundRect">
            <a:avLst>
              <a:gd name="adj" fmla="val 50000"/>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rPr>
              <a:t>2. Tính chất đặc trưng của bộ NST</a:t>
            </a:r>
          </a:p>
        </p:txBody>
      </p:sp>
      <p:sp>
        <p:nvSpPr>
          <p:cNvPr id="8" name="TextBox 7">
            <a:extLst>
              <a:ext uri="{FF2B5EF4-FFF2-40B4-BE49-F238E27FC236}">
                <a16:creationId xmlns:a16="http://schemas.microsoft.com/office/drawing/2014/main" id="{A3048ACF-F7E3-1BEA-63D7-87BB84411D22}"/>
              </a:ext>
            </a:extLst>
          </p:cNvPr>
          <p:cNvSpPr txBox="1"/>
          <p:nvPr/>
        </p:nvSpPr>
        <p:spPr>
          <a:xfrm>
            <a:off x="698445" y="1971959"/>
            <a:ext cx="10937743" cy="1830822"/>
          </a:xfrm>
          <a:prstGeom prst="rect">
            <a:avLst/>
          </a:prstGeom>
          <a:noFill/>
        </p:spPr>
        <p:txBody>
          <a:bodyPr wrap="square">
            <a:spAutoFit/>
          </a:bodyPr>
          <a:lstStyle/>
          <a:p>
            <a:pPr algn="just">
              <a:lnSpc>
                <a:spcPct val="120000"/>
              </a:lnSpc>
              <a:spcAft>
                <a:spcPts val="600"/>
              </a:spcAft>
            </a:pPr>
            <a:r>
              <a:rPr lang="vi-VN" sz="2400"/>
              <a:t>Mỗi loài sinh vật có </a:t>
            </a:r>
            <a:r>
              <a:rPr lang="vi-VN" sz="2400" b="1">
                <a:solidFill>
                  <a:srgbClr val="FF0000"/>
                </a:solidFill>
              </a:rPr>
              <a:t>một bộ NST riêng</a:t>
            </a:r>
            <a:r>
              <a:rPr lang="vi-VN" sz="2400"/>
              <a:t>, </a:t>
            </a:r>
            <a:r>
              <a:rPr lang="vi-VN" sz="2400" b="1">
                <a:solidFill>
                  <a:srgbClr val="1237F2"/>
                </a:solidFill>
              </a:rPr>
              <a:t>đặc trưng về số lượng, hình dạng và cấu trúc của NST</a:t>
            </a:r>
            <a:r>
              <a:rPr lang="vi-VN" sz="2400"/>
              <a:t>. Các cá thể cùng loài đều mang bộ NST đặc trưng của loài. </a:t>
            </a:r>
            <a:endParaRPr lang="en-US" sz="2400"/>
          </a:p>
          <a:p>
            <a:pPr algn="just">
              <a:lnSpc>
                <a:spcPct val="120000"/>
              </a:lnSpc>
              <a:spcAft>
                <a:spcPts val="600"/>
              </a:spcAft>
            </a:pPr>
            <a:r>
              <a:rPr lang="vi-VN" sz="2200" i="1"/>
              <a:t>Ví dụ: Các giống ngô hiện nay được trồng ở nhiều quốc gia đều có bộ NST 2n = 20 nhiều giống chó nhà được nuôi ở nhiều nơi trên thế giới đều có bộ NST 2n = 78</a:t>
            </a:r>
            <a:endParaRPr lang="en-US" sz="2200" i="1"/>
          </a:p>
        </p:txBody>
      </p:sp>
      <p:grpSp>
        <p:nvGrpSpPr>
          <p:cNvPr id="5" name="Group 4">
            <a:extLst>
              <a:ext uri="{FF2B5EF4-FFF2-40B4-BE49-F238E27FC236}">
                <a16:creationId xmlns:a16="http://schemas.microsoft.com/office/drawing/2014/main" id="{3813976C-ACA5-5235-07B3-F15CC7F8ABCC}"/>
              </a:ext>
            </a:extLst>
          </p:cNvPr>
          <p:cNvGrpSpPr/>
          <p:nvPr/>
        </p:nvGrpSpPr>
        <p:grpSpPr>
          <a:xfrm>
            <a:off x="794870" y="3951628"/>
            <a:ext cx="10799483" cy="2461124"/>
            <a:chOff x="794870" y="3951628"/>
            <a:chExt cx="10799483" cy="2461124"/>
          </a:xfrm>
        </p:grpSpPr>
        <p:sp>
          <p:nvSpPr>
            <p:cNvPr id="2" name="Rectangle: Rounded Corners 1">
              <a:extLst>
                <a:ext uri="{FF2B5EF4-FFF2-40B4-BE49-F238E27FC236}">
                  <a16:creationId xmlns:a16="http://schemas.microsoft.com/office/drawing/2014/main" id="{0CFE1A99-B59A-E971-741F-0E7A768FDCDE}"/>
                </a:ext>
              </a:extLst>
            </p:cNvPr>
            <p:cNvSpPr/>
            <p:nvPr/>
          </p:nvSpPr>
          <p:spPr>
            <a:xfrm>
              <a:off x="896471" y="4058023"/>
              <a:ext cx="10697882" cy="2354729"/>
            </a:xfrm>
            <a:prstGeom prst="roundRect">
              <a:avLst>
                <a:gd name="adj" fmla="val 8132"/>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10BC2FCA-C046-675D-1F96-04AB569BF97E}"/>
                </a:ext>
              </a:extLst>
            </p:cNvPr>
            <p:cNvSpPr/>
            <p:nvPr/>
          </p:nvSpPr>
          <p:spPr>
            <a:xfrm>
              <a:off x="794870" y="3951628"/>
              <a:ext cx="10697882" cy="2354729"/>
            </a:xfrm>
            <a:prstGeom prst="roundRect">
              <a:avLst>
                <a:gd name="adj" fmla="val 8132"/>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a:extLst>
              <a:ext uri="{FF2B5EF4-FFF2-40B4-BE49-F238E27FC236}">
                <a16:creationId xmlns:a16="http://schemas.microsoft.com/office/drawing/2014/main" id="{753C3FFD-F1A2-D5CB-2AD7-DCCC07F4BA6F}"/>
              </a:ext>
            </a:extLst>
          </p:cNvPr>
          <p:cNvSpPr txBox="1"/>
          <p:nvPr/>
        </p:nvSpPr>
        <p:spPr>
          <a:xfrm>
            <a:off x="920372" y="4026775"/>
            <a:ext cx="10387109" cy="461217"/>
          </a:xfrm>
          <a:prstGeom prst="rect">
            <a:avLst/>
          </a:prstGeom>
          <a:noFill/>
        </p:spPr>
        <p:txBody>
          <a:bodyPr wrap="square">
            <a:spAutoFit/>
          </a:bodyPr>
          <a:lstStyle/>
          <a:p>
            <a:pPr>
              <a:lnSpc>
                <a:spcPct val="120000"/>
              </a:lnSpc>
            </a:pPr>
            <a:r>
              <a:rPr lang="en-US" sz="2200" b="1" i="0">
                <a:solidFill>
                  <a:srgbClr val="008000"/>
                </a:solidFill>
                <a:effectLst/>
                <a:highlight>
                  <a:srgbClr val="FFFFFF"/>
                </a:highlight>
                <a:latin typeface="+mj-lt"/>
              </a:rPr>
              <a:t>Hoạt động trang 183:</a:t>
            </a:r>
            <a:r>
              <a:rPr lang="en-US" sz="2200" b="0" i="0">
                <a:solidFill>
                  <a:srgbClr val="000000"/>
                </a:solidFill>
                <a:effectLst/>
                <a:highlight>
                  <a:srgbClr val="FFFFFF"/>
                </a:highlight>
                <a:latin typeface="+mj-lt"/>
              </a:rPr>
              <a:t> Tìm hiểu thông tin trong Bảng 42.1, trả lời các câu hỏi sau:</a:t>
            </a:r>
            <a:endParaRPr lang="en-US" sz="2200">
              <a:latin typeface="+mj-lt"/>
            </a:endParaRPr>
          </a:p>
        </p:txBody>
      </p:sp>
      <p:sp>
        <p:nvSpPr>
          <p:cNvPr id="11" name="TextBox 10">
            <a:extLst>
              <a:ext uri="{FF2B5EF4-FFF2-40B4-BE49-F238E27FC236}">
                <a16:creationId xmlns:a16="http://schemas.microsoft.com/office/drawing/2014/main" id="{32FBAFE9-D504-7201-03A2-7E3C90E3259E}"/>
              </a:ext>
            </a:extLst>
          </p:cNvPr>
          <p:cNvSpPr txBox="1"/>
          <p:nvPr/>
        </p:nvSpPr>
        <p:spPr>
          <a:xfrm>
            <a:off x="1176962" y="4516542"/>
            <a:ext cx="10130519" cy="1680012"/>
          </a:xfrm>
          <a:prstGeom prst="rect">
            <a:avLst/>
          </a:prstGeom>
          <a:noFill/>
        </p:spPr>
        <p:txBody>
          <a:bodyPr wrap="square">
            <a:spAutoFit/>
          </a:bodyPr>
          <a:lstStyle/>
          <a:p>
            <a:pPr algn="just">
              <a:lnSpc>
                <a:spcPct val="120000"/>
              </a:lnSpc>
            </a:pPr>
            <a:r>
              <a:rPr lang="vi-VN" sz="2200" b="0" i="0">
                <a:solidFill>
                  <a:srgbClr val="000000"/>
                </a:solidFill>
                <a:effectLst/>
                <a:latin typeface="+mj-lt"/>
              </a:rPr>
              <a:t>1. Dựa vào thông tin nào có thể nhận biết được sự khác biệt về bộ NST giữa các loài?</a:t>
            </a:r>
          </a:p>
          <a:p>
            <a:pPr algn="just">
              <a:lnSpc>
                <a:spcPct val="120000"/>
              </a:lnSpc>
            </a:pPr>
            <a:r>
              <a:rPr lang="vi-VN" sz="2200" b="0" i="0">
                <a:solidFill>
                  <a:srgbClr val="000000"/>
                </a:solidFill>
                <a:effectLst/>
                <a:latin typeface="+mj-lt"/>
              </a:rPr>
              <a:t>2. Đúng hay sai khi nói rằng cà chua và lúa nước cùng có chung một bộ NST? Giải thích.</a:t>
            </a:r>
          </a:p>
        </p:txBody>
      </p:sp>
    </p:spTree>
    <p:extLst>
      <p:ext uri="{BB962C8B-B14F-4D97-AF65-F5344CB8AC3E}">
        <p14:creationId xmlns:p14="http://schemas.microsoft.com/office/powerpoint/2010/main" val="170236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inVertical)">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 calcmode="lin" valueType="num">
                                      <p:cBhvr additive="base">
                                        <p:cTn id="12"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8">
                                            <p:txEl>
                                              <p:pRg st="1" end="1"/>
                                            </p:txEl>
                                          </p:spTgt>
                                        </p:tgtEl>
                                        <p:attrNameLst>
                                          <p:attrName>style.visibility</p:attrName>
                                        </p:attrNameLst>
                                      </p:cBhvr>
                                      <p:to>
                                        <p:strVal val="visible"/>
                                      </p:to>
                                    </p:set>
                                    <p:anim calcmode="lin" valueType="num">
                                      <p:cBhvr additive="base">
                                        <p:cTn id="18"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00"/>
                                        <p:tgtEl>
                                          <p:spTgt spid="9"/>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par>
                                <p:cTn id="28" presetID="22" presetClass="entr" presetSubtype="4" fill="hold"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down)">
                                      <p:cBhvr>
                                        <p:cTn id="3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9" grpId="0"/>
      <p:bldP spid="11" grpId="0"/>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F418F93-AD53-7EF1-7D3E-92D21538C4C3}"/>
              </a:ext>
            </a:extLst>
          </p:cNvPr>
          <p:cNvSpPr/>
          <p:nvPr/>
        </p:nvSpPr>
        <p:spPr>
          <a:xfrm>
            <a:off x="555812" y="245041"/>
            <a:ext cx="11223812" cy="950259"/>
          </a:xfrm>
          <a:prstGeom prst="rect">
            <a:avLst/>
          </a:prstGeom>
          <a:solidFill>
            <a:srgbClr val="FFC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E85BC8D-4975-0813-19D2-4F01AED85FB9}"/>
              </a:ext>
            </a:extLst>
          </p:cNvPr>
          <p:cNvSpPr/>
          <p:nvPr/>
        </p:nvSpPr>
        <p:spPr>
          <a:xfrm>
            <a:off x="555812" y="1195300"/>
            <a:ext cx="11223812" cy="539347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3E8D9456-B377-FC48-C4A4-C2490DA86B25}"/>
              </a:ext>
            </a:extLst>
          </p:cNvPr>
          <p:cNvSpPr txBox="1"/>
          <p:nvPr/>
        </p:nvSpPr>
        <p:spPr>
          <a:xfrm>
            <a:off x="662948" y="269230"/>
            <a:ext cx="6401237" cy="830164"/>
          </a:xfrm>
          <a:prstGeom prst="rect">
            <a:avLst/>
          </a:prstGeom>
          <a:noFill/>
        </p:spPr>
        <p:txBody>
          <a:bodyPr wrap="square" rtlCol="0">
            <a:spAutoFit/>
          </a:bodyPr>
          <a:lstStyle/>
          <a:p>
            <a:pPr>
              <a:lnSpc>
                <a:spcPct val="120000"/>
              </a:lnSpc>
            </a:pPr>
            <a:r>
              <a:rPr lang="en-US" sz="4400" b="1">
                <a:solidFill>
                  <a:sysClr val="windowText" lastClr="000000"/>
                </a:solidFill>
              </a:rPr>
              <a:t>II. BỘ NHIỄM SẮC THỂ</a:t>
            </a:r>
          </a:p>
        </p:txBody>
      </p:sp>
      <p:sp>
        <p:nvSpPr>
          <p:cNvPr id="36" name="Rectangle: Rounded Corners 35">
            <a:extLst>
              <a:ext uri="{FF2B5EF4-FFF2-40B4-BE49-F238E27FC236}">
                <a16:creationId xmlns:a16="http://schemas.microsoft.com/office/drawing/2014/main" id="{BC639B41-F8DD-600C-D73D-04D8B860DB23}"/>
              </a:ext>
            </a:extLst>
          </p:cNvPr>
          <p:cNvSpPr/>
          <p:nvPr/>
        </p:nvSpPr>
        <p:spPr>
          <a:xfrm>
            <a:off x="794870" y="1291206"/>
            <a:ext cx="5301130" cy="531906"/>
          </a:xfrm>
          <a:prstGeom prst="roundRect">
            <a:avLst>
              <a:gd name="adj" fmla="val 50000"/>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rPr>
              <a:t>2. Tính chất đặc trưng của bộ NST</a:t>
            </a:r>
          </a:p>
        </p:txBody>
      </p:sp>
      <p:grpSp>
        <p:nvGrpSpPr>
          <p:cNvPr id="5" name="Group 4">
            <a:extLst>
              <a:ext uri="{FF2B5EF4-FFF2-40B4-BE49-F238E27FC236}">
                <a16:creationId xmlns:a16="http://schemas.microsoft.com/office/drawing/2014/main" id="{3813976C-ACA5-5235-07B3-F15CC7F8ABCC}"/>
              </a:ext>
            </a:extLst>
          </p:cNvPr>
          <p:cNvGrpSpPr/>
          <p:nvPr/>
        </p:nvGrpSpPr>
        <p:grpSpPr>
          <a:xfrm>
            <a:off x="836705" y="2267854"/>
            <a:ext cx="10799483" cy="1814078"/>
            <a:chOff x="794870" y="3951628"/>
            <a:chExt cx="10799483" cy="2461124"/>
          </a:xfrm>
        </p:grpSpPr>
        <p:sp>
          <p:nvSpPr>
            <p:cNvPr id="2" name="Rectangle: Rounded Corners 1">
              <a:extLst>
                <a:ext uri="{FF2B5EF4-FFF2-40B4-BE49-F238E27FC236}">
                  <a16:creationId xmlns:a16="http://schemas.microsoft.com/office/drawing/2014/main" id="{0CFE1A99-B59A-E971-741F-0E7A768FDCDE}"/>
                </a:ext>
              </a:extLst>
            </p:cNvPr>
            <p:cNvSpPr/>
            <p:nvPr/>
          </p:nvSpPr>
          <p:spPr>
            <a:xfrm>
              <a:off x="896471" y="4058023"/>
              <a:ext cx="10697882" cy="2354729"/>
            </a:xfrm>
            <a:prstGeom prst="roundRect">
              <a:avLst>
                <a:gd name="adj" fmla="val 8132"/>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10BC2FCA-C046-675D-1F96-04AB569BF97E}"/>
                </a:ext>
              </a:extLst>
            </p:cNvPr>
            <p:cNvSpPr/>
            <p:nvPr/>
          </p:nvSpPr>
          <p:spPr>
            <a:xfrm>
              <a:off x="794870" y="3951628"/>
              <a:ext cx="10697882" cy="2354729"/>
            </a:xfrm>
            <a:prstGeom prst="roundRect">
              <a:avLst>
                <a:gd name="adj" fmla="val 8132"/>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a:extLst>
              <a:ext uri="{FF2B5EF4-FFF2-40B4-BE49-F238E27FC236}">
                <a16:creationId xmlns:a16="http://schemas.microsoft.com/office/drawing/2014/main" id="{753C3FFD-F1A2-D5CB-2AD7-DCCC07F4BA6F}"/>
              </a:ext>
            </a:extLst>
          </p:cNvPr>
          <p:cNvSpPr txBox="1"/>
          <p:nvPr/>
        </p:nvSpPr>
        <p:spPr>
          <a:xfrm>
            <a:off x="962207" y="2413124"/>
            <a:ext cx="10387109" cy="461217"/>
          </a:xfrm>
          <a:prstGeom prst="rect">
            <a:avLst/>
          </a:prstGeom>
          <a:noFill/>
        </p:spPr>
        <p:txBody>
          <a:bodyPr wrap="square">
            <a:spAutoFit/>
          </a:bodyPr>
          <a:lstStyle/>
          <a:p>
            <a:pPr>
              <a:lnSpc>
                <a:spcPct val="120000"/>
              </a:lnSpc>
            </a:pPr>
            <a:r>
              <a:rPr lang="en-US" sz="2200" b="1" i="0">
                <a:solidFill>
                  <a:srgbClr val="008000"/>
                </a:solidFill>
                <a:effectLst/>
                <a:highlight>
                  <a:srgbClr val="FFFFFF"/>
                </a:highlight>
                <a:latin typeface="+mj-lt"/>
              </a:rPr>
              <a:t>Hoạt động trang 183:</a:t>
            </a:r>
            <a:r>
              <a:rPr lang="en-US" sz="2200" b="0" i="0">
                <a:solidFill>
                  <a:srgbClr val="000000"/>
                </a:solidFill>
                <a:effectLst/>
                <a:highlight>
                  <a:srgbClr val="FFFFFF"/>
                </a:highlight>
                <a:latin typeface="+mj-lt"/>
              </a:rPr>
              <a:t> Tìm hiểu thông tin trong Bảng 42.1, trả lời các câu hỏi sau:</a:t>
            </a:r>
            <a:endParaRPr lang="en-US" sz="2200">
              <a:latin typeface="+mj-lt"/>
            </a:endParaRPr>
          </a:p>
        </p:txBody>
      </p:sp>
      <p:sp>
        <p:nvSpPr>
          <p:cNvPr id="11" name="TextBox 10">
            <a:extLst>
              <a:ext uri="{FF2B5EF4-FFF2-40B4-BE49-F238E27FC236}">
                <a16:creationId xmlns:a16="http://schemas.microsoft.com/office/drawing/2014/main" id="{32FBAFE9-D504-7201-03A2-7E3C90E3259E}"/>
              </a:ext>
            </a:extLst>
          </p:cNvPr>
          <p:cNvSpPr txBox="1"/>
          <p:nvPr/>
        </p:nvSpPr>
        <p:spPr>
          <a:xfrm>
            <a:off x="1218797" y="2902891"/>
            <a:ext cx="10130519" cy="867482"/>
          </a:xfrm>
          <a:prstGeom prst="rect">
            <a:avLst/>
          </a:prstGeom>
          <a:noFill/>
        </p:spPr>
        <p:txBody>
          <a:bodyPr wrap="square">
            <a:spAutoFit/>
          </a:bodyPr>
          <a:lstStyle/>
          <a:p>
            <a:pPr algn="just">
              <a:lnSpc>
                <a:spcPct val="120000"/>
              </a:lnSpc>
            </a:pPr>
            <a:r>
              <a:rPr lang="vi-VN" sz="2200" b="1" i="0">
                <a:solidFill>
                  <a:srgbClr val="000000"/>
                </a:solidFill>
                <a:effectLst/>
                <a:latin typeface="+mj-lt"/>
              </a:rPr>
              <a:t>1. </a:t>
            </a:r>
            <a:r>
              <a:rPr lang="vi-VN" sz="2200" b="0" i="0">
                <a:solidFill>
                  <a:srgbClr val="000000"/>
                </a:solidFill>
                <a:effectLst/>
                <a:latin typeface="+mj-lt"/>
              </a:rPr>
              <a:t>Dựa vào thông tin nào có thể nhận biết được sự khác biệt về bộ NST giữa các loài?</a:t>
            </a:r>
          </a:p>
        </p:txBody>
      </p:sp>
      <p:sp>
        <p:nvSpPr>
          <p:cNvPr id="6" name="TextBox 5">
            <a:extLst>
              <a:ext uri="{FF2B5EF4-FFF2-40B4-BE49-F238E27FC236}">
                <a16:creationId xmlns:a16="http://schemas.microsoft.com/office/drawing/2014/main" id="{1888BF74-F659-88D4-9DA4-C611CC48F519}"/>
              </a:ext>
            </a:extLst>
          </p:cNvPr>
          <p:cNvSpPr txBox="1"/>
          <p:nvPr/>
        </p:nvSpPr>
        <p:spPr>
          <a:xfrm>
            <a:off x="962207" y="4395317"/>
            <a:ext cx="10434922" cy="1273747"/>
          </a:xfrm>
          <a:prstGeom prst="rect">
            <a:avLst/>
          </a:prstGeom>
          <a:noFill/>
        </p:spPr>
        <p:txBody>
          <a:bodyPr wrap="square">
            <a:spAutoFit/>
          </a:bodyPr>
          <a:lstStyle>
            <a:defPPr>
              <a:defRPr lang="en-US"/>
            </a:defPPr>
            <a:lvl1pPr algn="just">
              <a:lnSpc>
                <a:spcPct val="120000"/>
              </a:lnSpc>
              <a:defRPr sz="2200" b="0" i="0">
                <a:solidFill>
                  <a:srgbClr val="000000"/>
                </a:solidFill>
                <a:effectLst/>
                <a:latin typeface="+mj-lt"/>
              </a:defRPr>
            </a:lvl1pPr>
          </a:lstStyle>
          <a:p>
            <a:r>
              <a:rPr lang="vi-VN" b="1">
                <a:solidFill>
                  <a:srgbClr val="008000"/>
                </a:solidFill>
                <a:highlight>
                  <a:srgbClr val="FFFFFF"/>
                </a:highlight>
              </a:rPr>
              <a:t>Trả lời:</a:t>
            </a:r>
          </a:p>
          <a:p>
            <a:r>
              <a:rPr lang="vi-VN" b="1"/>
              <a:t>1. </a:t>
            </a:r>
            <a:r>
              <a:rPr lang="vi-VN"/>
              <a:t>Thông tin có thể nhận biết được sự khác biệt về bộ NST giữa các loài là: </a:t>
            </a:r>
            <a:r>
              <a:rPr lang="vi-VN" b="1">
                <a:solidFill>
                  <a:srgbClr val="FF0000"/>
                </a:solidFill>
              </a:rPr>
              <a:t>số lượng, hình dạng và cấu trúc của NST.</a:t>
            </a:r>
            <a:endParaRPr lang="en-US" b="1">
              <a:solidFill>
                <a:srgbClr val="FF0000"/>
              </a:solidFill>
            </a:endParaRPr>
          </a:p>
        </p:txBody>
      </p:sp>
    </p:spTree>
    <p:extLst>
      <p:ext uri="{BB962C8B-B14F-4D97-AF65-F5344CB8AC3E}">
        <p14:creationId xmlns:p14="http://schemas.microsoft.com/office/powerpoint/2010/main" val="1248072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F418F93-AD53-7EF1-7D3E-92D21538C4C3}"/>
              </a:ext>
            </a:extLst>
          </p:cNvPr>
          <p:cNvSpPr/>
          <p:nvPr/>
        </p:nvSpPr>
        <p:spPr>
          <a:xfrm>
            <a:off x="555812" y="245041"/>
            <a:ext cx="11223812" cy="950259"/>
          </a:xfrm>
          <a:prstGeom prst="rect">
            <a:avLst/>
          </a:prstGeom>
          <a:solidFill>
            <a:srgbClr val="FFC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E85BC8D-4975-0813-19D2-4F01AED85FB9}"/>
              </a:ext>
            </a:extLst>
          </p:cNvPr>
          <p:cNvSpPr/>
          <p:nvPr/>
        </p:nvSpPr>
        <p:spPr>
          <a:xfrm>
            <a:off x="555812" y="1195300"/>
            <a:ext cx="11223812" cy="539347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3E8D9456-B377-FC48-C4A4-C2490DA86B25}"/>
              </a:ext>
            </a:extLst>
          </p:cNvPr>
          <p:cNvSpPr txBox="1"/>
          <p:nvPr/>
        </p:nvSpPr>
        <p:spPr>
          <a:xfrm>
            <a:off x="662948" y="269230"/>
            <a:ext cx="6401237" cy="830164"/>
          </a:xfrm>
          <a:prstGeom prst="rect">
            <a:avLst/>
          </a:prstGeom>
          <a:noFill/>
        </p:spPr>
        <p:txBody>
          <a:bodyPr wrap="square" rtlCol="0">
            <a:spAutoFit/>
          </a:bodyPr>
          <a:lstStyle/>
          <a:p>
            <a:pPr>
              <a:lnSpc>
                <a:spcPct val="120000"/>
              </a:lnSpc>
            </a:pPr>
            <a:r>
              <a:rPr lang="en-US" sz="4400" b="1">
                <a:solidFill>
                  <a:sysClr val="windowText" lastClr="000000"/>
                </a:solidFill>
              </a:rPr>
              <a:t>II. BỘ NHIỄM SẮC THỂ</a:t>
            </a:r>
          </a:p>
        </p:txBody>
      </p:sp>
      <p:sp>
        <p:nvSpPr>
          <p:cNvPr id="36" name="Rectangle: Rounded Corners 35">
            <a:extLst>
              <a:ext uri="{FF2B5EF4-FFF2-40B4-BE49-F238E27FC236}">
                <a16:creationId xmlns:a16="http://schemas.microsoft.com/office/drawing/2014/main" id="{BC639B41-F8DD-600C-D73D-04D8B860DB23}"/>
              </a:ext>
            </a:extLst>
          </p:cNvPr>
          <p:cNvSpPr/>
          <p:nvPr/>
        </p:nvSpPr>
        <p:spPr>
          <a:xfrm>
            <a:off x="794870" y="1291206"/>
            <a:ext cx="5301130" cy="531906"/>
          </a:xfrm>
          <a:prstGeom prst="roundRect">
            <a:avLst>
              <a:gd name="adj" fmla="val 50000"/>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rPr>
              <a:t>2. Tính chất đặc trưng của bộ NST</a:t>
            </a:r>
          </a:p>
        </p:txBody>
      </p:sp>
      <p:grpSp>
        <p:nvGrpSpPr>
          <p:cNvPr id="5" name="Group 4">
            <a:extLst>
              <a:ext uri="{FF2B5EF4-FFF2-40B4-BE49-F238E27FC236}">
                <a16:creationId xmlns:a16="http://schemas.microsoft.com/office/drawing/2014/main" id="{3813976C-ACA5-5235-07B3-F15CC7F8ABCC}"/>
              </a:ext>
            </a:extLst>
          </p:cNvPr>
          <p:cNvGrpSpPr/>
          <p:nvPr/>
        </p:nvGrpSpPr>
        <p:grpSpPr>
          <a:xfrm>
            <a:off x="836705" y="1932896"/>
            <a:ext cx="10799483" cy="1868151"/>
            <a:chOff x="794870" y="3951628"/>
            <a:chExt cx="10799483" cy="2461124"/>
          </a:xfrm>
        </p:grpSpPr>
        <p:sp>
          <p:nvSpPr>
            <p:cNvPr id="2" name="Rectangle: Rounded Corners 1">
              <a:extLst>
                <a:ext uri="{FF2B5EF4-FFF2-40B4-BE49-F238E27FC236}">
                  <a16:creationId xmlns:a16="http://schemas.microsoft.com/office/drawing/2014/main" id="{0CFE1A99-B59A-E971-741F-0E7A768FDCDE}"/>
                </a:ext>
              </a:extLst>
            </p:cNvPr>
            <p:cNvSpPr/>
            <p:nvPr/>
          </p:nvSpPr>
          <p:spPr>
            <a:xfrm>
              <a:off x="896471" y="4058023"/>
              <a:ext cx="10697882" cy="2354729"/>
            </a:xfrm>
            <a:prstGeom prst="roundRect">
              <a:avLst>
                <a:gd name="adj" fmla="val 8132"/>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10BC2FCA-C046-675D-1F96-04AB569BF97E}"/>
                </a:ext>
              </a:extLst>
            </p:cNvPr>
            <p:cNvSpPr/>
            <p:nvPr/>
          </p:nvSpPr>
          <p:spPr>
            <a:xfrm>
              <a:off x="794870" y="3951628"/>
              <a:ext cx="10697882" cy="2354729"/>
            </a:xfrm>
            <a:prstGeom prst="roundRect">
              <a:avLst>
                <a:gd name="adj" fmla="val 8132"/>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a:extLst>
              <a:ext uri="{FF2B5EF4-FFF2-40B4-BE49-F238E27FC236}">
                <a16:creationId xmlns:a16="http://schemas.microsoft.com/office/drawing/2014/main" id="{753C3FFD-F1A2-D5CB-2AD7-DCCC07F4BA6F}"/>
              </a:ext>
            </a:extLst>
          </p:cNvPr>
          <p:cNvSpPr txBox="1"/>
          <p:nvPr/>
        </p:nvSpPr>
        <p:spPr>
          <a:xfrm>
            <a:off x="962207" y="2126263"/>
            <a:ext cx="10387109" cy="461217"/>
          </a:xfrm>
          <a:prstGeom prst="rect">
            <a:avLst/>
          </a:prstGeom>
          <a:noFill/>
        </p:spPr>
        <p:txBody>
          <a:bodyPr wrap="square">
            <a:spAutoFit/>
          </a:bodyPr>
          <a:lstStyle/>
          <a:p>
            <a:pPr>
              <a:lnSpc>
                <a:spcPct val="120000"/>
              </a:lnSpc>
            </a:pPr>
            <a:r>
              <a:rPr lang="en-US" sz="2200" b="1" i="0">
                <a:solidFill>
                  <a:srgbClr val="008000"/>
                </a:solidFill>
                <a:effectLst/>
                <a:highlight>
                  <a:srgbClr val="FFFFFF"/>
                </a:highlight>
                <a:latin typeface="+mj-lt"/>
              </a:rPr>
              <a:t>Hoạt động trang 183:</a:t>
            </a:r>
            <a:r>
              <a:rPr lang="en-US" sz="2200" b="0" i="0">
                <a:solidFill>
                  <a:srgbClr val="000000"/>
                </a:solidFill>
                <a:effectLst/>
                <a:highlight>
                  <a:srgbClr val="FFFFFF"/>
                </a:highlight>
                <a:latin typeface="+mj-lt"/>
              </a:rPr>
              <a:t> Tìm hiểu thông tin trong Bảng 42.1, trả lời các câu hỏi sau:</a:t>
            </a:r>
            <a:endParaRPr lang="en-US" sz="2200">
              <a:latin typeface="+mj-lt"/>
            </a:endParaRPr>
          </a:p>
        </p:txBody>
      </p:sp>
      <p:sp>
        <p:nvSpPr>
          <p:cNvPr id="11" name="TextBox 10">
            <a:extLst>
              <a:ext uri="{FF2B5EF4-FFF2-40B4-BE49-F238E27FC236}">
                <a16:creationId xmlns:a16="http://schemas.microsoft.com/office/drawing/2014/main" id="{32FBAFE9-D504-7201-03A2-7E3C90E3259E}"/>
              </a:ext>
            </a:extLst>
          </p:cNvPr>
          <p:cNvSpPr txBox="1"/>
          <p:nvPr/>
        </p:nvSpPr>
        <p:spPr>
          <a:xfrm>
            <a:off x="1218797" y="2633958"/>
            <a:ext cx="10130519" cy="867482"/>
          </a:xfrm>
          <a:prstGeom prst="rect">
            <a:avLst/>
          </a:prstGeom>
          <a:noFill/>
        </p:spPr>
        <p:txBody>
          <a:bodyPr wrap="square">
            <a:spAutoFit/>
          </a:bodyPr>
          <a:lstStyle/>
          <a:p>
            <a:pPr algn="just">
              <a:lnSpc>
                <a:spcPct val="120000"/>
              </a:lnSpc>
            </a:pPr>
            <a:r>
              <a:rPr lang="vi-VN" sz="2200" b="1" i="0">
                <a:solidFill>
                  <a:srgbClr val="000000"/>
                </a:solidFill>
                <a:effectLst/>
                <a:latin typeface="+mj-lt"/>
              </a:rPr>
              <a:t>2. </a:t>
            </a:r>
            <a:r>
              <a:rPr lang="vi-VN" sz="2200" b="0" i="0">
                <a:solidFill>
                  <a:srgbClr val="000000"/>
                </a:solidFill>
                <a:effectLst/>
                <a:latin typeface="+mj-lt"/>
              </a:rPr>
              <a:t>Đúng hay sai khi nói rằng cà chua và lúa nước cùng có chung một bộ NST? Giải thích.</a:t>
            </a:r>
          </a:p>
        </p:txBody>
      </p:sp>
      <p:sp>
        <p:nvSpPr>
          <p:cNvPr id="6" name="TextBox 5">
            <a:extLst>
              <a:ext uri="{FF2B5EF4-FFF2-40B4-BE49-F238E27FC236}">
                <a16:creationId xmlns:a16="http://schemas.microsoft.com/office/drawing/2014/main" id="{1888BF74-F659-88D4-9DA4-C611CC48F519}"/>
              </a:ext>
            </a:extLst>
          </p:cNvPr>
          <p:cNvSpPr txBox="1"/>
          <p:nvPr/>
        </p:nvSpPr>
        <p:spPr>
          <a:xfrm>
            <a:off x="938299" y="3913653"/>
            <a:ext cx="10596287" cy="2492542"/>
          </a:xfrm>
          <a:prstGeom prst="rect">
            <a:avLst/>
          </a:prstGeom>
          <a:noFill/>
        </p:spPr>
        <p:txBody>
          <a:bodyPr wrap="square">
            <a:spAutoFit/>
          </a:bodyPr>
          <a:lstStyle>
            <a:defPPr>
              <a:defRPr lang="en-US"/>
            </a:defPPr>
            <a:lvl1pPr algn="just">
              <a:lnSpc>
                <a:spcPct val="120000"/>
              </a:lnSpc>
              <a:defRPr sz="2200" b="0" i="0">
                <a:solidFill>
                  <a:srgbClr val="000000"/>
                </a:solidFill>
                <a:effectLst/>
                <a:latin typeface="+mj-lt"/>
              </a:defRPr>
            </a:lvl1pPr>
          </a:lstStyle>
          <a:p>
            <a:r>
              <a:rPr lang="vi-VN" b="1">
                <a:solidFill>
                  <a:srgbClr val="008000"/>
                </a:solidFill>
                <a:highlight>
                  <a:srgbClr val="FFFFFF"/>
                </a:highlight>
              </a:rPr>
              <a:t>Trả lời:</a:t>
            </a:r>
          </a:p>
          <a:p>
            <a:r>
              <a:rPr lang="vi-VN" b="1"/>
              <a:t>2. </a:t>
            </a:r>
            <a:endParaRPr lang="en-US" b="1"/>
          </a:p>
          <a:p>
            <a:r>
              <a:rPr lang="vi-VN"/>
              <a:t>- Cà chua và lúa nước cùng có chung một bộ NST là </a:t>
            </a:r>
            <a:r>
              <a:rPr lang="vi-VN" b="1">
                <a:solidFill>
                  <a:srgbClr val="FF0000"/>
                </a:solidFill>
              </a:rPr>
              <a:t>nhận định sai.</a:t>
            </a:r>
          </a:p>
          <a:p>
            <a:r>
              <a:rPr lang="vi-VN"/>
              <a:t>- Giải thích: Bộ NST của các loài có thể giống nhau về số lượng nhưng </a:t>
            </a:r>
            <a:r>
              <a:rPr lang="vi-VN" b="1">
                <a:solidFill>
                  <a:srgbClr val="1237F2"/>
                </a:solidFill>
              </a:rPr>
              <a:t>hình dạng và đặc biệt là cấu trúc NST sẽ khác nhau</a:t>
            </a:r>
            <a:r>
              <a:rPr lang="vi-VN"/>
              <a:t>. Bởi vậy, </a:t>
            </a:r>
            <a:r>
              <a:rPr lang="vi-VN" b="1">
                <a:solidFill>
                  <a:srgbClr val="00B050"/>
                </a:solidFill>
              </a:rPr>
              <a:t>không thể chỉ căn cứ vào số lượng NST</a:t>
            </a:r>
            <a:r>
              <a:rPr lang="vi-VN"/>
              <a:t> để kết luận cà chua và lúa nước cùng có chung một bộ NST.</a:t>
            </a:r>
            <a:endParaRPr lang="en-US" b="1">
              <a:solidFill>
                <a:srgbClr val="FF0000"/>
              </a:solidFill>
            </a:endParaRPr>
          </a:p>
        </p:txBody>
      </p:sp>
    </p:spTree>
    <p:extLst>
      <p:ext uri="{BB962C8B-B14F-4D97-AF65-F5344CB8AC3E}">
        <p14:creationId xmlns:p14="http://schemas.microsoft.com/office/powerpoint/2010/main" val="2660993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F418F93-AD53-7EF1-7D3E-92D21538C4C3}"/>
              </a:ext>
            </a:extLst>
          </p:cNvPr>
          <p:cNvSpPr/>
          <p:nvPr/>
        </p:nvSpPr>
        <p:spPr>
          <a:xfrm>
            <a:off x="555812" y="245041"/>
            <a:ext cx="11223812" cy="950259"/>
          </a:xfrm>
          <a:prstGeom prst="rect">
            <a:avLst/>
          </a:prstGeom>
          <a:solidFill>
            <a:srgbClr val="FFC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E85BC8D-4975-0813-19D2-4F01AED85FB9}"/>
              </a:ext>
            </a:extLst>
          </p:cNvPr>
          <p:cNvSpPr/>
          <p:nvPr/>
        </p:nvSpPr>
        <p:spPr>
          <a:xfrm>
            <a:off x="555812" y="1195300"/>
            <a:ext cx="11223812" cy="539347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3E8D9456-B377-FC48-C4A4-C2490DA86B25}"/>
              </a:ext>
            </a:extLst>
          </p:cNvPr>
          <p:cNvSpPr txBox="1"/>
          <p:nvPr/>
        </p:nvSpPr>
        <p:spPr>
          <a:xfrm>
            <a:off x="662948" y="269230"/>
            <a:ext cx="6401237" cy="830164"/>
          </a:xfrm>
          <a:prstGeom prst="rect">
            <a:avLst/>
          </a:prstGeom>
          <a:noFill/>
        </p:spPr>
        <p:txBody>
          <a:bodyPr wrap="square" rtlCol="0">
            <a:spAutoFit/>
          </a:bodyPr>
          <a:lstStyle/>
          <a:p>
            <a:pPr>
              <a:lnSpc>
                <a:spcPct val="120000"/>
              </a:lnSpc>
            </a:pPr>
            <a:r>
              <a:rPr lang="en-US" sz="4400" b="1">
                <a:solidFill>
                  <a:sysClr val="windowText" lastClr="000000"/>
                </a:solidFill>
              </a:rPr>
              <a:t>II. BỘ NHIỄM SẮC THỂ</a:t>
            </a:r>
          </a:p>
        </p:txBody>
      </p:sp>
      <p:sp>
        <p:nvSpPr>
          <p:cNvPr id="36" name="Rectangle: Rounded Corners 35">
            <a:extLst>
              <a:ext uri="{FF2B5EF4-FFF2-40B4-BE49-F238E27FC236}">
                <a16:creationId xmlns:a16="http://schemas.microsoft.com/office/drawing/2014/main" id="{BC639B41-F8DD-600C-D73D-04D8B860DB23}"/>
              </a:ext>
            </a:extLst>
          </p:cNvPr>
          <p:cNvSpPr/>
          <p:nvPr/>
        </p:nvSpPr>
        <p:spPr>
          <a:xfrm>
            <a:off x="794870" y="1291206"/>
            <a:ext cx="5301130" cy="531906"/>
          </a:xfrm>
          <a:prstGeom prst="roundRect">
            <a:avLst>
              <a:gd name="adj" fmla="val 50000"/>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rPr>
              <a:t>2. Tính chất đặc trưng của bộ NST</a:t>
            </a:r>
          </a:p>
        </p:txBody>
      </p:sp>
      <p:sp>
        <p:nvSpPr>
          <p:cNvPr id="7" name="TextBox 6">
            <a:extLst>
              <a:ext uri="{FF2B5EF4-FFF2-40B4-BE49-F238E27FC236}">
                <a16:creationId xmlns:a16="http://schemas.microsoft.com/office/drawing/2014/main" id="{19C0AF95-7C89-E984-6760-CB37F553E122}"/>
              </a:ext>
            </a:extLst>
          </p:cNvPr>
          <p:cNvSpPr txBox="1"/>
          <p:nvPr/>
        </p:nvSpPr>
        <p:spPr>
          <a:xfrm>
            <a:off x="1117600" y="2188766"/>
            <a:ext cx="10082306" cy="3018519"/>
          </a:xfrm>
          <a:prstGeom prst="rect">
            <a:avLst/>
          </a:prstGeom>
          <a:noFill/>
        </p:spPr>
        <p:txBody>
          <a:bodyPr wrap="square">
            <a:spAutoFit/>
          </a:bodyPr>
          <a:lstStyle>
            <a:defPPr>
              <a:defRPr lang="en-US"/>
            </a:defPPr>
            <a:lvl1pPr algn="just">
              <a:lnSpc>
                <a:spcPct val="120000"/>
              </a:lnSpc>
              <a:defRPr sz="2200" b="0" i="0">
                <a:solidFill>
                  <a:srgbClr val="000000"/>
                </a:solidFill>
                <a:effectLst/>
                <a:latin typeface="+mj-lt"/>
              </a:defRPr>
            </a:lvl1pPr>
          </a:lstStyle>
          <a:p>
            <a:pPr>
              <a:spcAft>
                <a:spcPts val="1200"/>
              </a:spcAft>
            </a:pPr>
            <a:r>
              <a:rPr lang="en-US" sz="2400" b="1">
                <a:solidFill>
                  <a:srgbClr val="00B050"/>
                </a:solidFill>
              </a:rPr>
              <a:t>Như vậy:</a:t>
            </a:r>
          </a:p>
          <a:p>
            <a:pPr marL="342900" indent="-342900">
              <a:spcAft>
                <a:spcPts val="1200"/>
              </a:spcAft>
              <a:buFont typeface="Wingdings" panose="05000000000000000000" pitchFamily="2" charset="2"/>
              <a:buChar char="v"/>
            </a:pPr>
            <a:r>
              <a:rPr lang="vi-VN" sz="2400"/>
              <a:t>Sự khác nhau về số lượng NST trong bộ NST lưỡng bội giữa các loài sinh vật </a:t>
            </a:r>
            <a:r>
              <a:rPr lang="vi-VN" sz="2400" b="1">
                <a:solidFill>
                  <a:srgbClr val="FF0000"/>
                </a:solidFill>
              </a:rPr>
              <a:t>không phản ánh sự khác nhau về mức độ tiến hoá </a:t>
            </a:r>
            <a:r>
              <a:rPr lang="vi-VN" sz="2400"/>
              <a:t>(thời kì phát sinh loài) giữa chúng.</a:t>
            </a:r>
          </a:p>
          <a:p>
            <a:pPr marL="342900" indent="-342900">
              <a:spcAft>
                <a:spcPts val="1200"/>
              </a:spcAft>
              <a:buFont typeface="Wingdings" panose="05000000000000000000" pitchFamily="2" charset="2"/>
              <a:buChar char="v"/>
            </a:pPr>
            <a:r>
              <a:rPr lang="vi-VN" sz="2400"/>
              <a:t>Bộ NST của các loài có thể giống nhau về số lượng NST nhưng </a:t>
            </a:r>
            <a:r>
              <a:rPr lang="vi-VN" sz="2400" b="1">
                <a:solidFill>
                  <a:srgbClr val="1237F2"/>
                </a:solidFill>
              </a:rPr>
              <a:t>hình dạng và đặc biệt là cấu trúc NST sẽ khác nhau.</a:t>
            </a:r>
            <a:endParaRPr lang="en-US" sz="2400" b="1">
              <a:solidFill>
                <a:srgbClr val="1237F2"/>
              </a:solidFill>
            </a:endParaRPr>
          </a:p>
        </p:txBody>
      </p:sp>
    </p:spTree>
    <p:extLst>
      <p:ext uri="{BB962C8B-B14F-4D97-AF65-F5344CB8AC3E}">
        <p14:creationId xmlns:p14="http://schemas.microsoft.com/office/powerpoint/2010/main" val="2751601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anim calcmode="lin" valueType="num">
                                      <p:cBhvr additive="base">
                                        <p:cTn id="11"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 calcmode="lin" valueType="num">
                                      <p:cBhvr additive="base">
                                        <p:cTn id="17"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4" name="Picture 2" descr="Disorders of Chromosome 3 - DoveMed">
            <a:extLst>
              <a:ext uri="{FF2B5EF4-FFF2-40B4-BE49-F238E27FC236}">
                <a16:creationId xmlns:a16="http://schemas.microsoft.com/office/drawing/2014/main" id="{E8165976-1DEE-F78B-AC03-13CBF38A067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8333"/>
          <a:stretch/>
        </p:blipFill>
        <p:spPr bwMode="auto">
          <a:xfrm>
            <a:off x="5892800" y="0"/>
            <a:ext cx="62992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1" name="Arrow: Pentagon 10">
            <a:extLst>
              <a:ext uri="{FF2B5EF4-FFF2-40B4-BE49-F238E27FC236}">
                <a16:creationId xmlns:a16="http://schemas.microsoft.com/office/drawing/2014/main" id="{B6D3F861-1BBB-25D2-7D36-96D8C7BF4229}"/>
              </a:ext>
            </a:extLst>
          </p:cNvPr>
          <p:cNvSpPr/>
          <p:nvPr/>
        </p:nvSpPr>
        <p:spPr>
          <a:xfrm rot="5400000">
            <a:off x="328706" y="-95626"/>
            <a:ext cx="663388" cy="854635"/>
          </a:xfrm>
          <a:prstGeom prst="homePlate">
            <a:avLst>
              <a:gd name="adj" fmla="val 33784"/>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25587F49-B768-A4E6-EE87-C88AC9784711}"/>
              </a:ext>
            </a:extLst>
          </p:cNvPr>
          <p:cNvSpPr txBox="1"/>
          <p:nvPr/>
        </p:nvSpPr>
        <p:spPr>
          <a:xfrm>
            <a:off x="166559" y="962123"/>
            <a:ext cx="5696261" cy="3123419"/>
          </a:xfrm>
          <a:prstGeom prst="rect">
            <a:avLst/>
          </a:prstGeom>
          <a:noFill/>
        </p:spPr>
        <p:txBody>
          <a:bodyPr wrap="square" rtlCol="0">
            <a:spAutoFit/>
          </a:bodyPr>
          <a:lstStyle/>
          <a:p>
            <a:pPr algn="just">
              <a:lnSpc>
                <a:spcPct val="120000"/>
              </a:lnSpc>
            </a:pPr>
            <a:r>
              <a:rPr lang="en-US" sz="4200" b="1" dirty="0"/>
              <a:t>III. THỰC HÀNH</a:t>
            </a:r>
          </a:p>
          <a:p>
            <a:pPr algn="just">
              <a:lnSpc>
                <a:spcPct val="120000"/>
              </a:lnSpc>
            </a:pPr>
            <a:r>
              <a:rPr lang="en-US" sz="4200" b="1" dirty="0"/>
              <a:t>QUAN SÁT TIÊU BẢN NHIỄM SẮC THỂ DƯỚI KÍNH HIỂN VI</a:t>
            </a:r>
          </a:p>
        </p:txBody>
      </p:sp>
      <p:cxnSp>
        <p:nvCxnSpPr>
          <p:cNvPr id="4" name="Straight Arrow Connector 3">
            <a:extLst>
              <a:ext uri="{FF2B5EF4-FFF2-40B4-BE49-F238E27FC236}">
                <a16:creationId xmlns:a16="http://schemas.microsoft.com/office/drawing/2014/main" id="{D2DE8235-00CB-60BD-543C-1AC4D79BA03F}"/>
              </a:ext>
            </a:extLst>
          </p:cNvPr>
          <p:cNvCxnSpPr/>
          <p:nvPr/>
        </p:nvCxnSpPr>
        <p:spPr>
          <a:xfrm>
            <a:off x="516965" y="5133788"/>
            <a:ext cx="3382682" cy="0"/>
          </a:xfrm>
          <a:prstGeom prst="straightConnector1">
            <a:avLst/>
          </a:prstGeom>
          <a:ln w="28575">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3902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C8280B3-0A21-B163-4E0B-E21783CCF076}"/>
              </a:ext>
            </a:extLst>
          </p:cNvPr>
          <p:cNvSpPr/>
          <p:nvPr/>
        </p:nvSpPr>
        <p:spPr>
          <a:xfrm>
            <a:off x="0" y="197224"/>
            <a:ext cx="2300941" cy="579717"/>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t>1. Chuẩn bị</a:t>
            </a:r>
          </a:p>
        </p:txBody>
      </p:sp>
      <p:sp>
        <p:nvSpPr>
          <p:cNvPr id="3" name="TextBox 2">
            <a:extLst>
              <a:ext uri="{FF2B5EF4-FFF2-40B4-BE49-F238E27FC236}">
                <a16:creationId xmlns:a16="http://schemas.microsoft.com/office/drawing/2014/main" id="{8C8757E1-D1D5-D294-BC3B-FAEAB0520016}"/>
              </a:ext>
            </a:extLst>
          </p:cNvPr>
          <p:cNvSpPr txBox="1"/>
          <p:nvPr/>
        </p:nvSpPr>
        <p:spPr>
          <a:xfrm>
            <a:off x="430305" y="873169"/>
            <a:ext cx="3173506" cy="461665"/>
          </a:xfrm>
          <a:prstGeom prst="rect">
            <a:avLst/>
          </a:prstGeom>
          <a:noFill/>
        </p:spPr>
        <p:txBody>
          <a:bodyPr wrap="square" rtlCol="0">
            <a:spAutoFit/>
          </a:bodyPr>
          <a:lstStyle/>
          <a:p>
            <a:r>
              <a:rPr lang="en-US" sz="2400" b="1"/>
              <a:t>a) Dụng cụ</a:t>
            </a:r>
          </a:p>
        </p:txBody>
      </p:sp>
      <p:sp>
        <p:nvSpPr>
          <p:cNvPr id="4" name="Rectangle 3">
            <a:extLst>
              <a:ext uri="{FF2B5EF4-FFF2-40B4-BE49-F238E27FC236}">
                <a16:creationId xmlns:a16="http://schemas.microsoft.com/office/drawing/2014/main" id="{8D21797B-B147-2C92-EE84-3053D76A3BE3}"/>
              </a:ext>
            </a:extLst>
          </p:cNvPr>
          <p:cNvSpPr/>
          <p:nvPr/>
        </p:nvSpPr>
        <p:spPr>
          <a:xfrm>
            <a:off x="454211" y="1816847"/>
            <a:ext cx="2677459" cy="353807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8CBA42BF-577F-F838-9D6B-9BBAFD7CF2DC}"/>
              </a:ext>
            </a:extLst>
          </p:cNvPr>
          <p:cNvSpPr/>
          <p:nvPr/>
        </p:nvSpPr>
        <p:spPr>
          <a:xfrm>
            <a:off x="310777" y="1659964"/>
            <a:ext cx="2677458" cy="3538071"/>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descr="KÍNH HIỂN VI OPTIKA B-292 - Công ty TNHH Kỹ Thuật và Thương Mại Hải Ninh">
            <a:extLst>
              <a:ext uri="{FF2B5EF4-FFF2-40B4-BE49-F238E27FC236}">
                <a16:creationId xmlns:a16="http://schemas.microsoft.com/office/drawing/2014/main" id="{0800C106-2909-2E0D-0105-A461152DE15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422" t="15686" r="31930" b="19651"/>
          <a:stretch/>
        </p:blipFill>
        <p:spPr bwMode="auto">
          <a:xfrm>
            <a:off x="454211" y="1802651"/>
            <a:ext cx="2393493" cy="325269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68AD7B4C-5B4F-DF88-DF4D-9E7D48EFB4F8}"/>
              </a:ext>
            </a:extLst>
          </p:cNvPr>
          <p:cNvSpPr/>
          <p:nvPr/>
        </p:nvSpPr>
        <p:spPr>
          <a:xfrm>
            <a:off x="3418538" y="1816847"/>
            <a:ext cx="2677459" cy="353807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189D3A2-7698-F822-B37C-DA6AA18DF129}"/>
              </a:ext>
            </a:extLst>
          </p:cNvPr>
          <p:cNvSpPr/>
          <p:nvPr/>
        </p:nvSpPr>
        <p:spPr>
          <a:xfrm>
            <a:off x="3275104" y="1659964"/>
            <a:ext cx="2677458" cy="3538071"/>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4" name="Picture 4" descr="Dầu soi kính hiển vi - Vật kính dầu - Vật kính 100X - Kính hiển vi - Độ  phóng đại 1000 lần - Dầu soi kính - Công ty cổ phần Bimetech">
            <a:extLst>
              <a:ext uri="{FF2B5EF4-FFF2-40B4-BE49-F238E27FC236}">
                <a16:creationId xmlns:a16="http://schemas.microsoft.com/office/drawing/2014/main" id="{91E7B4F4-4E26-4B0D-BB65-DB7621780F4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896" t="20537" r="13237" b="8457"/>
          <a:stretch/>
        </p:blipFill>
        <p:spPr bwMode="auto">
          <a:xfrm>
            <a:off x="3370726" y="1786215"/>
            <a:ext cx="2503606" cy="3269131"/>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67CA8280-91B8-DD1A-D6FA-E4F5F3528E5A}"/>
              </a:ext>
            </a:extLst>
          </p:cNvPr>
          <p:cNvSpPr/>
          <p:nvPr/>
        </p:nvSpPr>
        <p:spPr>
          <a:xfrm>
            <a:off x="6382865" y="1816847"/>
            <a:ext cx="2677459" cy="353807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68B39E5-0E12-9857-533E-E5D0F7407DA9}"/>
              </a:ext>
            </a:extLst>
          </p:cNvPr>
          <p:cNvSpPr/>
          <p:nvPr/>
        </p:nvSpPr>
        <p:spPr>
          <a:xfrm>
            <a:off x="6239431" y="1659964"/>
            <a:ext cx="2677458" cy="3538071"/>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8" name="Picture 8" descr="Cồn 70 Chai 500ml Vinamask | Omi Pharma">
            <a:extLst>
              <a:ext uri="{FF2B5EF4-FFF2-40B4-BE49-F238E27FC236}">
                <a16:creationId xmlns:a16="http://schemas.microsoft.com/office/drawing/2014/main" id="{66A0DB42-AC98-F633-2188-0456E78EADE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5785" t="7847" r="9753" b="5157"/>
          <a:stretch/>
        </p:blipFill>
        <p:spPr bwMode="auto">
          <a:xfrm>
            <a:off x="6729504" y="1738405"/>
            <a:ext cx="1966229" cy="3316941"/>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B562E542-E2A0-D7FD-E5CF-5FBADE685BE9}"/>
              </a:ext>
            </a:extLst>
          </p:cNvPr>
          <p:cNvSpPr/>
          <p:nvPr/>
        </p:nvSpPr>
        <p:spPr>
          <a:xfrm>
            <a:off x="9347192" y="1816847"/>
            <a:ext cx="2677459" cy="353807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C59F9BD-CD3C-38B0-E796-9FA4F3A23729}"/>
              </a:ext>
            </a:extLst>
          </p:cNvPr>
          <p:cNvSpPr/>
          <p:nvPr/>
        </p:nvSpPr>
        <p:spPr>
          <a:xfrm>
            <a:off x="9203758" y="1659964"/>
            <a:ext cx="2677458" cy="3538071"/>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32" name="Picture 12" descr="Máy ảnh Canon EOS R7 kit 18-150mm STM">
            <a:extLst>
              <a:ext uri="{FF2B5EF4-FFF2-40B4-BE49-F238E27FC236}">
                <a16:creationId xmlns:a16="http://schemas.microsoft.com/office/drawing/2014/main" id="{E2B46329-E9CB-9585-A11E-86D4BCA4BDF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4640" b="20829"/>
          <a:stretch/>
        </p:blipFill>
        <p:spPr bwMode="auto">
          <a:xfrm>
            <a:off x="9072272" y="1802651"/>
            <a:ext cx="2086113" cy="1346200"/>
          </a:xfrm>
          <a:prstGeom prst="rect">
            <a:avLst/>
          </a:prstGeom>
          <a:noFill/>
          <a:extLst>
            <a:ext uri="{909E8E84-426E-40DD-AFC4-6F175D3DCCD1}">
              <a14:hiddenFill xmlns:a14="http://schemas.microsoft.com/office/drawing/2010/main">
                <a:solidFill>
                  <a:srgbClr val="FFFFFF"/>
                </a:solidFill>
              </a14:hiddenFill>
            </a:ext>
          </a:extLst>
        </p:spPr>
      </p:pic>
      <p:pic>
        <p:nvPicPr>
          <p:cNvPr id="5134" name="Picture 14" descr="blank clipboard icon and pen. blank paper and pen icon 21459722 PNG">
            <a:extLst>
              <a:ext uri="{FF2B5EF4-FFF2-40B4-BE49-F238E27FC236}">
                <a16:creationId xmlns:a16="http://schemas.microsoft.com/office/drawing/2014/main" id="{9EA29E4E-72BF-9B29-CEC1-20DBAED3917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919099" y="2832847"/>
            <a:ext cx="1868742" cy="2303929"/>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A75703B4-FCCF-A1D7-7C31-7154C60924E8}"/>
              </a:ext>
            </a:extLst>
          </p:cNvPr>
          <p:cNvSpPr txBox="1"/>
          <p:nvPr/>
        </p:nvSpPr>
        <p:spPr>
          <a:xfrm>
            <a:off x="430305" y="5818712"/>
            <a:ext cx="9926919" cy="522451"/>
          </a:xfrm>
          <a:prstGeom prst="rect">
            <a:avLst/>
          </a:prstGeom>
          <a:noFill/>
        </p:spPr>
        <p:txBody>
          <a:bodyPr wrap="square" rtlCol="0">
            <a:spAutoFit/>
          </a:bodyPr>
          <a:lstStyle>
            <a:defPPr>
              <a:defRPr lang="en-US"/>
            </a:defPPr>
            <a:lvl1pPr>
              <a:defRPr sz="2400" b="1"/>
            </a:lvl1pPr>
          </a:lstStyle>
          <a:p>
            <a:pPr>
              <a:lnSpc>
                <a:spcPct val="130000"/>
              </a:lnSpc>
            </a:pPr>
            <a:r>
              <a:rPr lang="en-US"/>
              <a:t>b) Mẫu vật: </a:t>
            </a:r>
            <a:r>
              <a:rPr lang="en-US" b="0"/>
              <a:t>Tiêu bản cố định NST tế bào một số loài.</a:t>
            </a:r>
          </a:p>
        </p:txBody>
      </p:sp>
    </p:spTree>
    <p:extLst>
      <p:ext uri="{BB962C8B-B14F-4D97-AF65-F5344CB8AC3E}">
        <p14:creationId xmlns:p14="http://schemas.microsoft.com/office/powerpoint/2010/main" val="2177418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circle(in)">
                                      <p:cBhvr>
                                        <p:cTn id="19" dur="2000"/>
                                        <p:tgtEl>
                                          <p:spTgt spid="4"/>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circle(in)">
                                      <p:cBhvr>
                                        <p:cTn id="22" dur="2000"/>
                                        <p:tgtEl>
                                          <p:spTgt spid="5"/>
                                        </p:tgtEl>
                                      </p:cBhvr>
                                    </p:animEffect>
                                  </p:childTnLst>
                                </p:cTn>
                              </p:par>
                              <p:par>
                                <p:cTn id="23" presetID="6" presetClass="entr" presetSubtype="16" fill="hold" nodeType="withEffect">
                                  <p:stCondLst>
                                    <p:cond delay="0"/>
                                  </p:stCondLst>
                                  <p:childTnLst>
                                    <p:set>
                                      <p:cBhvr>
                                        <p:cTn id="24" dur="1" fill="hold">
                                          <p:stCondLst>
                                            <p:cond delay="0"/>
                                          </p:stCondLst>
                                        </p:cTn>
                                        <p:tgtEl>
                                          <p:spTgt spid="5122"/>
                                        </p:tgtEl>
                                        <p:attrNameLst>
                                          <p:attrName>style.visibility</p:attrName>
                                        </p:attrNameLst>
                                      </p:cBhvr>
                                      <p:to>
                                        <p:strVal val="visible"/>
                                      </p:to>
                                    </p:set>
                                    <p:animEffect transition="in" filter="circle(in)">
                                      <p:cBhvr>
                                        <p:cTn id="25" dur="2000"/>
                                        <p:tgtEl>
                                          <p:spTgt spid="5122"/>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circle(in)">
                                      <p:cBhvr>
                                        <p:cTn id="28" dur="2000"/>
                                        <p:tgtEl>
                                          <p:spTgt spid="6"/>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circle(in)">
                                      <p:cBhvr>
                                        <p:cTn id="31" dur="2000"/>
                                        <p:tgtEl>
                                          <p:spTgt spid="7"/>
                                        </p:tgtEl>
                                      </p:cBhvr>
                                    </p:animEffect>
                                  </p:childTnLst>
                                </p:cTn>
                              </p:par>
                              <p:par>
                                <p:cTn id="32" presetID="6" presetClass="entr" presetSubtype="16" fill="hold" nodeType="withEffect">
                                  <p:stCondLst>
                                    <p:cond delay="0"/>
                                  </p:stCondLst>
                                  <p:childTnLst>
                                    <p:set>
                                      <p:cBhvr>
                                        <p:cTn id="33" dur="1" fill="hold">
                                          <p:stCondLst>
                                            <p:cond delay="0"/>
                                          </p:stCondLst>
                                        </p:cTn>
                                        <p:tgtEl>
                                          <p:spTgt spid="5124"/>
                                        </p:tgtEl>
                                        <p:attrNameLst>
                                          <p:attrName>style.visibility</p:attrName>
                                        </p:attrNameLst>
                                      </p:cBhvr>
                                      <p:to>
                                        <p:strVal val="visible"/>
                                      </p:to>
                                    </p:set>
                                    <p:animEffect transition="in" filter="circle(in)">
                                      <p:cBhvr>
                                        <p:cTn id="34" dur="2000"/>
                                        <p:tgtEl>
                                          <p:spTgt spid="5124"/>
                                        </p:tgtEl>
                                      </p:cBhvr>
                                    </p:animEffect>
                                  </p:childTnLst>
                                </p:cTn>
                              </p:par>
                              <p:par>
                                <p:cTn id="35" presetID="6" presetClass="entr" presetSubtype="16"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circle(in)">
                                      <p:cBhvr>
                                        <p:cTn id="37" dur="2000"/>
                                        <p:tgtEl>
                                          <p:spTgt spid="9"/>
                                        </p:tgtEl>
                                      </p:cBhvr>
                                    </p:animEffect>
                                  </p:childTnLst>
                                </p:cTn>
                              </p:par>
                              <p:par>
                                <p:cTn id="38" presetID="6" presetClass="entr" presetSubtype="16" fill="hold" grpId="0" nodeType="with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circle(in)">
                                      <p:cBhvr>
                                        <p:cTn id="40" dur="2000"/>
                                        <p:tgtEl>
                                          <p:spTgt spid="10"/>
                                        </p:tgtEl>
                                      </p:cBhvr>
                                    </p:animEffect>
                                  </p:childTnLst>
                                </p:cTn>
                              </p:par>
                              <p:par>
                                <p:cTn id="41" presetID="6" presetClass="entr" presetSubtype="16" fill="hold" nodeType="withEffect">
                                  <p:stCondLst>
                                    <p:cond delay="0"/>
                                  </p:stCondLst>
                                  <p:childTnLst>
                                    <p:set>
                                      <p:cBhvr>
                                        <p:cTn id="42" dur="1" fill="hold">
                                          <p:stCondLst>
                                            <p:cond delay="0"/>
                                          </p:stCondLst>
                                        </p:cTn>
                                        <p:tgtEl>
                                          <p:spTgt spid="5128"/>
                                        </p:tgtEl>
                                        <p:attrNameLst>
                                          <p:attrName>style.visibility</p:attrName>
                                        </p:attrNameLst>
                                      </p:cBhvr>
                                      <p:to>
                                        <p:strVal val="visible"/>
                                      </p:to>
                                    </p:set>
                                    <p:animEffect transition="in" filter="circle(in)">
                                      <p:cBhvr>
                                        <p:cTn id="43" dur="2000"/>
                                        <p:tgtEl>
                                          <p:spTgt spid="5128"/>
                                        </p:tgtEl>
                                      </p:cBhvr>
                                    </p:animEffect>
                                  </p:childTnLst>
                                </p:cTn>
                              </p:par>
                              <p:par>
                                <p:cTn id="44" presetID="6" presetClass="entr" presetSubtype="16" fill="hold" grpId="0" nodeType="with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circle(in)">
                                      <p:cBhvr>
                                        <p:cTn id="46" dur="2000"/>
                                        <p:tgtEl>
                                          <p:spTgt spid="15"/>
                                        </p:tgtEl>
                                      </p:cBhvr>
                                    </p:animEffect>
                                  </p:childTnLst>
                                </p:cTn>
                              </p:par>
                              <p:par>
                                <p:cTn id="47" presetID="6" presetClass="entr" presetSubtype="16"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circle(in)">
                                      <p:cBhvr>
                                        <p:cTn id="49" dur="2000"/>
                                        <p:tgtEl>
                                          <p:spTgt spid="16"/>
                                        </p:tgtEl>
                                      </p:cBhvr>
                                    </p:animEffect>
                                  </p:childTnLst>
                                </p:cTn>
                              </p:par>
                              <p:par>
                                <p:cTn id="50" presetID="6" presetClass="entr" presetSubtype="16" fill="hold" nodeType="withEffect">
                                  <p:stCondLst>
                                    <p:cond delay="0"/>
                                  </p:stCondLst>
                                  <p:childTnLst>
                                    <p:set>
                                      <p:cBhvr>
                                        <p:cTn id="51" dur="1" fill="hold">
                                          <p:stCondLst>
                                            <p:cond delay="0"/>
                                          </p:stCondLst>
                                        </p:cTn>
                                        <p:tgtEl>
                                          <p:spTgt spid="5132"/>
                                        </p:tgtEl>
                                        <p:attrNameLst>
                                          <p:attrName>style.visibility</p:attrName>
                                        </p:attrNameLst>
                                      </p:cBhvr>
                                      <p:to>
                                        <p:strVal val="visible"/>
                                      </p:to>
                                    </p:set>
                                    <p:animEffect transition="in" filter="circle(in)">
                                      <p:cBhvr>
                                        <p:cTn id="52" dur="2000"/>
                                        <p:tgtEl>
                                          <p:spTgt spid="5132"/>
                                        </p:tgtEl>
                                      </p:cBhvr>
                                    </p:animEffect>
                                  </p:childTnLst>
                                </p:cTn>
                              </p:par>
                              <p:par>
                                <p:cTn id="53" presetID="6" presetClass="entr" presetSubtype="16" fill="hold" nodeType="withEffect">
                                  <p:stCondLst>
                                    <p:cond delay="0"/>
                                  </p:stCondLst>
                                  <p:childTnLst>
                                    <p:set>
                                      <p:cBhvr>
                                        <p:cTn id="54" dur="1" fill="hold">
                                          <p:stCondLst>
                                            <p:cond delay="0"/>
                                          </p:stCondLst>
                                        </p:cTn>
                                        <p:tgtEl>
                                          <p:spTgt spid="5134"/>
                                        </p:tgtEl>
                                        <p:attrNameLst>
                                          <p:attrName>style.visibility</p:attrName>
                                        </p:attrNameLst>
                                      </p:cBhvr>
                                      <p:to>
                                        <p:strVal val="visible"/>
                                      </p:to>
                                    </p:set>
                                    <p:animEffect transition="in" filter="circle(in)">
                                      <p:cBhvr>
                                        <p:cTn id="55" dur="2000"/>
                                        <p:tgtEl>
                                          <p:spTgt spid="5134"/>
                                        </p:tgtEl>
                                      </p:cBhvr>
                                    </p:animEffect>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grpId="0" nodeType="clickEffect">
                                  <p:stCondLst>
                                    <p:cond delay="0"/>
                                  </p:stCondLst>
                                  <p:childTnLst>
                                    <p:set>
                                      <p:cBhvr>
                                        <p:cTn id="59" dur="1" fill="hold">
                                          <p:stCondLst>
                                            <p:cond delay="0"/>
                                          </p:stCondLst>
                                        </p:cTn>
                                        <p:tgtEl>
                                          <p:spTgt spid="19"/>
                                        </p:tgtEl>
                                        <p:attrNameLst>
                                          <p:attrName>style.visibility</p:attrName>
                                        </p:attrNameLst>
                                      </p:cBhvr>
                                      <p:to>
                                        <p:strVal val="visible"/>
                                      </p:to>
                                    </p:set>
                                    <p:anim calcmode="lin" valueType="num">
                                      <p:cBhvr additive="base">
                                        <p:cTn id="60" dur="500" fill="hold"/>
                                        <p:tgtEl>
                                          <p:spTgt spid="19"/>
                                        </p:tgtEl>
                                        <p:attrNameLst>
                                          <p:attrName>ppt_x</p:attrName>
                                        </p:attrNameLst>
                                      </p:cBhvr>
                                      <p:tavLst>
                                        <p:tav tm="0">
                                          <p:val>
                                            <p:strVal val="#ppt_x"/>
                                          </p:val>
                                        </p:tav>
                                        <p:tav tm="100000">
                                          <p:val>
                                            <p:strVal val="#ppt_x"/>
                                          </p:val>
                                        </p:tav>
                                      </p:tavLst>
                                    </p:anim>
                                    <p:anim calcmode="lin" valueType="num">
                                      <p:cBhvr additive="base">
                                        <p:cTn id="61"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animBg="1"/>
      <p:bldP spid="5" grpId="0" animBg="1"/>
      <p:bldP spid="6" grpId="0" animBg="1"/>
      <p:bldP spid="7" grpId="0" animBg="1"/>
      <p:bldP spid="9" grpId="0" animBg="1"/>
      <p:bldP spid="10" grpId="0" animBg="1"/>
      <p:bldP spid="15" grpId="0" animBg="1"/>
      <p:bldP spid="16" grpId="0" animBg="1"/>
      <p:bldP spid="19" grpId="0"/>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C8280B3-0A21-B163-4E0B-E21783CCF076}"/>
              </a:ext>
            </a:extLst>
          </p:cNvPr>
          <p:cNvSpPr/>
          <p:nvPr/>
        </p:nvSpPr>
        <p:spPr>
          <a:xfrm>
            <a:off x="0" y="197224"/>
            <a:ext cx="2300941" cy="579717"/>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t>1. Chuẩn bị</a:t>
            </a:r>
          </a:p>
        </p:txBody>
      </p:sp>
      <p:sp>
        <p:nvSpPr>
          <p:cNvPr id="4" name="Rectangle 3">
            <a:extLst>
              <a:ext uri="{FF2B5EF4-FFF2-40B4-BE49-F238E27FC236}">
                <a16:creationId xmlns:a16="http://schemas.microsoft.com/office/drawing/2014/main" id="{7A45536D-8548-9630-5181-6BD60D2CF8E8}"/>
              </a:ext>
            </a:extLst>
          </p:cNvPr>
          <p:cNvSpPr/>
          <p:nvPr/>
        </p:nvSpPr>
        <p:spPr>
          <a:xfrm>
            <a:off x="597648" y="1428377"/>
            <a:ext cx="11343340" cy="4637741"/>
          </a:xfrm>
          <a:prstGeom prst="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E2D16643-2CA0-34A3-7A64-B13131F017F0}"/>
              </a:ext>
            </a:extLst>
          </p:cNvPr>
          <p:cNvSpPr/>
          <p:nvPr/>
        </p:nvSpPr>
        <p:spPr>
          <a:xfrm>
            <a:off x="394448" y="1255059"/>
            <a:ext cx="11343340" cy="4637741"/>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20833EC5-A3A3-AC4A-4971-9029CD1D8614}"/>
              </a:ext>
            </a:extLst>
          </p:cNvPr>
          <p:cNvSpPr txBox="1"/>
          <p:nvPr/>
        </p:nvSpPr>
        <p:spPr>
          <a:xfrm>
            <a:off x="597647" y="1428377"/>
            <a:ext cx="11038541" cy="4272260"/>
          </a:xfrm>
          <a:prstGeom prst="rect">
            <a:avLst/>
          </a:prstGeom>
          <a:noFill/>
        </p:spPr>
        <p:txBody>
          <a:bodyPr wrap="square">
            <a:spAutoFit/>
          </a:bodyPr>
          <a:lstStyle/>
          <a:p>
            <a:pPr algn="just">
              <a:lnSpc>
                <a:spcPct val="130000"/>
              </a:lnSpc>
              <a:spcAft>
                <a:spcPts val="600"/>
              </a:spcAft>
            </a:pPr>
            <a:r>
              <a:rPr lang="vi-VN" sz="2500" b="1"/>
              <a:t>c) Tìm hiểu cơ sở quan sát tiêu bản nhiễm sắc thể</a:t>
            </a:r>
          </a:p>
          <a:p>
            <a:pPr algn="just">
              <a:lnSpc>
                <a:spcPct val="130000"/>
              </a:lnSpc>
              <a:spcAft>
                <a:spcPts val="600"/>
              </a:spcAft>
            </a:pPr>
            <a:r>
              <a:rPr lang="en-US" sz="2500"/>
              <a:t>- </a:t>
            </a:r>
            <a:r>
              <a:rPr lang="vi-VN" sz="2500"/>
              <a:t>Dùng vật kính có độ phóng đại nhỏ để lựa chọn điểm quan sát đạt yêu cầu.</a:t>
            </a:r>
          </a:p>
          <a:p>
            <a:pPr algn="just">
              <a:lnSpc>
                <a:spcPct val="130000"/>
              </a:lnSpc>
              <a:spcAft>
                <a:spcPts val="600"/>
              </a:spcAft>
            </a:pPr>
            <a:r>
              <a:rPr lang="en-US" sz="2500"/>
              <a:t>- </a:t>
            </a:r>
            <a:r>
              <a:rPr lang="vi-VN" sz="2500"/>
              <a:t>Trong tiêu bản có các tế bào đang ở các kì khác nhau: Tế bào ở kì trung gian không nhìn rõ hình dạng NST; NST quan sát rõ nhất ở kì giữa, khi đó NST tập trung thành một hàng ở giữa tế bào. Để quan sát rõ hình dạng NST cần xác định tế bào ở kì giữa của quá trình phân bào.</a:t>
            </a:r>
          </a:p>
          <a:p>
            <a:pPr algn="just">
              <a:lnSpc>
                <a:spcPct val="130000"/>
              </a:lnSpc>
              <a:spcAft>
                <a:spcPts val="600"/>
              </a:spcAft>
            </a:pPr>
            <a:r>
              <a:rPr lang="en-US" sz="2500"/>
              <a:t>- </a:t>
            </a:r>
            <a:r>
              <a:rPr lang="vi-VN" sz="2500"/>
              <a:t>Chuyển sang vật kính có độ phóng đại lớn hơn để quan sát rõ số lượng, hình dạng NST.</a:t>
            </a:r>
            <a:endParaRPr lang="en-US" sz="2500"/>
          </a:p>
        </p:txBody>
      </p:sp>
    </p:spTree>
    <p:extLst>
      <p:ext uri="{BB962C8B-B14F-4D97-AF65-F5344CB8AC3E}">
        <p14:creationId xmlns:p14="http://schemas.microsoft.com/office/powerpoint/2010/main" val="415632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 calcmode="lin" valueType="num">
                                      <p:cBhvr additive="base">
                                        <p:cTn id="17"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6">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6">
                                            <p:txEl>
                                              <p:pRg st="3" end="3"/>
                                            </p:txEl>
                                          </p:spTgt>
                                        </p:tgtEl>
                                        <p:attrNameLst>
                                          <p:attrName>style.visibility</p:attrName>
                                        </p:attrNameLst>
                                      </p:cBhvr>
                                      <p:to>
                                        <p:strVal val="visible"/>
                                      </p:to>
                                    </p:set>
                                    <p:anim calcmode="lin" valueType="num">
                                      <p:cBhvr additive="base">
                                        <p:cTn id="21"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146" name="Picture 2" descr="Definition of chromosome - NCI Dictionary of Cancer Terms - NCI">
            <a:extLst>
              <a:ext uri="{FF2B5EF4-FFF2-40B4-BE49-F238E27FC236}">
                <a16:creationId xmlns:a16="http://schemas.microsoft.com/office/drawing/2014/main" id="{D746B45A-957E-1FFD-6236-0A578A67D0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55388"/>
            <a:ext cx="8182772" cy="6702612"/>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a:extLst>
              <a:ext uri="{FF2B5EF4-FFF2-40B4-BE49-F238E27FC236}">
                <a16:creationId xmlns:a16="http://schemas.microsoft.com/office/drawing/2014/main" id="{08F516F6-3644-7655-6617-BB5096312736}"/>
              </a:ext>
            </a:extLst>
          </p:cNvPr>
          <p:cNvGrpSpPr/>
          <p:nvPr/>
        </p:nvGrpSpPr>
        <p:grpSpPr>
          <a:xfrm>
            <a:off x="8074212" y="466165"/>
            <a:ext cx="3997095" cy="5965319"/>
            <a:chOff x="8074212" y="466164"/>
            <a:chExt cx="4040093" cy="6166137"/>
          </a:xfrm>
        </p:grpSpPr>
        <p:sp>
          <p:nvSpPr>
            <p:cNvPr id="13" name="Rectangle: Rounded Corners 12">
              <a:extLst>
                <a:ext uri="{FF2B5EF4-FFF2-40B4-BE49-F238E27FC236}">
                  <a16:creationId xmlns:a16="http://schemas.microsoft.com/office/drawing/2014/main" id="{5C73CEB4-D3B1-06D1-88D5-9F0B3BD6382C}"/>
                </a:ext>
              </a:extLst>
            </p:cNvPr>
            <p:cNvSpPr/>
            <p:nvPr/>
          </p:nvSpPr>
          <p:spPr>
            <a:xfrm>
              <a:off x="8074212" y="466164"/>
              <a:ext cx="4040093" cy="6166137"/>
            </a:xfrm>
            <a:prstGeom prst="roundRect">
              <a:avLst>
                <a:gd name="adj" fmla="val 5660"/>
              </a:avLst>
            </a:prstGeom>
            <a:solidFill>
              <a:schemeClr val="accent4">
                <a:lumMod val="20000"/>
                <a:lumOff val="80000"/>
              </a:schemeClr>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E7755721-1171-B492-3F7F-E5B28B868B36}"/>
                </a:ext>
              </a:extLst>
            </p:cNvPr>
            <p:cNvSpPr txBox="1"/>
            <p:nvPr/>
          </p:nvSpPr>
          <p:spPr>
            <a:xfrm>
              <a:off x="8171470" y="530889"/>
              <a:ext cx="3845576" cy="5995702"/>
            </a:xfrm>
            <a:prstGeom prst="rect">
              <a:avLst/>
            </a:prstGeom>
            <a:noFill/>
          </p:spPr>
          <p:txBody>
            <a:bodyPr wrap="square">
              <a:spAutoFit/>
            </a:bodyPr>
            <a:lstStyle/>
            <a:p>
              <a:pPr algn="just">
                <a:lnSpc>
                  <a:spcPct val="125000"/>
                </a:lnSpc>
              </a:pPr>
              <a:r>
                <a:rPr lang="vi-VN" sz="2300" i="1">
                  <a:latin typeface="+mj-lt"/>
                  <a:cs typeface="Times New Roman" panose="02020603050405020304" pitchFamily="18" charset="0"/>
                </a:rPr>
                <a:t>Trong nhân tế bào, phân tử DNA quấn quanh các phân tử protein histone tạo nên chuỗi nucleosome, chuỗi nucleosome được xếp cuộn qua nhiều cấp độ khác nhau. Nhờ cách cấu trúc đặc biệt này mà phân tử DNA có kích thước lớn, mang nhiều gene được đóng gói bên trong mỗi NST và nằm gọn trong nhân tế bào.</a:t>
              </a:r>
              <a:endParaRPr lang="en-US" sz="2300" i="1">
                <a:latin typeface="+mj-lt"/>
                <a:cs typeface="Times New Roman" panose="02020603050405020304" pitchFamily="18" charset="0"/>
              </a:endParaRPr>
            </a:p>
          </p:txBody>
        </p:sp>
      </p:grpSp>
    </p:spTree>
    <p:extLst>
      <p:ext uri="{BB962C8B-B14F-4D97-AF65-F5344CB8AC3E}">
        <p14:creationId xmlns:p14="http://schemas.microsoft.com/office/powerpoint/2010/main" val="2676051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C8280B3-0A21-B163-4E0B-E21783CCF076}"/>
              </a:ext>
            </a:extLst>
          </p:cNvPr>
          <p:cNvSpPr/>
          <p:nvPr/>
        </p:nvSpPr>
        <p:spPr>
          <a:xfrm>
            <a:off x="0" y="197224"/>
            <a:ext cx="3191435" cy="579717"/>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t>2. Cách tiến hành</a:t>
            </a:r>
          </a:p>
        </p:txBody>
      </p:sp>
      <p:sp>
        <p:nvSpPr>
          <p:cNvPr id="3" name="Rectangle 2">
            <a:extLst>
              <a:ext uri="{FF2B5EF4-FFF2-40B4-BE49-F238E27FC236}">
                <a16:creationId xmlns:a16="http://schemas.microsoft.com/office/drawing/2014/main" id="{9C317060-B497-01CE-8342-5B90E8846CD8}"/>
              </a:ext>
            </a:extLst>
          </p:cNvPr>
          <p:cNvSpPr/>
          <p:nvPr/>
        </p:nvSpPr>
        <p:spPr>
          <a:xfrm>
            <a:off x="549835" y="1110129"/>
            <a:ext cx="11498729" cy="4017683"/>
          </a:xfrm>
          <a:prstGeom prst="rect">
            <a:avLst/>
          </a:prstGeom>
          <a:solidFill>
            <a:schemeClr val="accent3"/>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66884069-68F3-2FB1-7C50-F3029643F920}"/>
              </a:ext>
            </a:extLst>
          </p:cNvPr>
          <p:cNvSpPr/>
          <p:nvPr/>
        </p:nvSpPr>
        <p:spPr>
          <a:xfrm>
            <a:off x="346635" y="936811"/>
            <a:ext cx="11498729" cy="401768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E4DB63FA-ED33-DB77-6C82-09556A05C386}"/>
              </a:ext>
            </a:extLst>
          </p:cNvPr>
          <p:cNvSpPr txBox="1"/>
          <p:nvPr/>
        </p:nvSpPr>
        <p:spPr>
          <a:xfrm>
            <a:off x="549835" y="1110129"/>
            <a:ext cx="11189755" cy="3634072"/>
          </a:xfrm>
          <a:prstGeom prst="rect">
            <a:avLst/>
          </a:prstGeom>
          <a:noFill/>
        </p:spPr>
        <p:txBody>
          <a:bodyPr wrap="square">
            <a:spAutoFit/>
          </a:bodyPr>
          <a:lstStyle/>
          <a:p>
            <a:pPr algn="just">
              <a:lnSpc>
                <a:spcPct val="130000"/>
              </a:lnSpc>
              <a:spcAft>
                <a:spcPts val="600"/>
              </a:spcAft>
            </a:pPr>
            <a:r>
              <a:rPr lang="vi-VN" sz="2400" b="1"/>
              <a:t>Bước 1: </a:t>
            </a:r>
            <a:r>
              <a:rPr lang="vi-VN" sz="2400"/>
              <a:t>Chọn vật kính có độ phóng đại thấp (10x) để điều chỉnh độ hội tụ ánh sáng (Hình 42.6a).</a:t>
            </a:r>
          </a:p>
          <a:p>
            <a:pPr algn="just">
              <a:lnSpc>
                <a:spcPct val="130000"/>
              </a:lnSpc>
              <a:spcAft>
                <a:spcPts val="600"/>
              </a:spcAft>
            </a:pPr>
            <a:r>
              <a:rPr lang="vi-VN" sz="2400" b="1"/>
              <a:t>Bước 2: </a:t>
            </a:r>
            <a:r>
              <a:rPr lang="vi-VN" sz="2400"/>
              <a:t>Đặt tiêu bản lên bàn kính, dùng kẹp để giữ tiêu bản. Vặn ốc sơ cấp để đưa vật kính 10x tiến gần vào tiêu bản.</a:t>
            </a:r>
          </a:p>
          <a:p>
            <a:pPr algn="just">
              <a:lnSpc>
                <a:spcPct val="130000"/>
              </a:lnSpc>
              <a:spcAft>
                <a:spcPts val="600"/>
              </a:spcAft>
            </a:pPr>
            <a:r>
              <a:rPr lang="vi-VN" sz="2400" b="1"/>
              <a:t>Bước 3: </a:t>
            </a:r>
            <a:r>
              <a:rPr lang="vi-VN" sz="2400"/>
              <a:t>Vặn ốc sơ cấp kết hợp vặn ốc thứ cấp để điều chỉnh hình ảnh NST cho rõ nét.</a:t>
            </a:r>
          </a:p>
          <a:p>
            <a:pPr algn="just">
              <a:lnSpc>
                <a:spcPct val="130000"/>
              </a:lnSpc>
              <a:spcAft>
                <a:spcPts val="600"/>
              </a:spcAft>
            </a:pPr>
            <a:r>
              <a:rPr lang="vi-VN" sz="2400" b="1"/>
              <a:t>Bước 4: </a:t>
            </a:r>
            <a:r>
              <a:rPr lang="vi-VN" sz="2400"/>
              <a:t>Chuyển sang quan sát tiêu bản ở vật kính 40x (Hình 42.6b).</a:t>
            </a:r>
          </a:p>
        </p:txBody>
      </p:sp>
    </p:spTree>
    <p:extLst>
      <p:ext uri="{BB962C8B-B14F-4D97-AF65-F5344CB8AC3E}">
        <p14:creationId xmlns:p14="http://schemas.microsoft.com/office/powerpoint/2010/main" val="199416115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C8280B3-0A21-B163-4E0B-E21783CCF076}"/>
              </a:ext>
            </a:extLst>
          </p:cNvPr>
          <p:cNvSpPr/>
          <p:nvPr/>
        </p:nvSpPr>
        <p:spPr>
          <a:xfrm>
            <a:off x="0" y="197224"/>
            <a:ext cx="3191435" cy="579717"/>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t>2. Cách tiến hành</a:t>
            </a:r>
          </a:p>
        </p:txBody>
      </p:sp>
      <p:sp>
        <p:nvSpPr>
          <p:cNvPr id="3" name="Rectangle 2">
            <a:extLst>
              <a:ext uri="{FF2B5EF4-FFF2-40B4-BE49-F238E27FC236}">
                <a16:creationId xmlns:a16="http://schemas.microsoft.com/office/drawing/2014/main" id="{9C317060-B497-01CE-8342-5B90E8846CD8}"/>
              </a:ext>
            </a:extLst>
          </p:cNvPr>
          <p:cNvSpPr/>
          <p:nvPr/>
        </p:nvSpPr>
        <p:spPr>
          <a:xfrm>
            <a:off x="549835" y="1110129"/>
            <a:ext cx="11498729" cy="5550647"/>
          </a:xfrm>
          <a:prstGeom prst="rect">
            <a:avLst/>
          </a:prstGeom>
          <a:solidFill>
            <a:schemeClr val="accent3"/>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66884069-68F3-2FB1-7C50-F3029643F920}"/>
              </a:ext>
            </a:extLst>
          </p:cNvPr>
          <p:cNvSpPr/>
          <p:nvPr/>
        </p:nvSpPr>
        <p:spPr>
          <a:xfrm>
            <a:off x="346635" y="936811"/>
            <a:ext cx="11498729" cy="555064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E4DB63FA-ED33-DB77-6C82-09556A05C386}"/>
              </a:ext>
            </a:extLst>
          </p:cNvPr>
          <p:cNvSpPr txBox="1"/>
          <p:nvPr/>
        </p:nvSpPr>
        <p:spPr>
          <a:xfrm>
            <a:off x="549835" y="1021012"/>
            <a:ext cx="11189755" cy="5382243"/>
          </a:xfrm>
          <a:prstGeom prst="rect">
            <a:avLst/>
          </a:prstGeom>
          <a:noFill/>
        </p:spPr>
        <p:txBody>
          <a:bodyPr wrap="square">
            <a:spAutoFit/>
          </a:bodyPr>
          <a:lstStyle/>
          <a:p>
            <a:pPr algn="just">
              <a:lnSpc>
                <a:spcPct val="130000"/>
              </a:lnSpc>
              <a:spcAft>
                <a:spcPts val="600"/>
              </a:spcAft>
            </a:pPr>
            <a:r>
              <a:rPr lang="vi-VN" sz="2400" b="1"/>
              <a:t>Bước 5: </a:t>
            </a:r>
            <a:r>
              <a:rPr lang="vi-VN" sz="2400"/>
              <a:t>Quan sát tiêu bản ở vật kính 100x.</a:t>
            </a:r>
          </a:p>
          <a:p>
            <a:pPr algn="just">
              <a:lnSpc>
                <a:spcPct val="130000"/>
              </a:lnSpc>
              <a:spcAft>
                <a:spcPts val="600"/>
              </a:spcAft>
            </a:pPr>
            <a:r>
              <a:rPr lang="en-US" sz="2400"/>
              <a:t>- </a:t>
            </a:r>
            <a:r>
              <a:rPr lang="vi-VN" sz="2400"/>
              <a:t>Nhỏ một giọt dầu soi kính vào tiêu bản cần quan sát (Hình 42.6c).</a:t>
            </a:r>
          </a:p>
          <a:p>
            <a:pPr algn="just">
              <a:lnSpc>
                <a:spcPct val="130000"/>
              </a:lnSpc>
              <a:spcAft>
                <a:spcPts val="600"/>
              </a:spcAft>
            </a:pPr>
            <a:r>
              <a:rPr lang="vi-VN" sz="2400"/>
              <a:t>vật kính 100% tiến gắn vào tiêu bản, đa Vặn ốc sơ cấp để đưa vật kính 100x tiến gần vào tiêu bản, đầu vật kính ngập vào giọt dầu vừa nhỏ.</a:t>
            </a:r>
          </a:p>
          <a:p>
            <a:pPr algn="just">
              <a:lnSpc>
                <a:spcPct val="130000"/>
              </a:lnSpc>
              <a:spcAft>
                <a:spcPts val="600"/>
              </a:spcAft>
            </a:pPr>
            <a:r>
              <a:rPr lang="en-US" sz="2400"/>
              <a:t>- </a:t>
            </a:r>
            <a:r>
              <a:rPr lang="vi-VN" sz="2400"/>
              <a:t>Vặn ốc thứ cấp để điều chỉnh hình ảnh cho rõ nét.</a:t>
            </a:r>
          </a:p>
          <a:p>
            <a:pPr algn="just">
              <a:lnSpc>
                <a:spcPct val="130000"/>
              </a:lnSpc>
              <a:spcAft>
                <a:spcPts val="600"/>
              </a:spcAft>
            </a:pPr>
            <a:r>
              <a:rPr lang="vi-VN" sz="2400" b="1"/>
              <a:t>Bước 6: </a:t>
            </a:r>
            <a:r>
              <a:rPr lang="vi-VN" sz="2400"/>
              <a:t>Lau sạch dầu soi kính trên vật kính 100x.</a:t>
            </a:r>
          </a:p>
          <a:p>
            <a:pPr algn="just">
              <a:lnSpc>
                <a:spcPct val="130000"/>
              </a:lnSpc>
              <a:spcAft>
                <a:spcPts val="600"/>
              </a:spcAft>
            </a:pPr>
            <a:r>
              <a:rPr lang="en-US" sz="2400"/>
              <a:t>- </a:t>
            </a:r>
            <a:r>
              <a:rPr lang="vi-VN" sz="2400"/>
              <a:t>Dùng giấy mềm có tẩm cồn 70° đặt nhẹ nhàng lên bề mặt vật kính 100x.</a:t>
            </a:r>
          </a:p>
          <a:p>
            <a:pPr algn="just">
              <a:lnSpc>
                <a:spcPct val="130000"/>
              </a:lnSpc>
              <a:spcAft>
                <a:spcPts val="600"/>
              </a:spcAft>
            </a:pPr>
            <a:r>
              <a:rPr lang="en-US" sz="2400"/>
              <a:t>- </a:t>
            </a:r>
            <a:r>
              <a:rPr lang="vi-VN" sz="2400"/>
              <a:t>Giữ yên vài giây để giấy tẩm cồn hút hết dầu soi trên bề mặt vật kính.</a:t>
            </a:r>
          </a:p>
          <a:p>
            <a:pPr algn="just">
              <a:lnSpc>
                <a:spcPct val="130000"/>
              </a:lnSpc>
              <a:spcAft>
                <a:spcPts val="600"/>
              </a:spcAft>
            </a:pPr>
            <a:r>
              <a:rPr lang="en-US" sz="2400"/>
              <a:t>- </a:t>
            </a:r>
            <a:r>
              <a:rPr lang="vi-VN" sz="2400"/>
              <a:t>Kiểm tra mâm kính, nếu có dính dầu soi kính, dùng giấy mềm có tẩm cồn 70° lau sạch.</a:t>
            </a:r>
            <a:endParaRPr lang="en-US" sz="2400"/>
          </a:p>
        </p:txBody>
      </p:sp>
    </p:spTree>
    <p:extLst>
      <p:ext uri="{BB962C8B-B14F-4D97-AF65-F5344CB8AC3E}">
        <p14:creationId xmlns:p14="http://schemas.microsoft.com/office/powerpoint/2010/main" val="53345287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C8280B3-0A21-B163-4E0B-E21783CCF076}"/>
              </a:ext>
            </a:extLst>
          </p:cNvPr>
          <p:cNvSpPr/>
          <p:nvPr/>
        </p:nvSpPr>
        <p:spPr>
          <a:xfrm>
            <a:off x="0" y="197224"/>
            <a:ext cx="2193365" cy="579717"/>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solidFill>
                  <a:sysClr val="windowText" lastClr="000000"/>
                </a:solidFill>
              </a:rPr>
              <a:t>3. Kết quả</a:t>
            </a:r>
          </a:p>
        </p:txBody>
      </p:sp>
      <p:sp>
        <p:nvSpPr>
          <p:cNvPr id="7" name="TextBox 6">
            <a:extLst>
              <a:ext uri="{FF2B5EF4-FFF2-40B4-BE49-F238E27FC236}">
                <a16:creationId xmlns:a16="http://schemas.microsoft.com/office/drawing/2014/main" id="{1AB2ADF9-3B32-0174-387A-151C610A1267}"/>
              </a:ext>
            </a:extLst>
          </p:cNvPr>
          <p:cNvSpPr txBox="1"/>
          <p:nvPr/>
        </p:nvSpPr>
        <p:spPr>
          <a:xfrm>
            <a:off x="642470" y="870821"/>
            <a:ext cx="10907059" cy="3436262"/>
          </a:xfrm>
          <a:prstGeom prst="rect">
            <a:avLst/>
          </a:prstGeom>
          <a:noFill/>
        </p:spPr>
        <p:txBody>
          <a:bodyPr wrap="square">
            <a:spAutoFit/>
          </a:bodyPr>
          <a:lstStyle/>
          <a:p>
            <a:pPr algn="ctr">
              <a:lnSpc>
                <a:spcPct val="125000"/>
              </a:lnSpc>
            </a:pPr>
            <a:r>
              <a:rPr lang="vi-VN" sz="2200" b="1"/>
              <a:t>BÁO CÁO THỰC HÀNH</a:t>
            </a:r>
          </a:p>
          <a:p>
            <a:pPr algn="just">
              <a:lnSpc>
                <a:spcPct val="125000"/>
              </a:lnSpc>
            </a:pPr>
            <a:r>
              <a:rPr lang="vi-VN" sz="2200"/>
              <a:t>Họ và tên: ... Lớp: ...</a:t>
            </a:r>
          </a:p>
          <a:p>
            <a:pPr algn="just">
              <a:lnSpc>
                <a:spcPct val="125000"/>
              </a:lnSpc>
            </a:pPr>
            <a:r>
              <a:rPr lang="vi-VN" sz="2200" b="1"/>
              <a:t>1. Mục đích thí nghiệm: </a:t>
            </a:r>
            <a:r>
              <a:rPr lang="vi-VN" sz="2200"/>
              <a:t>Quan sát NST dưới kính hiển vi</a:t>
            </a:r>
          </a:p>
          <a:p>
            <a:pPr algn="just">
              <a:lnSpc>
                <a:spcPct val="125000"/>
              </a:lnSpc>
            </a:pPr>
            <a:r>
              <a:rPr lang="vi-VN" sz="2200" b="1"/>
              <a:t>2. Chuẩn bị: </a:t>
            </a:r>
            <a:r>
              <a:rPr lang="vi-VN" sz="2200"/>
              <a:t>Dụng cụ thí nghiệm: ...</a:t>
            </a:r>
          </a:p>
          <a:p>
            <a:pPr algn="just">
              <a:lnSpc>
                <a:spcPct val="125000"/>
              </a:lnSpc>
            </a:pPr>
            <a:r>
              <a:rPr lang="vi-VN" sz="2200" b="1"/>
              <a:t>3. Các bước tiến hành: </a:t>
            </a:r>
            <a:r>
              <a:rPr lang="vi-VN" sz="2200"/>
              <a:t>Mô tả các bước tiến hành:...</a:t>
            </a:r>
          </a:p>
          <a:p>
            <a:pPr algn="just">
              <a:lnSpc>
                <a:spcPct val="125000"/>
              </a:lnSpc>
            </a:pPr>
            <a:r>
              <a:rPr lang="vi-VN" sz="2200" b="1"/>
              <a:t>4. Kết quả thí nghiệm: </a:t>
            </a:r>
            <a:r>
              <a:rPr lang="vi-VN" sz="2200"/>
              <a:t>Dựa vào kết quả quan sát NST dưới kính hiển vi hoặc ảnh chụp, vẽ hình NST vào vở và hoàn thành thông tin theo mẫu Bảng 42.2.</a:t>
            </a:r>
          </a:p>
          <a:p>
            <a:pPr algn="ctr">
              <a:lnSpc>
                <a:spcPct val="125000"/>
              </a:lnSpc>
            </a:pPr>
            <a:r>
              <a:rPr lang="vi-VN" sz="2200" b="1"/>
              <a:t>Bảng 42.2. </a:t>
            </a:r>
            <a:r>
              <a:rPr lang="vi-VN" sz="2200"/>
              <a:t>Kết quả quan sát tiêu bản nhiễm sắc thể</a:t>
            </a:r>
            <a:endParaRPr lang="en-US" sz="2200"/>
          </a:p>
        </p:txBody>
      </p:sp>
      <p:graphicFrame>
        <p:nvGraphicFramePr>
          <p:cNvPr id="10" name="Table 9">
            <a:extLst>
              <a:ext uri="{FF2B5EF4-FFF2-40B4-BE49-F238E27FC236}">
                <a16:creationId xmlns:a16="http://schemas.microsoft.com/office/drawing/2014/main" id="{E9A3E5E3-28C8-BC4C-7D98-D3598AE9EDDD}"/>
              </a:ext>
            </a:extLst>
          </p:cNvPr>
          <p:cNvGraphicFramePr>
            <a:graphicFrameLocks noGrp="1"/>
          </p:cNvGraphicFramePr>
          <p:nvPr>
            <p:extLst>
              <p:ext uri="{D42A27DB-BD31-4B8C-83A1-F6EECF244321}">
                <p14:modId xmlns:p14="http://schemas.microsoft.com/office/powerpoint/2010/main" val="1253268724"/>
              </p:ext>
            </p:extLst>
          </p:nvPr>
        </p:nvGraphicFramePr>
        <p:xfrm>
          <a:off x="551327" y="4400963"/>
          <a:ext cx="11089343" cy="2067117"/>
        </p:xfrm>
        <a:graphic>
          <a:graphicData uri="http://schemas.openxmlformats.org/drawingml/2006/table">
            <a:tbl>
              <a:tblPr firstRow="1" bandRow="1">
                <a:tableStyleId>{5C22544A-7EE6-4342-B048-85BDC9FD1C3A}</a:tableStyleId>
              </a:tblPr>
              <a:tblGrid>
                <a:gridCol w="2772336">
                  <a:extLst>
                    <a:ext uri="{9D8B030D-6E8A-4147-A177-3AD203B41FA5}">
                      <a16:colId xmlns:a16="http://schemas.microsoft.com/office/drawing/2014/main" val="2031688626"/>
                    </a:ext>
                  </a:extLst>
                </a:gridCol>
                <a:gridCol w="1952028">
                  <a:extLst>
                    <a:ext uri="{9D8B030D-6E8A-4147-A177-3AD203B41FA5}">
                      <a16:colId xmlns:a16="http://schemas.microsoft.com/office/drawing/2014/main" val="1115270877"/>
                    </a:ext>
                  </a:extLst>
                </a:gridCol>
                <a:gridCol w="2467000">
                  <a:extLst>
                    <a:ext uri="{9D8B030D-6E8A-4147-A177-3AD203B41FA5}">
                      <a16:colId xmlns:a16="http://schemas.microsoft.com/office/drawing/2014/main" val="1113002093"/>
                    </a:ext>
                  </a:extLst>
                </a:gridCol>
                <a:gridCol w="3897979">
                  <a:extLst>
                    <a:ext uri="{9D8B030D-6E8A-4147-A177-3AD203B41FA5}">
                      <a16:colId xmlns:a16="http://schemas.microsoft.com/office/drawing/2014/main" val="4208938843"/>
                    </a:ext>
                  </a:extLst>
                </a:gridCol>
              </a:tblGrid>
              <a:tr h="741680">
                <a:tc>
                  <a:txBody>
                    <a:bodyPr/>
                    <a:lstStyle/>
                    <a:p>
                      <a:pPr algn="just">
                        <a:lnSpc>
                          <a:spcPct val="125000"/>
                        </a:lnSpc>
                      </a:pPr>
                      <a:r>
                        <a:rPr lang="en-US" sz="2000">
                          <a:solidFill>
                            <a:schemeClr val="tx1"/>
                          </a:solidFill>
                        </a:rPr>
                        <a:t>                    Nội dung</a:t>
                      </a:r>
                    </a:p>
                    <a:p>
                      <a:pPr algn="just">
                        <a:lnSpc>
                          <a:spcPct val="125000"/>
                        </a:lnSpc>
                      </a:pPr>
                      <a:r>
                        <a:rPr lang="en-US" sz="2000">
                          <a:solidFill>
                            <a:schemeClr val="tx1"/>
                          </a:solidFill>
                        </a:rPr>
                        <a:t>Loại tế bào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solidFill>
                        <a:schemeClr val="tx1"/>
                      </a:solidFill>
                      <a:prstDash val="solid"/>
                      <a:round/>
                      <a:headEnd type="none" w="med" len="med"/>
                      <a:tailEnd type="none" w="med" len="med"/>
                    </a:lnTlToBr>
                    <a:solidFill>
                      <a:srgbClr val="FFC000"/>
                    </a:solidFill>
                  </a:tcPr>
                </a:tc>
                <a:tc>
                  <a:txBody>
                    <a:bodyPr/>
                    <a:lstStyle/>
                    <a:p>
                      <a:pPr algn="ctr">
                        <a:lnSpc>
                          <a:spcPct val="125000"/>
                        </a:lnSpc>
                      </a:pPr>
                      <a:r>
                        <a:rPr lang="en-US" sz="2000">
                          <a:solidFill>
                            <a:schemeClr val="tx1"/>
                          </a:solidFill>
                        </a:rPr>
                        <a:t>Số lượng NST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lnSpc>
                          <a:spcPct val="125000"/>
                        </a:lnSpc>
                      </a:pPr>
                      <a:r>
                        <a:rPr lang="en-US" sz="2000">
                          <a:solidFill>
                            <a:schemeClr val="tx1"/>
                          </a:solidFill>
                        </a:rPr>
                        <a:t>Mô tả hình dạng NST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lnSpc>
                          <a:spcPct val="125000"/>
                        </a:lnSpc>
                      </a:pPr>
                      <a:r>
                        <a:rPr lang="en-US" sz="2000">
                          <a:solidFill>
                            <a:schemeClr val="tx1"/>
                          </a:solidFill>
                        </a:rPr>
                        <a:t>Kiểu sắp xếp NST (giữa tế bào/ở 2 cực tế bào/sắp xếp ngẫu nhiên)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3351853376"/>
                  </a:ext>
                </a:extLst>
              </a:tr>
              <a:tr h="370840">
                <a:tc>
                  <a:txBody>
                    <a:bodyPr/>
                    <a:lstStyle/>
                    <a:p>
                      <a:pPr algn="ctr">
                        <a:lnSpc>
                          <a:spcPct val="125000"/>
                        </a:lnSpc>
                      </a:pPr>
                      <a:r>
                        <a:rPr lang="en-US" sz="200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25000"/>
                        </a:lnSpc>
                      </a:pPr>
                      <a:r>
                        <a:rPr lang="en-US" sz="200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25000"/>
                        </a:lnSpc>
                      </a:pPr>
                      <a:r>
                        <a:rPr lang="en-US" sz="200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25000"/>
                        </a:lnSpc>
                      </a:pPr>
                      <a:r>
                        <a:rPr lang="en-US" sz="200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38806783"/>
                  </a:ext>
                </a:extLst>
              </a:tr>
              <a:tr h="370840">
                <a:tc>
                  <a:txBody>
                    <a:bodyPr/>
                    <a:lstStyle/>
                    <a:p>
                      <a:pPr algn="ctr">
                        <a:lnSpc>
                          <a:spcPct val="125000"/>
                        </a:lnSpc>
                      </a:pPr>
                      <a:r>
                        <a:rPr lang="en-US" sz="200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25000"/>
                        </a:lnSpc>
                      </a:pPr>
                      <a:r>
                        <a:rPr lang="en-US" sz="200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25000"/>
                        </a:lnSpc>
                      </a:pPr>
                      <a:r>
                        <a:rPr lang="en-US" sz="200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25000"/>
                        </a:lnSpc>
                      </a:pPr>
                      <a:r>
                        <a:rPr lang="en-US" sz="200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94840849"/>
                  </a:ext>
                </a:extLst>
              </a:tr>
            </a:tbl>
          </a:graphicData>
        </a:graphic>
      </p:graphicFrame>
    </p:spTree>
    <p:extLst>
      <p:ext uri="{BB962C8B-B14F-4D97-AF65-F5344CB8AC3E}">
        <p14:creationId xmlns:p14="http://schemas.microsoft.com/office/powerpoint/2010/main" val="284634826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370A1B6-BE6E-C426-DAAC-BF4D566E2FB9}"/>
              </a:ext>
            </a:extLst>
          </p:cNvPr>
          <p:cNvSpPr>
            <a:spLocks noGrp="1"/>
          </p:cNvSpPr>
          <p:nvPr>
            <p:ph type="body" sz="quarter" idx="12"/>
          </p:nvPr>
        </p:nvSpPr>
        <p:spPr>
          <a:xfrm>
            <a:off x="2514622" y="661075"/>
            <a:ext cx="2517567" cy="683631"/>
          </a:xfrm>
          <a:solidFill>
            <a:schemeClr val="tx2"/>
          </a:solidFill>
        </p:spPr>
        <p:txBody>
          <a:bodyPr>
            <a:normAutofit lnSpcReduction="10000"/>
          </a:bodyPr>
          <a:lstStyle/>
          <a:p>
            <a:r>
              <a:rPr lang="en-US" sz="2800" b="1"/>
              <a:t>VẬN DỤNG</a:t>
            </a:r>
          </a:p>
        </p:txBody>
      </p:sp>
      <p:sp>
        <p:nvSpPr>
          <p:cNvPr id="6" name="Slide Number Placeholder 5">
            <a:extLst>
              <a:ext uri="{FF2B5EF4-FFF2-40B4-BE49-F238E27FC236}">
                <a16:creationId xmlns:a16="http://schemas.microsoft.com/office/drawing/2014/main" id="{3C7989E2-5F43-D4FD-A4FE-A155943EE886}"/>
              </a:ext>
            </a:extLst>
          </p:cNvPr>
          <p:cNvSpPr>
            <a:spLocks noGrp="1"/>
          </p:cNvSpPr>
          <p:nvPr>
            <p:ph type="sldNum" sz="quarter" idx="4"/>
          </p:nvPr>
        </p:nvSpPr>
        <p:spPr/>
        <p:txBody>
          <a:bodyPr/>
          <a:lstStyle/>
          <a:p>
            <a:fld id="{3A98EE3D-8CD1-4C3F-BD1C-C98C9596463C}" type="slidenum">
              <a:rPr lang="en-US" smtClean="0"/>
              <a:pPr/>
              <a:t>43</a:t>
            </a:fld>
            <a:endParaRPr lang="en-US" dirty="0"/>
          </a:p>
        </p:txBody>
      </p:sp>
      <p:sp>
        <p:nvSpPr>
          <p:cNvPr id="8" name="TextBox 7">
            <a:extLst>
              <a:ext uri="{FF2B5EF4-FFF2-40B4-BE49-F238E27FC236}">
                <a16:creationId xmlns:a16="http://schemas.microsoft.com/office/drawing/2014/main" id="{D8848FED-EE43-507E-CA8E-B7539920E075}"/>
              </a:ext>
            </a:extLst>
          </p:cNvPr>
          <p:cNvSpPr txBox="1"/>
          <p:nvPr/>
        </p:nvSpPr>
        <p:spPr>
          <a:xfrm>
            <a:off x="5080002" y="734892"/>
            <a:ext cx="6438896" cy="5125249"/>
          </a:xfrm>
          <a:prstGeom prst="rect">
            <a:avLst/>
          </a:prstGeom>
          <a:noFill/>
        </p:spPr>
        <p:txBody>
          <a:bodyPr wrap="square">
            <a:spAutoFit/>
          </a:bodyPr>
          <a:lstStyle/>
          <a:p>
            <a:pPr algn="just">
              <a:lnSpc>
                <a:spcPct val="125000"/>
              </a:lnSpc>
            </a:pPr>
            <a:r>
              <a:rPr lang="vi-VN" sz="2400" b="1"/>
              <a:t>Giả sử trong phòng thí nghiệm có hai tiêu bản NST cố định của cá thể cùng loài, trong đó một tiêu bản tế bào có bộ NST 2n, một tiêu bản tế bào có bộ NST 2n – 1 (bộ NST bị mất 1 chiếc). Cả hai tiêu bản đều bị mất nhãn ghi công thức NST.</a:t>
            </a:r>
          </a:p>
          <a:p>
            <a:pPr algn="just">
              <a:lnSpc>
                <a:spcPct val="125000"/>
              </a:lnSpc>
            </a:pPr>
            <a:r>
              <a:rPr lang="vi-VN" sz="2400"/>
              <a:t>a)</a:t>
            </a:r>
            <a:r>
              <a:rPr lang="en-US" sz="2400"/>
              <a:t> </a:t>
            </a:r>
            <a:r>
              <a:rPr lang="vi-VN" sz="2400"/>
              <a:t>Hệ gene trong tế bào 2n –</a:t>
            </a:r>
            <a:r>
              <a:rPr lang="en-US" sz="2400"/>
              <a:t> </a:t>
            </a:r>
            <a:r>
              <a:rPr lang="vi-VN" sz="2400"/>
              <a:t>1 có sự thay đổi như thế nào?</a:t>
            </a:r>
          </a:p>
          <a:p>
            <a:pPr algn="just">
              <a:lnSpc>
                <a:spcPct val="125000"/>
              </a:lnSpc>
            </a:pPr>
            <a:r>
              <a:rPr lang="vi-VN" sz="2400"/>
              <a:t>b)</a:t>
            </a:r>
            <a:r>
              <a:rPr lang="en-US" sz="2400"/>
              <a:t> </a:t>
            </a:r>
            <a:r>
              <a:rPr lang="vi-VN" sz="2400"/>
              <a:t>Bằng cách nào giúp xác định tiêu bản nào là của tế bào có bộ NST 2n, tiêu bản nào là của tế bào có bộ NST 2n –</a:t>
            </a:r>
            <a:r>
              <a:rPr lang="en-US" sz="2400"/>
              <a:t> </a:t>
            </a:r>
            <a:r>
              <a:rPr lang="vi-VN" sz="2400"/>
              <a:t>1?</a:t>
            </a:r>
          </a:p>
        </p:txBody>
      </p:sp>
      <p:pic>
        <p:nvPicPr>
          <p:cNvPr id="1026" name="Picture 2" descr="Em Bé Học Bài, Học Sinh Mầm Non 1 - KhoThietKe.Net">
            <a:extLst>
              <a:ext uri="{FF2B5EF4-FFF2-40B4-BE49-F238E27FC236}">
                <a16:creationId xmlns:a16="http://schemas.microsoft.com/office/drawing/2014/main" id="{C5A45EFF-5ED8-2B0C-8764-95B04657DF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7735" y="1428376"/>
            <a:ext cx="3033773" cy="48648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910564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370A1B6-BE6E-C426-DAAC-BF4D566E2FB9}"/>
              </a:ext>
            </a:extLst>
          </p:cNvPr>
          <p:cNvSpPr>
            <a:spLocks noGrp="1"/>
          </p:cNvSpPr>
          <p:nvPr>
            <p:ph type="body" sz="quarter" idx="12"/>
          </p:nvPr>
        </p:nvSpPr>
        <p:spPr>
          <a:xfrm>
            <a:off x="2514622" y="661075"/>
            <a:ext cx="2517567" cy="683631"/>
          </a:xfrm>
          <a:solidFill>
            <a:schemeClr val="accent1"/>
          </a:solidFill>
        </p:spPr>
        <p:txBody>
          <a:bodyPr>
            <a:normAutofit fontScale="92500" lnSpcReduction="20000"/>
          </a:bodyPr>
          <a:lstStyle/>
          <a:p>
            <a:pPr>
              <a:lnSpc>
                <a:spcPct val="110000"/>
              </a:lnSpc>
            </a:pPr>
            <a:r>
              <a:rPr lang="en-US" sz="2800" b="1"/>
              <a:t>HƯỚNG DẪN</a:t>
            </a:r>
          </a:p>
        </p:txBody>
      </p:sp>
      <p:sp>
        <p:nvSpPr>
          <p:cNvPr id="6" name="Slide Number Placeholder 5">
            <a:extLst>
              <a:ext uri="{FF2B5EF4-FFF2-40B4-BE49-F238E27FC236}">
                <a16:creationId xmlns:a16="http://schemas.microsoft.com/office/drawing/2014/main" id="{3C7989E2-5F43-D4FD-A4FE-A155943EE886}"/>
              </a:ext>
            </a:extLst>
          </p:cNvPr>
          <p:cNvSpPr>
            <a:spLocks noGrp="1"/>
          </p:cNvSpPr>
          <p:nvPr>
            <p:ph type="sldNum" sz="quarter" idx="4"/>
          </p:nvPr>
        </p:nvSpPr>
        <p:spPr/>
        <p:txBody>
          <a:bodyPr/>
          <a:lstStyle/>
          <a:p>
            <a:fld id="{3A98EE3D-8CD1-4C3F-BD1C-C98C9596463C}" type="slidenum">
              <a:rPr lang="en-US" smtClean="0"/>
              <a:pPr/>
              <a:t>44</a:t>
            </a:fld>
            <a:endParaRPr lang="en-US" dirty="0"/>
          </a:p>
        </p:txBody>
      </p:sp>
      <p:pic>
        <p:nvPicPr>
          <p:cNvPr id="1026" name="Picture 2" descr="Em Bé Học Bài, Học Sinh Mầm Non 1 - KhoThietKe.Net">
            <a:extLst>
              <a:ext uri="{FF2B5EF4-FFF2-40B4-BE49-F238E27FC236}">
                <a16:creationId xmlns:a16="http://schemas.microsoft.com/office/drawing/2014/main" id="{C5A45EFF-5ED8-2B0C-8764-95B04657DF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7735" y="1428376"/>
            <a:ext cx="3033773" cy="486484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D0073A2-DB0E-DC5D-6FD4-3E5AE2A71834}"/>
              </a:ext>
            </a:extLst>
          </p:cNvPr>
          <p:cNvSpPr txBox="1"/>
          <p:nvPr/>
        </p:nvSpPr>
        <p:spPr>
          <a:xfrm>
            <a:off x="5080001" y="1344706"/>
            <a:ext cx="6404538" cy="4355808"/>
          </a:xfrm>
          <a:prstGeom prst="rect">
            <a:avLst/>
          </a:prstGeom>
          <a:noFill/>
        </p:spPr>
        <p:txBody>
          <a:bodyPr wrap="square">
            <a:spAutoFit/>
          </a:bodyPr>
          <a:lstStyle/>
          <a:p>
            <a:pPr algn="just">
              <a:lnSpc>
                <a:spcPct val="125000"/>
              </a:lnSpc>
              <a:spcAft>
                <a:spcPts val="1200"/>
              </a:spcAft>
            </a:pPr>
            <a:r>
              <a:rPr lang="vi-VN" sz="2400"/>
              <a:t>a)</a:t>
            </a:r>
            <a:r>
              <a:rPr lang="en-US" sz="2400"/>
              <a:t> </a:t>
            </a:r>
            <a:r>
              <a:rPr lang="vi-VN" sz="2400"/>
              <a:t>Hệ gene trong tế bào 2n –</a:t>
            </a:r>
            <a:r>
              <a:rPr lang="en-US" sz="2400"/>
              <a:t> </a:t>
            </a:r>
            <a:r>
              <a:rPr lang="vi-VN" sz="2400"/>
              <a:t>1 có bị thay đổi theo hướng mất đi các alele vốn tồn tại trên NST trước khi bị mất đi đó.</a:t>
            </a:r>
          </a:p>
          <a:p>
            <a:pPr algn="just">
              <a:lnSpc>
                <a:spcPct val="125000"/>
              </a:lnSpc>
              <a:spcAft>
                <a:spcPts val="1200"/>
              </a:spcAft>
            </a:pPr>
            <a:r>
              <a:rPr lang="vi-VN" sz="2400"/>
              <a:t>b)</a:t>
            </a:r>
            <a:r>
              <a:rPr lang="en-US" sz="2400"/>
              <a:t> </a:t>
            </a:r>
            <a:r>
              <a:rPr lang="vi-VN" sz="2400"/>
              <a:t>Để xác định tiêu bản nào là của tế bào có bộ NST 2n, tiêu bản nào là của tế bào có bộ NST 2n –</a:t>
            </a:r>
            <a:r>
              <a:rPr lang="en-US" sz="2400"/>
              <a:t> </a:t>
            </a:r>
            <a:r>
              <a:rPr lang="vi-VN" sz="2400"/>
              <a:t>1 ta tiến hành quan sát tiêu các tiêu bản này dưới kính hiển vi quang học. Kết quả tế bào 2n có </a:t>
            </a:r>
            <a:r>
              <a:rPr lang="en-US" sz="2400"/>
              <a:t>số </a:t>
            </a:r>
            <a:r>
              <a:rPr lang="vi-VN" sz="2400"/>
              <a:t>lượng NST là một số chẵn, tế bào 2n –</a:t>
            </a:r>
            <a:r>
              <a:rPr lang="en-US" sz="2400"/>
              <a:t> </a:t>
            </a:r>
            <a:r>
              <a:rPr lang="vi-VN" sz="2400"/>
              <a:t>1 có số lượng NST là một số lẻ.</a:t>
            </a:r>
          </a:p>
        </p:txBody>
      </p:sp>
    </p:spTree>
    <p:extLst>
      <p:ext uri="{BB962C8B-B14F-4D97-AF65-F5344CB8AC3E}">
        <p14:creationId xmlns:p14="http://schemas.microsoft.com/office/powerpoint/2010/main" val="3603969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99A48-A5C4-EFFD-853A-0B7EF01288DB}"/>
              </a:ext>
            </a:extLst>
          </p:cNvPr>
          <p:cNvSpPr>
            <a:spLocks noGrp="1"/>
          </p:cNvSpPr>
          <p:nvPr>
            <p:ph type="title"/>
          </p:nvPr>
        </p:nvSpPr>
        <p:spPr>
          <a:xfrm>
            <a:off x="472582" y="393646"/>
            <a:ext cx="3260519" cy="5484640"/>
          </a:xfrm>
        </p:spPr>
        <p:txBody>
          <a:bodyPr/>
          <a:lstStyle/>
          <a:p>
            <a:r>
              <a:rPr lang="en-US"/>
              <a:t>TÓM LẠI</a:t>
            </a:r>
            <a:endParaRPr lang="en-US" dirty="0"/>
          </a:p>
        </p:txBody>
      </p:sp>
      <p:sp>
        <p:nvSpPr>
          <p:cNvPr id="5" name="Slide Number Placeholder 4">
            <a:extLst>
              <a:ext uri="{FF2B5EF4-FFF2-40B4-BE49-F238E27FC236}">
                <a16:creationId xmlns:a16="http://schemas.microsoft.com/office/drawing/2014/main" id="{321E181C-31B4-9716-262F-DDD8025DE3F1}"/>
              </a:ext>
            </a:extLst>
          </p:cNvPr>
          <p:cNvSpPr>
            <a:spLocks noGrp="1"/>
          </p:cNvSpPr>
          <p:nvPr>
            <p:ph type="sldNum" sz="quarter" idx="4"/>
          </p:nvPr>
        </p:nvSpPr>
        <p:spPr>
          <a:xfrm>
            <a:off x="3824749" y="5990069"/>
            <a:ext cx="7728153" cy="365125"/>
          </a:xfrm>
        </p:spPr>
        <p:txBody>
          <a:bodyPr/>
          <a:lstStyle/>
          <a:p>
            <a:fld id="{3A98EE3D-8CD1-4C3F-BD1C-C98C9596463C}" type="slidenum">
              <a:rPr lang="en-US" smtClean="0"/>
              <a:pPr/>
              <a:t>45</a:t>
            </a:fld>
            <a:endParaRPr lang="en-US" dirty="0"/>
          </a:p>
        </p:txBody>
      </p:sp>
      <p:sp>
        <p:nvSpPr>
          <p:cNvPr id="33" name="Rectangle: Rounded Corners 32">
            <a:extLst>
              <a:ext uri="{FF2B5EF4-FFF2-40B4-BE49-F238E27FC236}">
                <a16:creationId xmlns:a16="http://schemas.microsoft.com/office/drawing/2014/main" id="{6309697A-AEC5-6786-08D5-A4C65EECD945}"/>
              </a:ext>
            </a:extLst>
          </p:cNvPr>
          <p:cNvSpPr/>
          <p:nvPr/>
        </p:nvSpPr>
        <p:spPr>
          <a:xfrm>
            <a:off x="314793" y="608763"/>
            <a:ext cx="11668030" cy="1474870"/>
          </a:xfrm>
          <a:prstGeom prst="roundRect">
            <a:avLst>
              <a:gd name="adj" fmla="val 8978"/>
            </a:avLst>
          </a:prstGeom>
          <a:solidFill>
            <a:schemeClr val="bg1"/>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30000"/>
              </a:lnSpc>
            </a:pPr>
            <a:r>
              <a:rPr lang="vi-VN" sz="2800" b="1" dirty="0">
                <a:solidFill>
                  <a:srgbClr val="0070C0"/>
                </a:solidFill>
              </a:rPr>
              <a:t>NST</a:t>
            </a:r>
            <a:r>
              <a:rPr lang="vi-VN" sz="2800" dirty="0">
                <a:solidFill>
                  <a:srgbClr val="0070C0"/>
                </a:solidFill>
              </a:rPr>
              <a:t> là cấu trúc mang gene nằm trong nhân tế bào, là cơ sở vật chất chủ yếu của tính di truyền ở cấp độ tế bào của sinh vật nhân thực.</a:t>
            </a:r>
          </a:p>
        </p:txBody>
      </p:sp>
      <p:sp>
        <p:nvSpPr>
          <p:cNvPr id="34" name="Rectangle: Rounded Corners 33">
            <a:extLst>
              <a:ext uri="{FF2B5EF4-FFF2-40B4-BE49-F238E27FC236}">
                <a16:creationId xmlns:a16="http://schemas.microsoft.com/office/drawing/2014/main" id="{D4BA4304-86DD-64CD-65E2-EB33DD253963}"/>
              </a:ext>
            </a:extLst>
          </p:cNvPr>
          <p:cNvSpPr/>
          <p:nvPr/>
        </p:nvSpPr>
        <p:spPr>
          <a:xfrm>
            <a:off x="261985" y="1976351"/>
            <a:ext cx="11668029" cy="3609788"/>
          </a:xfrm>
          <a:prstGeom prst="roundRect">
            <a:avLst>
              <a:gd name="adj" fmla="val 6579"/>
            </a:avLst>
          </a:prstGeom>
          <a:solidFill>
            <a:schemeClr val="bg1"/>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30000"/>
              </a:lnSpc>
            </a:pPr>
            <a:r>
              <a:rPr lang="vi-VN" sz="2800" dirty="0">
                <a:solidFill>
                  <a:srgbClr val="0070C0"/>
                </a:solidFill>
              </a:rPr>
              <a:t>Mỗi loài sinh vật có bộ NST đặc trưng về </a:t>
            </a:r>
            <a:r>
              <a:rPr lang="vi-VN" sz="2800" b="1" dirty="0">
                <a:solidFill>
                  <a:srgbClr val="0070C0"/>
                </a:solidFill>
              </a:rPr>
              <a:t>số lượng, hình dạng và cấu trúc.</a:t>
            </a:r>
            <a:r>
              <a:rPr lang="vi-VN" sz="2800" dirty="0">
                <a:solidFill>
                  <a:srgbClr val="0070C0"/>
                </a:solidFill>
              </a:rPr>
              <a:t> Trong tế bào sinh dưỡng, các NST tồn tại thành từng cặp tương đồng. Bộ NST lưỡng bội có chứa các cặp NST tương đồng, mỗi cặp gồm hai chiếc. Bộ NST trong các giao tử là bộ NST đơn bội, có số lượng NST giảm đi một nửa so với tế bào sinh dưỡng.</a:t>
            </a:r>
          </a:p>
        </p:txBody>
      </p:sp>
    </p:spTree>
    <p:extLst>
      <p:ext uri="{BB962C8B-B14F-4D97-AF65-F5344CB8AC3E}">
        <p14:creationId xmlns:p14="http://schemas.microsoft.com/office/powerpoint/2010/main" val="56191925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99A48-A5C4-EFFD-853A-0B7EF01288DB}"/>
              </a:ext>
            </a:extLst>
          </p:cNvPr>
          <p:cNvSpPr>
            <a:spLocks noGrp="1"/>
          </p:cNvSpPr>
          <p:nvPr>
            <p:ph type="title"/>
          </p:nvPr>
        </p:nvSpPr>
        <p:spPr>
          <a:xfrm>
            <a:off x="472582" y="393646"/>
            <a:ext cx="3260519" cy="5484640"/>
          </a:xfrm>
        </p:spPr>
        <p:txBody>
          <a:bodyPr/>
          <a:lstStyle/>
          <a:p>
            <a:r>
              <a:rPr lang="en-US"/>
              <a:t>TÓM LẠI</a:t>
            </a:r>
            <a:endParaRPr lang="en-US" dirty="0"/>
          </a:p>
        </p:txBody>
      </p:sp>
      <p:sp>
        <p:nvSpPr>
          <p:cNvPr id="5" name="Slide Number Placeholder 4">
            <a:extLst>
              <a:ext uri="{FF2B5EF4-FFF2-40B4-BE49-F238E27FC236}">
                <a16:creationId xmlns:a16="http://schemas.microsoft.com/office/drawing/2014/main" id="{321E181C-31B4-9716-262F-DDD8025DE3F1}"/>
              </a:ext>
            </a:extLst>
          </p:cNvPr>
          <p:cNvSpPr>
            <a:spLocks noGrp="1"/>
          </p:cNvSpPr>
          <p:nvPr>
            <p:ph type="sldNum" sz="quarter" idx="4"/>
          </p:nvPr>
        </p:nvSpPr>
        <p:spPr>
          <a:xfrm>
            <a:off x="3824749" y="5990069"/>
            <a:ext cx="7728153" cy="365125"/>
          </a:xfrm>
        </p:spPr>
        <p:txBody>
          <a:bodyPr/>
          <a:lstStyle/>
          <a:p>
            <a:fld id="{3A98EE3D-8CD1-4C3F-BD1C-C98C9596463C}" type="slidenum">
              <a:rPr lang="en-US" smtClean="0"/>
              <a:pPr/>
              <a:t>46</a:t>
            </a:fld>
            <a:endParaRPr lang="en-US" dirty="0"/>
          </a:p>
        </p:txBody>
      </p:sp>
      <p:sp>
        <p:nvSpPr>
          <p:cNvPr id="3" name="Rectangle: Rounded Corners 2">
            <a:extLst>
              <a:ext uri="{FF2B5EF4-FFF2-40B4-BE49-F238E27FC236}">
                <a16:creationId xmlns:a16="http://schemas.microsoft.com/office/drawing/2014/main" id="{C0161FA2-A7B3-2202-0837-85AF5E8B9B51}"/>
              </a:ext>
            </a:extLst>
          </p:cNvPr>
          <p:cNvSpPr/>
          <p:nvPr/>
        </p:nvSpPr>
        <p:spPr>
          <a:xfrm>
            <a:off x="704538" y="686457"/>
            <a:ext cx="11373908" cy="2128460"/>
          </a:xfrm>
          <a:prstGeom prst="roundRect">
            <a:avLst>
              <a:gd name="adj" fmla="val 8978"/>
            </a:avLst>
          </a:prstGeom>
          <a:solidFill>
            <a:srgbClr val="1237F2"/>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30000"/>
              </a:lnSpc>
            </a:pPr>
            <a:r>
              <a:rPr lang="vi-VN" sz="2400" dirty="0"/>
              <a:t>NST được cấu tạo bởi chất nhiễm sắc, bao gồm </a:t>
            </a:r>
            <a:r>
              <a:rPr lang="vi-VN" sz="2400" b="1" dirty="0">
                <a:solidFill>
                  <a:srgbClr val="FFFF00"/>
                </a:solidFill>
              </a:rPr>
              <a:t>DNA và protein histone.</a:t>
            </a:r>
            <a:r>
              <a:rPr lang="vi-VN" sz="2400" dirty="0"/>
              <a:t> Mỗi NST đơn chứa một phân tử DNA và nhiều phân tử histone. Khi DNA tái bản, NST đơn biến đổi thành NST kép.</a:t>
            </a:r>
          </a:p>
        </p:txBody>
      </p:sp>
      <p:sp>
        <p:nvSpPr>
          <p:cNvPr id="4" name="Rectangle: Rounded Corners 3">
            <a:extLst>
              <a:ext uri="{FF2B5EF4-FFF2-40B4-BE49-F238E27FC236}">
                <a16:creationId xmlns:a16="http://schemas.microsoft.com/office/drawing/2014/main" id="{3997B773-1361-A76C-8A53-D455C0E1E711}"/>
              </a:ext>
            </a:extLst>
          </p:cNvPr>
          <p:cNvSpPr/>
          <p:nvPr/>
        </p:nvSpPr>
        <p:spPr>
          <a:xfrm>
            <a:off x="704538" y="3027929"/>
            <a:ext cx="11373907" cy="1318500"/>
          </a:xfrm>
          <a:prstGeom prst="roundRect">
            <a:avLst>
              <a:gd name="adj" fmla="val 8978"/>
            </a:avLst>
          </a:prstGeom>
          <a:solidFill>
            <a:srgbClr val="C00000"/>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30000"/>
              </a:lnSpc>
            </a:pPr>
            <a:r>
              <a:rPr lang="vi-VN" sz="2400" dirty="0"/>
              <a:t>Trong nhân tế bào, NST là cấu trúc mang gene, các gene </a:t>
            </a:r>
            <a:r>
              <a:rPr lang="vi-VN" sz="2400" b="1" dirty="0">
                <a:solidFill>
                  <a:srgbClr val="FFFF00"/>
                </a:solidFill>
              </a:rPr>
              <a:t>sắp xếp theo chiều dọc </a:t>
            </a:r>
            <a:r>
              <a:rPr lang="vi-VN" sz="2400" dirty="0"/>
              <a:t>trên NST.</a:t>
            </a:r>
          </a:p>
        </p:txBody>
      </p:sp>
      <p:sp>
        <p:nvSpPr>
          <p:cNvPr id="6" name="Rectangle: Rounded Corners 5">
            <a:extLst>
              <a:ext uri="{FF2B5EF4-FFF2-40B4-BE49-F238E27FC236}">
                <a16:creationId xmlns:a16="http://schemas.microsoft.com/office/drawing/2014/main" id="{C328F152-1885-75FD-13FD-DFFCF66A3CB1}"/>
              </a:ext>
            </a:extLst>
          </p:cNvPr>
          <p:cNvSpPr/>
          <p:nvPr/>
        </p:nvSpPr>
        <p:spPr>
          <a:xfrm>
            <a:off x="704538" y="4559441"/>
            <a:ext cx="11373907" cy="1704502"/>
          </a:xfrm>
          <a:prstGeom prst="roundRect">
            <a:avLst>
              <a:gd name="adj" fmla="val 8978"/>
            </a:avLst>
          </a:prstGeom>
          <a:solidFill>
            <a:srgbClr val="00B050"/>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30000"/>
              </a:lnSpc>
            </a:pPr>
            <a:r>
              <a:rPr lang="vi-VN" sz="2400" dirty="0"/>
              <a:t>Quan sát hoặc chụp ảnh được </a:t>
            </a:r>
            <a:r>
              <a:rPr lang="vi-VN" sz="2400" b="1" dirty="0">
                <a:solidFill>
                  <a:srgbClr val="FFFF00"/>
                </a:solidFill>
              </a:rPr>
              <a:t>hình dạng và vị trí phân bố của NST </a:t>
            </a:r>
            <a:r>
              <a:rPr lang="vi-VN" sz="2400" dirty="0"/>
              <a:t>trong tế bào dưới kính hiển vi, vẽ hình ảnh NST quan sát được vào vở.</a:t>
            </a:r>
          </a:p>
        </p:txBody>
      </p:sp>
    </p:spTree>
    <p:extLst>
      <p:ext uri="{BB962C8B-B14F-4D97-AF65-F5344CB8AC3E}">
        <p14:creationId xmlns:p14="http://schemas.microsoft.com/office/powerpoint/2010/main" val="209836033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Classroom with Green Board and Desks PNG Clipart Image​ | Gallery  Yopriceville - High-Quality Free Images and Transparent PNG Clipart">
            <a:extLst>
              <a:ext uri="{FF2B5EF4-FFF2-40B4-BE49-F238E27FC236}">
                <a16:creationId xmlns:a16="http://schemas.microsoft.com/office/drawing/2014/main" id="{26DF2CD5-48EE-853F-6976-5D6525FD2FC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708"/>
          <a:stretch/>
        </p:blipFill>
        <p:spPr bwMode="auto">
          <a:xfrm>
            <a:off x="633910" y="168409"/>
            <a:ext cx="11233876" cy="668959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89EB95A-2662-73A5-CF3B-9265013C0B56}"/>
              </a:ext>
            </a:extLst>
          </p:cNvPr>
          <p:cNvSpPr txBox="1"/>
          <p:nvPr/>
        </p:nvSpPr>
        <p:spPr>
          <a:xfrm>
            <a:off x="2737223" y="1069788"/>
            <a:ext cx="6717553" cy="1809150"/>
          </a:xfrm>
          <a:prstGeom prst="rect">
            <a:avLst/>
          </a:prstGeom>
          <a:noFill/>
        </p:spPr>
        <p:txBody>
          <a:bodyPr wrap="square" rtlCol="0">
            <a:spAutoFit/>
          </a:bodyPr>
          <a:lstStyle/>
          <a:p>
            <a:pPr algn="ctr">
              <a:lnSpc>
                <a:spcPct val="125000"/>
              </a:lnSpc>
            </a:pPr>
            <a:r>
              <a:rPr lang="en-US" sz="3600" b="1">
                <a:solidFill>
                  <a:srgbClr val="FFFF00"/>
                </a:solidFill>
              </a:rPr>
              <a:t>TRẮC NGHIỆM ÔN TẬP</a:t>
            </a:r>
          </a:p>
          <a:p>
            <a:pPr algn="ctr">
              <a:lnSpc>
                <a:spcPct val="125000"/>
              </a:lnSpc>
            </a:pPr>
            <a:r>
              <a:rPr lang="en-US" sz="2800" b="1" i="1">
                <a:solidFill>
                  <a:schemeClr val="bg1"/>
                </a:solidFill>
              </a:rPr>
              <a:t>Chọn 1 trong các phương án A, B, C hoặc D được xem là chính xác</a:t>
            </a:r>
          </a:p>
        </p:txBody>
      </p:sp>
    </p:spTree>
    <p:extLst>
      <p:ext uri="{BB962C8B-B14F-4D97-AF65-F5344CB8AC3E}">
        <p14:creationId xmlns:p14="http://schemas.microsoft.com/office/powerpoint/2010/main" val="267099799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141609C-444B-4E33-A212-B2CD27C4E418}"/>
              </a:ext>
            </a:extLst>
          </p:cNvPr>
          <p:cNvSpPr/>
          <p:nvPr/>
        </p:nvSpPr>
        <p:spPr>
          <a:xfrm>
            <a:off x="0" y="0"/>
            <a:ext cx="12192000" cy="1428376"/>
          </a:xfrm>
          <a:prstGeom prst="rect">
            <a:avLst/>
          </a:prstGeom>
          <a:gradFill>
            <a:gsLst>
              <a:gs pos="0">
                <a:schemeClr val="bg2">
                  <a:alpha val="85000"/>
                </a:schemeClr>
              </a:gs>
              <a:gs pos="100000">
                <a:schemeClr val="accent1">
                  <a:alpha val="8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A4D9442-42C2-795C-24C2-F239EB969BCF}"/>
              </a:ext>
            </a:extLst>
          </p:cNvPr>
          <p:cNvSpPr txBox="1"/>
          <p:nvPr/>
        </p:nvSpPr>
        <p:spPr>
          <a:xfrm>
            <a:off x="764987" y="112401"/>
            <a:ext cx="11140142" cy="1154355"/>
          </a:xfrm>
          <a:prstGeom prst="rect">
            <a:avLst/>
          </a:prstGeom>
          <a:noFill/>
        </p:spPr>
        <p:txBody>
          <a:bodyPr wrap="square">
            <a:spAutoFit/>
          </a:bodyPr>
          <a:lstStyle/>
          <a:p>
            <a:pPr>
              <a:lnSpc>
                <a:spcPct val="130000"/>
              </a:lnSpc>
            </a:pPr>
            <a:r>
              <a:rPr lang="vi-VN" sz="2800" b="1">
                <a:solidFill>
                  <a:schemeClr val="bg1"/>
                </a:solidFill>
              </a:rPr>
              <a:t>Phát biểu nào dưới đây về nhiễm sắc thể của sinh vật nhân thực là đúng?</a:t>
            </a:r>
          </a:p>
        </p:txBody>
      </p:sp>
      <p:sp>
        <p:nvSpPr>
          <p:cNvPr id="8" name="TextBox 7">
            <a:extLst>
              <a:ext uri="{FF2B5EF4-FFF2-40B4-BE49-F238E27FC236}">
                <a16:creationId xmlns:a16="http://schemas.microsoft.com/office/drawing/2014/main" id="{56CE21BF-EE1B-EB4E-6408-F397CEB65FD8}"/>
              </a:ext>
            </a:extLst>
          </p:cNvPr>
          <p:cNvSpPr txBox="1"/>
          <p:nvPr/>
        </p:nvSpPr>
        <p:spPr>
          <a:xfrm>
            <a:off x="908423" y="1600990"/>
            <a:ext cx="10853270" cy="3244158"/>
          </a:xfrm>
          <a:prstGeom prst="rect">
            <a:avLst/>
          </a:prstGeom>
          <a:noFill/>
        </p:spPr>
        <p:txBody>
          <a:bodyPr wrap="square">
            <a:spAutoFit/>
          </a:bodyPr>
          <a:lstStyle/>
          <a:p>
            <a:pPr>
              <a:lnSpc>
                <a:spcPct val="150000"/>
              </a:lnSpc>
            </a:pPr>
            <a:r>
              <a:rPr lang="vi-VN" sz="2800" b="1"/>
              <a:t>A. </a:t>
            </a:r>
            <a:r>
              <a:rPr lang="vi-VN" sz="2800"/>
              <a:t>Nhiễm sắc thể chỉ có DNA.</a:t>
            </a:r>
          </a:p>
          <a:p>
            <a:pPr>
              <a:lnSpc>
                <a:spcPct val="150000"/>
              </a:lnSpc>
            </a:pPr>
            <a:r>
              <a:rPr lang="vi-VN" sz="2800" b="1"/>
              <a:t>B. </a:t>
            </a:r>
            <a:r>
              <a:rPr lang="vi-VN" sz="2800"/>
              <a:t>Nucleosome là đơn vị chức năng cơ bản của nhiễm sắc thể.</a:t>
            </a:r>
          </a:p>
          <a:p>
            <a:pPr>
              <a:lnSpc>
                <a:spcPct val="150000"/>
              </a:lnSpc>
            </a:pPr>
            <a:r>
              <a:rPr lang="vi-VN" sz="2800" b="1"/>
              <a:t>C. </a:t>
            </a:r>
            <a:r>
              <a:rPr lang="vi-VN" sz="2800"/>
              <a:t>Số lượng gene trên nhiễm sắc thể là khác nhau giữa các loại tế bào của cơ thể sinh vật.</a:t>
            </a:r>
          </a:p>
          <a:p>
            <a:pPr>
              <a:lnSpc>
                <a:spcPct val="150000"/>
              </a:lnSpc>
            </a:pPr>
            <a:r>
              <a:rPr lang="vi-VN" sz="2800" b="1"/>
              <a:t>D. </a:t>
            </a:r>
            <a:r>
              <a:rPr lang="vi-VN" sz="2800"/>
              <a:t>Nhiễm sắc thể bao gồm một phân tử DNA mạch kép.</a:t>
            </a:r>
            <a:endParaRPr lang="en-US" sz="2800"/>
          </a:p>
        </p:txBody>
      </p:sp>
      <p:sp>
        <p:nvSpPr>
          <p:cNvPr id="9" name="Rectangle: Rounded Corners 8">
            <a:extLst>
              <a:ext uri="{FF2B5EF4-FFF2-40B4-BE49-F238E27FC236}">
                <a16:creationId xmlns:a16="http://schemas.microsoft.com/office/drawing/2014/main" id="{D5544183-6A51-49ED-7966-D89C3DB0A1A0}"/>
              </a:ext>
            </a:extLst>
          </p:cNvPr>
          <p:cNvSpPr/>
          <p:nvPr/>
        </p:nvSpPr>
        <p:spPr>
          <a:xfrm>
            <a:off x="842683" y="4349101"/>
            <a:ext cx="543859" cy="496047"/>
          </a:xfrm>
          <a:prstGeom prst="roundRect">
            <a:avLst/>
          </a:prstGeom>
          <a:gradFill>
            <a:gsLst>
              <a:gs pos="0">
                <a:schemeClr val="bg2">
                  <a:alpha val="85000"/>
                </a:schemeClr>
              </a:gs>
              <a:gs pos="100000">
                <a:schemeClr val="accent1">
                  <a:alpha val="8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36397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141609C-444B-4E33-A212-B2CD27C4E418}"/>
              </a:ext>
            </a:extLst>
          </p:cNvPr>
          <p:cNvSpPr/>
          <p:nvPr/>
        </p:nvSpPr>
        <p:spPr>
          <a:xfrm>
            <a:off x="0" y="0"/>
            <a:ext cx="12192000" cy="1428376"/>
          </a:xfrm>
          <a:prstGeom prst="rect">
            <a:avLst/>
          </a:prstGeom>
          <a:gradFill>
            <a:gsLst>
              <a:gs pos="0">
                <a:schemeClr val="bg2">
                  <a:alpha val="85000"/>
                </a:schemeClr>
              </a:gs>
              <a:gs pos="100000">
                <a:schemeClr val="accent1">
                  <a:alpha val="8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A4D9442-42C2-795C-24C2-F239EB969BCF}"/>
              </a:ext>
            </a:extLst>
          </p:cNvPr>
          <p:cNvSpPr txBox="1"/>
          <p:nvPr/>
        </p:nvSpPr>
        <p:spPr>
          <a:xfrm>
            <a:off x="764987" y="112401"/>
            <a:ext cx="11140142" cy="1154355"/>
          </a:xfrm>
          <a:prstGeom prst="rect">
            <a:avLst/>
          </a:prstGeom>
          <a:noFill/>
        </p:spPr>
        <p:txBody>
          <a:bodyPr wrap="square">
            <a:spAutoFit/>
          </a:bodyPr>
          <a:lstStyle/>
          <a:p>
            <a:pPr>
              <a:lnSpc>
                <a:spcPct val="130000"/>
              </a:lnSpc>
            </a:pPr>
            <a:r>
              <a:rPr lang="vi-VN" sz="2800" b="1">
                <a:solidFill>
                  <a:schemeClr val="bg1"/>
                </a:solidFill>
              </a:rPr>
              <a:t>Nếu một tế bào sinh vật nhân thực không có khả năng tổng hợp protein histone thì điều nào dưới đây có thể diễn ra?</a:t>
            </a:r>
          </a:p>
        </p:txBody>
      </p:sp>
      <p:sp>
        <p:nvSpPr>
          <p:cNvPr id="8" name="TextBox 7">
            <a:extLst>
              <a:ext uri="{FF2B5EF4-FFF2-40B4-BE49-F238E27FC236}">
                <a16:creationId xmlns:a16="http://schemas.microsoft.com/office/drawing/2014/main" id="{56CE21BF-EE1B-EB4E-6408-F397CEB65FD8}"/>
              </a:ext>
            </a:extLst>
          </p:cNvPr>
          <p:cNvSpPr txBox="1"/>
          <p:nvPr/>
        </p:nvSpPr>
        <p:spPr>
          <a:xfrm>
            <a:off x="908423" y="1600990"/>
            <a:ext cx="10853270" cy="4536819"/>
          </a:xfrm>
          <a:prstGeom prst="rect">
            <a:avLst/>
          </a:prstGeom>
          <a:noFill/>
        </p:spPr>
        <p:txBody>
          <a:bodyPr wrap="square">
            <a:spAutoFit/>
          </a:bodyPr>
          <a:lstStyle/>
          <a:p>
            <a:pPr>
              <a:lnSpc>
                <a:spcPct val="150000"/>
              </a:lnSpc>
            </a:pPr>
            <a:r>
              <a:rPr lang="vi-VN" sz="2800" b="1"/>
              <a:t>A. </a:t>
            </a:r>
            <a:r>
              <a:rPr lang="vi-VN" sz="2800"/>
              <a:t>DNA của tế bào không liên kết với protein để hình thành nhiễm sắc thể trong nhân tế bào.</a:t>
            </a:r>
          </a:p>
          <a:p>
            <a:pPr>
              <a:lnSpc>
                <a:spcPct val="150000"/>
              </a:lnSpc>
            </a:pPr>
            <a:r>
              <a:rPr lang="vi-VN" sz="2800" b="1"/>
              <a:t>B. </a:t>
            </a:r>
            <a:r>
              <a:rPr lang="vi-VN" sz="2800"/>
              <a:t>Không hình thành sợi tơ vô sắc để giúp tế bào phân chia.</a:t>
            </a:r>
          </a:p>
          <a:p>
            <a:pPr>
              <a:lnSpc>
                <a:spcPct val="150000"/>
              </a:lnSpc>
            </a:pPr>
            <a:r>
              <a:rPr lang="vi-VN" sz="2800" b="1"/>
              <a:t>C. </a:t>
            </a:r>
            <a:r>
              <a:rPr lang="vi-VN" sz="2800"/>
              <a:t>Hoạt động của các gene khác sẽ được kích hoạt để bù đắp cho việc thiếu histone.</a:t>
            </a:r>
          </a:p>
          <a:p>
            <a:pPr>
              <a:lnSpc>
                <a:spcPct val="150000"/>
              </a:lnSpc>
            </a:pPr>
            <a:r>
              <a:rPr lang="vi-VN" sz="2800" b="1"/>
              <a:t>D. </a:t>
            </a:r>
            <a:r>
              <a:rPr lang="vi-VN" sz="2800"/>
              <a:t>Tế bào của cơ thể sẽ lấy các phân tử histone từ môi trường ngoại bào.</a:t>
            </a:r>
            <a:endParaRPr lang="en-US" sz="2800"/>
          </a:p>
        </p:txBody>
      </p:sp>
      <p:sp>
        <p:nvSpPr>
          <p:cNvPr id="2" name="Rectangle: Rounded Corners 1">
            <a:extLst>
              <a:ext uri="{FF2B5EF4-FFF2-40B4-BE49-F238E27FC236}">
                <a16:creationId xmlns:a16="http://schemas.microsoft.com/office/drawing/2014/main" id="{9A527585-3A09-AE1E-6B8F-53A599047B9D}"/>
              </a:ext>
            </a:extLst>
          </p:cNvPr>
          <p:cNvSpPr/>
          <p:nvPr/>
        </p:nvSpPr>
        <p:spPr>
          <a:xfrm>
            <a:off x="860612" y="1743360"/>
            <a:ext cx="543859" cy="496047"/>
          </a:xfrm>
          <a:prstGeom prst="roundRect">
            <a:avLst/>
          </a:prstGeom>
          <a:gradFill>
            <a:gsLst>
              <a:gs pos="0">
                <a:schemeClr val="bg2">
                  <a:alpha val="85000"/>
                </a:schemeClr>
              </a:gs>
              <a:gs pos="100000">
                <a:schemeClr val="accent1">
                  <a:alpha val="8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98980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686BD48-E133-BCC5-3FE4-393235D9C351}"/>
              </a:ext>
            </a:extLst>
          </p:cNvPr>
          <p:cNvSpPr/>
          <p:nvPr/>
        </p:nvSpPr>
        <p:spPr>
          <a:xfrm>
            <a:off x="0" y="2807732"/>
            <a:ext cx="1963436" cy="66756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rgbClr val="C00000"/>
                </a:solidFill>
              </a:rPr>
              <a:t>Bài 42</a:t>
            </a:r>
          </a:p>
        </p:txBody>
      </p:sp>
      <p:pic>
        <p:nvPicPr>
          <p:cNvPr id="7170" name="Picture 2" descr="Chromosome">
            <a:extLst>
              <a:ext uri="{FF2B5EF4-FFF2-40B4-BE49-F238E27FC236}">
                <a16:creationId xmlns:a16="http://schemas.microsoft.com/office/drawing/2014/main" id="{24798434-EB85-95F3-CD1D-935B48A6CEA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4807" t="19172"/>
          <a:stretch/>
        </p:blipFill>
        <p:spPr bwMode="auto">
          <a:xfrm>
            <a:off x="5376117" y="-259038"/>
            <a:ext cx="7066049" cy="4771077"/>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4B4458DE-ACFC-96C5-BEA0-E75C12C525B7}"/>
              </a:ext>
            </a:extLst>
          </p:cNvPr>
          <p:cNvSpPr txBox="1"/>
          <p:nvPr/>
        </p:nvSpPr>
        <p:spPr>
          <a:xfrm>
            <a:off x="346195" y="3789717"/>
            <a:ext cx="10506684" cy="2206501"/>
          </a:xfrm>
          <a:prstGeom prst="rect">
            <a:avLst/>
          </a:prstGeom>
          <a:noFill/>
        </p:spPr>
        <p:txBody>
          <a:bodyPr wrap="square" rtlCol="0">
            <a:spAutoFit/>
          </a:bodyPr>
          <a:lstStyle/>
          <a:p>
            <a:pPr algn="ctr">
              <a:lnSpc>
                <a:spcPct val="120000"/>
              </a:lnSpc>
            </a:pPr>
            <a:r>
              <a:rPr lang="en-US" sz="6000" b="1" dirty="0">
                <a:solidFill>
                  <a:schemeClr val="bg1"/>
                </a:solidFill>
              </a:rPr>
              <a:t>NHIỄM SẮC THỂ VÀ BỘ NHIỄM SẮC THỂ</a:t>
            </a:r>
          </a:p>
        </p:txBody>
      </p:sp>
      <p:pic>
        <p:nvPicPr>
          <p:cNvPr id="20" name="Picture 19" descr="TLTH - Bộ SGK Lớp 6 - Kết nối tri thức với cuộc sống - Công ty Cổ phần Đầu  tư và Phát triển Giáo dục Phương Nam">
            <a:extLst>
              <a:ext uri="{FF2B5EF4-FFF2-40B4-BE49-F238E27FC236}">
                <a16:creationId xmlns:a16="http://schemas.microsoft.com/office/drawing/2014/main" id="{2B228730-A404-533A-269F-C4067CFB66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561" y="148391"/>
            <a:ext cx="1718884" cy="17188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7550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19"/>
                                        </p:tgtEl>
                                        <p:attrNameLst>
                                          <p:attrName>r</p:attrName>
                                        </p:attrNameLst>
                                      </p:cBhvr>
                                    </p:animRot>
                                    <p:animRot by="-240000">
                                      <p:cBhvr>
                                        <p:cTn id="7" dur="200" fill="hold">
                                          <p:stCondLst>
                                            <p:cond delay="200"/>
                                          </p:stCondLst>
                                        </p:cTn>
                                        <p:tgtEl>
                                          <p:spTgt spid="19"/>
                                        </p:tgtEl>
                                        <p:attrNameLst>
                                          <p:attrName>r</p:attrName>
                                        </p:attrNameLst>
                                      </p:cBhvr>
                                    </p:animRot>
                                    <p:animRot by="240000">
                                      <p:cBhvr>
                                        <p:cTn id="8" dur="200" fill="hold">
                                          <p:stCondLst>
                                            <p:cond delay="400"/>
                                          </p:stCondLst>
                                        </p:cTn>
                                        <p:tgtEl>
                                          <p:spTgt spid="19"/>
                                        </p:tgtEl>
                                        <p:attrNameLst>
                                          <p:attrName>r</p:attrName>
                                        </p:attrNameLst>
                                      </p:cBhvr>
                                    </p:animRot>
                                    <p:animRot by="-240000">
                                      <p:cBhvr>
                                        <p:cTn id="9" dur="200" fill="hold">
                                          <p:stCondLst>
                                            <p:cond delay="600"/>
                                          </p:stCondLst>
                                        </p:cTn>
                                        <p:tgtEl>
                                          <p:spTgt spid="19"/>
                                        </p:tgtEl>
                                        <p:attrNameLst>
                                          <p:attrName>r</p:attrName>
                                        </p:attrNameLst>
                                      </p:cBhvr>
                                    </p:animRot>
                                    <p:animRot by="120000">
                                      <p:cBhvr>
                                        <p:cTn id="10" dur="200" fill="hold">
                                          <p:stCondLst>
                                            <p:cond delay="800"/>
                                          </p:stCondLst>
                                        </p:cTn>
                                        <p:tgtEl>
                                          <p:spTgt spid="1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141609C-444B-4E33-A212-B2CD27C4E418}"/>
              </a:ext>
            </a:extLst>
          </p:cNvPr>
          <p:cNvSpPr/>
          <p:nvPr/>
        </p:nvSpPr>
        <p:spPr>
          <a:xfrm>
            <a:off x="0" y="0"/>
            <a:ext cx="12192000" cy="1428376"/>
          </a:xfrm>
          <a:prstGeom prst="rect">
            <a:avLst/>
          </a:prstGeom>
          <a:gradFill>
            <a:gsLst>
              <a:gs pos="0">
                <a:schemeClr val="bg2">
                  <a:alpha val="85000"/>
                </a:schemeClr>
              </a:gs>
              <a:gs pos="100000">
                <a:schemeClr val="accent1">
                  <a:alpha val="8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A4D9442-42C2-795C-24C2-F239EB969BCF}"/>
              </a:ext>
            </a:extLst>
          </p:cNvPr>
          <p:cNvSpPr txBox="1"/>
          <p:nvPr/>
        </p:nvSpPr>
        <p:spPr>
          <a:xfrm>
            <a:off x="325716" y="417087"/>
            <a:ext cx="12018684" cy="594202"/>
          </a:xfrm>
          <a:prstGeom prst="rect">
            <a:avLst/>
          </a:prstGeom>
          <a:noFill/>
        </p:spPr>
        <p:txBody>
          <a:bodyPr wrap="square">
            <a:spAutoFit/>
          </a:bodyPr>
          <a:lstStyle/>
          <a:p>
            <a:pPr>
              <a:lnSpc>
                <a:spcPct val="130000"/>
              </a:lnSpc>
            </a:pPr>
            <a:r>
              <a:rPr lang="vi-VN" sz="2800" b="1">
                <a:solidFill>
                  <a:schemeClr val="bg1"/>
                </a:solidFill>
              </a:rPr>
              <a:t>Phát biểu nào dưới đây về nhiễm sắc thể X và Y của người là đúng?</a:t>
            </a:r>
          </a:p>
        </p:txBody>
      </p:sp>
      <p:sp>
        <p:nvSpPr>
          <p:cNvPr id="8" name="TextBox 7">
            <a:extLst>
              <a:ext uri="{FF2B5EF4-FFF2-40B4-BE49-F238E27FC236}">
                <a16:creationId xmlns:a16="http://schemas.microsoft.com/office/drawing/2014/main" id="{56CE21BF-EE1B-EB4E-6408-F397CEB65FD8}"/>
              </a:ext>
            </a:extLst>
          </p:cNvPr>
          <p:cNvSpPr txBox="1"/>
          <p:nvPr/>
        </p:nvSpPr>
        <p:spPr>
          <a:xfrm>
            <a:off x="908423" y="1600990"/>
            <a:ext cx="10853270" cy="2597827"/>
          </a:xfrm>
          <a:prstGeom prst="rect">
            <a:avLst/>
          </a:prstGeom>
          <a:noFill/>
        </p:spPr>
        <p:txBody>
          <a:bodyPr wrap="square">
            <a:spAutoFit/>
          </a:bodyPr>
          <a:lstStyle/>
          <a:p>
            <a:pPr>
              <a:lnSpc>
                <a:spcPct val="150000"/>
              </a:lnSpc>
            </a:pPr>
            <a:r>
              <a:rPr lang="vi-VN" sz="2800" b="1"/>
              <a:t>A. </a:t>
            </a:r>
            <a:r>
              <a:rPr lang="vi-VN" sz="2800"/>
              <a:t>Cả hai đều có mặt trong mọi tế bào của nam và nữ.</a:t>
            </a:r>
          </a:p>
          <a:p>
            <a:pPr>
              <a:lnSpc>
                <a:spcPct val="150000"/>
              </a:lnSpc>
            </a:pPr>
            <a:r>
              <a:rPr lang="vi-VN" sz="2800" b="1"/>
              <a:t>B. </a:t>
            </a:r>
            <a:r>
              <a:rPr lang="vi-VN" sz="2800"/>
              <a:t>Có kích thước và trình tự gene như nhau.</a:t>
            </a:r>
          </a:p>
          <a:p>
            <a:pPr>
              <a:lnSpc>
                <a:spcPct val="150000"/>
              </a:lnSpc>
            </a:pPr>
            <a:r>
              <a:rPr lang="vi-VN" sz="2800" b="1"/>
              <a:t>C. </a:t>
            </a:r>
            <a:r>
              <a:rPr lang="vi-VN" sz="2800"/>
              <a:t>Hoàn toàn tương đồng với nhau, chỉ có tên gọi là khác nhau.</a:t>
            </a:r>
          </a:p>
          <a:p>
            <a:pPr>
              <a:lnSpc>
                <a:spcPct val="150000"/>
              </a:lnSpc>
            </a:pPr>
            <a:r>
              <a:rPr lang="vi-VN" sz="2800" b="1"/>
              <a:t>D. </a:t>
            </a:r>
            <a:r>
              <a:rPr lang="vi-VN" sz="2800"/>
              <a:t>Có vai trò trong việc quy định giới tính của cá thể.</a:t>
            </a:r>
            <a:endParaRPr lang="nl-NL" sz="2800"/>
          </a:p>
        </p:txBody>
      </p:sp>
      <p:sp>
        <p:nvSpPr>
          <p:cNvPr id="2" name="Rectangle: Rounded Corners 1">
            <a:extLst>
              <a:ext uri="{FF2B5EF4-FFF2-40B4-BE49-F238E27FC236}">
                <a16:creationId xmlns:a16="http://schemas.microsoft.com/office/drawing/2014/main" id="{877B8659-4477-BB3D-36A3-B049C6EB695A}"/>
              </a:ext>
            </a:extLst>
          </p:cNvPr>
          <p:cNvSpPr/>
          <p:nvPr/>
        </p:nvSpPr>
        <p:spPr>
          <a:xfrm>
            <a:off x="848659" y="3631925"/>
            <a:ext cx="543859" cy="496047"/>
          </a:xfrm>
          <a:prstGeom prst="roundRect">
            <a:avLst/>
          </a:prstGeom>
          <a:gradFill>
            <a:gsLst>
              <a:gs pos="0">
                <a:schemeClr val="bg2">
                  <a:alpha val="85000"/>
                </a:schemeClr>
              </a:gs>
              <a:gs pos="100000">
                <a:schemeClr val="accent1">
                  <a:alpha val="8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9756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141609C-444B-4E33-A212-B2CD27C4E418}"/>
              </a:ext>
            </a:extLst>
          </p:cNvPr>
          <p:cNvSpPr/>
          <p:nvPr/>
        </p:nvSpPr>
        <p:spPr>
          <a:xfrm>
            <a:off x="0" y="0"/>
            <a:ext cx="12192000" cy="1428376"/>
          </a:xfrm>
          <a:prstGeom prst="rect">
            <a:avLst/>
          </a:prstGeom>
          <a:gradFill>
            <a:gsLst>
              <a:gs pos="0">
                <a:schemeClr val="bg2">
                  <a:alpha val="85000"/>
                </a:schemeClr>
              </a:gs>
              <a:gs pos="100000">
                <a:schemeClr val="accent1">
                  <a:alpha val="8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A4D9442-42C2-795C-24C2-F239EB969BCF}"/>
              </a:ext>
            </a:extLst>
          </p:cNvPr>
          <p:cNvSpPr txBox="1"/>
          <p:nvPr/>
        </p:nvSpPr>
        <p:spPr>
          <a:xfrm>
            <a:off x="531906" y="417087"/>
            <a:ext cx="11812494" cy="594202"/>
          </a:xfrm>
          <a:prstGeom prst="rect">
            <a:avLst/>
          </a:prstGeom>
          <a:noFill/>
        </p:spPr>
        <p:txBody>
          <a:bodyPr wrap="square">
            <a:spAutoFit/>
          </a:bodyPr>
          <a:lstStyle/>
          <a:p>
            <a:pPr>
              <a:lnSpc>
                <a:spcPct val="130000"/>
              </a:lnSpc>
            </a:pPr>
            <a:r>
              <a:rPr lang="vi-VN" sz="2800" b="1">
                <a:solidFill>
                  <a:schemeClr val="bg1"/>
                </a:solidFill>
              </a:rPr>
              <a:t>Phát biểu nào dưới đây không đúng về nhiễm sắc thể của người?</a:t>
            </a:r>
          </a:p>
        </p:txBody>
      </p:sp>
      <p:sp>
        <p:nvSpPr>
          <p:cNvPr id="8" name="TextBox 7">
            <a:extLst>
              <a:ext uri="{FF2B5EF4-FFF2-40B4-BE49-F238E27FC236}">
                <a16:creationId xmlns:a16="http://schemas.microsoft.com/office/drawing/2014/main" id="{56CE21BF-EE1B-EB4E-6408-F397CEB65FD8}"/>
              </a:ext>
            </a:extLst>
          </p:cNvPr>
          <p:cNvSpPr txBox="1"/>
          <p:nvPr/>
        </p:nvSpPr>
        <p:spPr>
          <a:xfrm>
            <a:off x="645459" y="1487437"/>
            <a:ext cx="11122211" cy="5183150"/>
          </a:xfrm>
          <a:prstGeom prst="rect">
            <a:avLst/>
          </a:prstGeom>
          <a:noFill/>
        </p:spPr>
        <p:txBody>
          <a:bodyPr wrap="square">
            <a:spAutoFit/>
          </a:bodyPr>
          <a:lstStyle/>
          <a:p>
            <a:pPr algn="just">
              <a:lnSpc>
                <a:spcPct val="150000"/>
              </a:lnSpc>
            </a:pPr>
            <a:r>
              <a:rPr lang="vi-VN" sz="2800" b="1"/>
              <a:t>A. </a:t>
            </a:r>
            <a:r>
              <a:rPr lang="vi-VN" sz="2800"/>
              <a:t>Ở người, khi trưởng thành về mặt sinh dục thì buồng trứng và tinh hoàn sẽ tạo ra giao tử lưỡng bội có số nhiễm sắc thể là 23 cặp.</a:t>
            </a:r>
          </a:p>
          <a:p>
            <a:pPr algn="just">
              <a:lnSpc>
                <a:spcPct val="150000"/>
              </a:lnSpc>
            </a:pPr>
            <a:r>
              <a:rPr lang="vi-VN" sz="2800" b="1"/>
              <a:t>B. </a:t>
            </a:r>
            <a:r>
              <a:rPr lang="vi-VN" sz="2800"/>
              <a:t>Ở người, cặp nhiễm sắc thể giới tính số 23 sẽ khác nhau ở nam và nữ.</a:t>
            </a:r>
          </a:p>
          <a:p>
            <a:pPr algn="just">
              <a:lnSpc>
                <a:spcPct val="150000"/>
              </a:lnSpc>
            </a:pPr>
            <a:r>
              <a:rPr lang="vi-VN" sz="2800" b="1"/>
              <a:t>C. </a:t>
            </a:r>
            <a:r>
              <a:rPr lang="vi-VN" sz="2800"/>
              <a:t>Trong tế bào lưỡng bội ở người, mỗi nhiễm sắc thể trong số 22 nhiễm sắc thể thường đều là cặp nhiễm sắc thể tương đồng.</a:t>
            </a:r>
          </a:p>
          <a:p>
            <a:pPr algn="just">
              <a:lnSpc>
                <a:spcPct val="150000"/>
              </a:lnSpc>
            </a:pPr>
            <a:r>
              <a:rPr lang="vi-VN" sz="2800" b="1"/>
              <a:t>D. </a:t>
            </a:r>
            <a:r>
              <a:rPr lang="vi-VN" sz="2800"/>
              <a:t>Bộ nhiễm sắc thể của con chứa một nửa số nhiễm sắc thể từ mẹ và một nửa số nhiễm sắc thể từ bố.</a:t>
            </a:r>
            <a:endParaRPr lang="nl-NL" sz="2800"/>
          </a:p>
        </p:txBody>
      </p:sp>
      <p:sp>
        <p:nvSpPr>
          <p:cNvPr id="2" name="Rectangle: Rounded Corners 1">
            <a:extLst>
              <a:ext uri="{FF2B5EF4-FFF2-40B4-BE49-F238E27FC236}">
                <a16:creationId xmlns:a16="http://schemas.microsoft.com/office/drawing/2014/main" id="{9A029949-D3E1-946F-221A-940FB76C50BF}"/>
              </a:ext>
            </a:extLst>
          </p:cNvPr>
          <p:cNvSpPr/>
          <p:nvPr/>
        </p:nvSpPr>
        <p:spPr>
          <a:xfrm>
            <a:off x="591671" y="1597439"/>
            <a:ext cx="543859" cy="496047"/>
          </a:xfrm>
          <a:prstGeom prst="roundRect">
            <a:avLst/>
          </a:prstGeom>
          <a:gradFill>
            <a:gsLst>
              <a:gs pos="0">
                <a:schemeClr val="bg2">
                  <a:alpha val="85000"/>
                </a:schemeClr>
              </a:gs>
              <a:gs pos="100000">
                <a:schemeClr val="accent1">
                  <a:alpha val="8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26698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141609C-444B-4E33-A212-B2CD27C4E418}"/>
              </a:ext>
            </a:extLst>
          </p:cNvPr>
          <p:cNvSpPr/>
          <p:nvPr/>
        </p:nvSpPr>
        <p:spPr>
          <a:xfrm>
            <a:off x="0" y="0"/>
            <a:ext cx="12192000" cy="1428376"/>
          </a:xfrm>
          <a:prstGeom prst="rect">
            <a:avLst/>
          </a:prstGeom>
          <a:gradFill>
            <a:gsLst>
              <a:gs pos="0">
                <a:schemeClr val="bg2">
                  <a:alpha val="85000"/>
                </a:schemeClr>
              </a:gs>
              <a:gs pos="100000">
                <a:schemeClr val="accent1">
                  <a:alpha val="8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A4D9442-42C2-795C-24C2-F239EB969BCF}"/>
              </a:ext>
            </a:extLst>
          </p:cNvPr>
          <p:cNvSpPr txBox="1"/>
          <p:nvPr/>
        </p:nvSpPr>
        <p:spPr>
          <a:xfrm>
            <a:off x="481104" y="137010"/>
            <a:ext cx="11340355" cy="1154355"/>
          </a:xfrm>
          <a:prstGeom prst="rect">
            <a:avLst/>
          </a:prstGeom>
          <a:noFill/>
        </p:spPr>
        <p:txBody>
          <a:bodyPr wrap="square">
            <a:spAutoFit/>
          </a:bodyPr>
          <a:lstStyle/>
          <a:p>
            <a:pPr>
              <a:lnSpc>
                <a:spcPct val="130000"/>
              </a:lnSpc>
            </a:pPr>
            <a:r>
              <a:rPr lang="vi-VN" sz="2800" b="1">
                <a:solidFill>
                  <a:schemeClr val="bg1"/>
                </a:solidFill>
              </a:rPr>
              <a:t>Ở một loài thực vật, xét một gene gồm có 4 loại allele thì cơ thể lưỡng bội bất kì của loài đó có đặc điểm nào dưới đây?</a:t>
            </a:r>
          </a:p>
        </p:txBody>
      </p:sp>
      <p:sp>
        <p:nvSpPr>
          <p:cNvPr id="8" name="TextBox 7">
            <a:extLst>
              <a:ext uri="{FF2B5EF4-FFF2-40B4-BE49-F238E27FC236}">
                <a16:creationId xmlns:a16="http://schemas.microsoft.com/office/drawing/2014/main" id="{56CE21BF-EE1B-EB4E-6408-F397CEB65FD8}"/>
              </a:ext>
            </a:extLst>
          </p:cNvPr>
          <p:cNvSpPr txBox="1"/>
          <p:nvPr/>
        </p:nvSpPr>
        <p:spPr>
          <a:xfrm>
            <a:off x="657412" y="1618919"/>
            <a:ext cx="11331387" cy="2597827"/>
          </a:xfrm>
          <a:prstGeom prst="rect">
            <a:avLst/>
          </a:prstGeom>
          <a:noFill/>
        </p:spPr>
        <p:txBody>
          <a:bodyPr wrap="square">
            <a:spAutoFit/>
          </a:bodyPr>
          <a:lstStyle/>
          <a:p>
            <a:pPr>
              <a:lnSpc>
                <a:spcPct val="150000"/>
              </a:lnSpc>
            </a:pPr>
            <a:r>
              <a:rPr lang="vi-VN" sz="2800" b="1"/>
              <a:t>A. </a:t>
            </a:r>
            <a:r>
              <a:rPr lang="vi-VN" sz="2800"/>
              <a:t>Có tối đa 2 allele của gene trong tế bào lưỡng bội.</a:t>
            </a:r>
          </a:p>
          <a:p>
            <a:pPr>
              <a:lnSpc>
                <a:spcPct val="150000"/>
              </a:lnSpc>
            </a:pPr>
            <a:r>
              <a:rPr lang="vi-VN" sz="2800" b="1"/>
              <a:t>B. </a:t>
            </a:r>
            <a:r>
              <a:rPr lang="vi-VN" sz="2800"/>
              <a:t>Có tối đa 4 nhiễm sắc thể chứa 4 loại allele trong tế bào lưỡng bội.</a:t>
            </a:r>
          </a:p>
          <a:p>
            <a:pPr>
              <a:lnSpc>
                <a:spcPct val="150000"/>
              </a:lnSpc>
            </a:pPr>
            <a:r>
              <a:rPr lang="vi-VN" sz="2800" b="1"/>
              <a:t>C. </a:t>
            </a:r>
            <a:r>
              <a:rPr lang="vi-VN" sz="2800"/>
              <a:t>Có tối đa 4 allele của gene trong tế bào lưỡng bội.</a:t>
            </a:r>
          </a:p>
          <a:p>
            <a:pPr>
              <a:lnSpc>
                <a:spcPct val="150000"/>
              </a:lnSpc>
            </a:pPr>
            <a:r>
              <a:rPr lang="vi-VN" sz="2800" b="1"/>
              <a:t>D. </a:t>
            </a:r>
            <a:r>
              <a:rPr lang="vi-VN" sz="2800"/>
              <a:t>Có tối thiểu 2 allele và tối đa 4 allele trong tế bào lưỡng bội.</a:t>
            </a:r>
            <a:endParaRPr lang="nl-NL" sz="2800"/>
          </a:p>
        </p:txBody>
      </p:sp>
      <p:sp>
        <p:nvSpPr>
          <p:cNvPr id="2" name="Rectangle: Rounded Corners 1">
            <a:extLst>
              <a:ext uri="{FF2B5EF4-FFF2-40B4-BE49-F238E27FC236}">
                <a16:creationId xmlns:a16="http://schemas.microsoft.com/office/drawing/2014/main" id="{2F0EB640-DB36-5FE5-FD48-38E6C6D72B5B}"/>
              </a:ext>
            </a:extLst>
          </p:cNvPr>
          <p:cNvSpPr/>
          <p:nvPr/>
        </p:nvSpPr>
        <p:spPr>
          <a:xfrm>
            <a:off x="615577" y="1785196"/>
            <a:ext cx="543859" cy="496047"/>
          </a:xfrm>
          <a:prstGeom prst="roundRect">
            <a:avLst/>
          </a:prstGeom>
          <a:gradFill>
            <a:gsLst>
              <a:gs pos="0">
                <a:schemeClr val="bg2">
                  <a:alpha val="85000"/>
                </a:schemeClr>
              </a:gs>
              <a:gs pos="100000">
                <a:schemeClr val="accent1">
                  <a:alpha val="8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17334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226C9-4C03-EBB0-5550-BF7712886949}"/>
              </a:ext>
            </a:extLst>
          </p:cNvPr>
          <p:cNvSpPr>
            <a:spLocks noGrp="1"/>
          </p:cNvSpPr>
          <p:nvPr>
            <p:ph type="title"/>
          </p:nvPr>
        </p:nvSpPr>
        <p:spPr>
          <a:xfrm>
            <a:off x="5053781" y="658763"/>
            <a:ext cx="6351638" cy="1941002"/>
          </a:xfrm>
        </p:spPr>
        <p:txBody>
          <a:bodyPr/>
          <a:lstStyle/>
          <a:p>
            <a:r>
              <a:rPr lang="en-US" sz="7200"/>
              <a:t>THANK YOU</a:t>
            </a:r>
            <a:endParaRPr lang="en-US" sz="7200" dirty="0"/>
          </a:p>
        </p:txBody>
      </p:sp>
      <p:sp>
        <p:nvSpPr>
          <p:cNvPr id="65" name="Text Placeholder 64">
            <a:extLst>
              <a:ext uri="{FF2B5EF4-FFF2-40B4-BE49-F238E27FC236}">
                <a16:creationId xmlns:a16="http://schemas.microsoft.com/office/drawing/2014/main" id="{D45BE16D-C734-39D9-31F9-204C6D152AAF}"/>
              </a:ext>
            </a:extLst>
          </p:cNvPr>
          <p:cNvSpPr>
            <a:spLocks noGrp="1"/>
          </p:cNvSpPr>
          <p:nvPr>
            <p:ph type="body" sz="quarter" idx="12"/>
          </p:nvPr>
        </p:nvSpPr>
        <p:spPr>
          <a:xfrm>
            <a:off x="923928" y="4838628"/>
            <a:ext cx="3434141" cy="540195"/>
          </a:xfrm>
        </p:spPr>
        <p:txBody>
          <a:bodyPr>
            <a:normAutofit lnSpcReduction="10000"/>
          </a:bodyPr>
          <a:lstStyle/>
          <a:p>
            <a:r>
              <a:rPr lang="en-US" sz="2000" b="1"/>
              <a:t>KHOA HỌC TỰ NHIÊN 9</a:t>
            </a:r>
            <a:endParaRPr lang="en-US" sz="2000" b="1" dirty="0"/>
          </a:p>
        </p:txBody>
      </p:sp>
      <p:sp>
        <p:nvSpPr>
          <p:cNvPr id="6" name="Slide Number Placeholder 5">
            <a:extLst>
              <a:ext uri="{FF2B5EF4-FFF2-40B4-BE49-F238E27FC236}">
                <a16:creationId xmlns:a16="http://schemas.microsoft.com/office/drawing/2014/main" id="{1532BE44-52CB-1E62-063D-1F7B3B12E1D5}"/>
              </a:ext>
            </a:extLst>
          </p:cNvPr>
          <p:cNvSpPr>
            <a:spLocks noGrp="1"/>
          </p:cNvSpPr>
          <p:nvPr>
            <p:ph type="sldNum" sz="quarter" idx="4"/>
          </p:nvPr>
        </p:nvSpPr>
        <p:spPr>
          <a:xfrm>
            <a:off x="10962182" y="6115665"/>
            <a:ext cx="474545" cy="243669"/>
          </a:xfrm>
        </p:spPr>
        <p:txBody>
          <a:bodyPr/>
          <a:lstStyle/>
          <a:p>
            <a:fld id="{3A98EE3D-8CD1-4C3F-BD1C-C98C9596463C}" type="slidenum">
              <a:rPr lang="en-US" smtClean="0"/>
              <a:pPr/>
              <a:t>53</a:t>
            </a:fld>
            <a:endParaRPr lang="en-US" dirty="0"/>
          </a:p>
        </p:txBody>
      </p:sp>
      <p:pic>
        <p:nvPicPr>
          <p:cNvPr id="7" name="Picture Placeholder 6" descr="A group of blue and purple cells&#10;&#10;Description automatically generated">
            <a:extLst>
              <a:ext uri="{FF2B5EF4-FFF2-40B4-BE49-F238E27FC236}">
                <a16:creationId xmlns:a16="http://schemas.microsoft.com/office/drawing/2014/main" id="{0A390FA0-8F93-DC4B-7771-B459EFF7E001}"/>
              </a:ext>
            </a:extLst>
          </p:cNvPr>
          <p:cNvPicPr>
            <a:picLocks noGrp="1" noChangeAspect="1"/>
          </p:cNvPicPr>
          <p:nvPr>
            <p:ph type="pic" sz="quarter" idx="15"/>
          </p:nvPr>
        </p:nvPicPr>
        <p:blipFill>
          <a:blip r:embed="rId3"/>
          <a:srcRect l="12325" r="12325"/>
          <a:stretch>
            <a:fillRect/>
          </a:stretch>
        </p:blipFill>
        <p:spPr/>
      </p:pic>
      <p:pic>
        <p:nvPicPr>
          <p:cNvPr id="2050" name="Picture 2" descr="Em Bé Học Bài, Học Sinh Mầm Non - KhoThietKe.Net">
            <a:extLst>
              <a:ext uri="{FF2B5EF4-FFF2-40B4-BE49-F238E27FC236}">
                <a16:creationId xmlns:a16="http://schemas.microsoft.com/office/drawing/2014/main" id="{178D7D24-A2BD-7E15-C77F-CF295D24C3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72928" y="2148260"/>
            <a:ext cx="6343650" cy="3819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95341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194" name="Picture 2" descr="Chromosomes Fact Sheet">
            <a:extLst>
              <a:ext uri="{FF2B5EF4-FFF2-40B4-BE49-F238E27FC236}">
                <a16:creationId xmlns:a16="http://schemas.microsoft.com/office/drawing/2014/main" id="{EAFB0CBB-4A02-604B-F42E-03BF65B843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83520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218" name="Picture 2" descr="Chromosomes: Grade 9 Understanding for IGCSE Biology 3.15 3.32 | PMG Biology">
            <a:extLst>
              <a:ext uri="{FF2B5EF4-FFF2-40B4-BE49-F238E27FC236}">
                <a16:creationId xmlns:a16="http://schemas.microsoft.com/office/drawing/2014/main" id="{167E4AD2-D224-2202-C6D4-D0FF1DF643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10630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Karyotype">
            <a:extLst>
              <a:ext uri="{FF2B5EF4-FFF2-40B4-BE49-F238E27FC236}">
                <a16:creationId xmlns:a16="http://schemas.microsoft.com/office/drawing/2014/main" id="{DADC0DA7-9C01-3983-7907-F4D813E63E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34514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F418F93-AD53-7EF1-7D3E-92D21538C4C3}"/>
              </a:ext>
            </a:extLst>
          </p:cNvPr>
          <p:cNvSpPr/>
          <p:nvPr/>
        </p:nvSpPr>
        <p:spPr>
          <a:xfrm>
            <a:off x="555812" y="245041"/>
            <a:ext cx="11223812" cy="950259"/>
          </a:xfrm>
          <a:prstGeom prst="rect">
            <a:avLst/>
          </a:prstGeom>
          <a:solidFill>
            <a:schemeClr val="accent2">
              <a:lumMod val="20000"/>
              <a:lumOff val="8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E85BC8D-4975-0813-19D2-4F01AED85FB9}"/>
              </a:ext>
            </a:extLst>
          </p:cNvPr>
          <p:cNvSpPr/>
          <p:nvPr/>
        </p:nvSpPr>
        <p:spPr>
          <a:xfrm>
            <a:off x="555812" y="1195300"/>
            <a:ext cx="11223812" cy="539347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3E8D9456-B377-FC48-C4A4-C2490DA86B25}"/>
              </a:ext>
            </a:extLst>
          </p:cNvPr>
          <p:cNvSpPr txBox="1"/>
          <p:nvPr/>
        </p:nvSpPr>
        <p:spPr>
          <a:xfrm>
            <a:off x="662949" y="269230"/>
            <a:ext cx="5361334" cy="830164"/>
          </a:xfrm>
          <a:prstGeom prst="rect">
            <a:avLst/>
          </a:prstGeom>
          <a:noFill/>
        </p:spPr>
        <p:txBody>
          <a:bodyPr wrap="square" rtlCol="0">
            <a:spAutoFit/>
          </a:bodyPr>
          <a:lstStyle/>
          <a:p>
            <a:pPr>
              <a:lnSpc>
                <a:spcPct val="120000"/>
              </a:lnSpc>
            </a:pPr>
            <a:r>
              <a:rPr lang="en-US" sz="4400" b="1">
                <a:solidFill>
                  <a:schemeClr val="accent2"/>
                </a:solidFill>
              </a:rPr>
              <a:t>I. NHIỄM SẮC THỂ</a:t>
            </a:r>
          </a:p>
        </p:txBody>
      </p:sp>
      <p:sp>
        <p:nvSpPr>
          <p:cNvPr id="97" name="Rectangle: Rounded Corners 96">
            <a:extLst>
              <a:ext uri="{FF2B5EF4-FFF2-40B4-BE49-F238E27FC236}">
                <a16:creationId xmlns:a16="http://schemas.microsoft.com/office/drawing/2014/main" id="{BC639B41-F8DD-600C-D73D-04D8B860DB23}"/>
              </a:ext>
            </a:extLst>
          </p:cNvPr>
          <p:cNvSpPr/>
          <p:nvPr/>
        </p:nvSpPr>
        <p:spPr>
          <a:xfrm>
            <a:off x="794871" y="1291206"/>
            <a:ext cx="4255248" cy="531906"/>
          </a:xfrm>
          <a:prstGeom prst="roundRect">
            <a:avLst>
              <a:gd name="adj" fmla="val 50000"/>
            </a:avLst>
          </a:prstGeom>
          <a:gradFill flip="none" rotWithShape="1">
            <a:gsLst>
              <a:gs pos="0">
                <a:schemeClr val="accent4">
                  <a:tint val="66000"/>
                  <a:satMod val="160000"/>
                </a:schemeClr>
              </a:gs>
              <a:gs pos="50000">
                <a:schemeClr val="accent4">
                  <a:tint val="44500"/>
                  <a:satMod val="160000"/>
                </a:schemeClr>
              </a:gs>
              <a:gs pos="100000">
                <a:schemeClr val="accent4">
                  <a:tint val="23500"/>
                  <a:satMod val="16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1. Khái niệm nhiễm sắc thể</a:t>
            </a:r>
          </a:p>
        </p:txBody>
      </p:sp>
      <p:pic>
        <p:nvPicPr>
          <p:cNvPr id="10244" name="Picture 4" descr="Solved this is MCF-7 breast cell line under microscope after | Chegg.com">
            <a:extLst>
              <a:ext uri="{FF2B5EF4-FFF2-40B4-BE49-F238E27FC236}">
                <a16:creationId xmlns:a16="http://schemas.microsoft.com/office/drawing/2014/main" id="{C92BDF3C-335F-BB5D-6F00-136BD458286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02" t="2114" r="2049" b="6212"/>
          <a:stretch/>
        </p:blipFill>
        <p:spPr bwMode="auto">
          <a:xfrm>
            <a:off x="6221506" y="1291206"/>
            <a:ext cx="5414682" cy="5169647"/>
          </a:xfrm>
          <a:prstGeom prst="rect">
            <a:avLst/>
          </a:prstGeom>
          <a:noFill/>
          <a:extLst>
            <a:ext uri="{909E8E84-426E-40DD-AFC4-6F175D3DCCD1}">
              <a14:hiddenFill xmlns:a14="http://schemas.microsoft.com/office/drawing/2010/main">
                <a:solidFill>
                  <a:srgbClr val="FFFFFF"/>
                </a:solidFill>
              </a14:hiddenFill>
            </a:ext>
          </a:extLst>
        </p:spPr>
      </p:pic>
      <p:sp>
        <p:nvSpPr>
          <p:cNvPr id="99" name="TextBox 98">
            <a:extLst>
              <a:ext uri="{FF2B5EF4-FFF2-40B4-BE49-F238E27FC236}">
                <a16:creationId xmlns:a16="http://schemas.microsoft.com/office/drawing/2014/main" id="{2736C66B-BAED-541C-960D-13A8635893B5}"/>
              </a:ext>
            </a:extLst>
          </p:cNvPr>
          <p:cNvSpPr txBox="1"/>
          <p:nvPr/>
        </p:nvSpPr>
        <p:spPr>
          <a:xfrm>
            <a:off x="794871" y="2174409"/>
            <a:ext cx="5229412" cy="3403239"/>
          </a:xfrm>
          <a:prstGeom prst="rect">
            <a:avLst/>
          </a:prstGeom>
          <a:noFill/>
        </p:spPr>
        <p:txBody>
          <a:bodyPr wrap="square">
            <a:spAutoFit/>
          </a:bodyPr>
          <a:lstStyle/>
          <a:p>
            <a:pPr algn="just">
              <a:lnSpc>
                <a:spcPct val="130000"/>
              </a:lnSpc>
            </a:pPr>
            <a:r>
              <a:rPr lang="vi-VN" sz="2400"/>
              <a:t>Khi nhuộm tế bào bằng thuốc nhuộm kiểm tính và quan sát dưới kính hiển vi quang học, trong nhân tế bào xuất hiện các cấu trúc bắt màu đậm với thuốc nhuộm (Hình 42.1) và chúng biến đổi hình dạng trong quá trình tế bào phân chia. </a:t>
            </a:r>
            <a:endParaRPr lang="en-US" sz="2400"/>
          </a:p>
        </p:txBody>
      </p:sp>
    </p:spTree>
    <p:extLst>
      <p:ext uri="{BB962C8B-B14F-4D97-AF65-F5344CB8AC3E}">
        <p14:creationId xmlns:p14="http://schemas.microsoft.com/office/powerpoint/2010/main" val="753732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7"/>
                                        </p:tgtEl>
                                        <p:attrNameLst>
                                          <p:attrName>style.visibility</p:attrName>
                                        </p:attrNameLst>
                                      </p:cBhvr>
                                      <p:to>
                                        <p:strVal val="visible"/>
                                      </p:to>
                                    </p:set>
                                    <p:animEffect transition="in" filter="barn(inVertical)">
                                      <p:cBhvr>
                                        <p:cTn id="12" dur="500"/>
                                        <p:tgtEl>
                                          <p:spTgt spid="9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9"/>
                                        </p:tgtEl>
                                        <p:attrNameLst>
                                          <p:attrName>style.visibility</p:attrName>
                                        </p:attrNameLst>
                                      </p:cBhvr>
                                      <p:to>
                                        <p:strVal val="visible"/>
                                      </p:to>
                                    </p:set>
                                    <p:animEffect transition="in" filter="wipe(down)">
                                      <p:cBhvr>
                                        <p:cTn id="17" dur="500"/>
                                        <p:tgtEl>
                                          <p:spTgt spid="99"/>
                                        </p:tgtEl>
                                      </p:cBhvr>
                                    </p:animEffect>
                                  </p:childTnLst>
                                </p:cTn>
                              </p:par>
                              <p:par>
                                <p:cTn id="18" presetID="22" presetClass="entr" presetSubtype="4" fill="hold" nodeType="withEffect">
                                  <p:stCondLst>
                                    <p:cond delay="0"/>
                                  </p:stCondLst>
                                  <p:childTnLst>
                                    <p:set>
                                      <p:cBhvr>
                                        <p:cTn id="19" dur="1" fill="hold">
                                          <p:stCondLst>
                                            <p:cond delay="0"/>
                                          </p:stCondLst>
                                        </p:cTn>
                                        <p:tgtEl>
                                          <p:spTgt spid="10244"/>
                                        </p:tgtEl>
                                        <p:attrNameLst>
                                          <p:attrName>style.visibility</p:attrName>
                                        </p:attrNameLst>
                                      </p:cBhvr>
                                      <p:to>
                                        <p:strVal val="visible"/>
                                      </p:to>
                                    </p:set>
                                    <p:animEffect transition="in" filter="wipe(down)">
                                      <p:cBhvr>
                                        <p:cTn id="20" dur="500"/>
                                        <p:tgtEl>
                                          <p:spTgt spid="102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97" grpId="0" animBg="1"/>
      <p:bldP spid="99" grpId="0"/>
    </p:bldLst>
  </p:timing>
</p:sld>
</file>

<file path=ppt/theme/theme1.xml><?xml version="1.0" encoding="utf-8"?>
<a:theme xmlns:a="http://schemas.openxmlformats.org/drawingml/2006/main" name="Custom">
  <a:themeElements>
    <a:clrScheme name="Custom">
      <a:dk1>
        <a:srgbClr val="000000"/>
      </a:dk1>
      <a:lt1>
        <a:srgbClr val="FFFFFF"/>
      </a:lt1>
      <a:dk2>
        <a:srgbClr val="242F41"/>
      </a:dk2>
      <a:lt2>
        <a:srgbClr val="E2E6E8"/>
      </a:lt2>
      <a:accent1>
        <a:srgbClr val="CE7242"/>
      </a:accent1>
      <a:accent2>
        <a:srgbClr val="4050C6"/>
      </a:accent2>
      <a:accent3>
        <a:srgbClr val="5A68CE"/>
      </a:accent3>
      <a:accent4>
        <a:srgbClr val="BC30AF"/>
      </a:accent4>
      <a:accent5>
        <a:srgbClr val="A042CE"/>
      </a:accent5>
      <a:accent6>
        <a:srgbClr val="6444C2"/>
      </a:accent6>
      <a:hlink>
        <a:srgbClr val="3B8AB3"/>
      </a:hlink>
      <a:folHlink>
        <a:srgbClr val="7F7F7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TM00870617_Win32_SL_v4" id="{352587A7-A0EF-4556-B874-046F84C2953A}" vid="{B8F94B47-5699-492D-880B-93801CB3AB09}"/>
    </a:ext>
  </a:extLst>
</a:theme>
</file>

<file path=ppt/theme/theme2.xml><?xml version="1.0" encoding="utf-8"?>
<a:theme xmlns:a="http://schemas.openxmlformats.org/drawingml/2006/main" name="Office Theme">
  <a:themeElements>
    <a:clrScheme name="ELT">
      <a:dk1>
        <a:sysClr val="windowText" lastClr="000000"/>
      </a:dk1>
      <a:lt1>
        <a:sysClr val="window" lastClr="FFFFFF"/>
      </a:lt1>
      <a:dk2>
        <a:srgbClr val="FFCD6B"/>
      </a:dk2>
      <a:lt2>
        <a:srgbClr val="BE005A"/>
      </a:lt2>
      <a:accent1>
        <a:srgbClr val="3B2CAC"/>
      </a:accent1>
      <a:accent2>
        <a:srgbClr val="0062FF"/>
      </a:accent2>
      <a:accent3>
        <a:srgbClr val="007A00"/>
      </a:accent3>
      <a:accent4>
        <a:srgbClr val="DE6600"/>
      </a:accent4>
      <a:accent5>
        <a:srgbClr val="AC0037"/>
      </a:accent5>
      <a:accent6>
        <a:srgbClr val="FFFF00"/>
      </a:accent6>
      <a:hlink>
        <a:srgbClr val="FFFFFF"/>
      </a:hlink>
      <a:folHlink>
        <a:srgbClr val="FFFF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a:gsLst>
            <a:gs pos="0">
              <a:schemeClr val="bg2">
                <a:alpha val="85000"/>
              </a:schemeClr>
            </a:gs>
            <a:gs pos="100000">
              <a:schemeClr val="accent1">
                <a:alpha val="85000"/>
              </a:schemeClr>
            </a:gs>
          </a:gsLst>
          <a:lin ang="0" scaled="1"/>
        </a:gra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ELT_Template_ModernBoldSophisticated_MO -v5" id="{DF46818F-9661-49C4-BAE8-F3223317B502}" vid="{463BCE77-CCA7-43EE-ABCB-1B1D536A6602}"/>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7" ma:contentTypeDescription="Create a new document." ma:contentTypeScope="" ma:versionID="c6f9a84f66a9c8b9a21755b9ffafb945">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27df39e3e7036dff54f89ddd5805ce72"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Props1.xml><?xml version="1.0" encoding="utf-8"?>
<ds:datastoreItem xmlns:ds="http://schemas.openxmlformats.org/officeDocument/2006/customXml" ds:itemID="{8E3D3917-8912-4844-9F02-0D751C13D81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76DE935-925F-49AD-A9C2-6284C7807A5B}">
  <ds:schemaRefs>
    <ds:schemaRef ds:uri="http://schemas.microsoft.com/sharepoint/v3/contenttype/forms"/>
  </ds:schemaRefs>
</ds:datastoreItem>
</file>

<file path=customXml/itemProps3.xml><?xml version="1.0" encoding="utf-8"?>
<ds:datastoreItem xmlns:ds="http://schemas.openxmlformats.org/officeDocument/2006/customXml" ds:itemID="{2732324C-71C3-4F1C-A370-A2665FF5CDF6}">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Classic corporate teach a course</Template>
  <TotalTime>1012</TotalTime>
  <Words>3955</Words>
  <Application>Microsoft Office PowerPoint</Application>
  <PresentationFormat>Widescreen</PresentationFormat>
  <Paragraphs>425</Paragraphs>
  <Slides>53</Slides>
  <Notes>41</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53</vt:i4>
      </vt:variant>
    </vt:vector>
  </HeadingPairs>
  <TitlesOfParts>
    <vt:vector size="60" baseType="lpstr">
      <vt:lpstr>Arial</vt:lpstr>
      <vt:lpstr>Calibri</vt:lpstr>
      <vt:lpstr>Times New Roman</vt:lpstr>
      <vt:lpstr>Wingdings</vt:lpstr>
      <vt:lpstr>Wingdings 2</vt:lpstr>
      <vt:lpstr>Custom</vt:lpstr>
      <vt:lpstr>Office Theme</vt:lpstr>
      <vt:lpstr>PowerPoint Presentation</vt:lpstr>
      <vt:lpstr>DI TRUYỀN  NHIỄM SẮC THỂ</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TÓM LẠI</vt:lpstr>
      <vt:lpstr>TÓM LẠI</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Quách Thị Cẩm Tú</dc:creator>
  <cp:lastModifiedBy>Admin</cp:lastModifiedBy>
  <cp:revision>59</cp:revision>
  <dcterms:created xsi:type="dcterms:W3CDTF">2024-06-06T14:50:08Z</dcterms:created>
  <dcterms:modified xsi:type="dcterms:W3CDTF">2025-02-22T01:31:01Z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