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77" r:id="rId2"/>
    <p:sldId id="259" r:id="rId3"/>
    <p:sldId id="354" r:id="rId4"/>
    <p:sldId id="355" r:id="rId5"/>
    <p:sldId id="261" r:id="rId6"/>
    <p:sldId id="266" r:id="rId7"/>
    <p:sldId id="345" r:id="rId8"/>
    <p:sldId id="346" r:id="rId9"/>
    <p:sldId id="356" r:id="rId10"/>
    <p:sldId id="318" r:id="rId11"/>
    <p:sldId id="353" r:id="rId12"/>
    <p:sldId id="325" r:id="rId13"/>
    <p:sldId id="326" r:id="rId14"/>
    <p:sldId id="327" r:id="rId15"/>
    <p:sldId id="336" r:id="rId16"/>
    <p:sldId id="337" r:id="rId17"/>
    <p:sldId id="338" r:id="rId18"/>
    <p:sldId id="339" r:id="rId19"/>
    <p:sldId id="340" r:id="rId20"/>
    <p:sldId id="323" r:id="rId21"/>
    <p:sldId id="257" r:id="rId22"/>
    <p:sldId id="342" r:id="rId23"/>
    <p:sldId id="341" r:id="rId24"/>
    <p:sldId id="349" r:id="rId25"/>
  </p:sldIdLst>
  <p:sldSz cx="18288000" cy="10287000"/>
  <p:notesSz cx="6858000" cy="9144000"/>
  <p:embeddedFontLst>
    <p:embeddedFont>
      <p:font typeface="#9Slide05 Braxton Regular" panose="020B0604020202020204" charset="0"/>
      <p:regular r:id="rId27"/>
    </p:embeddedFont>
    <p:embeddedFont>
      <p:font typeface="Cambria" panose="02040503050406030204" pitchFamily="18" charset="0"/>
      <p:regular r:id="rId28"/>
      <p:bold r:id="rId29"/>
      <p:italic r:id="rId30"/>
      <p:boldItalic r:id="rId31"/>
    </p:embeddedFont>
    <p:embeddedFont>
      <p:font typeface="#9Slide05 FS Blonde Script" panose="020B0604020202020204" charset="0"/>
      <p:italic r:id="rId32"/>
    </p:embeddedFont>
    <p:embeddedFont>
      <p:font typeface="#9Slide06 SVNWendi" panose="020B0604020202020204" charset="0"/>
      <p:regular r:id="rId33"/>
    </p:embeddedFont>
    <p:embeddedFont>
      <p:font typeface="#9Slide05 SVNCookie" panose="020B0606040200020203" charset="0"/>
      <p:regular r:id="rId34"/>
    </p:embeddedFont>
    <p:embeddedFont>
      <p:font typeface="Calibri" panose="020F0502020204030204" pitchFamily="34" charset="0"/>
      <p:regular r:id="rId35"/>
      <p:bold r:id="rId36"/>
      <p:italic r:id="rId37"/>
      <p:boldItalic r:id="rId38"/>
    </p:embeddedFont>
    <p:embeddedFont>
      <p:font typeface="#9Slide07 SVNGuerrilla" panose="00000500000000000000" charset="0"/>
      <p:regular r:id="rId39"/>
    </p:embeddedFont>
    <p:embeddedFont>
      <p:font typeface="#9Slide07 SVNDessert Menu Scrip"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2" d="100"/>
          <a:sy n="52" d="100"/>
        </p:scale>
        <p:origin x="31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89354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a:t>
            </a:fld>
            <a:endParaRPr lang="en-US"/>
          </a:p>
        </p:txBody>
      </p:sp>
    </p:spTree>
    <p:extLst>
      <p:ext uri="{BB962C8B-B14F-4D97-AF65-F5344CB8AC3E}">
        <p14:creationId xmlns:p14="http://schemas.microsoft.com/office/powerpoint/2010/main" val="266010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359304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12</a:t>
            </a:fld>
            <a:endParaRPr lang="en-US"/>
          </a:p>
        </p:txBody>
      </p:sp>
    </p:spTree>
    <p:extLst>
      <p:ext uri="{BB962C8B-B14F-4D97-AF65-F5344CB8AC3E}">
        <p14:creationId xmlns:p14="http://schemas.microsoft.com/office/powerpoint/2010/main" val="134286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53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14</a:t>
            </a:fld>
            <a:endParaRPr lang="en-US"/>
          </a:p>
        </p:txBody>
      </p:sp>
    </p:spTree>
    <p:extLst>
      <p:ext uri="{BB962C8B-B14F-4D97-AF65-F5344CB8AC3E}">
        <p14:creationId xmlns:p14="http://schemas.microsoft.com/office/powerpoint/2010/main" val="53453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16</a:t>
            </a:fld>
            <a:endParaRPr lang="en-US"/>
          </a:p>
        </p:txBody>
      </p:sp>
    </p:spTree>
    <p:extLst>
      <p:ext uri="{BB962C8B-B14F-4D97-AF65-F5344CB8AC3E}">
        <p14:creationId xmlns:p14="http://schemas.microsoft.com/office/powerpoint/2010/main" val="377875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20</a:t>
            </a:fld>
            <a:endParaRPr lang="en-US"/>
          </a:p>
        </p:txBody>
      </p:sp>
    </p:spTree>
    <p:extLst>
      <p:ext uri="{BB962C8B-B14F-4D97-AF65-F5344CB8AC3E}">
        <p14:creationId xmlns:p14="http://schemas.microsoft.com/office/powerpoint/2010/main" val="196490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555016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22</a:t>
            </a:fld>
            <a:endParaRPr lang="en-US"/>
          </a:p>
        </p:txBody>
      </p:sp>
    </p:spTree>
    <p:extLst>
      <p:ext uri="{BB962C8B-B14F-4D97-AF65-F5344CB8AC3E}">
        <p14:creationId xmlns:p14="http://schemas.microsoft.com/office/powerpoint/2010/main" val="3787436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23</a:t>
            </a:fld>
            <a:endParaRPr lang="en-US"/>
          </a:p>
        </p:txBody>
      </p:sp>
    </p:spTree>
    <p:extLst>
      <p:ext uri="{BB962C8B-B14F-4D97-AF65-F5344CB8AC3E}">
        <p14:creationId xmlns:p14="http://schemas.microsoft.com/office/powerpoint/2010/main" val="274651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24</a:t>
            </a:fld>
            <a:endParaRPr lang="en-US"/>
          </a:p>
        </p:txBody>
      </p:sp>
    </p:spTree>
    <p:extLst>
      <p:ext uri="{BB962C8B-B14F-4D97-AF65-F5344CB8AC3E}">
        <p14:creationId xmlns:p14="http://schemas.microsoft.com/office/powerpoint/2010/main" val="233784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01801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77561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189359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108181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6</a:t>
            </a:fld>
            <a:endParaRPr lang="en-US"/>
          </a:p>
        </p:txBody>
      </p:sp>
    </p:spTree>
    <p:extLst>
      <p:ext uri="{BB962C8B-B14F-4D97-AF65-F5344CB8AC3E}">
        <p14:creationId xmlns:p14="http://schemas.microsoft.com/office/powerpoint/2010/main" val="262373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833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02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9</a:t>
            </a:fld>
            <a:endParaRPr lang="en-US"/>
          </a:p>
        </p:txBody>
      </p:sp>
    </p:spTree>
    <p:extLst>
      <p:ext uri="{BB962C8B-B14F-4D97-AF65-F5344CB8AC3E}">
        <p14:creationId xmlns:p14="http://schemas.microsoft.com/office/powerpoint/2010/main" val="38946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2.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notesSlide" Target="../notesSlides/notesSlide11.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18" Type="http://schemas.openxmlformats.org/officeDocument/2006/relationships/image" Target="../media/image31.png"/><Relationship Id="rId26" Type="http://schemas.openxmlformats.org/officeDocument/2006/relationships/slide" Target="slide19.xml"/><Relationship Id="rId3" Type="http://schemas.openxmlformats.org/officeDocument/2006/relationships/image" Target="../media/image21.png"/><Relationship Id="rId21" Type="http://schemas.openxmlformats.org/officeDocument/2006/relationships/image" Target="../media/image32.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slide" Target="slide16.xml"/><Relationship Id="rId25" Type="http://schemas.microsoft.com/office/2007/relationships/hdphoto" Target="../media/hdphoto9.wdp"/><Relationship Id="rId2" Type="http://schemas.openxmlformats.org/officeDocument/2006/relationships/notesSlide" Target="../notesSlides/notesSlide12.xml"/><Relationship Id="rId16" Type="http://schemas.microsoft.com/office/2007/relationships/hdphoto" Target="../media/hdphoto6.wdp"/><Relationship Id="rId20" Type="http://schemas.openxmlformats.org/officeDocument/2006/relationships/slide" Target="slide17.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slide" Target="slide14.xml"/><Relationship Id="rId24" Type="http://schemas.openxmlformats.org/officeDocument/2006/relationships/image" Target="../media/image33.png"/><Relationship Id="rId5" Type="http://schemas.microsoft.com/office/2007/relationships/hdphoto" Target="../media/hdphoto2.wdp"/><Relationship Id="rId15" Type="http://schemas.openxmlformats.org/officeDocument/2006/relationships/image" Target="../media/image30.png"/><Relationship Id="rId23" Type="http://schemas.openxmlformats.org/officeDocument/2006/relationships/slide" Target="slide18.xml"/><Relationship Id="rId28" Type="http://schemas.microsoft.com/office/2007/relationships/hdphoto" Target="../media/hdphoto10.wdp"/><Relationship Id="rId10" Type="http://schemas.openxmlformats.org/officeDocument/2006/relationships/image" Target="../media/image28.png"/><Relationship Id="rId19" Type="http://schemas.microsoft.com/office/2007/relationships/hdphoto" Target="../media/hdphoto7.wdp"/><Relationship Id="rId4" Type="http://schemas.openxmlformats.org/officeDocument/2006/relationships/image" Target="../media/image25.png"/><Relationship Id="rId9" Type="http://schemas.microsoft.com/office/2007/relationships/hdphoto" Target="../media/hdphoto4.wdp"/><Relationship Id="rId14" Type="http://schemas.openxmlformats.org/officeDocument/2006/relationships/slide" Target="slide15.xml"/><Relationship Id="rId22" Type="http://schemas.microsoft.com/office/2007/relationships/hdphoto" Target="../media/hdphoto8.wdp"/><Relationship Id="rId27"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3.xml"/><Relationship Id="rId5" Type="http://schemas.microsoft.com/office/2007/relationships/hdphoto" Target="../media/hdphoto1.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37.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2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40.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1.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283335" y="705485"/>
            <a:ext cx="9632315" cy="2862322"/>
          </a:xfrm>
          <a:prstGeom prst="rect">
            <a:avLst/>
          </a:prstGeom>
          <a:noFill/>
        </p:spPr>
        <p:txBody>
          <a:bodyPr wrap="square" rtlCol="0">
            <a:spAutoFit/>
          </a:bodyPr>
          <a:lstStyle/>
          <a:p>
            <a:r>
              <a:rPr lang="vi-VN" altLang="en-US" sz="3600" smtClean="0">
                <a:latin typeface="+mj-lt"/>
                <a:cs typeface="+mj-lt"/>
              </a:rPr>
              <a:t>Môn: </a:t>
            </a:r>
            <a:r>
              <a:rPr lang="vi-VN" altLang="en-US" sz="3600" dirty="0">
                <a:latin typeface="+mj-lt"/>
                <a:cs typeface="+mj-lt"/>
              </a:rPr>
              <a:t>Ngữ văn </a:t>
            </a:r>
            <a:r>
              <a:rPr lang="vi-VN" altLang="en-US" sz="3600" dirty="0" smtClean="0">
                <a:latin typeface="+mj-lt"/>
                <a:cs typeface="+mj-lt"/>
              </a:rPr>
              <a:t>8</a:t>
            </a:r>
            <a:endParaRPr lang="en-US" altLang="en-US" sz="3600" dirty="0" smtClean="0">
              <a:latin typeface="+mj-lt"/>
              <a:cs typeface="+mj-lt"/>
            </a:endParaRPr>
          </a:p>
          <a:p>
            <a:r>
              <a:rPr lang="vi-VN" altLang="en-US" sz="3600" dirty="0">
                <a:latin typeface="+mj-lt"/>
                <a:cs typeface="+mj-lt"/>
              </a:rPr>
              <a:t>Bài 6: CHÂN DUNG CUỘC </a:t>
            </a:r>
            <a:r>
              <a:rPr lang="vi-VN" altLang="en-US" sz="3600" dirty="0" smtClean="0">
                <a:latin typeface="+mj-lt"/>
                <a:cs typeface="+mj-lt"/>
              </a:rPr>
              <a:t>S</a:t>
            </a:r>
            <a:r>
              <a:rPr lang="en-US" altLang="en-US" sz="3600" dirty="0" smtClean="0">
                <a:latin typeface="+mj-lt"/>
                <a:cs typeface="+mj-lt"/>
              </a:rPr>
              <a:t>Ố</a:t>
            </a:r>
            <a:r>
              <a:rPr lang="vi-VN" altLang="en-US" sz="3600" dirty="0" smtClean="0">
                <a:latin typeface="+mj-lt"/>
                <a:cs typeface="+mj-lt"/>
              </a:rPr>
              <a:t>NG</a:t>
            </a:r>
            <a:endParaRPr lang="vi-VN" altLang="en-US" sz="3600" dirty="0">
              <a:latin typeface="+mj-lt"/>
              <a:cs typeface="+mj-lt"/>
            </a:endParaRPr>
          </a:p>
          <a:p>
            <a:r>
              <a:rPr lang="vi-VN" altLang="en-US" sz="3600" dirty="0">
                <a:latin typeface="+mj-lt"/>
                <a:cs typeface="+mj-lt"/>
              </a:rPr>
              <a:t>Bộ sách Kết nối với tri thức và cuộc </a:t>
            </a:r>
            <a:r>
              <a:rPr lang="vi-VN" altLang="en-US" sz="3600" dirty="0" smtClean="0">
                <a:latin typeface="+mj-lt"/>
                <a:cs typeface="+mj-lt"/>
              </a:rPr>
              <a:t>Sống</a:t>
            </a:r>
            <a:endParaRPr lang="vi-VN" altLang="en-US" sz="3600" dirty="0">
              <a:latin typeface="+mj-lt"/>
              <a:cs typeface="+mj-lt"/>
            </a:endParaRPr>
          </a:p>
          <a:p>
            <a:r>
              <a:rPr lang="vi-VN" altLang="en-US" sz="3600" dirty="0" smtClean="0">
                <a:latin typeface="+mj-lt"/>
                <a:cs typeface="+mj-lt"/>
              </a:rPr>
              <a:t>Tiết</a:t>
            </a:r>
            <a:r>
              <a:rPr lang="vi-VN" altLang="en-US" sz="3600" dirty="0">
                <a:latin typeface="+mj-lt"/>
                <a:cs typeface="+mj-lt"/>
              </a:rPr>
              <a:t>: </a:t>
            </a:r>
            <a:r>
              <a:rPr lang="vi-VN" altLang="en-US" sz="3600" dirty="0" smtClean="0">
                <a:latin typeface="+mj-lt"/>
                <a:cs typeface="+mj-lt"/>
              </a:rPr>
              <a:t>76; </a:t>
            </a:r>
            <a:r>
              <a:rPr lang="vi-VN" altLang="en-US" sz="3600" dirty="0">
                <a:latin typeface="+mj-lt"/>
                <a:cs typeface="+mj-lt"/>
              </a:rPr>
              <a:t>THỰC HÀNH TIẾNG VIỆT: TRỢ TỪ</a:t>
            </a:r>
          </a:p>
          <a:p>
            <a:r>
              <a:rPr lang="vi-VN" altLang="en-US" sz="3600" dirty="0">
                <a:latin typeface="+mj-lt"/>
                <a:cs typeface="+mj-lt"/>
              </a:rPr>
              <a:t>GV biên soạn: Trần Thị Phương</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xmlns="" r:embed="rId3"/>
                </a:ext>
              </a:extLst>
            </a:blip>
            <a:stretch>
              <a:fillRect b="-50260"/>
            </a:stretch>
          </a:blipFill>
        </p:spPr>
      </p:sp>
      <p:sp>
        <p:nvSpPr>
          <p:cNvPr id="6" name="Freeform 4"/>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9"/>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xmlns="" r:embed="rId7"/>
                </a:ext>
              </a:extLst>
            </a:blip>
            <a:stretch>
              <a:fillRect r="-19150" b="-86525"/>
            </a:stretch>
          </a:blipFill>
        </p:spPr>
      </p:sp>
      <p:sp>
        <p:nvSpPr>
          <p:cNvPr id="9" name="Freeform 10"/>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Google Shape;714;p42"/>
          <p:cNvSpPr txBox="1"/>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10"/>
          <a:stretch>
            <a:fillRect/>
          </a:stretch>
        </p:blipFill>
        <p:spPr>
          <a:xfrm>
            <a:off x="3083790" y="1752977"/>
            <a:ext cx="5286414" cy="75676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p:cNvSpPr txBox="1"/>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gridCol w="1828800"/>
                <a:gridCol w="11353800"/>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smtClean="0">
                          <a:solidFill>
                            <a:schemeClr val="tx1"/>
                          </a:solidFill>
                          <a:latin typeface="Times New Roman" panose="02020603050405020304" pitchFamily="18" charset="0"/>
                          <a:cs typeface="Times New Roman" panose="02020603050405020304" pitchFamily="18" charset="0"/>
                        </a:rPr>
                        <a:t>Nhấn</a:t>
                      </a:r>
                      <a:r>
                        <a:rPr lang="en-US" sz="4300" dirty="0" smtClean="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a:fillRect/>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a:fillRect/>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a:fillRect/>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TIẾP TỤC BÀI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xmlns="" r:embed="rId4"/>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xmlns="" r:embed="rId6"/>
                </a:ext>
              </a:extLst>
            </a:blip>
            <a:stretch>
              <a:fillRect l="-7871" b="-35832"/>
            </a:stretch>
          </a:blipFill>
        </p:spPr>
      </p:sp>
      <p:sp>
        <p:nvSpPr>
          <p:cNvPr id="5" name="TextBox 5"/>
          <p:cNvSpPr txBox="1"/>
          <p:nvPr/>
        </p:nvSpPr>
        <p:spPr>
          <a:xfrm>
            <a:off x="7426735" y="4721848"/>
            <a:ext cx="9546873" cy="3970126"/>
          </a:xfrm>
          <a:prstGeom prst="rect">
            <a:avLst/>
          </a:prstGeom>
        </p:spPr>
        <p:txBody>
          <a:bodyPr lIns="0" tIns="0" rIns="0" bIns="0" rtlCol="0" anchor="t">
            <a:spAutoFit/>
          </a:bodyPr>
          <a:lstStyle/>
          <a:p>
            <a:pPr algn="ctr">
              <a:lnSpc>
                <a:spcPts val="15110"/>
              </a:lnSpc>
            </a:pPr>
            <a:r>
              <a:rPr lang="en-US" sz="15110" spc="755" dirty="0" err="1">
                <a:solidFill>
                  <a:srgbClr val="C3113D"/>
                </a:solidFill>
                <a:latin typeface="#9Slide06 SVNWendi" panose="02000000000000000000" pitchFamily="2" charset="0"/>
              </a:rPr>
              <a:t>Thực</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hành</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tiếng</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Việt</a:t>
            </a:r>
            <a:endParaRPr lang="en-US" sz="15110"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xmlns="" r:embed="rId8"/>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xmlns=""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oogle Shape;714;p42"/>
          <p:cNvSpPr txBox="1"/>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xmlns="" r:embed="rId6"/>
                </a:ext>
              </a:extLst>
            </a:blip>
            <a:stretch>
              <a:fillRect l="-4500" t="-5606"/>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 name="Group 2"/>
          <p:cNvGrpSpPr/>
          <p:nvPr/>
        </p:nvGrpSpPr>
        <p:grpSpPr>
          <a:xfrm>
            <a:off x="-68874" y="-2424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15"/>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3016596" y="1714499"/>
            <a:ext cx="11784972" cy="5413671"/>
            <a:chOff x="0" y="0"/>
            <a:chExt cx="8400244" cy="3858826"/>
          </a:xfrm>
        </p:grpSpPr>
        <p:sp>
          <p:nvSpPr>
            <p:cNvPr id="4"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2"/>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3"/>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879764"/>
            <a:ext cx="16916400" cy="8229600"/>
            <a:chOff x="0" y="0"/>
            <a:chExt cx="8400244" cy="3858826"/>
          </a:xfrm>
        </p:grpSpPr>
        <p:sp>
          <p:nvSpPr>
            <p:cNvPr id="5"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xmlns="" r:embed="rId4"/>
                </a:ext>
              </a:extLst>
            </a:blip>
            <a:stretch>
              <a:fillRect r="-19150" b="-86525"/>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a:sym typeface="Arial" panose="020B0604020202020204"/>
            </a:endParaRPr>
          </a:p>
        </p:txBody>
      </p:sp>
      <p:graphicFrame>
        <p:nvGraphicFramePr>
          <p:cNvPr id="3" name="Table 2"/>
          <p:cNvGraphicFramePr>
            <a:graphicFrameLocks noGrp="1"/>
          </p:cNvGraphicFramePr>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gridCol w="11571656"/>
                <a:gridCol w="1864799"/>
                <a:gridCol w="2615559"/>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xBody>
                    <a:bodyPr/>
                    <a:lstStyle/>
                    <a:p>
                      <a:endParaRPr lang="en-US"/>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xBody>
                    <a:bodyPr/>
                    <a:lstStyle/>
                    <a:p>
                      <a:endParaRPr lang="en-US"/>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xBody>
                    <a:bodyPr/>
                    <a:lstStyle/>
                    <a:p>
                      <a:endParaRPr lang="en-US"/>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xBody>
                    <a:bodyPr/>
                    <a:lstStyle/>
                    <a:p>
                      <a:endParaRPr lang="en-US"/>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01" y="307558"/>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5"/>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p>
        </p:txBody>
      </p:sp>
      <p:sp>
        <p:nvSpPr>
          <p:cNvPr id="6" name="TextBox 6"/>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p>
          <a:p>
            <a:pPr marL="0" marR="0" lvl="0" indent="0" algn="ctr" defTabSz="914400" rtl="0" eaLnBrk="1" fontAlgn="auto" latinLnBrk="0" hangingPunct="1">
              <a:spcBef>
                <a:spcPts val="0"/>
              </a:spcBef>
              <a:spcAft>
                <a:spcPts val="0"/>
              </a:spcAft>
              <a:buClrTx/>
              <a:buSzTx/>
              <a:buFontTx/>
              <a:buNone/>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3"/>
            <a:stretch>
              <a:fillRect/>
            </a:stretch>
          </a:blipFill>
        </p:spPr>
        <p:txBody>
          <a:bodyPr/>
          <a:lstStyle/>
          <a:p>
            <a:endParaRPr lang="en-US" dirty="0"/>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p:cNvGrpSpPr/>
          <p:nvPr/>
        </p:nvGrpSpPr>
        <p:grpSpPr>
          <a:xfrm>
            <a:off x="4135309" y="3467100"/>
            <a:ext cx="8590091" cy="4405284"/>
            <a:chOff x="4135309" y="3467100"/>
            <a:chExt cx="8590091" cy="4405284"/>
          </a:xfrm>
        </p:grpSpPr>
        <p:grpSp>
          <p:nvGrpSpPr>
            <p:cNvPr id="17" name="Group 3"/>
            <p:cNvGrpSpPr/>
            <p:nvPr/>
          </p:nvGrpSpPr>
          <p:grpSpPr>
            <a:xfrm>
              <a:off x="4135309" y="3467100"/>
              <a:ext cx="8590091" cy="4405284"/>
              <a:chOff x="0" y="0"/>
              <a:chExt cx="11605404" cy="3858826"/>
            </a:xfrm>
          </p:grpSpPr>
          <p:sp>
            <p:nvSpPr>
              <p:cNvPr id="18"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4"/>
          <p:cNvGrpSpPr/>
          <p:nvPr/>
        </p:nvGrpSpPr>
        <p:grpSpPr>
          <a:xfrm>
            <a:off x="12497687" y="5232877"/>
            <a:ext cx="4825625" cy="4025423"/>
            <a:chOff x="12497687" y="5232877"/>
            <a:chExt cx="4825625" cy="4025423"/>
          </a:xfrm>
        </p:grpSpPr>
        <p:grpSp>
          <p:nvGrpSpPr>
            <p:cNvPr id="29" name="Group 3"/>
            <p:cNvGrpSpPr/>
            <p:nvPr/>
          </p:nvGrpSpPr>
          <p:grpSpPr>
            <a:xfrm>
              <a:off x="12497687" y="5232877"/>
              <a:ext cx="4825625" cy="4025423"/>
              <a:chOff x="0" y="0"/>
              <a:chExt cx="11605404" cy="3858826"/>
            </a:xfrm>
          </p:grpSpPr>
          <p:sp>
            <p:nvSpPr>
              <p:cNvPr id="30"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800"/>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6"/>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685800" y="1753846"/>
            <a:ext cx="4724400" cy="2128366"/>
            <a:chOff x="0" y="0"/>
            <a:chExt cx="1549753" cy="553530"/>
          </a:xfrm>
        </p:grpSpPr>
        <p:sp>
          <p:nvSpPr>
            <p:cNvPr id="4" name="Freeform 10"/>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685800" y="1204588"/>
            <a:ext cx="4724400" cy="2128366"/>
            <a:chOff x="0" y="0"/>
            <a:chExt cx="1549753" cy="553530"/>
          </a:xfrm>
        </p:grpSpPr>
        <p:sp>
          <p:nvSpPr>
            <p:cNvPr id="4" name="Freeform 10"/>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3" name="Straight Arrow Connector 12"/>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105001"/>
            <a:ext cx="18363801" cy="2038985"/>
            <a:chOff x="0" y="0"/>
            <a:chExt cx="4836557" cy="537017"/>
          </a:xfrm>
        </p:grpSpPr>
        <p:sp>
          <p:nvSpPr>
            <p:cNvPr id="6"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15"/>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1492</Words>
  <Application>Microsoft Office PowerPoint</Application>
  <PresentationFormat>Custom</PresentationFormat>
  <Paragraphs>162</Paragraphs>
  <Slides>24</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#9Slide05 Braxton Regular</vt:lpstr>
      <vt:lpstr>Cambria</vt:lpstr>
      <vt:lpstr>Arial</vt:lpstr>
      <vt:lpstr>#9Slide05 FS Blonde Script</vt:lpstr>
      <vt:lpstr>#9Slide06 SVNWendi</vt:lpstr>
      <vt:lpstr>#9Slide05 SVNCookie</vt:lpstr>
      <vt:lpstr>Calibri</vt:lpstr>
      <vt:lpstr>Alice Bold</vt:lpstr>
      <vt:lpstr>Times New Roman</vt:lpstr>
      <vt:lpstr>#9Slide07 SVNGuerrilla</vt:lpstr>
      <vt:lpstr>#9Slide07 SVNDessert Menu Scrip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dc:creator/>
  <cp:lastModifiedBy>Windows User</cp:lastModifiedBy>
  <cp:revision>17</cp:revision>
  <dcterms:created xsi:type="dcterms:W3CDTF">2006-08-16T00:00:00Z</dcterms:created>
  <dcterms:modified xsi:type="dcterms:W3CDTF">2025-02-18T03:55:00Z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F0E67DF4AA77493D8352ED1CA4078AB9_13</vt:lpwstr>
  </property>
  <property fmtid="{D5CDD505-2E9C-101B-9397-08002B2CF9AE}" pid="3" name="KSOProductBuildVer">
    <vt:lpwstr>1033-12.2.0.19805</vt:lpwstr>
  </property>
</Properties>
</file>