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5.svg" ContentType="image/svg+xml"/>
  <Override PartName="/ppt/media/image17.svg" ContentType="image/svg+xml"/>
  <Override PartName="/ppt/media/image53.svg" ContentType="image/svg+xml"/>
  <Override PartName="/ppt/media/image57.svg" ContentType="image/svg+xml"/>
  <Override PartName="/ppt/media/image62.svg" ContentType="image/svg+xml"/>
  <Override PartName="/ppt/media/image69.svg" ContentType="image/svg+xml"/>
  <Override PartName="/ppt/media/image71.svg" ContentType="image/svg+xml"/>
  <Override PartName="/ppt/media/image73.svg" ContentType="image/svg+xml"/>
  <Override PartName="/ppt/media/image75.svg" ContentType="image/svg+xml"/>
  <Override PartName="/ppt/media/image77.svg" ContentType="image/svg+xml"/>
  <Override PartName="/ppt/media/image79.svg" ContentType="image/svg+xml"/>
  <Override PartName="/ppt/media/image81.svg" ContentType="image/svg+xml"/>
  <Override PartName="/ppt/media/image8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6"/>
  </p:notesMasterIdLst>
  <p:sldIdLst>
    <p:sldId id="256" r:id="rId4"/>
    <p:sldId id="264" r:id="rId5"/>
    <p:sldId id="265" r:id="rId7"/>
    <p:sldId id="266" r:id="rId8"/>
    <p:sldId id="268" r:id="rId9"/>
    <p:sldId id="269" r:id="rId10"/>
    <p:sldId id="270" r:id="rId11"/>
    <p:sldId id="288" r:id="rId12"/>
    <p:sldId id="271" r:id="rId13"/>
    <p:sldId id="273" r:id="rId14"/>
    <p:sldId id="272" r:id="rId15"/>
    <p:sldId id="274" r:id="rId16"/>
    <p:sldId id="276" r:id="rId17"/>
    <p:sldId id="289" r:id="rId18"/>
    <p:sldId id="290" r:id="rId19"/>
    <p:sldId id="291" r:id="rId20"/>
    <p:sldId id="292" r:id="rId21"/>
    <p:sldId id="294" r:id="rId22"/>
    <p:sldId id="296" r:id="rId23"/>
    <p:sldId id="297" r:id="rId24"/>
    <p:sldId id="295" r:id="rId25"/>
    <p:sldId id="277" r:id="rId26"/>
    <p:sldId id="299" r:id="rId27"/>
    <p:sldId id="300" r:id="rId28"/>
    <p:sldId id="301" r:id="rId29"/>
    <p:sldId id="302" r:id="rId30"/>
    <p:sldId id="278" r:id="rId31"/>
    <p:sldId id="293" r:id="rId32"/>
    <p:sldId id="303" r:id="rId33"/>
    <p:sldId id="305" r:id="rId34"/>
    <p:sldId id="306" r:id="rId35"/>
    <p:sldId id="304" r:id="rId36"/>
    <p:sldId id="308" r:id="rId37"/>
    <p:sldId id="279" r:id="rId38"/>
    <p:sldId id="280" r:id="rId39"/>
    <p:sldId id="281" r:id="rId40"/>
    <p:sldId id="282" r:id="rId41"/>
    <p:sldId id="309" r:id="rId42"/>
    <p:sldId id="283" r:id="rId43"/>
    <p:sldId id="284" r:id="rId44"/>
    <p:sldId id="257" r:id="rId45"/>
    <p:sldId id="310" r:id="rId46"/>
    <p:sldId id="311" r:id="rId47"/>
    <p:sldId id="312" r:id="rId48"/>
    <p:sldId id="313" r:id="rId49"/>
    <p:sldId id="267" r:id="rId50"/>
  </p:sldIdLst>
  <p:sldSz cx="12192000" cy="6858000"/>
  <p:notesSz cx="6858000" cy="9144000"/>
  <p:embeddedFontLst>
    <p:embeddedFont>
      <p:font typeface="#9Slide05 Legendaria" panose="03030000000007000000" pitchFamily="66" charset="0"/>
      <p:regular r:id="rId54"/>
    </p:embeddedFont>
    <p:embeddedFont>
      <p:font typeface="#9Slide03 Oswald Light" panose="00000400000000000000" pitchFamily="2" charset="0"/>
      <p:regular r:id="rId55"/>
    </p:embeddedFont>
    <p:embeddedFont>
      <p:font typeface="Cambria" panose="02040503050406030204" pitchFamily="18" charset="0"/>
      <p:regular r:id="rId56"/>
      <p:bold r:id="rId57"/>
      <p:italic r:id="rId58"/>
      <p:boldItalic r:id="rId59"/>
    </p:embeddedFont>
    <p:embeddedFont>
      <p:font typeface="#9Slide07 IcielBC Cubano Normal" panose="00000500000000000000" pitchFamily="2" charset="0"/>
      <p:regular r:id="rId60"/>
    </p:embeddedFont>
    <p:embeddedFont>
      <p:font typeface="#9Slide03 Bebas Neue Bold" panose="020B0606020202050201" pitchFamily="34" charset="0"/>
      <p:bold r:id="rId61"/>
    </p:embeddedFont>
    <p:embeddedFont>
      <p:font typeface="Calibri" panose="020F0502020204030204" pitchFamily="34" charset="0"/>
      <p:regular r:id="rId62"/>
      <p:bold r:id="rId63"/>
      <p:italic r:id="rId64"/>
      <p:boldItalic r:id="rId65"/>
    </p:embeddedFont>
    <p:embeddedFont>
      <p:font typeface="#9Slide05 Thunder" panose="02000000000000000000" pitchFamily="2" charset="0"/>
      <p:regular r:id="rId66"/>
    </p:embeddedFont>
    <p:embeddedFont>
      <p:font typeface="Times" panose="02020603050405020304" pitchFamily="18" charset="0"/>
      <p:regular r:id="rId67"/>
      <p:bold r:id="rId68"/>
      <p:italic r:id="rId69"/>
      <p:boldItalic r:id="rId70"/>
    </p:embeddedFont>
    <p:embeddedFont>
      <p:font typeface="#9Slide06 IcielBC Seinna Grace" panose="02000504000000020004" pitchFamily="2" charset="0"/>
      <p:regular r:id="rId71"/>
    </p:embeddedFont>
    <p:embeddedFont>
      <p:font typeface="#9Slide05 Great Vibes" panose="02000507080000020002" pitchFamily="2" charset="0"/>
      <p:regular r:id="rId72"/>
    </p:embeddedFont>
    <p:embeddedFont>
      <p:font typeface="#9Slide05 SVNMercury Script" pitchFamily="2" charset="0"/>
      <p:bold r:id="rId73"/>
    </p:embeddedFont>
    <p:embeddedFont>
      <p:font typeface="Calibri Light" panose="020F0302020204030204" charset="0"/>
      <p:regular r:id="rId74"/>
      <p: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893621"/>
    <a:srgbClr val="3BA3E3"/>
    <a:srgbClr val="FFE593"/>
    <a:srgbClr val="FAFAFA"/>
    <a:srgbClr val="59CD56"/>
    <a:srgbClr val="95C5E3"/>
    <a:srgbClr val="E0EEE5"/>
    <a:srgbClr val="FFFF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5" Type="http://schemas.openxmlformats.org/officeDocument/2006/relationships/font" Target="fonts/font22.fntdata"/><Relationship Id="rId74" Type="http://schemas.openxmlformats.org/officeDocument/2006/relationships/font" Target="fonts/font21.fntdata"/><Relationship Id="rId73" Type="http://schemas.openxmlformats.org/officeDocument/2006/relationships/font" Target="fonts/font20.fntdata"/><Relationship Id="rId72" Type="http://schemas.openxmlformats.org/officeDocument/2006/relationships/font" Target="fonts/font19.fntdata"/><Relationship Id="rId71" Type="http://schemas.openxmlformats.org/officeDocument/2006/relationships/font" Target="fonts/font18.fntdata"/><Relationship Id="rId70" Type="http://schemas.openxmlformats.org/officeDocument/2006/relationships/font" Target="fonts/font17.fntdata"/><Relationship Id="rId7" Type="http://schemas.openxmlformats.org/officeDocument/2006/relationships/slide" Target="slides/slide3.xml"/><Relationship Id="rId69" Type="http://schemas.openxmlformats.org/officeDocument/2006/relationships/font" Target="fonts/font16.fntdata"/><Relationship Id="rId68" Type="http://schemas.openxmlformats.org/officeDocument/2006/relationships/font" Target="fonts/font15.fntdata"/><Relationship Id="rId67" Type="http://schemas.openxmlformats.org/officeDocument/2006/relationships/font" Target="fonts/font14.fntdata"/><Relationship Id="rId66" Type="http://schemas.openxmlformats.org/officeDocument/2006/relationships/font" Target="fonts/font13.fntdata"/><Relationship Id="rId65" Type="http://schemas.openxmlformats.org/officeDocument/2006/relationships/font" Target="fonts/font12.fntdata"/><Relationship Id="rId64" Type="http://schemas.openxmlformats.org/officeDocument/2006/relationships/font" Target="fonts/font11.fntdata"/><Relationship Id="rId63" Type="http://schemas.openxmlformats.org/officeDocument/2006/relationships/font" Target="fonts/font10.fntdata"/><Relationship Id="rId62" Type="http://schemas.openxmlformats.org/officeDocument/2006/relationships/font" Target="fonts/font9.fntdata"/><Relationship Id="rId61" Type="http://schemas.openxmlformats.org/officeDocument/2006/relationships/font" Target="fonts/font8.fntdata"/><Relationship Id="rId60" Type="http://schemas.openxmlformats.org/officeDocument/2006/relationships/font" Target="fonts/font7.fntdata"/><Relationship Id="rId6" Type="http://schemas.openxmlformats.org/officeDocument/2006/relationships/notesMaster" Target="notesMasters/notesMaster1.xml"/><Relationship Id="rId59" Type="http://schemas.openxmlformats.org/officeDocument/2006/relationships/font" Target="fonts/font6.fntdata"/><Relationship Id="rId58" Type="http://schemas.openxmlformats.org/officeDocument/2006/relationships/font" Target="fonts/font5.fntdata"/><Relationship Id="rId57" Type="http://schemas.openxmlformats.org/officeDocument/2006/relationships/font" Target="fonts/font4.fntdata"/><Relationship Id="rId56" Type="http://schemas.openxmlformats.org/officeDocument/2006/relationships/font" Target="fonts/font3.fntdata"/><Relationship Id="rId55" Type="http://schemas.openxmlformats.org/officeDocument/2006/relationships/font" Target="fonts/font2.fntdata"/><Relationship Id="rId54" Type="http://schemas.openxmlformats.org/officeDocument/2006/relationships/font" Target="fonts/font1.fntdata"/><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themeOverride" Target="../theme/themeOverrid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themeOverride" Target="../theme/themeOverride3.xml"/><Relationship Id="rId1" Type="http://schemas.openxmlformats.org/officeDocument/2006/relationships/package" Target="../embeddings/Workbook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Số dân</c:v>
                </c:pt>
              </c:strCache>
            </c:strRef>
          </c:tx>
          <c:spPr>
            <a:solidFill>
              <a:srgbClr val="00B05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lstStyle/>
              <a:p>
                <a:pPr>
                  <a:defRPr lang="en-US"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4"/>
                <c:pt idx="0">
                  <c:v>1999</c:v>
                </c:pt>
                <c:pt idx="1">
                  <c:v>2009</c:v>
                </c:pt>
                <c:pt idx="2">
                  <c:v>2019</c:v>
                </c:pt>
                <c:pt idx="3">
                  <c:v>2021</c:v>
                </c:pt>
              </c:numCache>
            </c:numRef>
          </c:cat>
          <c:val>
            <c:numRef>
              <c:f>Sheet1!$B$2:$B$7</c:f>
              <c:numCache>
                <c:formatCode>General</c:formatCode>
                <c:ptCount val="4"/>
                <c:pt idx="0">
                  <c:v>76.5</c:v>
                </c:pt>
                <c:pt idx="1">
                  <c:v>86</c:v>
                </c:pt>
                <c:pt idx="2">
                  <c:v>96.5</c:v>
                </c:pt>
                <c:pt idx="3">
                  <c:v>98.5</c:v>
                </c:pt>
              </c:numCache>
            </c:numRef>
          </c:val>
        </c:ser>
        <c:dLbls>
          <c:showLegendKey val="0"/>
          <c:showVal val="0"/>
          <c:showCatName val="0"/>
          <c:showSerName val="0"/>
          <c:showPercent val="0"/>
          <c:showBubbleSize val="0"/>
        </c:dLbls>
        <c:gapWidth val="84"/>
        <c:axId val="1311752272"/>
        <c:axId val="13832867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Rừng trồng</c:v>
                      </c:pt>
                    </c:strCache>
                  </c:strRef>
                </c:tx>
                <c:spPr>
                  <a:no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lstStyle/>
                    <a:p>
                      <a:pPr>
                        <a:defRPr lang="en-US" sz="1400" b="0" i="0" u="none" strike="noStrike" kern="1200" baseline="0">
                          <a:solidFill>
                            <a:schemeClr val="tx1">
                              <a:lumMod val="75000"/>
                              <a:lumOff val="25000"/>
                            </a:schemeClr>
                          </a:solidFill>
                          <a:effectLst/>
                          <a:latin typeface="Times New Roman" panose="02020603050405020304" pitchFamily="18" charset="0"/>
                          <a:ea typeface="+mn-ea"/>
                          <a:cs typeface="Times New Roman" panose="02020603050405020304" pitchFamily="18" charset="0"/>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ullRef>
                          <c15:sqref/>
                        </c15:fullRef>
                        <c15:formulaRef>
                          <c15:sqref>Sheet1!$A$2:$A$7</c15:sqref>
                        </c15:formulaRef>
                      </c:ext>
                    </c:extLst>
                    <c:numCache>
                      <c:formatCode>General</c:formatCode>
                      <c:ptCount val="4"/>
                      <c:pt idx="0">
                        <c:v>1999</c:v>
                      </c:pt>
                      <c:pt idx="1">
                        <c:v>2009</c:v>
                      </c:pt>
                      <c:pt idx="2">
                        <c:v>2019</c:v>
                      </c:pt>
                      <c:pt idx="3">
                        <c:v>2021</c:v>
                      </c:pt>
                    </c:numCache>
                  </c:numRef>
                </c:cat>
                <c:val>
                  <c:numRef>
                    <c:extLst>
                      <c:ext uri="{02D57815-91ED-43cb-92C2-25804820EDAC}">
                        <c15:formulaRef>
                          <c15:sqref>Sheet1!$C$2:$C$7</c15:sqref>
                        </c15:formulaRef>
                      </c:ext>
                    </c:extLst>
                    <c:numCache>
                      <c:formatCode>General</c:formatCode>
                      <c:ptCount val="4"/>
                    </c:numCache>
                  </c:numRef>
                </c:val>
              </c15:ser>
            </c15:filteredBarSeries>
          </c:ext>
        </c:extLst>
      </c:barChart>
      <c:lineChart>
        <c:grouping val="standard"/>
        <c:varyColors val="0"/>
        <c:ser>
          <c:idx val="2"/>
          <c:order val="2"/>
          <c:tx>
            <c:strRef>
              <c:f>Sheet1!$D$1</c:f>
              <c:strCache>
                <c:ptCount val="1"/>
                <c:pt idx="0">
                  <c:v>Tỉ lệ gia tăng dân số </c:v>
                </c:pt>
              </c:strCache>
            </c:strRef>
          </c:tx>
          <c:spPr>
            <a:ln w="15875" cap="rnd">
              <a:solidFill>
                <a:schemeClr val="tx1"/>
              </a:solidFill>
              <a:round/>
            </a:ln>
            <a:effectLst/>
          </c:spPr>
          <c:marker>
            <c:symbol val="diamond"/>
            <c:size val="7"/>
            <c:spPr>
              <a:solidFill>
                <a:schemeClr val="tx1"/>
              </a:solidFill>
              <a:ln w="9525">
                <a:solidFill>
                  <a:schemeClr val="tx1"/>
                </a:solidFill>
              </a:ln>
              <a:effectLst/>
            </c:spPr>
          </c:marker>
          <c:dLbls>
            <c:dLbl>
              <c:idx val="0"/>
              <c:layout>
                <c:manualLayout>
                  <c:x val="-0.0509259259259259"/>
                  <c:y val="0.083333333333333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532407407407407"/>
                  <c:y val="0.0714285714285714"/>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532407407407407"/>
                  <c:y val="0.055555555555555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532407407407407"/>
                  <c:y val="0.0634920634920634"/>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lstStyle/>
              <a:p>
                <a:pPr>
                  <a:defRPr lang="en-US"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4"/>
                <c:pt idx="0">
                  <c:v>1999</c:v>
                </c:pt>
                <c:pt idx="1">
                  <c:v>2009</c:v>
                </c:pt>
                <c:pt idx="2">
                  <c:v>2019</c:v>
                </c:pt>
                <c:pt idx="3">
                  <c:v>2021</c:v>
                </c:pt>
              </c:numCache>
            </c:numRef>
          </c:cat>
          <c:val>
            <c:numRef>
              <c:f>Sheet1!$D$2:$D$7</c:f>
              <c:numCache>
                <c:formatCode>General</c:formatCode>
                <c:ptCount val="4"/>
                <c:pt idx="0">
                  <c:v>1.51</c:v>
                </c:pt>
                <c:pt idx="1">
                  <c:v>1.06</c:v>
                </c:pt>
                <c:pt idx="2">
                  <c:v>1.15</c:v>
                </c:pt>
                <c:pt idx="3">
                  <c:v>0.94</c:v>
                </c:pt>
              </c:numCache>
            </c:numRef>
          </c:val>
          <c:smooth val="0"/>
        </c:ser>
        <c:dLbls>
          <c:showLegendKey val="0"/>
          <c:showVal val="0"/>
          <c:showCatName val="0"/>
          <c:showSerName val="0"/>
          <c:showPercent val="0"/>
          <c:showBubbleSize val="0"/>
        </c:dLbls>
        <c:marker val="1"/>
        <c:smooth val="0"/>
        <c:axId val="194512656"/>
        <c:axId val="1552572160"/>
      </c:lineChart>
      <c:catAx>
        <c:axId val="1311752272"/>
        <c:scaling>
          <c:orientation val="minMax"/>
        </c:scaling>
        <c:delete val="0"/>
        <c:axPos val="b"/>
        <c:numFmt formatCode="General" sourceLinked="0"/>
        <c:majorTickMark val="cross"/>
        <c:minorTickMark val="cross"/>
        <c:tickLblPos val="nextTo"/>
        <c:spPr>
          <a:noFill/>
          <a:ln w="9525" cap="flat" cmpd="sng" algn="ctr">
            <a:solidFill>
              <a:schemeClr val="tx1"/>
            </a:solidFill>
            <a:round/>
            <a:tailEnd type="arrow"/>
          </a:ln>
          <a:effectLst/>
        </c:spPr>
        <c:txPr>
          <a:bodyPr rot="-60000000" spcFirstLastPara="1" vertOverflow="ellipsis" vert="horz" wrap="square" anchor="ctr" anchorCtr="1"/>
          <a:lstStyle/>
          <a:p>
            <a:pPr>
              <a:defRPr lang="en-US"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p>
        </c:txPr>
        <c:crossAx val="1383286704"/>
        <c:crosses val="autoZero"/>
        <c:auto val="1"/>
        <c:lblAlgn val="ctr"/>
        <c:lblOffset val="50"/>
        <c:noMultiLvlLbl val="0"/>
      </c:catAx>
      <c:valAx>
        <c:axId val="1383286704"/>
        <c:scaling>
          <c:orientation val="minMax"/>
        </c:scaling>
        <c:delete val="0"/>
        <c:axPos val="l"/>
        <c:numFmt formatCode="General" sourceLinked="1"/>
        <c:majorTickMark val="cross"/>
        <c:minorTickMark val="none"/>
        <c:tickLblPos val="nextTo"/>
        <c:spPr>
          <a:noFill/>
          <a:ln w="9525">
            <a:solidFill>
              <a:schemeClr val="tx1"/>
            </a:solidFill>
          </a:ln>
          <a:effectLst/>
        </c:spPr>
        <c:txPr>
          <a:bodyPr rot="-60000000" spcFirstLastPara="1" vertOverflow="ellipsis" vert="horz" wrap="square" anchor="ctr" anchorCtr="1"/>
          <a:lstStyle/>
          <a:p>
            <a:pPr>
              <a:defRPr lang="en-US"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p>
        </c:txPr>
        <c:crossAx val="1311752272"/>
        <c:crosses val="autoZero"/>
        <c:crossBetween val="between"/>
        <c:minorUnit val="2"/>
      </c:valAx>
      <c:catAx>
        <c:axId val="194512656"/>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en-US" sz="1400" b="0" i="0" u="none" strike="noStrike" kern="1200" baseline="0">
                <a:solidFill>
                  <a:schemeClr val="tx1">
                    <a:lumMod val="65000"/>
                    <a:lumOff val="35000"/>
                  </a:schemeClr>
                </a:solidFill>
                <a:effectLst/>
                <a:latin typeface="Times New Roman" panose="02020603050405020304" pitchFamily="18" charset="0"/>
                <a:ea typeface="+mn-ea"/>
                <a:cs typeface="Times New Roman" panose="02020603050405020304" pitchFamily="18" charset="0"/>
              </a:defRPr>
            </a:pPr>
          </a:p>
        </c:txPr>
        <c:crossAx val="1552572160"/>
        <c:crosses val="autoZero"/>
        <c:auto val="1"/>
        <c:lblAlgn val="ctr"/>
        <c:lblOffset val="100"/>
        <c:noMultiLvlLbl val="0"/>
      </c:catAx>
      <c:valAx>
        <c:axId val="1552572160"/>
        <c:scaling>
          <c:orientation val="minMax"/>
          <c:max val="2.5"/>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lang="en-US"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p>
        </c:txPr>
        <c:crossAx val="194512656"/>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US"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p>
      </c:txPr>
    </c:legend>
    <c:plotVisOnly val="1"/>
    <c:dispBlanksAs val="gap"/>
    <c:showDLblsOverMax val="0"/>
  </c:chart>
  <c:spPr>
    <a:noFill/>
    <a:ln w="9525" cap="flat" cmpd="sng" algn="ctr">
      <a:noFill/>
      <a:round/>
    </a:ln>
    <a:effectLst/>
  </c:spPr>
  <c:txPr>
    <a:bodyPr/>
    <a:lstStyle/>
    <a:p>
      <a:pPr>
        <a:defRPr lang="en-US" sz="1400">
          <a:effectLst/>
          <a:latin typeface="Times New Roman" panose="02020603050405020304" pitchFamily="18" charset="0"/>
          <a:cs typeface="Times New Roman" panose="02020603050405020304" pitchFamily="18" charset="0"/>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544505466228"/>
          <c:y val="0.234446183684871"/>
          <c:w val="0.822430284449738"/>
          <c:h val="0.488540250239804"/>
        </c:manualLayout>
      </c:layout>
      <c:areaChart>
        <c:grouping val="percentStacked"/>
        <c:varyColors val="0"/>
        <c:ser>
          <c:idx val="0"/>
          <c:order val="0"/>
          <c:tx>
            <c:strRef>
              <c:f>Sheet1!$B$1</c:f>
              <c:strCache>
                <c:ptCount val="1"/>
                <c:pt idx="0">
                  <c:v>Nông, lâm, thủy sản</c:v>
                </c:pt>
              </c:strCache>
            </c:strRef>
          </c:tx>
          <c:spPr>
            <a:solidFill>
              <a:srgbClr val="00B050"/>
            </a:solidFill>
            <a:ln w="19050">
              <a:solidFill>
                <a:schemeClr val="lt1"/>
              </a:solidFill>
            </a:ln>
            <a:effectLst/>
          </c:spPr>
          <c:dPt>
            <c:idx val="0"/>
            <c:bubble3D val="0"/>
            <c:spPr>
              <a:solidFill>
                <a:srgbClr val="00B050"/>
              </a:solidFill>
              <a:ln w="19050">
                <a:solidFill>
                  <a:schemeClr val="lt1"/>
                </a:solidFill>
              </a:ln>
              <a:effectLst/>
            </c:spPr>
          </c:dPt>
          <c:dPt>
            <c:idx val="1"/>
            <c:bubble3D val="0"/>
            <c:spPr>
              <a:solidFill>
                <a:srgbClr val="00B050"/>
              </a:solidFill>
              <a:ln w="19050">
                <a:solidFill>
                  <a:schemeClr val="lt1"/>
                </a:solidFill>
              </a:ln>
              <a:effectLst/>
            </c:spPr>
          </c:dPt>
          <c:dPt>
            <c:idx val="2"/>
            <c:bubble3D val="0"/>
            <c:spPr>
              <a:solidFill>
                <a:srgbClr val="00B050"/>
              </a:solidFill>
              <a:ln w="19050">
                <a:solidFill>
                  <a:schemeClr val="lt1"/>
                </a:solidFill>
              </a:ln>
              <a:effectLst/>
            </c:spPr>
          </c:dPt>
          <c:dPt>
            <c:idx val="3"/>
            <c:bubble3D val="0"/>
            <c:spPr>
              <a:solidFill>
                <a:srgbClr val="00B050"/>
              </a:solidFill>
              <a:ln w="19050">
                <a:solidFill>
                  <a:schemeClr val="lt1"/>
                </a:solidFill>
              </a:ln>
              <a:effectLst/>
            </c:spPr>
          </c:dPt>
          <c:dLbls>
            <c:dLbl>
              <c:idx val="0"/>
              <c:layout>
                <c:manualLayout>
                  <c:x val="0.0396825396825397"/>
                  <c:y val="0.00669344042838019"/>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420168067226891"/>
                  <c:y val="0.00334672021419009"/>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373482726423905"/>
                  <c:y val="-1.22711656944771e-16"/>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lstStyle/>
              <a:p>
                <a:pPr>
                  <a:defRPr lang="en-US"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2010</c:v>
                </c:pt>
                <c:pt idx="1">
                  <c:v>2015</c:v>
                </c:pt>
                <c:pt idx="2">
                  <c:v>2020</c:v>
                </c:pt>
                <c:pt idx="3">
                  <c:v>2021</c:v>
                </c:pt>
              </c:numCache>
            </c:numRef>
          </c:cat>
          <c:val>
            <c:numRef>
              <c:f>Sheet1!$B$2:$B$5</c:f>
              <c:numCache>
                <c:formatCode>General</c:formatCode>
                <c:ptCount val="4"/>
                <c:pt idx="0">
                  <c:v>48.4</c:v>
                </c:pt>
                <c:pt idx="1">
                  <c:v>43.6</c:v>
                </c:pt>
                <c:pt idx="2">
                  <c:v>33.1</c:v>
                </c:pt>
                <c:pt idx="3">
                  <c:v>29.1</c:v>
                </c:pt>
              </c:numCache>
            </c:numRef>
          </c:val>
        </c:ser>
        <c:ser>
          <c:idx val="1"/>
          <c:order val="1"/>
          <c:tx>
            <c:strRef>
              <c:f>Sheet1!$C$1</c:f>
              <c:strCache>
                <c:ptCount val="1"/>
                <c:pt idx="0">
                  <c:v>Công nghiệp, xây dựng</c:v>
                </c:pt>
              </c:strCache>
            </c:strRef>
          </c:tx>
          <c:spPr>
            <a:solidFill>
              <a:srgbClr val="FFFF00"/>
            </a:solidFill>
            <a:ln w="19050">
              <a:solidFill>
                <a:schemeClr val="lt1"/>
              </a:solidFill>
            </a:ln>
            <a:effectLst/>
          </c:spPr>
          <c:dLbls>
            <c:dLbl>
              <c:idx val="0"/>
              <c:layout>
                <c:manualLayout>
                  <c:x val="0.0396825396825397"/>
                  <c:y val="-6.13558284723855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373482726423903"/>
                  <c:y val="1.31760638292585e-7"/>
                </c:manualLayout>
              </c:layout>
              <c:showLegendKey val="0"/>
              <c:showVal val="1"/>
              <c:showCatName val="0"/>
              <c:showSerName val="0"/>
              <c:showPercent val="0"/>
              <c:showBubbleSize val="0"/>
              <c:extLst>
                <c:ext xmlns:c15="http://schemas.microsoft.com/office/drawing/2012/chart" uri="{CE6537A1-D6FC-4f65-9D91-7224C49458BB}">
                  <c15:layout>
                    <c:manualLayout>
                      <c:w val="0.0711951447245565"/>
                      <c:h val="0.0639223560910308"/>
                    </c:manualLayout>
                  </c15:layout>
                </c:ext>
              </c:extLst>
            </c:dLbl>
            <c:dLbl>
              <c:idx val="3"/>
              <c:layout>
                <c:manualLayout>
                  <c:x val="-0.0373482726423905"/>
                  <c:y val="-0.0033467202141900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lstStyle/>
              <a:p>
                <a:pPr>
                  <a:defRPr lang="en-US"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2010</c:v>
                </c:pt>
                <c:pt idx="1">
                  <c:v>2015</c:v>
                </c:pt>
                <c:pt idx="2">
                  <c:v>2020</c:v>
                </c:pt>
                <c:pt idx="3">
                  <c:v>2021</c:v>
                </c:pt>
              </c:numCache>
            </c:numRef>
          </c:cat>
          <c:val>
            <c:numRef>
              <c:f>Sheet1!$C$2:$C$5</c:f>
              <c:numCache>
                <c:formatCode>General</c:formatCode>
                <c:ptCount val="4"/>
                <c:pt idx="0">
                  <c:v>20.9</c:v>
                </c:pt>
                <c:pt idx="1">
                  <c:v>23</c:v>
                </c:pt>
                <c:pt idx="2">
                  <c:v>30.8</c:v>
                </c:pt>
                <c:pt idx="3">
                  <c:v>33.1</c:v>
                </c:pt>
              </c:numCache>
            </c:numRef>
          </c:val>
        </c:ser>
        <c:ser>
          <c:idx val="2"/>
          <c:order val="2"/>
          <c:tx>
            <c:strRef>
              <c:f>Sheet1!$D$1</c:f>
              <c:strCache>
                <c:ptCount val="1"/>
                <c:pt idx="0">
                  <c:v>Dịch vụ</c:v>
                </c:pt>
              </c:strCache>
            </c:strRef>
          </c:tx>
          <c:spPr>
            <a:solidFill>
              <a:schemeClr val="accent2">
                <a:lumMod val="60000"/>
                <a:lumOff val="40000"/>
              </a:schemeClr>
            </a:solidFill>
            <a:ln w="19050">
              <a:solidFill>
                <a:schemeClr val="lt1"/>
              </a:solidFill>
            </a:ln>
            <a:effectLst/>
          </c:spPr>
          <c:dLbls>
            <c:dLbl>
              <c:idx val="0"/>
              <c:layout>
                <c:manualLayout>
                  <c:x val="0.0396825396825397"/>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350140056022409"/>
                  <c:y val="-6.13558284723855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373482726423905"/>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lstStyle/>
              <a:p>
                <a:pPr>
                  <a:defRPr lang="en-US"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2010</c:v>
                </c:pt>
                <c:pt idx="1">
                  <c:v>2015</c:v>
                </c:pt>
                <c:pt idx="2">
                  <c:v>2020</c:v>
                </c:pt>
                <c:pt idx="3">
                  <c:v>2021</c:v>
                </c:pt>
              </c:numCache>
            </c:numRef>
          </c:cat>
          <c:val>
            <c:numRef>
              <c:f>Sheet1!$D$2:$D$5</c:f>
              <c:numCache>
                <c:formatCode>General</c:formatCode>
                <c:ptCount val="4"/>
                <c:pt idx="0">
                  <c:v>30.7</c:v>
                </c:pt>
                <c:pt idx="1">
                  <c:v>33.4</c:v>
                </c:pt>
                <c:pt idx="2">
                  <c:v>36.1</c:v>
                </c:pt>
                <c:pt idx="3">
                  <c:v>37.8</c:v>
                </c:pt>
              </c:numCache>
            </c:numRef>
          </c:val>
        </c:ser>
        <c:dLbls>
          <c:showLegendKey val="0"/>
          <c:showVal val="0"/>
          <c:showCatName val="0"/>
          <c:showSerName val="0"/>
          <c:showPercent val="0"/>
          <c:showBubbleSize val="0"/>
        </c:dLbls>
        <c:axId val="24192672"/>
        <c:axId val="14120416"/>
      </c:areaChart>
      <c:catAx>
        <c:axId val="2419267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crossAx val="14120416"/>
        <c:crosses val="autoZero"/>
        <c:auto val="1"/>
        <c:lblAlgn val="ctr"/>
        <c:lblOffset val="100"/>
        <c:noMultiLvlLbl val="0"/>
      </c:catAx>
      <c:valAx>
        <c:axId val="141204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lang="en-US"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crossAx val="24192672"/>
        <c:crosses val="autoZero"/>
        <c:crossBetween val="midCat"/>
        <c:minorUnit val="0.02"/>
      </c:valAx>
      <c:spPr>
        <a:noFill/>
        <a:ln>
          <a:noFill/>
        </a:ln>
        <a:effectLst/>
      </c:spPr>
    </c:plotArea>
    <c:legend>
      <c:legendPos val="b"/>
      <c:layout>
        <c:manualLayout>
          <c:xMode val="edge"/>
          <c:yMode val="edge"/>
          <c:x val="0.0523342670401494"/>
          <c:y val="0.848226501807756"/>
          <c:w val="0.9"/>
          <c:h val="0.0714522130516818"/>
        </c:manualLayout>
      </c:layout>
      <c:overlay val="0"/>
      <c:spPr>
        <a:noFill/>
        <a:ln>
          <a:noFill/>
        </a:ln>
        <a:effectLst/>
      </c:spPr>
      <c:txPr>
        <a:bodyPr rot="0" spcFirstLastPara="1" vertOverflow="ellipsis" vert="horz" wrap="square" anchor="ctr" anchorCtr="1"/>
        <a:lstStyle/>
        <a:p>
          <a:pPr>
            <a:defRPr lang="en-US"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legend>
    <c:plotVisOnly val="1"/>
    <c:dispBlanksAs val="gap"/>
    <c:showDLblsOverMax val="0"/>
  </c:chart>
  <c:spPr>
    <a:noFill/>
    <a:ln w="9525" cap="flat" cmpd="sng" algn="ctr">
      <a:noFill/>
      <a:round/>
    </a:ln>
    <a:effectLst/>
  </c:spPr>
  <c:txPr>
    <a:bodyPr/>
    <a:lstStyle/>
    <a:p>
      <a:pPr>
        <a:defRPr lang="en-US" sz="1400">
          <a:solidFill>
            <a:sysClr val="windowText" lastClr="000000"/>
          </a:solidFill>
          <a:latin typeface="#9Slide03 Oswald Light" panose="00000400000000000000" pitchFamily="2" charset="0"/>
          <a:cs typeface="Times New Roman" panose="02020603050405020304" pitchFamily="18" charset="0"/>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32047759429825"/>
          <c:y val="0.830373635777387"/>
        </c:manualLayout>
      </c:layout>
      <c:overlay val="0"/>
      <c:spPr>
        <a:noFill/>
        <a:ln>
          <a:noFill/>
        </a:ln>
        <a:effectLst/>
      </c:spPr>
      <c:txPr>
        <a:bodyPr rot="0" spcFirstLastPara="0" vertOverflow="ellipsis" vert="horz" wrap="square" anchor="ctr" anchorCtr="1"/>
        <a:lstStyle/>
        <a:p>
          <a:pPr>
            <a:defRPr lang="en-US" sz="1440" b="1"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title>
    <c:autoTitleDeleted val="0"/>
    <c:plotArea>
      <c:layout>
        <c:manualLayout>
          <c:layoutTarget val="inner"/>
          <c:xMode val="edge"/>
          <c:yMode val="edge"/>
          <c:x val="0.0477745466475781"/>
          <c:y val="0.147222222222222"/>
          <c:w val="0.336269088523026"/>
          <c:h val="0.704563804524434"/>
        </c:manualLayout>
      </c:layout>
      <c:pieChart>
        <c:varyColors val="1"/>
        <c:ser>
          <c:idx val="0"/>
          <c:order val="0"/>
          <c:tx>
            <c:strRef>
              <c:f>Sheet1!$B$1</c:f>
              <c:strCache>
                <c:ptCount val="1"/>
                <c:pt idx="0">
                  <c:v>Năm 2010</c:v>
                </c:pt>
              </c:strCache>
            </c:strRef>
          </c:tx>
          <c:spPr>
            <a:ln>
              <a:solidFill>
                <a:schemeClr val="tx1"/>
              </a:solidFill>
            </a:ln>
          </c:spPr>
          <c:explosion val="0"/>
          <c:dPt>
            <c:idx val="0"/>
            <c:bubble3D val="0"/>
            <c:spPr>
              <a:solidFill>
                <a:srgbClr val="00B050"/>
              </a:solidFill>
              <a:ln w="19050">
                <a:solidFill>
                  <a:schemeClr val="tx1"/>
                </a:solidFill>
              </a:ln>
              <a:effectLst/>
            </c:spPr>
          </c:dPt>
          <c:dPt>
            <c:idx val="1"/>
            <c:bubble3D val="0"/>
            <c:spPr>
              <a:solidFill>
                <a:srgbClr val="FFFF00"/>
              </a:solidFill>
              <a:ln w="19050">
                <a:solidFill>
                  <a:schemeClr val="tx1"/>
                </a:solidFill>
              </a:ln>
              <a:effectLst/>
            </c:spPr>
          </c:dPt>
          <c:dPt>
            <c:idx val="2"/>
            <c:bubble3D val="0"/>
            <c:spPr>
              <a:solidFill>
                <a:schemeClr val="accent2"/>
              </a:solidFill>
              <a:ln w="19050">
                <a:solidFill>
                  <a:schemeClr val="tx1"/>
                </a:solidFill>
              </a:ln>
              <a:effectLst/>
            </c:spPr>
          </c:dPt>
          <c:dLbls>
            <c:dLbl>
              <c:idx val="0"/>
              <c:layout/>
              <c:dLblPos val="ctr"/>
              <c:showLegendKey val="0"/>
              <c:showVal val="1"/>
              <c:showCatName val="0"/>
              <c:showSerName val="0"/>
              <c:showPercent val="0"/>
              <c:showBubbleSize val="0"/>
              <c:extLst>
                <c:ext xmlns:c15="http://schemas.microsoft.com/office/drawing/2012/chart" uri="{CE6537A1-D6FC-4f65-9D91-7224C49458BB}"/>
              </c:extLst>
            </c:dLbl>
            <c:dLbl>
              <c:idx val="1"/>
              <c:layout/>
              <c:dLblPos val="ctr"/>
              <c:showLegendKey val="0"/>
              <c:showVal val="1"/>
              <c:showCatName val="0"/>
              <c:showSerName val="0"/>
              <c:showPercent val="0"/>
              <c:showBubbleSize val="0"/>
              <c:extLst>
                <c:ext xmlns:c15="http://schemas.microsoft.com/office/drawing/2012/chart" uri="{CE6537A1-D6FC-4f65-9D91-7224C49458BB}"/>
              </c:extLst>
            </c:dLbl>
            <c:dLbl>
              <c:idx val="2"/>
              <c:layout/>
              <c:dLblPos val="inEnd"/>
              <c:showLegendKey val="0"/>
              <c:showVal val="1"/>
              <c:showCatName val="0"/>
              <c:showSerName val="0"/>
              <c:showPercent val="0"/>
              <c:showBubbleSize val="0"/>
              <c:extLst>
                <c:ext xmlns:c15="http://schemas.microsoft.com/office/drawing/2012/chart" uri="{CE6537A1-D6FC-4f65-9D91-7224C49458BB}"/>
              </c:extLst>
            </c:dLbl>
            <c:spPr>
              <a:solidFill>
                <a:schemeClr val="bg1"/>
              </a:solidFill>
              <a:ln>
                <a:noFill/>
              </a:ln>
              <a:effectLst/>
            </c:spPr>
            <c:txPr>
              <a:bodyPr rot="0" spcFirstLastPara="0" vertOverflow="ellipsis" vert="horz" wrap="square" lIns="38100" tIns="19050" rIns="38100" bIns="19050" anchor="ctr" anchorCtr="1"/>
              <a:lstStyle/>
              <a:p>
                <a:pPr>
                  <a:defRPr lang="en-US" sz="12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dLblPos val="bestFit"/>
            <c:showLegendKey val="0"/>
            <c:showVal val="0"/>
            <c:showCatName val="0"/>
            <c:showSerName val="0"/>
            <c:showPercent val="0"/>
            <c:showBubbleSize val="0"/>
            <c:showLeaderLines val="1"/>
            <c:extLst>
              <c:ext xmlns:c15="http://schemas.microsoft.com/office/drawing/2012/chart" uri="{CE6537A1-D6FC-4f65-9D91-7224C49458BB}">
                <c15:layout/>
                <c15:showLeaderLines val="1"/>
                <c15:leaderLines/>
              </c:ext>
            </c:extLst>
          </c:dLbls>
          <c:cat>
            <c:strRef>
              <c:f>Sheet1!$A$2:$A$4</c:f>
              <c:strCache>
                <c:ptCount val="3"/>
                <c:pt idx="0">
                  <c:v>Khu vực nhà nước</c:v>
                </c:pt>
                <c:pt idx="1">
                  <c:v>Khu vực ngoài Nhà nước</c:v>
                </c:pt>
                <c:pt idx="2">
                  <c:v>Khu vực có vố đầu tư nước ngoài</c:v>
                </c:pt>
              </c:strCache>
            </c:strRef>
          </c:cat>
          <c:val>
            <c:numRef>
              <c:f>Sheet1!$B$2:$B$4</c:f>
              <c:numCache>
                <c:formatCode>General</c:formatCode>
                <c:ptCount val="3"/>
                <c:pt idx="0">
                  <c:v>10.2</c:v>
                </c:pt>
                <c:pt idx="1">
                  <c:v>86.3</c:v>
                </c:pt>
                <c:pt idx="2">
                  <c:v>3.5</c:v>
                </c:pt>
              </c:numCache>
            </c:numRef>
          </c:val>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Sheet1!$C$1</c15:sqref>
                        </c15:formulaRef>
                      </c:ext>
                    </c:extLst>
                    <c:strCache>
                      <c:ptCount val="1"/>
                      <c:pt idx="0">
                        <c:v>Column1</c:v>
                      </c:pt>
                    </c:strCache>
                  </c:strRef>
                </c:tx>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extLst>
                      <c:ext uri="{02D57815-91ED-43cb-92C2-25804820EDAC}">
                        <c15:fullRef>
                          <c15:sqref/>
                        </c15:fullRef>
                        <c15:formulaRef>
                          <c15:sqref>Sheet1!$A$2:$A$4</c15:sqref>
                        </c15:formulaRef>
                      </c:ext>
                    </c:extLst>
                    <c:strCache>
                      <c:ptCount val="3"/>
                      <c:pt idx="0">
                        <c:v>Khu vực nhà nước</c:v>
                      </c:pt>
                      <c:pt idx="1">
                        <c:v>Khu vực ngoài Nhà nước</c:v>
                      </c:pt>
                      <c:pt idx="2">
                        <c:v>Khu vực có vố đầu tư nước ngoài</c:v>
                      </c:pt>
                    </c:strCache>
                  </c:strRef>
                </c:cat>
                <c:val>
                  <c:numRef>
                    <c:extLst>
                      <c:ext uri="{02D57815-91ED-43cb-92C2-25804820EDAC}">
                        <c15:formulaRef>
                          <c15:sqref>Sheet1!$C$2:$C$5</c15:sqref>
                        </c15:formulaRef>
                      </c:ext>
                    </c:extLst>
                    <c:numCache>
                      <c:formatCode>General</c:formatCode>
                      <c:ptCount val="4"/>
                    </c:numCache>
                  </c:numRef>
                </c:val>
              </c15:ser>
            </c15:filteredPieSeries>
          </c:ext>
        </c:extLst>
      </c:pieChart>
      <c:spPr>
        <a:noFill/>
        <a:ln>
          <a:noFill/>
        </a:ln>
        <a:effectLst/>
      </c:spPr>
    </c:plotArea>
    <c:plotVisOnly val="1"/>
    <c:dispBlanksAs val="gap"/>
    <c:showDLblsOverMax val="0"/>
  </c:chart>
  <c:spPr>
    <a:noFill/>
    <a:ln w="9525" cap="flat" cmpd="sng" algn="ctr">
      <a:noFill/>
      <a:round/>
    </a:ln>
    <a:effectLst/>
  </c:spPr>
  <c:txPr>
    <a:bodyPr/>
    <a:lstStyle/>
    <a:p>
      <a:pPr>
        <a:defRPr lang="en-US" sz="1200">
          <a:solidFill>
            <a:sysClr val="windowText" lastClr="000000"/>
          </a:solidFill>
          <a:latin typeface="#9Slide03 Oswald Light" panose="00000400000000000000" pitchFamily="2" charset="0"/>
          <a:cs typeface="Times New Roman" panose="02020603050405020304" pitchFamily="18" charset="0"/>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34402414098"/>
          <c:y val="0.81963401756529"/>
        </c:manualLayout>
      </c:layout>
      <c:overlay val="0"/>
      <c:spPr>
        <a:noFill/>
        <a:ln>
          <a:noFill/>
        </a:ln>
        <a:effectLst/>
      </c:spPr>
      <c:txPr>
        <a:bodyPr rot="0" spcFirstLastPara="0" vertOverflow="ellipsis" vert="horz" wrap="square" anchor="ctr" anchorCtr="1"/>
        <a:lstStyle/>
        <a:p>
          <a:pPr>
            <a:defRPr lang="en-US" sz="1440" b="1"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title>
    <c:autoTitleDeleted val="0"/>
    <c:plotArea>
      <c:layout>
        <c:manualLayout>
          <c:layoutTarget val="inner"/>
          <c:xMode val="edge"/>
          <c:yMode val="edge"/>
          <c:x val="0.0477745466475781"/>
          <c:y val="0.147222222222222"/>
          <c:w val="0.336269088523026"/>
          <c:h val="0.704563804524434"/>
        </c:manualLayout>
      </c:layout>
      <c:pieChart>
        <c:varyColors val="1"/>
        <c:ser>
          <c:idx val="0"/>
          <c:order val="0"/>
          <c:tx>
            <c:strRef>
              <c:f>Sheet1!$B$1</c:f>
              <c:strCache>
                <c:ptCount val="1"/>
                <c:pt idx="0">
                  <c:v>Năm 2021</c:v>
                </c:pt>
              </c:strCache>
            </c:strRef>
          </c:tx>
          <c:spPr>
            <a:ln>
              <a:solidFill>
                <a:schemeClr val="accent2">
                  <a:lumMod val="60000"/>
                  <a:lumOff val="40000"/>
                </a:schemeClr>
              </a:solidFill>
            </a:ln>
          </c:spPr>
          <c:explosion val="0"/>
          <c:dPt>
            <c:idx val="0"/>
            <c:bubble3D val="0"/>
            <c:spPr>
              <a:solidFill>
                <a:srgbClr val="00B050"/>
              </a:solidFill>
              <a:ln w="19050">
                <a:solidFill>
                  <a:schemeClr val="tx1"/>
                </a:solidFill>
              </a:ln>
              <a:effectLst/>
            </c:spPr>
          </c:dPt>
          <c:dPt>
            <c:idx val="1"/>
            <c:bubble3D val="0"/>
            <c:spPr>
              <a:solidFill>
                <a:srgbClr val="FFFF00"/>
              </a:solidFill>
              <a:ln w="19050">
                <a:solidFill>
                  <a:schemeClr val="tx1"/>
                </a:solidFill>
              </a:ln>
              <a:effectLst/>
            </c:spPr>
          </c:dPt>
          <c:dPt>
            <c:idx val="2"/>
            <c:bubble3D val="0"/>
            <c:spPr>
              <a:solidFill>
                <a:schemeClr val="accent2"/>
              </a:solidFill>
              <a:ln w="19050">
                <a:solidFill>
                  <a:schemeClr val="tx1"/>
                </a:solidFill>
              </a:ln>
              <a:effectLst/>
            </c:spPr>
          </c:dPt>
          <c:dLbls>
            <c:dLbl>
              <c:idx val="0"/>
              <c:layout/>
              <c:dLblPos val="ctr"/>
              <c:showLegendKey val="0"/>
              <c:showVal val="1"/>
              <c:showCatName val="0"/>
              <c:showSerName val="0"/>
              <c:showPercent val="0"/>
              <c:showBubbleSize val="0"/>
              <c:extLst>
                <c:ext xmlns:c15="http://schemas.microsoft.com/office/drawing/2012/chart" uri="{CE6537A1-D6FC-4f65-9D91-7224C49458BB}"/>
              </c:extLst>
            </c:dLbl>
            <c:dLbl>
              <c:idx val="1"/>
              <c:layout/>
              <c:dLblPos val="ctr"/>
              <c:showLegendKey val="0"/>
              <c:showVal val="1"/>
              <c:showCatName val="0"/>
              <c:showSerName val="0"/>
              <c:showPercent val="0"/>
              <c:showBubbleSize val="0"/>
              <c:extLst>
                <c:ext xmlns:c15="http://schemas.microsoft.com/office/drawing/2012/chart" uri="{CE6537A1-D6FC-4f65-9D91-7224C49458BB}"/>
              </c:extLst>
            </c:dLbl>
            <c:dLbl>
              <c:idx val="2"/>
              <c:layout/>
              <c:dLblPos val="inEnd"/>
              <c:showLegendKey val="0"/>
              <c:showVal val="1"/>
              <c:showCatName val="0"/>
              <c:showSerName val="0"/>
              <c:showPercent val="0"/>
              <c:showBubbleSize val="0"/>
              <c:extLst>
                <c:ext xmlns:c15="http://schemas.microsoft.com/office/drawing/2012/chart" uri="{CE6537A1-D6FC-4f65-9D91-7224C49458BB}"/>
              </c:extLst>
            </c:dLbl>
            <c:spPr>
              <a:solidFill>
                <a:schemeClr val="bg1"/>
              </a:solidFill>
              <a:ln>
                <a:noFill/>
              </a:ln>
              <a:effectLst/>
            </c:spPr>
            <c:txPr>
              <a:bodyPr rot="0" spcFirstLastPara="0" vertOverflow="ellipsis" vert="horz" wrap="square" lIns="38100" tIns="19050" rIns="38100" bIns="19050" anchor="ctr" anchorCtr="1"/>
              <a:lstStyle/>
              <a:p>
                <a:pPr>
                  <a:defRPr lang="en-US" sz="12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dLblPos val="bestFit"/>
            <c:showLegendKey val="0"/>
            <c:showVal val="0"/>
            <c:showCatName val="0"/>
            <c:showSerName val="0"/>
            <c:showPercent val="0"/>
            <c:showBubbleSize val="0"/>
            <c:showLeaderLines val="1"/>
            <c:extLst>
              <c:ext xmlns:c15="http://schemas.microsoft.com/office/drawing/2012/chart" uri="{CE6537A1-D6FC-4f65-9D91-7224C49458BB}">
                <c15:layout/>
                <c15:showLeaderLines val="1"/>
                <c15:leaderLines/>
              </c:ext>
            </c:extLst>
          </c:dLbls>
          <c:cat>
            <c:strRef>
              <c:f>Sheet1!$A$2:$A$4</c:f>
              <c:strCache>
                <c:ptCount val="3"/>
                <c:pt idx="0">
                  <c:v>Khu vực nhà nước</c:v>
                </c:pt>
                <c:pt idx="1">
                  <c:v>Khu vực ngoài Nhà nước</c:v>
                </c:pt>
                <c:pt idx="2">
                  <c:v>Khu vực có vố đầu tư nước ngoài</c:v>
                </c:pt>
              </c:strCache>
            </c:strRef>
          </c:cat>
          <c:val>
            <c:numRef>
              <c:f>Sheet1!$B$2:$B$4</c:f>
              <c:numCache>
                <c:formatCode>General</c:formatCode>
                <c:ptCount val="3"/>
                <c:pt idx="0">
                  <c:v>8.1</c:v>
                </c:pt>
                <c:pt idx="1">
                  <c:v>82.6</c:v>
                </c:pt>
                <c:pt idx="2">
                  <c:v>9.3</c:v>
                </c:pt>
              </c:numCache>
            </c:numRef>
          </c:val>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Sheet1!$C$1</c15:sqref>
                        </c15:formulaRef>
                      </c:ext>
                    </c:extLst>
                    <c:strCache>
                      <c:ptCount val="1"/>
                      <c:pt idx="0">
                        <c:v>Column1</c:v>
                      </c:pt>
                    </c:strCache>
                  </c:strRef>
                </c:tx>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extLst>
                      <c:ext uri="{02D57815-91ED-43cb-92C2-25804820EDAC}">
                        <c15:fullRef>
                          <c15:sqref/>
                        </c15:fullRef>
                        <c15:formulaRef>
                          <c15:sqref>Sheet1!$A$2:$A$4</c15:sqref>
                        </c15:formulaRef>
                      </c:ext>
                    </c:extLst>
                    <c:strCache>
                      <c:ptCount val="3"/>
                      <c:pt idx="0">
                        <c:v>Khu vực nhà nước</c:v>
                      </c:pt>
                      <c:pt idx="1">
                        <c:v>Khu vực ngoài Nhà nước</c:v>
                      </c:pt>
                      <c:pt idx="2">
                        <c:v>Khu vực có vố đầu tư nước ngoài</c:v>
                      </c:pt>
                    </c:strCache>
                  </c:strRef>
                </c:cat>
                <c:val>
                  <c:numRef>
                    <c:extLst>
                      <c:ext uri="{02D57815-91ED-43cb-92C2-25804820EDAC}">
                        <c15:formulaRef>
                          <c15:sqref>Sheet1!$C$2:$C$5</c15:sqref>
                        </c15:formulaRef>
                      </c:ext>
                    </c:extLst>
                    <c:numCache>
                      <c:formatCode>General</c:formatCode>
                      <c:ptCount val="4"/>
                    </c:numCache>
                  </c:numRef>
                </c:val>
              </c15:ser>
            </c15:filteredPieSeries>
          </c:ext>
        </c:extLst>
      </c:pieChart>
      <c:spPr>
        <a:noFill/>
        <a:ln>
          <a:noFill/>
        </a:ln>
        <a:effectLst/>
      </c:spPr>
    </c:plotArea>
    <c:legend>
      <c:legendPos val="l"/>
      <c:layout>
        <c:manualLayout>
          <c:xMode val="edge"/>
          <c:yMode val="edge"/>
          <c:x val="0.415901544674471"/>
          <c:y val="0.165891815935507"/>
          <c:w val="0.415273938300882"/>
          <c:h val="0.665874128716292"/>
        </c:manualLayout>
      </c:layout>
      <c:overlay val="0"/>
      <c:txPr>
        <a:bodyPr rot="0" spcFirstLastPara="0" vertOverflow="ellipsis" vert="horz" wrap="square" anchor="ctr" anchorCtr="1"/>
        <a:lstStyle/>
        <a:p>
          <a:pPr>
            <a:defRPr lang="en-US" sz="12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legend>
    <c:plotVisOnly val="1"/>
    <c:dispBlanksAs val="gap"/>
    <c:showDLblsOverMax val="0"/>
  </c:chart>
  <c:spPr>
    <a:noFill/>
    <a:ln w="9525" cap="flat" cmpd="sng" algn="ctr">
      <a:noFill/>
      <a:round/>
    </a:ln>
    <a:effectLst/>
  </c:spPr>
  <c:txPr>
    <a:bodyPr/>
    <a:lstStyle/>
    <a:p>
      <a:pPr>
        <a:defRPr lang="en-US" sz="1200">
          <a:solidFill>
            <a:sysClr val="windowText" lastClr="000000"/>
          </a:solidFill>
          <a:latin typeface="#9Slide03 Oswald Light" panose="00000400000000000000" pitchFamily="2" charset="0"/>
          <a:cs typeface="Times New Roman" panose="02020603050405020304" pitchFamily="18" charset="0"/>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680" b="0" i="0" u="none" strike="noStrike" kern="1200" spc="0" baseline="0">
                <a:solidFill>
                  <a:sysClr val="windowText" lastClr="000000"/>
                </a:solidFill>
                <a:latin typeface="#9Slide03 Oswald Light" panose="00000400000000000000" pitchFamily="2" charset="0"/>
                <a:ea typeface="+mn-ea"/>
                <a:cs typeface="Times New Roman" panose="02020603050405020304" pitchFamily="18" charset="0"/>
              </a:defRPr>
            </a:pPr>
            <a:r>
              <a:rPr lang="en-US" dirty="0"/>
              <a:t>%</a:t>
            </a:r>
            <a:endParaRPr lang="en-US" dirty="0"/>
          </a:p>
        </c:rich>
      </c:tx>
      <c:layout>
        <c:manualLayout>
          <c:xMode val="edge"/>
          <c:yMode val="edge"/>
          <c:x val="0.0342382007322885"/>
          <c:y val="0.11386059174086"/>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Tỉ lệ thất nghiệp ở thành thị</c:v>
                </c:pt>
              </c:strCache>
            </c:strRef>
          </c:tx>
          <c:spPr>
            <a:solidFill>
              <a:srgbClr val="002060"/>
            </a:solidFill>
            <a:ln w="1905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lstStyle/>
              <a:p>
                <a:pPr>
                  <a:defRPr lang="en-US"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2010</c:v>
                </c:pt>
                <c:pt idx="1">
                  <c:v>2015</c:v>
                </c:pt>
                <c:pt idx="2">
                  <c:v>2021</c:v>
                </c:pt>
              </c:numCache>
            </c:numRef>
          </c:cat>
          <c:val>
            <c:numRef>
              <c:f>Sheet1!$B$2:$B$5</c:f>
              <c:numCache>
                <c:formatCode>General</c:formatCode>
                <c:ptCount val="4"/>
                <c:pt idx="0">
                  <c:v>4.29</c:v>
                </c:pt>
                <c:pt idx="1">
                  <c:v>3.37</c:v>
                </c:pt>
                <c:pt idx="2">
                  <c:v>4.33</c:v>
                </c:pt>
              </c:numCache>
            </c:numRef>
          </c:val>
        </c:ser>
        <c:ser>
          <c:idx val="1"/>
          <c:order val="1"/>
          <c:tx>
            <c:strRef>
              <c:f>Sheet1!$C$1</c:f>
              <c:strCache>
                <c:ptCount val="1"/>
                <c:pt idx="0">
                  <c:v>Tỉ lệ thiếu việc làm ở nông thôn</c:v>
                </c:pt>
              </c:strCache>
            </c:strRef>
          </c:tx>
          <c:spPr>
            <a:solidFill>
              <a:schemeClr val="accent6">
                <a:lumMod val="75000"/>
              </a:schemeClr>
            </a:solidFill>
            <a:ln w="15875">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lstStyle/>
              <a:p>
                <a:pPr>
                  <a:defRPr lang="en-US"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2010</c:v>
                </c:pt>
                <c:pt idx="1">
                  <c:v>2015</c:v>
                </c:pt>
                <c:pt idx="2">
                  <c:v>2021</c:v>
                </c:pt>
              </c:numCache>
            </c:numRef>
          </c:cat>
          <c:val>
            <c:numRef>
              <c:f>Sheet1!$C$2:$C$5</c:f>
              <c:numCache>
                <c:formatCode>General</c:formatCode>
                <c:ptCount val="4"/>
                <c:pt idx="0">
                  <c:v>4.26</c:v>
                </c:pt>
                <c:pt idx="1">
                  <c:v>2.39</c:v>
                </c:pt>
                <c:pt idx="2">
                  <c:v>2.96</c:v>
                </c:pt>
              </c:numCache>
            </c:numRef>
          </c:val>
        </c:ser>
        <c:dLbls>
          <c:showLegendKey val="0"/>
          <c:showVal val="1"/>
          <c:showCatName val="0"/>
          <c:showSerName val="0"/>
          <c:showPercent val="0"/>
          <c:showBubbleSize val="0"/>
        </c:dLbls>
        <c:gapWidth val="201"/>
        <c:overlap val="-3"/>
        <c:axId val="1483027280"/>
        <c:axId val="1188603775"/>
      </c:barChart>
      <c:catAx>
        <c:axId val="1483027280"/>
        <c:scaling>
          <c:orientation val="minMax"/>
        </c:scaling>
        <c:delete val="0"/>
        <c:axPos val="b"/>
        <c:title>
          <c:tx>
            <c:rich>
              <a:bodyPr rot="0" spcFirstLastPara="1" vertOverflow="ellipsis" vert="horz" wrap="square" anchor="ctr" anchorCtr="1"/>
              <a:lstStyle/>
              <a:p>
                <a:pPr>
                  <a:defRPr lang="en-US"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r>
                  <a:rPr lang="en-US"/>
                  <a:t>Năm</a:t>
                </a:r>
                <a:endParaRPr lang="en-US"/>
              </a:p>
            </c:rich>
          </c:tx>
          <c:layout>
            <c:manualLayout>
              <c:xMode val="edge"/>
              <c:yMode val="edge"/>
              <c:x val="0.938217760223965"/>
              <c:y val="0.611044403005492"/>
            </c:manualLayout>
          </c:layout>
          <c:overlay val="0"/>
          <c:spPr>
            <a:noFill/>
            <a:ln>
              <a:noFill/>
            </a:ln>
            <a:effectLst/>
          </c:spPr>
        </c:title>
        <c:numFmt formatCode="General" sourceLinked="1"/>
        <c:majorTickMark val="out"/>
        <c:minorTickMark val="cross"/>
        <c:tickLblPos val="nextTo"/>
        <c:spPr>
          <a:noFill/>
          <a:ln w="12700" cap="flat" cmpd="sng" algn="ctr">
            <a:solidFill>
              <a:schemeClr val="tx1"/>
            </a:solidFill>
            <a:round/>
            <a:tailEnd type="arrow"/>
          </a:ln>
          <a:effectLst/>
        </c:spPr>
        <c:txPr>
          <a:bodyPr rot="-60000000" spcFirstLastPara="1" vertOverflow="ellipsis" vert="horz" wrap="square" anchor="ctr" anchorCtr="1"/>
          <a:lstStyle/>
          <a:p>
            <a:pPr>
              <a:defRPr lang="en-US"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crossAx val="1188603775"/>
        <c:crosses val="autoZero"/>
        <c:auto val="1"/>
        <c:lblAlgn val="ctr"/>
        <c:lblOffset val="100"/>
        <c:noMultiLvlLbl val="0"/>
      </c:catAx>
      <c:valAx>
        <c:axId val="1188603775"/>
        <c:scaling>
          <c:orientation val="minMax"/>
        </c:scaling>
        <c:delete val="0"/>
        <c:axPos val="l"/>
        <c:numFmt formatCode="General" sourceLinked="1"/>
        <c:majorTickMark val="out"/>
        <c:minorTickMark val="none"/>
        <c:tickLblPos val="nextTo"/>
        <c:spPr>
          <a:noFill/>
          <a:ln w="12700">
            <a:solidFill>
              <a:schemeClr val="tx1"/>
            </a:solidFill>
            <a:tailEnd type="arrow"/>
          </a:ln>
          <a:effectLst/>
        </c:spPr>
        <c:txPr>
          <a:bodyPr rot="-60000000" spcFirstLastPara="1" vertOverflow="ellipsis" vert="horz" wrap="square" anchor="ctr" anchorCtr="1"/>
          <a:lstStyle/>
          <a:p>
            <a:pPr>
              <a:defRPr lang="en-US"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crossAx val="1483027280"/>
        <c:crosses val="autoZero"/>
        <c:crossBetween val="between"/>
      </c:valAx>
      <c:spPr>
        <a:noFill/>
        <a:ln>
          <a:noFill/>
        </a:ln>
        <a:effectLst/>
      </c:spPr>
    </c:plotArea>
    <c:legend>
      <c:legendPos val="b"/>
      <c:layout>
        <c:manualLayout>
          <c:xMode val="edge"/>
          <c:yMode val="edge"/>
          <c:x val="0.0957645848633006"/>
          <c:y val="0.690324373543258"/>
          <c:w val="0.848394614980916"/>
          <c:h val="0.138947973215543"/>
        </c:manualLayout>
      </c:layout>
      <c:overlay val="0"/>
      <c:spPr>
        <a:noFill/>
        <a:ln>
          <a:noFill/>
        </a:ln>
        <a:effectLst/>
      </c:spPr>
      <c:txPr>
        <a:bodyPr rot="0" spcFirstLastPara="1" vertOverflow="ellipsis" vert="horz" wrap="square" anchor="ctr" anchorCtr="1"/>
        <a:lstStyle/>
        <a:p>
          <a:pPr>
            <a:defRPr lang="en-US"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p>
      </c:txPr>
    </c:legend>
    <c:plotVisOnly val="1"/>
    <c:dispBlanksAs val="gap"/>
    <c:showDLblsOverMax val="0"/>
  </c:chart>
  <c:spPr>
    <a:noFill/>
    <a:ln w="9525" cap="flat" cmpd="sng" algn="ctr">
      <a:noFill/>
      <a:round/>
    </a:ln>
    <a:effectLst/>
  </c:spPr>
  <c:txPr>
    <a:bodyPr/>
    <a:lstStyle/>
    <a:p>
      <a:pPr>
        <a:defRPr lang="en-US" sz="1400">
          <a:solidFill>
            <a:sysClr val="windowText" lastClr="000000"/>
          </a:solidFill>
          <a:latin typeface="#9Slide03 Oswald Light" panose="00000400000000000000" pitchFamily="2" charset="0"/>
          <a:cs typeface="Times New Roman" panose="02020603050405020304" pitchFamily="18" charset="0"/>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cxnId="{FD1A0823-ED16-4026-8215-27AA4A1BAA30}" type="parTrans">
      <dgm:prSet/>
      <dgm:spPr/>
      <dgm:t>
        <a:bodyPr/>
        <a:lstStyle/>
        <a:p>
          <a:endParaRPr lang="en-US">
            <a:latin typeface="#9Slide03 Bebas Neue Bold" panose="020B0606020202050201" pitchFamily="34" charset="0"/>
          </a:endParaRPr>
        </a:p>
      </dgm:t>
    </dgm:pt>
    <dgm:pt modelId="{B550AA72-02C0-48E7-BDAA-05338F963043}" cxnId="{FD1A0823-ED16-4026-8215-27AA4A1BAA30}" type="sibTrans">
      <dgm:prSet/>
      <dgm:spPr/>
      <dgm:t>
        <a:bodyPr/>
        <a:lstStyle/>
        <a:p>
          <a:endParaRPr lang="en-US">
            <a:latin typeface="#9Slide03 Bebas Neue Bold" panose="020B0606020202050201" pitchFamily="34" charset="0"/>
          </a:endParaRPr>
        </a:p>
      </dgm:t>
    </dgm:pt>
    <dgm:pt modelId="{6C203395-766B-4D98-A783-85F6C2BBDF80}">
      <dgm:prSet phldrT="[Text]"/>
      <dgm: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cxnId="{946F1C00-B6CD-4820-B7A1-E2DB53C1502D}" type="parTrans">
      <dgm:prSet/>
      <dgm:spPr/>
      <dgm:t>
        <a:bodyPr/>
        <a:lstStyle/>
        <a:p>
          <a:endParaRPr lang="en-US">
            <a:latin typeface="#9Slide03 Bebas Neue Bold" panose="020B0606020202050201" pitchFamily="34" charset="0"/>
          </a:endParaRPr>
        </a:p>
      </dgm:t>
    </dgm:pt>
    <dgm:pt modelId="{D7787A07-97DE-4CBC-9D07-95C065B0F02F}" cxnId="{946F1C00-B6CD-4820-B7A1-E2DB53C1502D}" type="sibTrans">
      <dgm:prSet/>
      <dgm:spPr/>
      <dgm:t>
        <a:bodyPr/>
        <a:lstStyle/>
        <a:p>
          <a:endParaRPr lang="en-US">
            <a:latin typeface="#9Slide03 Bebas Neue Bold" panose="020B0606020202050201" pitchFamily="34" charset="0"/>
          </a:endParaRPr>
        </a:p>
      </dgm:t>
    </dgm:pt>
    <dgm:pt modelId="{450334BF-956D-4EC8-86EA-BB09660D33A1}">
      <dgm:prSet phldrT="[Text]"/>
      <dgm: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cxnId="{FB85580F-80B6-49EE-BECE-AD2B12FD2EA6}" type="parTrans">
      <dgm:prSet/>
      <dgm:spPr/>
      <dgm:t>
        <a:bodyPr/>
        <a:lstStyle/>
        <a:p>
          <a:endParaRPr lang="en-US">
            <a:latin typeface="#9Slide03 Bebas Neue Bold" panose="020B0606020202050201" pitchFamily="34" charset="0"/>
          </a:endParaRPr>
        </a:p>
      </dgm:t>
    </dgm:pt>
    <dgm:pt modelId="{466B97AC-59E5-4A6C-A066-725DC5780868}" cxnId="{FB85580F-80B6-49EE-BECE-AD2B12FD2EA6}" type="sibTrans">
      <dgm:prSet/>
      <dgm:spPr/>
      <dgm:t>
        <a:bodyPr/>
        <a:lstStyle/>
        <a:p>
          <a:endParaRPr lang="en-US">
            <a:latin typeface="#9Slide03 Bebas Neue Bold" panose="020B0606020202050201" pitchFamily="34" charset="0"/>
          </a:endParaRPr>
        </a:p>
      </dgm:t>
    </dgm:pt>
    <dgm:pt modelId="{F037CDEC-DAA0-4648-B138-3D4E3EB9EBA9}">
      <dgm:prSet phldrT="[Text]"/>
      <dgm: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cxnId="{D0F9B315-DA35-4889-8341-E59DB897B1F5}" type="parTrans">
      <dgm:prSet/>
      <dgm:spPr/>
      <dgm:t>
        <a:bodyPr/>
        <a:lstStyle/>
        <a:p>
          <a:endParaRPr lang="en-US">
            <a:latin typeface="#9Slide03 Bebas Neue Bold" panose="020B0606020202050201" pitchFamily="34" charset="0"/>
          </a:endParaRPr>
        </a:p>
      </dgm:t>
    </dgm:pt>
    <dgm:pt modelId="{B6B0BC60-2301-4B5E-BA7D-B3FE03D5B406}" cxnId="{D0F9B315-DA35-4889-8341-E59DB897B1F5}" type="sibTrans">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t>
        <a:bodyPr/>
        <a:lstStyle/>
        <a:p>
          <a:endParaRPr lang="en-US"/>
        </a:p>
      </dgm:t>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t>
        <a:bodyPr/>
        <a:lstStyle/>
        <a:p>
          <a:endParaRPr lang="en-US"/>
        </a:p>
      </dgm:t>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t>
        <a:bodyPr/>
        <a:lstStyle/>
        <a:p>
          <a:endParaRPr lang="en-US"/>
        </a:p>
      </dgm:t>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t>
        <a:bodyPr/>
        <a:lstStyle/>
        <a:p>
          <a:endParaRPr lang="en-US"/>
        </a:p>
      </dgm:t>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t>
        <a:bodyPr/>
        <a:lstStyle/>
        <a:p>
          <a:endParaRPr lang="en-US"/>
        </a:p>
      </dgm:t>
    </dgm:pt>
  </dgm:ptLst>
  <dgm:cxnLst>
    <dgm:cxn modelId="{FB85580F-80B6-49EE-BECE-AD2B12FD2EA6}" srcId="{197F06A8-A8BC-463F-B019-184EC7FD3896}" destId="{450334BF-956D-4EC8-86EA-BB09660D33A1}" srcOrd="2" destOrd="0" parTransId="{EBDBABD2-7F94-4B07-8E50-CA8F07F43DDA}" sibTransId="{466B97AC-59E5-4A6C-A066-725DC5780868}"/>
    <dgm:cxn modelId="{A0E71CF5-D2BD-42AC-B3D9-E5E543904A23}" type="presOf" srcId="{197F06A8-A8BC-463F-B019-184EC7FD3896}" destId="{5C5D78B0-A936-476E-B37B-12C3572D6D9B}"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08BD5D60-0EAB-411E-BA58-9F69D83CAC47}" type="presOf" srcId="{E2449E20-D535-403A-99F0-747F033E09F2}" destId="{6D375FDF-BF25-4297-B7C6-54CE5ACB2578}" srcOrd="0" destOrd="0" presId="urn:microsoft.com/office/officeart/2009/layout/CircleArrowProcess"/>
    <dgm:cxn modelId="{FD1A0823-ED16-4026-8215-27AA4A1BAA30}" srcId="{197F06A8-A8BC-463F-B019-184EC7FD3896}" destId="{E2449E20-D535-403A-99F0-747F033E09F2}" srcOrd="0" destOrd="0" parTransId="{06A26B4B-4A1A-4B74-8CBC-0277C77CBE2A}" sibTransId="{B550AA72-02C0-48E7-BDAA-05338F963043}"/>
    <dgm:cxn modelId="{F6EB6E4D-3E9F-4EAB-889F-97B44762499E}" type="presOf" srcId="{6C203395-766B-4D98-A783-85F6C2BBDF80}" destId="{FF5017C6-45A2-4164-8F03-2C594A1DFDD8}" srcOrd="0" destOrd="0" presId="urn:microsoft.com/office/officeart/2009/layout/CircleArrowProcess"/>
    <dgm:cxn modelId="{946F1C00-B6CD-4820-B7A1-E2DB53C1502D}" srcId="{197F06A8-A8BC-463F-B019-184EC7FD3896}" destId="{6C203395-766B-4D98-A783-85F6C2BBDF80}" srcOrd="1" destOrd="0" parTransId="{148CE04A-2088-4A9B-A5B8-04F91834B7EA}" sibTransId="{D7787A07-97DE-4CBC-9D07-95C065B0F02F}"/>
    <dgm:cxn modelId="{D0F9B315-DA35-4889-8341-E59DB897B1F5}" srcId="{197F06A8-A8BC-463F-B019-184EC7FD3896}" destId="{F037CDEC-DAA0-4648-B138-3D4E3EB9EBA9}" srcOrd="3" destOrd="0" parTransId="{77E361FB-784F-4C2C-A476-0BA1767DA2F3}" sibTransId="{B6B0BC60-2301-4B5E-BA7D-B3FE03D5B406}"/>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894193" y="309351"/>
          <a:ext cx="476881" cy="238416"/>
        </a:xfrm>
        <a:prstGeom prst="rect">
          <a:avLst/>
        </a:prstGeom>
        <a:noFill/>
        <a:ln w="6350" cap="flat" cmpd="sng" algn="ctr">
          <a:solidFill>
            <a:srgbClr val="002060">
              <a:alpha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cxnId="{FD1A0823-ED16-4026-8215-27AA4A1BAA30}" type="parTrans">
      <dgm:prSet/>
      <dgm:spPr/>
      <dgm:t>
        <a:bodyPr/>
        <a:lstStyle/>
        <a:p>
          <a:endParaRPr lang="en-US">
            <a:latin typeface="#9Slide03 Bebas Neue Bold" panose="020B0606020202050201" pitchFamily="34" charset="0"/>
          </a:endParaRPr>
        </a:p>
      </dgm:t>
    </dgm:pt>
    <dgm:pt modelId="{B550AA72-02C0-48E7-BDAA-05338F963043}" cxnId="{FD1A0823-ED16-4026-8215-27AA4A1BAA30}" type="sibTrans">
      <dgm:prSet/>
      <dgm:spPr/>
      <dgm:t>
        <a:bodyPr/>
        <a:lstStyle/>
        <a:p>
          <a:endParaRPr lang="en-US">
            <a:latin typeface="#9Slide03 Bebas Neue Bold" panose="020B0606020202050201" pitchFamily="34" charset="0"/>
          </a:endParaRPr>
        </a:p>
      </dgm:t>
    </dgm:pt>
    <dgm:pt modelId="{6C203395-766B-4D98-A783-85F6C2BBDF80}">
      <dgm:prSet phldrT="[Text]"/>
      <dgm:spPr>
        <a:xfrm>
          <a:off x="655832" y="801368"/>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cxnId="{946F1C00-B6CD-4820-B7A1-E2DB53C1502D}" type="parTrans">
      <dgm:prSet/>
      <dgm:spPr/>
      <dgm:t>
        <a:bodyPr/>
        <a:lstStyle/>
        <a:p>
          <a:endParaRPr lang="en-US">
            <a:latin typeface="#9Slide03 Bebas Neue Bold" panose="020B0606020202050201" pitchFamily="34" charset="0"/>
          </a:endParaRPr>
        </a:p>
      </dgm:t>
    </dgm:pt>
    <dgm:pt modelId="{D7787A07-97DE-4CBC-9D07-95C065B0F02F}" cxnId="{946F1C00-B6CD-4820-B7A1-E2DB53C1502D}" type="sibTrans">
      <dgm:prSet/>
      <dgm:spPr/>
      <dgm:t>
        <a:bodyPr/>
        <a:lstStyle/>
        <a:p>
          <a:endParaRPr lang="en-US">
            <a:latin typeface="#9Slide03 Bebas Neue Bold" panose="020B0606020202050201" pitchFamily="34" charset="0"/>
          </a:endParaRPr>
        </a:p>
      </dgm:t>
    </dgm:pt>
    <dgm:pt modelId="{450334BF-956D-4EC8-86EA-BB09660D33A1}">
      <dgm:prSet phldrT="[Text]"/>
      <dgm:spPr>
        <a:xfrm>
          <a:off x="894193" y="1293385"/>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cxnId="{FB85580F-80B6-49EE-BECE-AD2B12FD2EA6}" type="parTrans">
      <dgm:prSet/>
      <dgm:spPr/>
      <dgm:t>
        <a:bodyPr/>
        <a:lstStyle/>
        <a:p>
          <a:endParaRPr lang="en-US">
            <a:latin typeface="#9Slide03 Bebas Neue Bold" panose="020B0606020202050201" pitchFamily="34" charset="0"/>
          </a:endParaRPr>
        </a:p>
      </dgm:t>
    </dgm:pt>
    <dgm:pt modelId="{466B97AC-59E5-4A6C-A066-725DC5780868}" cxnId="{FB85580F-80B6-49EE-BECE-AD2B12FD2EA6}" type="sibTrans">
      <dgm:prSet/>
      <dgm:spPr/>
      <dgm:t>
        <a:bodyPr/>
        <a:lstStyle/>
        <a:p>
          <a:endParaRPr lang="en-US">
            <a:latin typeface="#9Slide03 Bebas Neue Bold" panose="020B0606020202050201" pitchFamily="34" charset="0"/>
          </a:endParaRPr>
        </a:p>
      </dgm:t>
    </dgm:pt>
    <dgm:pt modelId="{F037CDEC-DAA0-4648-B138-3D4E3EB9EBA9}">
      <dgm:prSet phldrT="[Text]"/>
      <dgm:spPr>
        <a:xfrm>
          <a:off x="655832" y="1785402"/>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cxnId="{D0F9B315-DA35-4889-8341-E59DB897B1F5}" type="parTrans">
      <dgm:prSet/>
      <dgm:spPr/>
      <dgm:t>
        <a:bodyPr/>
        <a:lstStyle/>
        <a:p>
          <a:endParaRPr lang="en-US">
            <a:latin typeface="#9Slide03 Bebas Neue Bold" panose="020B0606020202050201" pitchFamily="34" charset="0"/>
          </a:endParaRPr>
        </a:p>
      </dgm:t>
    </dgm:pt>
    <dgm:pt modelId="{B6B0BC60-2301-4B5E-BA7D-B3FE03D5B406}" cxnId="{D0F9B315-DA35-4889-8341-E59DB897B1F5}" type="sibTrans">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t>
        <a:bodyPr/>
        <a:lstStyle/>
        <a:p>
          <a:endParaRPr lang="en-US"/>
        </a:p>
      </dgm:t>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05524" y="0"/>
          <a:ext cx="854540" cy="854627"/>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t>
        <a:bodyPr/>
        <a:lstStyle/>
        <a:p>
          <a:endParaRPr lang="en-US"/>
        </a:p>
      </dgm:t>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68125" y="491110"/>
          <a:ext cx="854540" cy="854627"/>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t>
        <a:bodyPr/>
        <a:lstStyle/>
        <a:p>
          <a:endParaRPr lang="en-US"/>
        </a:p>
      </dgm:t>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05524" y="984033"/>
          <a:ext cx="854540" cy="854627"/>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t>
        <a:bodyPr/>
        <a:lstStyle/>
        <a:p>
          <a:endParaRPr lang="en-US"/>
        </a:p>
      </dgm:t>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29037" y="1531802"/>
          <a:ext cx="734157" cy="734512"/>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t>
        <a:bodyPr/>
        <a:lstStyle/>
        <a:p>
          <a:endParaRPr lang="en-US"/>
        </a:p>
      </dgm:t>
    </dgm:pt>
  </dgm:ptLst>
  <dgm:cxnLst>
    <dgm:cxn modelId="{FB85580F-80B6-49EE-BECE-AD2B12FD2EA6}" srcId="{197F06A8-A8BC-463F-B019-184EC7FD3896}" destId="{450334BF-956D-4EC8-86EA-BB09660D33A1}" srcOrd="2" destOrd="0" parTransId="{EBDBABD2-7F94-4B07-8E50-CA8F07F43DDA}" sibTransId="{466B97AC-59E5-4A6C-A066-725DC5780868}"/>
    <dgm:cxn modelId="{A0E71CF5-D2BD-42AC-B3D9-E5E543904A23}" type="presOf" srcId="{197F06A8-A8BC-463F-B019-184EC7FD3896}" destId="{5C5D78B0-A936-476E-B37B-12C3572D6D9B}"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08BD5D60-0EAB-411E-BA58-9F69D83CAC47}" type="presOf" srcId="{E2449E20-D535-403A-99F0-747F033E09F2}" destId="{6D375FDF-BF25-4297-B7C6-54CE5ACB2578}" srcOrd="0" destOrd="0" presId="urn:microsoft.com/office/officeart/2009/layout/CircleArrowProcess"/>
    <dgm:cxn modelId="{FD1A0823-ED16-4026-8215-27AA4A1BAA30}" srcId="{197F06A8-A8BC-463F-B019-184EC7FD3896}" destId="{E2449E20-D535-403A-99F0-747F033E09F2}" srcOrd="0" destOrd="0" parTransId="{06A26B4B-4A1A-4B74-8CBC-0277C77CBE2A}" sibTransId="{B550AA72-02C0-48E7-BDAA-05338F963043}"/>
    <dgm:cxn modelId="{F6EB6E4D-3E9F-4EAB-889F-97B44762499E}" type="presOf" srcId="{6C203395-766B-4D98-A783-85F6C2BBDF80}" destId="{FF5017C6-45A2-4164-8F03-2C594A1DFDD8}" srcOrd="0" destOrd="0" presId="urn:microsoft.com/office/officeart/2009/layout/CircleArrowProcess"/>
    <dgm:cxn modelId="{946F1C00-B6CD-4820-B7A1-E2DB53C1502D}" srcId="{197F06A8-A8BC-463F-B019-184EC7FD3896}" destId="{6C203395-766B-4D98-A783-85F6C2BBDF80}" srcOrd="1" destOrd="0" parTransId="{148CE04A-2088-4A9B-A5B8-04F91834B7EA}" sibTransId="{D7787A07-97DE-4CBC-9D07-95C065B0F02F}"/>
    <dgm:cxn modelId="{D0F9B315-DA35-4889-8341-E59DB897B1F5}" srcId="{197F06A8-A8BC-463F-B019-184EC7FD3896}" destId="{F037CDEC-DAA0-4648-B138-3D4E3EB9EBA9}" srcOrd="3" destOrd="0" parTransId="{77E361FB-784F-4C2C-A476-0BA1767DA2F3}" sibTransId="{B6B0BC60-2301-4B5E-BA7D-B3FE03D5B406}"/>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cxnId="{FD1A0823-ED16-4026-8215-27AA4A1BAA30}" type="parTrans">
      <dgm:prSet/>
      <dgm:spPr/>
      <dgm:t>
        <a:bodyPr/>
        <a:lstStyle/>
        <a:p>
          <a:endParaRPr lang="en-US">
            <a:latin typeface="#9Slide03 Bebas Neue Bold" panose="020B0606020202050201" pitchFamily="34" charset="0"/>
          </a:endParaRPr>
        </a:p>
      </dgm:t>
    </dgm:pt>
    <dgm:pt modelId="{B550AA72-02C0-48E7-BDAA-05338F963043}" cxnId="{FD1A0823-ED16-4026-8215-27AA4A1BAA30}" type="sibTrans">
      <dgm:prSet/>
      <dgm:spPr/>
      <dgm:t>
        <a:bodyPr/>
        <a:lstStyle/>
        <a:p>
          <a:endParaRPr lang="en-US">
            <a:latin typeface="#9Slide03 Bebas Neue Bold" panose="020B0606020202050201" pitchFamily="34" charset="0"/>
          </a:endParaRPr>
        </a:p>
      </dgm:t>
    </dgm:pt>
    <dgm:pt modelId="{6C203395-766B-4D98-A783-85F6C2BBDF80}">
      <dgm:prSet phldrT="[Text]"/>
      <dgm: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cxnId="{946F1C00-B6CD-4820-B7A1-E2DB53C1502D}" type="parTrans">
      <dgm:prSet/>
      <dgm:spPr/>
      <dgm:t>
        <a:bodyPr/>
        <a:lstStyle/>
        <a:p>
          <a:endParaRPr lang="en-US">
            <a:latin typeface="#9Slide03 Bebas Neue Bold" panose="020B0606020202050201" pitchFamily="34" charset="0"/>
          </a:endParaRPr>
        </a:p>
      </dgm:t>
    </dgm:pt>
    <dgm:pt modelId="{D7787A07-97DE-4CBC-9D07-95C065B0F02F}" cxnId="{946F1C00-B6CD-4820-B7A1-E2DB53C1502D}" type="sibTrans">
      <dgm:prSet/>
      <dgm:spPr/>
      <dgm:t>
        <a:bodyPr/>
        <a:lstStyle/>
        <a:p>
          <a:endParaRPr lang="en-US">
            <a:latin typeface="#9Slide03 Bebas Neue Bold" panose="020B0606020202050201" pitchFamily="34" charset="0"/>
          </a:endParaRPr>
        </a:p>
      </dgm:t>
    </dgm:pt>
    <dgm:pt modelId="{450334BF-956D-4EC8-86EA-BB09660D33A1}">
      <dgm:prSet phldrT="[Text]"/>
      <dgm: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cxnId="{FB85580F-80B6-49EE-BECE-AD2B12FD2EA6}" type="parTrans">
      <dgm:prSet/>
      <dgm:spPr/>
      <dgm:t>
        <a:bodyPr/>
        <a:lstStyle/>
        <a:p>
          <a:endParaRPr lang="en-US">
            <a:latin typeface="#9Slide03 Bebas Neue Bold" panose="020B0606020202050201" pitchFamily="34" charset="0"/>
          </a:endParaRPr>
        </a:p>
      </dgm:t>
    </dgm:pt>
    <dgm:pt modelId="{466B97AC-59E5-4A6C-A066-725DC5780868}" cxnId="{FB85580F-80B6-49EE-BECE-AD2B12FD2EA6}" type="sibTrans">
      <dgm:prSet/>
      <dgm:spPr/>
      <dgm:t>
        <a:bodyPr/>
        <a:lstStyle/>
        <a:p>
          <a:endParaRPr lang="en-US">
            <a:latin typeface="#9Slide03 Bebas Neue Bold" panose="020B0606020202050201" pitchFamily="34" charset="0"/>
          </a:endParaRPr>
        </a:p>
      </dgm:t>
    </dgm:pt>
    <dgm:pt modelId="{F037CDEC-DAA0-4648-B138-3D4E3EB9EBA9}">
      <dgm:prSet phldrT="[Text]"/>
      <dgm: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cxnId="{D0F9B315-DA35-4889-8341-E59DB897B1F5}" type="parTrans">
      <dgm:prSet/>
      <dgm:spPr/>
      <dgm:t>
        <a:bodyPr/>
        <a:lstStyle/>
        <a:p>
          <a:endParaRPr lang="en-US">
            <a:latin typeface="#9Slide03 Bebas Neue Bold" panose="020B0606020202050201" pitchFamily="34" charset="0"/>
          </a:endParaRPr>
        </a:p>
      </dgm:t>
    </dgm:pt>
    <dgm:pt modelId="{B6B0BC60-2301-4B5E-BA7D-B3FE03D5B406}" cxnId="{D0F9B315-DA35-4889-8341-E59DB897B1F5}" type="sibTrans">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t>
        <a:bodyPr/>
        <a:lstStyle/>
        <a:p>
          <a:endParaRPr lang="en-US"/>
        </a:p>
      </dgm:t>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t>
        <a:bodyPr/>
        <a:lstStyle/>
        <a:p>
          <a:endParaRPr lang="en-US"/>
        </a:p>
      </dgm:t>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t>
        <a:bodyPr/>
        <a:lstStyle/>
        <a:p>
          <a:endParaRPr lang="en-US"/>
        </a:p>
      </dgm:t>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t>
        <a:bodyPr/>
        <a:lstStyle/>
        <a:p>
          <a:endParaRPr lang="en-US"/>
        </a:p>
      </dgm:t>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t>
        <a:bodyPr/>
        <a:lstStyle/>
        <a:p>
          <a:endParaRPr lang="en-US"/>
        </a:p>
      </dgm:t>
    </dgm:pt>
  </dgm:ptLst>
  <dgm:cxnLst>
    <dgm:cxn modelId="{FB85580F-80B6-49EE-BECE-AD2B12FD2EA6}" srcId="{197F06A8-A8BC-463F-B019-184EC7FD3896}" destId="{450334BF-956D-4EC8-86EA-BB09660D33A1}" srcOrd="2" destOrd="0" parTransId="{EBDBABD2-7F94-4B07-8E50-CA8F07F43DDA}" sibTransId="{466B97AC-59E5-4A6C-A066-725DC5780868}"/>
    <dgm:cxn modelId="{A0E71CF5-D2BD-42AC-B3D9-E5E543904A23}" type="presOf" srcId="{197F06A8-A8BC-463F-B019-184EC7FD3896}" destId="{5C5D78B0-A936-476E-B37B-12C3572D6D9B}"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08BD5D60-0EAB-411E-BA58-9F69D83CAC47}" type="presOf" srcId="{E2449E20-D535-403A-99F0-747F033E09F2}" destId="{6D375FDF-BF25-4297-B7C6-54CE5ACB2578}" srcOrd="0" destOrd="0" presId="urn:microsoft.com/office/officeart/2009/layout/CircleArrowProcess"/>
    <dgm:cxn modelId="{FD1A0823-ED16-4026-8215-27AA4A1BAA30}" srcId="{197F06A8-A8BC-463F-B019-184EC7FD3896}" destId="{E2449E20-D535-403A-99F0-747F033E09F2}" srcOrd="0" destOrd="0" parTransId="{06A26B4B-4A1A-4B74-8CBC-0277C77CBE2A}" sibTransId="{B550AA72-02C0-48E7-BDAA-05338F963043}"/>
    <dgm:cxn modelId="{F6EB6E4D-3E9F-4EAB-889F-97B44762499E}" type="presOf" srcId="{6C203395-766B-4D98-A783-85F6C2BBDF80}" destId="{FF5017C6-45A2-4164-8F03-2C594A1DFDD8}" srcOrd="0" destOrd="0" presId="urn:microsoft.com/office/officeart/2009/layout/CircleArrowProcess"/>
    <dgm:cxn modelId="{946F1C00-B6CD-4820-B7A1-E2DB53C1502D}" srcId="{197F06A8-A8BC-463F-B019-184EC7FD3896}" destId="{6C203395-766B-4D98-A783-85F6C2BBDF80}" srcOrd="1" destOrd="0" parTransId="{148CE04A-2088-4A9B-A5B8-04F91834B7EA}" sibTransId="{D7787A07-97DE-4CBC-9D07-95C065B0F02F}"/>
    <dgm:cxn modelId="{D0F9B315-DA35-4889-8341-E59DB897B1F5}" srcId="{197F06A8-A8BC-463F-B019-184EC7FD3896}" destId="{F037CDEC-DAA0-4648-B138-3D4E3EB9EBA9}" srcOrd="3" destOrd="0" parTransId="{77E361FB-784F-4C2C-A476-0BA1767DA2F3}" sibTransId="{B6B0BC60-2301-4B5E-BA7D-B3FE03D5B406}"/>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894193" y="309351"/>
          <a:ext cx="476881" cy="238416"/>
        </a:xfrm>
        <a:prstGeom prst="rect">
          <a:avLst/>
        </a:prstGeom>
        <a:noFill/>
        <a:ln w="6350" cap="flat" cmpd="sng" algn="ctr">
          <a:solidFill>
            <a:srgbClr val="002060">
              <a:alpha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cxnId="{FD1A0823-ED16-4026-8215-27AA4A1BAA30}" type="parTrans">
      <dgm:prSet/>
      <dgm:spPr/>
      <dgm:t>
        <a:bodyPr/>
        <a:lstStyle/>
        <a:p>
          <a:endParaRPr lang="en-US">
            <a:latin typeface="#9Slide03 Bebas Neue Bold" panose="020B0606020202050201" pitchFamily="34" charset="0"/>
          </a:endParaRPr>
        </a:p>
      </dgm:t>
    </dgm:pt>
    <dgm:pt modelId="{B550AA72-02C0-48E7-BDAA-05338F963043}" cxnId="{FD1A0823-ED16-4026-8215-27AA4A1BAA30}" type="sibTrans">
      <dgm:prSet/>
      <dgm:spPr/>
      <dgm:t>
        <a:bodyPr/>
        <a:lstStyle/>
        <a:p>
          <a:endParaRPr lang="en-US">
            <a:latin typeface="#9Slide03 Bebas Neue Bold" panose="020B0606020202050201" pitchFamily="34" charset="0"/>
          </a:endParaRPr>
        </a:p>
      </dgm:t>
    </dgm:pt>
    <dgm:pt modelId="{6C203395-766B-4D98-A783-85F6C2BBDF80}">
      <dgm:prSet phldrT="[Text]"/>
      <dgm:spPr>
        <a:xfrm>
          <a:off x="655832" y="801368"/>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cxnId="{946F1C00-B6CD-4820-B7A1-E2DB53C1502D}" type="parTrans">
      <dgm:prSet/>
      <dgm:spPr/>
      <dgm:t>
        <a:bodyPr/>
        <a:lstStyle/>
        <a:p>
          <a:endParaRPr lang="en-US">
            <a:latin typeface="#9Slide03 Bebas Neue Bold" panose="020B0606020202050201" pitchFamily="34" charset="0"/>
          </a:endParaRPr>
        </a:p>
      </dgm:t>
    </dgm:pt>
    <dgm:pt modelId="{D7787A07-97DE-4CBC-9D07-95C065B0F02F}" cxnId="{946F1C00-B6CD-4820-B7A1-E2DB53C1502D}" type="sibTrans">
      <dgm:prSet/>
      <dgm:spPr/>
      <dgm:t>
        <a:bodyPr/>
        <a:lstStyle/>
        <a:p>
          <a:endParaRPr lang="en-US">
            <a:latin typeface="#9Slide03 Bebas Neue Bold" panose="020B0606020202050201" pitchFamily="34" charset="0"/>
          </a:endParaRPr>
        </a:p>
      </dgm:t>
    </dgm:pt>
    <dgm:pt modelId="{450334BF-956D-4EC8-86EA-BB09660D33A1}">
      <dgm:prSet phldrT="[Text]"/>
      <dgm:spPr>
        <a:xfrm>
          <a:off x="894193" y="1293385"/>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cxnId="{FB85580F-80B6-49EE-BECE-AD2B12FD2EA6}" type="parTrans">
      <dgm:prSet/>
      <dgm:spPr/>
      <dgm:t>
        <a:bodyPr/>
        <a:lstStyle/>
        <a:p>
          <a:endParaRPr lang="en-US">
            <a:latin typeface="#9Slide03 Bebas Neue Bold" panose="020B0606020202050201" pitchFamily="34" charset="0"/>
          </a:endParaRPr>
        </a:p>
      </dgm:t>
    </dgm:pt>
    <dgm:pt modelId="{466B97AC-59E5-4A6C-A066-725DC5780868}" cxnId="{FB85580F-80B6-49EE-BECE-AD2B12FD2EA6}" type="sibTrans">
      <dgm:prSet/>
      <dgm:spPr/>
      <dgm:t>
        <a:bodyPr/>
        <a:lstStyle/>
        <a:p>
          <a:endParaRPr lang="en-US">
            <a:latin typeface="#9Slide03 Bebas Neue Bold" panose="020B0606020202050201" pitchFamily="34" charset="0"/>
          </a:endParaRPr>
        </a:p>
      </dgm:t>
    </dgm:pt>
    <dgm:pt modelId="{F037CDEC-DAA0-4648-B138-3D4E3EB9EBA9}">
      <dgm:prSet phldrT="[Text]"/>
      <dgm:spPr>
        <a:xfrm>
          <a:off x="655832" y="1785402"/>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cxnId="{D0F9B315-DA35-4889-8341-E59DB897B1F5}" type="parTrans">
      <dgm:prSet/>
      <dgm:spPr/>
      <dgm:t>
        <a:bodyPr/>
        <a:lstStyle/>
        <a:p>
          <a:endParaRPr lang="en-US">
            <a:latin typeface="#9Slide03 Bebas Neue Bold" panose="020B0606020202050201" pitchFamily="34" charset="0"/>
          </a:endParaRPr>
        </a:p>
      </dgm:t>
    </dgm:pt>
    <dgm:pt modelId="{B6B0BC60-2301-4B5E-BA7D-B3FE03D5B406}" cxnId="{D0F9B315-DA35-4889-8341-E59DB897B1F5}" type="sibTrans">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t>
        <a:bodyPr/>
        <a:lstStyle/>
        <a:p>
          <a:endParaRPr lang="en-US"/>
        </a:p>
      </dgm:t>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05524" y="0"/>
          <a:ext cx="854540" cy="854627"/>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t>
        <a:bodyPr/>
        <a:lstStyle/>
        <a:p>
          <a:endParaRPr lang="en-US"/>
        </a:p>
      </dgm:t>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68125" y="491110"/>
          <a:ext cx="854540" cy="854627"/>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t>
        <a:bodyPr/>
        <a:lstStyle/>
        <a:p>
          <a:endParaRPr lang="en-US"/>
        </a:p>
      </dgm:t>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05524" y="984033"/>
          <a:ext cx="854540" cy="854627"/>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t>
        <a:bodyPr/>
        <a:lstStyle/>
        <a:p>
          <a:endParaRPr lang="en-US"/>
        </a:p>
      </dgm:t>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29037" y="1531802"/>
          <a:ext cx="734157" cy="734512"/>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t>
        <a:bodyPr/>
        <a:lstStyle/>
        <a:p>
          <a:endParaRPr lang="en-US"/>
        </a:p>
      </dgm:t>
    </dgm:pt>
  </dgm:ptLst>
  <dgm:cxnLst>
    <dgm:cxn modelId="{FB85580F-80B6-49EE-BECE-AD2B12FD2EA6}" srcId="{197F06A8-A8BC-463F-B019-184EC7FD3896}" destId="{450334BF-956D-4EC8-86EA-BB09660D33A1}" srcOrd="2" destOrd="0" parTransId="{EBDBABD2-7F94-4B07-8E50-CA8F07F43DDA}" sibTransId="{466B97AC-59E5-4A6C-A066-725DC5780868}"/>
    <dgm:cxn modelId="{A0E71CF5-D2BD-42AC-B3D9-E5E543904A23}" type="presOf" srcId="{197F06A8-A8BC-463F-B019-184EC7FD3896}" destId="{5C5D78B0-A936-476E-B37B-12C3572D6D9B}"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08BD5D60-0EAB-411E-BA58-9F69D83CAC47}" type="presOf" srcId="{E2449E20-D535-403A-99F0-747F033E09F2}" destId="{6D375FDF-BF25-4297-B7C6-54CE5ACB2578}" srcOrd="0" destOrd="0" presId="urn:microsoft.com/office/officeart/2009/layout/CircleArrowProcess"/>
    <dgm:cxn modelId="{FD1A0823-ED16-4026-8215-27AA4A1BAA30}" srcId="{197F06A8-A8BC-463F-B019-184EC7FD3896}" destId="{E2449E20-D535-403A-99F0-747F033E09F2}" srcOrd="0" destOrd="0" parTransId="{06A26B4B-4A1A-4B74-8CBC-0277C77CBE2A}" sibTransId="{B550AA72-02C0-48E7-BDAA-05338F963043}"/>
    <dgm:cxn modelId="{F6EB6E4D-3E9F-4EAB-889F-97B44762499E}" type="presOf" srcId="{6C203395-766B-4D98-A783-85F6C2BBDF80}" destId="{FF5017C6-45A2-4164-8F03-2C594A1DFDD8}" srcOrd="0" destOrd="0" presId="urn:microsoft.com/office/officeart/2009/layout/CircleArrowProcess"/>
    <dgm:cxn modelId="{946F1C00-B6CD-4820-B7A1-E2DB53C1502D}" srcId="{197F06A8-A8BC-463F-B019-184EC7FD3896}" destId="{6C203395-766B-4D98-A783-85F6C2BBDF80}" srcOrd="1" destOrd="0" parTransId="{148CE04A-2088-4A9B-A5B8-04F91834B7EA}" sibTransId="{D7787A07-97DE-4CBC-9D07-95C065B0F02F}"/>
    <dgm:cxn modelId="{D0F9B315-DA35-4889-8341-E59DB897B1F5}" srcId="{197F06A8-A8BC-463F-B019-184EC7FD3896}" destId="{F037CDEC-DAA0-4648-B138-3D4E3EB9EBA9}" srcOrd="3" destOrd="0" parTransId="{77E361FB-784F-4C2C-A476-0BA1767DA2F3}" sibTransId="{B6B0BC60-2301-4B5E-BA7D-B3FE03D5B406}"/>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1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F47D65-8B23-4B81-85CA-EC09130F0202}" type="doc">
      <dgm:prSet loTypeId="urn:microsoft.com/office/officeart/2005/8/layout/hierarchy1" loCatId="hierarchy" qsTypeId="urn:microsoft.com/office/officeart/2005/8/quickstyle/3d3" qsCatId="3D" csTypeId="urn:microsoft.com/office/officeart/2005/8/colors/accent1_2" csCatId="accent1" phldr="1"/>
      <dgm:spPr/>
    </dgm:pt>
    <dgm:pt modelId="{8A6AD28E-2869-4FD3-95D7-D0942071E45A}">
      <dgm:prSet phldrT="[Text]"/>
      <dgm:spPr/>
      <dgm:t>
        <a:bodyPr/>
        <a:lstStyle/>
        <a:p>
          <a:pPr algn="just"/>
          <a:r>
            <a:rPr lang="vi-VN" dirty="0">
              <a:latin typeface="#9Slide03 Oswald Light" panose="00000400000000000000" pitchFamily="2" charset="0"/>
            </a:rPr>
            <a:t>Bước 1: HS đọc thông tin 1 phút</a:t>
          </a:r>
          <a:endParaRPr lang="en-US" dirty="0">
            <a:latin typeface="#9Slide03 Oswald Light" panose="00000400000000000000" pitchFamily="2" charset="0"/>
          </a:endParaRPr>
        </a:p>
      </dgm:t>
    </dgm:pt>
    <dgm:pt modelId="{93126E23-6D6F-4CB4-968A-3443DF1C575B}" cxnId="{A0537034-6EA2-4093-B413-02175232DE34}" type="parTrans">
      <dgm:prSet/>
      <dgm:spPr/>
      <dgm:t>
        <a:bodyPr/>
        <a:lstStyle/>
        <a:p>
          <a:endParaRPr lang="en-US">
            <a:latin typeface="#9Slide03 Oswald Light" panose="00000400000000000000" pitchFamily="2" charset="0"/>
          </a:endParaRPr>
        </a:p>
      </dgm:t>
    </dgm:pt>
    <dgm:pt modelId="{44355C32-C5CE-4DED-9CF5-288C7C48B448}" cxnId="{A0537034-6EA2-4093-B413-02175232DE34}" type="sibTrans">
      <dgm:prSet/>
      <dgm:spPr/>
      <dgm:t>
        <a:bodyPr/>
        <a:lstStyle/>
        <a:p>
          <a:endParaRPr lang="en-US">
            <a:latin typeface="#9Slide03 Oswald Light" panose="00000400000000000000" pitchFamily="2" charset="0"/>
          </a:endParaRPr>
        </a:p>
      </dgm:t>
    </dgm:pt>
    <dgm:pt modelId="{23B31CB4-8032-423D-8179-8EEA7788C269}">
      <dgm:prSet phldrT="[Text]"/>
      <dgm:spPr/>
      <dgm:t>
        <a:bodyPr/>
        <a:lstStyle/>
        <a:p>
          <a:pPr algn="ctr"/>
          <a:r>
            <a:rPr lang="vi-VN" dirty="0">
              <a:latin typeface="#9Slide03 Oswald Light" panose="00000400000000000000" pitchFamily="2" charset="0"/>
            </a:rPr>
            <a:t>Bước 3: </a:t>
          </a:r>
          <a:r>
            <a:rPr lang="en-US" dirty="0" err="1">
              <a:latin typeface="#9Slide03 Oswald Light" panose="00000400000000000000" pitchFamily="2" charset="0"/>
            </a:rPr>
            <a:t>Cá</a:t>
          </a:r>
          <a:r>
            <a:rPr lang="en-US" dirty="0">
              <a:latin typeface="#9Slide03 Oswald Light" panose="00000400000000000000" pitchFamily="2" charset="0"/>
            </a:rPr>
            <a:t> </a:t>
          </a:r>
          <a:r>
            <a:rPr lang="en-US" dirty="0" err="1">
              <a:latin typeface="#9Slide03 Oswald Light" panose="00000400000000000000" pitchFamily="2" charset="0"/>
            </a:rPr>
            <a:t>nhân</a:t>
          </a:r>
          <a:r>
            <a:rPr lang="vi-VN" dirty="0">
              <a:latin typeface="#9Slide03 Oswald Light" panose="00000400000000000000" pitchFamily="2" charset="0"/>
            </a:rPr>
            <a:t> trình bày 1 phút</a:t>
          </a:r>
          <a:endParaRPr lang="en-US" dirty="0">
            <a:latin typeface="#9Slide03 Oswald Light" panose="00000400000000000000" pitchFamily="2" charset="0"/>
          </a:endParaRPr>
        </a:p>
      </dgm:t>
    </dgm:pt>
    <dgm:pt modelId="{2FC3609D-7CAC-4662-A3E6-01F6E4A4139B}" cxnId="{71C37937-EE58-4611-9A20-306F7E16C6D5}" type="parTrans">
      <dgm:prSet/>
      <dgm:spPr/>
      <dgm:t>
        <a:bodyPr/>
        <a:lstStyle/>
        <a:p>
          <a:endParaRPr lang="en-US">
            <a:latin typeface="#9Slide03 Oswald Light" panose="00000400000000000000" pitchFamily="2" charset="0"/>
          </a:endParaRPr>
        </a:p>
      </dgm:t>
    </dgm:pt>
    <dgm:pt modelId="{AEAAAEA7-D590-4028-9A6B-2FC484C5DE7D}" cxnId="{71C37937-EE58-4611-9A20-306F7E16C6D5}" type="sibTrans">
      <dgm:prSet/>
      <dgm:spPr/>
      <dgm:t>
        <a:bodyPr/>
        <a:lstStyle/>
        <a:p>
          <a:endParaRPr lang="en-US">
            <a:latin typeface="#9Slide03 Oswald Light" panose="00000400000000000000" pitchFamily="2" charset="0"/>
          </a:endParaRPr>
        </a:p>
      </dgm:t>
    </dgm:pt>
    <dgm:pt modelId="{03587DBE-4BF7-4047-AEB6-A160A6EB3B11}">
      <dgm:prSet/>
      <dgm:spPr/>
      <dgm:t>
        <a:bodyPr/>
        <a:lstStyle/>
        <a:p>
          <a:pPr algn="ctr"/>
          <a:r>
            <a:rPr lang="vi-VN" dirty="0">
              <a:latin typeface="#9Slide03 Oswald Light" panose="00000400000000000000" pitchFamily="2" charset="0"/>
            </a:rPr>
            <a:t>Bước 2: </a:t>
          </a:r>
          <a:r>
            <a:rPr lang="vi-VN" dirty="0" err="1">
              <a:latin typeface="#9Slide03 Oswald Light" panose="00000400000000000000" pitchFamily="2" charset="0"/>
            </a:rPr>
            <a:t>Note</a:t>
          </a:r>
          <a:r>
            <a:rPr lang="vi-VN" dirty="0">
              <a:latin typeface="#9Slide03 Oswald Light" panose="00000400000000000000" pitchFamily="2" charset="0"/>
            </a:rPr>
            <a:t> câu trả lời</a:t>
          </a:r>
          <a:endParaRPr lang="en-US" dirty="0">
            <a:latin typeface="#9Slide03 Oswald Light" panose="00000400000000000000" pitchFamily="2" charset="0"/>
          </a:endParaRPr>
        </a:p>
      </dgm:t>
    </dgm:pt>
    <dgm:pt modelId="{6BD7F887-E1C4-48DB-A7D4-0875AA210885}" cxnId="{13BA2AB2-02D3-491D-B020-F2C921642907}" type="parTrans">
      <dgm:prSet/>
      <dgm:spPr/>
      <dgm:t>
        <a:bodyPr/>
        <a:lstStyle/>
        <a:p>
          <a:endParaRPr lang="en-US">
            <a:latin typeface="#9Slide03 Oswald Light" panose="00000400000000000000" pitchFamily="2" charset="0"/>
          </a:endParaRPr>
        </a:p>
      </dgm:t>
    </dgm:pt>
    <dgm:pt modelId="{34989B63-8D6E-4D5E-8DF5-D21808E6CDCA}" cxnId="{13BA2AB2-02D3-491D-B020-F2C921642907}" type="sibTrans">
      <dgm:prSet/>
      <dgm:spPr/>
      <dgm:t>
        <a:bodyPr/>
        <a:lstStyle/>
        <a:p>
          <a:endParaRPr lang="en-US">
            <a:latin typeface="#9Slide03 Oswald Light" panose="00000400000000000000" pitchFamily="2" charset="0"/>
          </a:endParaRPr>
        </a:p>
      </dgm:t>
    </dgm:pt>
    <dgm:pt modelId="{5417A1B4-1818-47BA-BD7D-8028A4517A27}" type="pres">
      <dgm:prSet presAssocID="{62F47D65-8B23-4B81-85CA-EC09130F0202}" presName="hierChild1" presStyleCnt="0">
        <dgm:presLayoutVars>
          <dgm:chPref val="1"/>
          <dgm:dir/>
          <dgm:animOne val="branch"/>
          <dgm:animLvl val="lvl"/>
          <dgm:resizeHandles/>
        </dgm:presLayoutVars>
      </dgm:prSet>
      <dgm:spPr/>
    </dgm:pt>
    <dgm:pt modelId="{F6781F2C-C4CC-4874-B13C-B8C9837B3C86}" type="pres">
      <dgm:prSet presAssocID="{8A6AD28E-2869-4FD3-95D7-D0942071E45A}" presName="hierRoot1" presStyleCnt="0"/>
      <dgm:spPr/>
    </dgm:pt>
    <dgm:pt modelId="{A7568610-BE9D-4681-B20B-DE25C380E007}" type="pres">
      <dgm:prSet presAssocID="{8A6AD28E-2869-4FD3-95D7-D0942071E45A}" presName="composite" presStyleCnt="0"/>
      <dgm:spPr/>
    </dgm:pt>
    <dgm:pt modelId="{DEE31624-F9E9-4FAA-9F11-79A303835F13}" type="pres">
      <dgm:prSet presAssocID="{8A6AD28E-2869-4FD3-95D7-D0942071E45A}" presName="background" presStyleLbl="node0" presStyleIdx="0" presStyleCnt="3"/>
      <dgm:spPr/>
    </dgm:pt>
    <dgm:pt modelId="{5FC18E2B-0ADE-47F2-A754-CED69FB80A79}" type="pres">
      <dgm:prSet presAssocID="{8A6AD28E-2869-4FD3-95D7-D0942071E45A}" presName="text" presStyleLbl="fgAcc0" presStyleIdx="0" presStyleCnt="3">
        <dgm:presLayoutVars>
          <dgm:chPref val="3"/>
        </dgm:presLayoutVars>
      </dgm:prSet>
      <dgm:spPr/>
      <dgm:t>
        <a:bodyPr/>
        <a:lstStyle/>
        <a:p>
          <a:endParaRPr lang="en-US"/>
        </a:p>
      </dgm:t>
    </dgm:pt>
    <dgm:pt modelId="{80C2F6A4-BE56-480E-BD2A-6F3EDC36BB8B}" type="pres">
      <dgm:prSet presAssocID="{8A6AD28E-2869-4FD3-95D7-D0942071E45A}" presName="hierChild2" presStyleCnt="0"/>
      <dgm:spPr/>
    </dgm:pt>
    <dgm:pt modelId="{22DB2F68-CC0E-414E-909D-BDC3B3E4BCED}" type="pres">
      <dgm:prSet presAssocID="{03587DBE-4BF7-4047-AEB6-A160A6EB3B11}" presName="hierRoot1" presStyleCnt="0"/>
      <dgm:spPr/>
    </dgm:pt>
    <dgm:pt modelId="{44D7F3DC-7220-4835-A64B-9DCCF72A66E5}" type="pres">
      <dgm:prSet presAssocID="{03587DBE-4BF7-4047-AEB6-A160A6EB3B11}" presName="composite" presStyleCnt="0"/>
      <dgm:spPr/>
    </dgm:pt>
    <dgm:pt modelId="{71613747-F7E4-443D-B26E-2504F41FD759}" type="pres">
      <dgm:prSet presAssocID="{03587DBE-4BF7-4047-AEB6-A160A6EB3B11}" presName="background" presStyleLbl="node0" presStyleIdx="1" presStyleCnt="3"/>
      <dgm:spPr/>
    </dgm:pt>
    <dgm:pt modelId="{6F350494-92A4-4D88-865D-F2D2C91B9D9E}" type="pres">
      <dgm:prSet presAssocID="{03587DBE-4BF7-4047-AEB6-A160A6EB3B11}" presName="text" presStyleLbl="fgAcc0" presStyleIdx="1" presStyleCnt="3">
        <dgm:presLayoutVars>
          <dgm:chPref val="3"/>
        </dgm:presLayoutVars>
      </dgm:prSet>
      <dgm:spPr/>
      <dgm:t>
        <a:bodyPr/>
        <a:lstStyle/>
        <a:p>
          <a:endParaRPr lang="en-US"/>
        </a:p>
      </dgm:t>
    </dgm:pt>
    <dgm:pt modelId="{29283C2C-6376-44D4-97B4-04131459A954}" type="pres">
      <dgm:prSet presAssocID="{03587DBE-4BF7-4047-AEB6-A160A6EB3B11}" presName="hierChild2" presStyleCnt="0"/>
      <dgm:spPr/>
    </dgm:pt>
    <dgm:pt modelId="{7B4732A8-864F-40E1-9DC1-F7724BBE0FA0}" type="pres">
      <dgm:prSet presAssocID="{23B31CB4-8032-423D-8179-8EEA7788C269}" presName="hierRoot1" presStyleCnt="0"/>
      <dgm:spPr/>
    </dgm:pt>
    <dgm:pt modelId="{04AA52B7-2D89-4D3E-AE77-3B654C11BFD4}" type="pres">
      <dgm:prSet presAssocID="{23B31CB4-8032-423D-8179-8EEA7788C269}" presName="composite" presStyleCnt="0"/>
      <dgm:spPr/>
    </dgm:pt>
    <dgm:pt modelId="{1BE501E6-DC4D-42AD-A1BC-C7057CDBED49}" type="pres">
      <dgm:prSet presAssocID="{23B31CB4-8032-423D-8179-8EEA7788C269}" presName="background" presStyleLbl="node0" presStyleIdx="2" presStyleCnt="3"/>
      <dgm:spPr/>
    </dgm:pt>
    <dgm:pt modelId="{1BEB3EA9-4118-4D9B-9CDF-F22776A70E06}" type="pres">
      <dgm:prSet presAssocID="{23B31CB4-8032-423D-8179-8EEA7788C269}" presName="text" presStyleLbl="fgAcc0" presStyleIdx="2" presStyleCnt="3">
        <dgm:presLayoutVars>
          <dgm:chPref val="3"/>
        </dgm:presLayoutVars>
      </dgm:prSet>
      <dgm:spPr/>
      <dgm:t>
        <a:bodyPr/>
        <a:lstStyle/>
        <a:p>
          <a:endParaRPr lang="en-US"/>
        </a:p>
      </dgm:t>
    </dgm:pt>
    <dgm:pt modelId="{2BE700D5-4F5D-4EF5-88E2-ACDFD4133772}" type="pres">
      <dgm:prSet presAssocID="{23B31CB4-8032-423D-8179-8EEA7788C269}" presName="hierChild2" presStyleCnt="0"/>
      <dgm:spPr/>
    </dgm:pt>
  </dgm:ptLst>
  <dgm:cxnLst>
    <dgm:cxn modelId="{EB5E3062-6E6E-498C-97F2-C1291854543E}" type="presOf" srcId="{03587DBE-4BF7-4047-AEB6-A160A6EB3B11}" destId="{6F350494-92A4-4D88-865D-F2D2C91B9D9E}" srcOrd="0" destOrd="0" presId="urn:microsoft.com/office/officeart/2005/8/layout/hierarchy1"/>
    <dgm:cxn modelId="{C7A7DB05-82A6-411C-B935-6D095CF15B04}" type="presOf" srcId="{23B31CB4-8032-423D-8179-8EEA7788C269}" destId="{1BEB3EA9-4118-4D9B-9CDF-F22776A70E06}" srcOrd="0" destOrd="0" presId="urn:microsoft.com/office/officeart/2005/8/layout/hierarchy1"/>
    <dgm:cxn modelId="{86D6CA30-B110-4C32-8EC9-F238A1ED4CCA}" type="presOf" srcId="{62F47D65-8B23-4B81-85CA-EC09130F0202}" destId="{5417A1B4-1818-47BA-BD7D-8028A4517A27}" srcOrd="0" destOrd="0" presId="urn:microsoft.com/office/officeart/2005/8/layout/hierarchy1"/>
    <dgm:cxn modelId="{71C37937-EE58-4611-9A20-306F7E16C6D5}" srcId="{62F47D65-8B23-4B81-85CA-EC09130F0202}" destId="{23B31CB4-8032-423D-8179-8EEA7788C269}" srcOrd="2" destOrd="0" parTransId="{2FC3609D-7CAC-4662-A3E6-01F6E4A4139B}" sibTransId="{AEAAAEA7-D590-4028-9A6B-2FC484C5DE7D}"/>
    <dgm:cxn modelId="{6777F83C-18A5-4F56-BD3F-AED958AC8F9F}" type="presOf" srcId="{8A6AD28E-2869-4FD3-95D7-D0942071E45A}" destId="{5FC18E2B-0ADE-47F2-A754-CED69FB80A79}" srcOrd="0" destOrd="0" presId="urn:microsoft.com/office/officeart/2005/8/layout/hierarchy1"/>
    <dgm:cxn modelId="{13BA2AB2-02D3-491D-B020-F2C921642907}" srcId="{62F47D65-8B23-4B81-85CA-EC09130F0202}" destId="{03587DBE-4BF7-4047-AEB6-A160A6EB3B11}" srcOrd="1" destOrd="0" parTransId="{6BD7F887-E1C4-48DB-A7D4-0875AA210885}" sibTransId="{34989B63-8D6E-4D5E-8DF5-D21808E6CDCA}"/>
    <dgm:cxn modelId="{A0537034-6EA2-4093-B413-02175232DE34}" srcId="{62F47D65-8B23-4B81-85CA-EC09130F0202}" destId="{8A6AD28E-2869-4FD3-95D7-D0942071E45A}" srcOrd="0" destOrd="0" parTransId="{93126E23-6D6F-4CB4-968A-3443DF1C575B}" sibTransId="{44355C32-C5CE-4DED-9CF5-288C7C48B448}"/>
    <dgm:cxn modelId="{617EE26D-3204-4574-8E3A-B30507F74395}" type="presParOf" srcId="{5417A1B4-1818-47BA-BD7D-8028A4517A27}" destId="{F6781F2C-C4CC-4874-B13C-B8C9837B3C86}" srcOrd="0" destOrd="0" presId="urn:microsoft.com/office/officeart/2005/8/layout/hierarchy1"/>
    <dgm:cxn modelId="{94F01A4F-CAFE-4262-AECC-6DB859E8F378}" type="presParOf" srcId="{F6781F2C-C4CC-4874-B13C-B8C9837B3C86}" destId="{A7568610-BE9D-4681-B20B-DE25C380E007}" srcOrd="0" destOrd="0" presId="urn:microsoft.com/office/officeart/2005/8/layout/hierarchy1"/>
    <dgm:cxn modelId="{CC6EA458-C833-49F6-8F47-D0FC71BA89D0}" type="presParOf" srcId="{A7568610-BE9D-4681-B20B-DE25C380E007}" destId="{DEE31624-F9E9-4FAA-9F11-79A303835F13}" srcOrd="0" destOrd="0" presId="urn:microsoft.com/office/officeart/2005/8/layout/hierarchy1"/>
    <dgm:cxn modelId="{3497CFCC-0414-41EC-80F2-FD8EB2BD6DC8}" type="presParOf" srcId="{A7568610-BE9D-4681-B20B-DE25C380E007}" destId="{5FC18E2B-0ADE-47F2-A754-CED69FB80A79}" srcOrd="1" destOrd="0" presId="urn:microsoft.com/office/officeart/2005/8/layout/hierarchy1"/>
    <dgm:cxn modelId="{36AC4472-2B9A-4F4D-8ADC-B3FE21F043B0}" type="presParOf" srcId="{F6781F2C-C4CC-4874-B13C-B8C9837B3C86}" destId="{80C2F6A4-BE56-480E-BD2A-6F3EDC36BB8B}" srcOrd="1" destOrd="0" presId="urn:microsoft.com/office/officeart/2005/8/layout/hierarchy1"/>
    <dgm:cxn modelId="{200D89CD-68EB-4EFE-B08C-0F36F8E49486}" type="presParOf" srcId="{5417A1B4-1818-47BA-BD7D-8028A4517A27}" destId="{22DB2F68-CC0E-414E-909D-BDC3B3E4BCED}" srcOrd="1" destOrd="0" presId="urn:microsoft.com/office/officeart/2005/8/layout/hierarchy1"/>
    <dgm:cxn modelId="{1E0DE370-31EA-4624-B301-7D9484C4C6A8}" type="presParOf" srcId="{22DB2F68-CC0E-414E-909D-BDC3B3E4BCED}" destId="{44D7F3DC-7220-4835-A64B-9DCCF72A66E5}" srcOrd="0" destOrd="0" presId="urn:microsoft.com/office/officeart/2005/8/layout/hierarchy1"/>
    <dgm:cxn modelId="{38BC195A-E662-4FBB-A7FF-480F20DB6FFC}" type="presParOf" srcId="{44D7F3DC-7220-4835-A64B-9DCCF72A66E5}" destId="{71613747-F7E4-443D-B26E-2504F41FD759}" srcOrd="0" destOrd="0" presId="urn:microsoft.com/office/officeart/2005/8/layout/hierarchy1"/>
    <dgm:cxn modelId="{07F97C14-5C67-467E-BE5F-AB53D2D7B953}" type="presParOf" srcId="{44D7F3DC-7220-4835-A64B-9DCCF72A66E5}" destId="{6F350494-92A4-4D88-865D-F2D2C91B9D9E}" srcOrd="1" destOrd="0" presId="urn:microsoft.com/office/officeart/2005/8/layout/hierarchy1"/>
    <dgm:cxn modelId="{2936A1BF-9E91-4211-A221-574213DE7420}" type="presParOf" srcId="{22DB2F68-CC0E-414E-909D-BDC3B3E4BCED}" destId="{29283C2C-6376-44D4-97B4-04131459A954}" srcOrd="1" destOrd="0" presId="urn:microsoft.com/office/officeart/2005/8/layout/hierarchy1"/>
    <dgm:cxn modelId="{E1288454-10DD-4080-8C0F-634CCEE46FE1}" type="presParOf" srcId="{5417A1B4-1818-47BA-BD7D-8028A4517A27}" destId="{7B4732A8-864F-40E1-9DC1-F7724BBE0FA0}" srcOrd="2" destOrd="0" presId="urn:microsoft.com/office/officeart/2005/8/layout/hierarchy1"/>
    <dgm:cxn modelId="{A9DCC727-C514-4E19-87A8-1DA06A3CDF3F}" type="presParOf" srcId="{7B4732A8-864F-40E1-9DC1-F7724BBE0FA0}" destId="{04AA52B7-2D89-4D3E-AE77-3B654C11BFD4}" srcOrd="0" destOrd="0" presId="urn:microsoft.com/office/officeart/2005/8/layout/hierarchy1"/>
    <dgm:cxn modelId="{B1400A43-967F-45E6-8033-A5169F43CF70}" type="presParOf" srcId="{04AA52B7-2D89-4D3E-AE77-3B654C11BFD4}" destId="{1BE501E6-DC4D-42AD-A1BC-C7057CDBED49}" srcOrd="0" destOrd="0" presId="urn:microsoft.com/office/officeart/2005/8/layout/hierarchy1"/>
    <dgm:cxn modelId="{CA93EB76-8440-4659-BA22-B1423842FD74}" type="presParOf" srcId="{04AA52B7-2D89-4D3E-AE77-3B654C11BFD4}" destId="{1BEB3EA9-4118-4D9B-9CDF-F22776A70E06}" srcOrd="1" destOrd="0" presId="urn:microsoft.com/office/officeart/2005/8/layout/hierarchy1"/>
    <dgm:cxn modelId="{DE8BA637-7CA4-4A83-AFDD-916687722333}" type="presParOf" srcId="{7B4732A8-864F-40E1-9DC1-F7724BBE0FA0}" destId="{2BE700D5-4F5D-4EF5-88E2-ACDFD4133772}"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651920" cy="2335530"/>
        <a:chOff x="0" y="0"/>
        <a:chExt cx="1651920" cy="2335530"/>
      </a:xfrm>
    </dsp:grpSpPr>
    <dsp:sp modelId="{13DE7040-FBE9-43D9-A595-F2BBD4938C1B}">
      <dsp:nvSpPr>
        <dsp:cNvPr id="3" name="Circular Arrow 2"/>
        <dsp:cNvSpPr/>
      </dsp:nvSpPr>
      <dsp:spPr bwMode="white">
        <a:xfrm>
          <a:off x="723088" y="0"/>
          <a:ext cx="880639"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723088" y="0"/>
        <a:ext cx="880639" cy="880728"/>
      </dsp:txXfrm>
    </dsp:sp>
    <dsp:sp modelId="{6D375FDF-BF25-4297-B7C6-54CE5ACB2578}">
      <dsp:nvSpPr>
        <dsp:cNvPr id="4" name="Rectangles 3"/>
        <dsp:cNvSpPr/>
      </dsp:nvSpPr>
      <dsp:spPr bwMode="white">
        <a:xfrm>
          <a:off x="917519" y="318800"/>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endParaRPr>
            <a:solidFill>
              <a:schemeClr val="tx1"/>
            </a:solidFill>
          </a:endParaRPr>
        </a:p>
      </dsp:txBody>
      <dsp:txXfrm>
        <a:off x="917519" y="318800"/>
        <a:ext cx="491446" cy="245698"/>
      </dsp:txXfrm>
    </dsp:sp>
    <dsp:sp modelId="{D7A2B8B9-3860-4516-85D0-80AC4697506C}">
      <dsp:nvSpPr>
        <dsp:cNvPr id="5" name="Shape 4"/>
        <dsp:cNvSpPr/>
      </dsp:nvSpPr>
      <dsp:spPr bwMode="white">
        <a:xfrm>
          <a:off x="478438" y="506109"/>
          <a:ext cx="880639"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478438" y="506109"/>
        <a:ext cx="880639" cy="880728"/>
      </dsp:txXfrm>
    </dsp:sp>
    <dsp:sp modelId="{FF5017C6-45A2-4164-8F03-2C594A1DFDD8}">
      <dsp:nvSpPr>
        <dsp:cNvPr id="6" name="Rectangles 5"/>
        <dsp:cNvSpPr/>
      </dsp:nvSpPr>
      <dsp:spPr bwMode="white">
        <a:xfrm>
          <a:off x="671878" y="825843"/>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endParaRPr>
            <a:solidFill>
              <a:schemeClr val="tx1"/>
            </a:solidFill>
          </a:endParaRPr>
        </a:p>
      </dsp:txBody>
      <dsp:txXfrm>
        <a:off x="671878" y="825843"/>
        <a:ext cx="491446" cy="245698"/>
      </dsp:txXfrm>
    </dsp:sp>
    <dsp:sp modelId="{86835CE5-552D-4888-BFBB-2D06D23F5DE1}">
      <dsp:nvSpPr>
        <dsp:cNvPr id="7" name="Circular Arrow 6"/>
        <dsp:cNvSpPr/>
      </dsp:nvSpPr>
      <dsp:spPr bwMode="white">
        <a:xfrm>
          <a:off x="723088" y="1014087"/>
          <a:ext cx="880639"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723088" y="1014087"/>
        <a:ext cx="880639" cy="880728"/>
      </dsp:txXfrm>
    </dsp:sp>
    <dsp:sp modelId="{1E29A3ED-18F7-48A2-9F90-9881262D2D25}">
      <dsp:nvSpPr>
        <dsp:cNvPr id="8" name="Rectangles 7"/>
        <dsp:cNvSpPr/>
      </dsp:nvSpPr>
      <dsp:spPr bwMode="white">
        <a:xfrm>
          <a:off x="917519" y="1332887"/>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endParaRPr>
            <a:solidFill>
              <a:schemeClr val="tx1"/>
            </a:solidFill>
          </a:endParaRPr>
        </a:p>
      </dsp:txBody>
      <dsp:txXfrm>
        <a:off x="917519" y="1332887"/>
        <a:ext cx="491446" cy="245698"/>
      </dsp:txXfrm>
    </dsp:sp>
    <dsp:sp modelId="{214397D0-8655-48E1-B728-9D88D2BA2E5E}">
      <dsp:nvSpPr>
        <dsp:cNvPr id="9" name="Block Arc 8"/>
        <dsp:cNvSpPr/>
      </dsp:nvSpPr>
      <dsp:spPr bwMode="white">
        <a:xfrm>
          <a:off x="541211" y="1578585"/>
          <a:ext cx="756580"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541211" y="1578585"/>
        <a:ext cx="756580" cy="756945"/>
      </dsp:txXfrm>
    </dsp:sp>
    <dsp:sp modelId="{C71A4AFF-12BE-4B98-8632-6D6FC63A1AA7}">
      <dsp:nvSpPr>
        <dsp:cNvPr id="10" name="Rectangles 9"/>
        <dsp:cNvSpPr/>
      </dsp:nvSpPr>
      <dsp:spPr bwMode="white">
        <a:xfrm>
          <a:off x="671878" y="1839931"/>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endParaRPr>
            <a:solidFill>
              <a:schemeClr val="tx1"/>
            </a:solidFill>
          </a:endParaRPr>
        </a:p>
      </dsp:txBody>
      <dsp:txXfrm>
        <a:off x="671878" y="1839931"/>
        <a:ext cx="491446" cy="245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651920" cy="2335530"/>
        <a:chOff x="0" y="0"/>
        <a:chExt cx="1651920" cy="2335530"/>
      </a:xfrm>
    </dsp:grpSpPr>
    <dsp:sp modelId="{13DE7040-FBE9-43D9-A595-F2BBD4938C1B}">
      <dsp:nvSpPr>
        <dsp:cNvPr id="3" name="Circular Arrow 2"/>
        <dsp:cNvSpPr/>
      </dsp:nvSpPr>
      <dsp:spPr bwMode="white">
        <a:xfrm>
          <a:off x="696100" y="0"/>
          <a:ext cx="880639"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696100" y="0"/>
        <a:ext cx="880639" cy="880728"/>
      </dsp:txXfrm>
    </dsp:sp>
    <dsp:sp modelId="{6D375FDF-BF25-4297-B7C6-54CE5ACB2578}">
      <dsp:nvSpPr>
        <dsp:cNvPr id="4" name="Rectangles 3"/>
        <dsp:cNvSpPr/>
      </dsp:nvSpPr>
      <dsp:spPr bwMode="white">
        <a:xfrm>
          <a:off x="890531" y="318800"/>
          <a:ext cx="491446" cy="245698"/>
        </a:xfrm>
        <a:prstGeom prst="rect">
          <a:avLst/>
        </a:prstGeom>
        <a:noFill/>
        <a:ln w="6350" cap="flat" cmpd="sng" algn="ctr">
          <a:solidFill>
            <a:srgbClr val="002060">
              <a:alpha val="0"/>
            </a:srgb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endParaRPr>
            <a:solidFill>
              <a:schemeClr val="tx1"/>
            </a:solidFill>
          </a:endParaRPr>
        </a:p>
      </dsp:txBody>
      <dsp:txXfrm>
        <a:off x="890531" y="318800"/>
        <a:ext cx="491446" cy="245698"/>
      </dsp:txXfrm>
    </dsp:sp>
    <dsp:sp modelId="{D7A2B8B9-3860-4516-85D0-80AC4697506C}">
      <dsp:nvSpPr>
        <dsp:cNvPr id="5" name="Shape 4"/>
        <dsp:cNvSpPr/>
      </dsp:nvSpPr>
      <dsp:spPr bwMode="white">
        <a:xfrm>
          <a:off x="451451" y="506109"/>
          <a:ext cx="880639"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451451" y="506109"/>
        <a:ext cx="880639" cy="880728"/>
      </dsp:txXfrm>
    </dsp:sp>
    <dsp:sp modelId="{FF5017C6-45A2-4164-8F03-2C594A1DFDD8}">
      <dsp:nvSpPr>
        <dsp:cNvPr id="6" name="Rectangles 5"/>
        <dsp:cNvSpPr/>
      </dsp:nvSpPr>
      <dsp:spPr bwMode="white">
        <a:xfrm>
          <a:off x="644891" y="825843"/>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endParaRPr>
            <a:solidFill>
              <a:schemeClr val="tx1"/>
            </a:solidFill>
          </a:endParaRPr>
        </a:p>
      </dsp:txBody>
      <dsp:txXfrm>
        <a:off x="644891" y="825843"/>
        <a:ext cx="491446" cy="245698"/>
      </dsp:txXfrm>
    </dsp:sp>
    <dsp:sp modelId="{86835CE5-552D-4888-BFBB-2D06D23F5DE1}">
      <dsp:nvSpPr>
        <dsp:cNvPr id="7" name="Circular Arrow 6"/>
        <dsp:cNvSpPr/>
      </dsp:nvSpPr>
      <dsp:spPr bwMode="white">
        <a:xfrm>
          <a:off x="696100" y="1014087"/>
          <a:ext cx="880639"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696100" y="1014087"/>
        <a:ext cx="880639" cy="880728"/>
      </dsp:txXfrm>
    </dsp:sp>
    <dsp:sp modelId="{1E29A3ED-18F7-48A2-9F90-9881262D2D25}">
      <dsp:nvSpPr>
        <dsp:cNvPr id="8" name="Rectangles 7"/>
        <dsp:cNvSpPr/>
      </dsp:nvSpPr>
      <dsp:spPr bwMode="white">
        <a:xfrm>
          <a:off x="890531" y="1332887"/>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endParaRPr>
            <a:solidFill>
              <a:schemeClr val="tx1"/>
            </a:solidFill>
          </a:endParaRPr>
        </a:p>
      </dsp:txBody>
      <dsp:txXfrm>
        <a:off x="890531" y="1332887"/>
        <a:ext cx="491446" cy="245698"/>
      </dsp:txXfrm>
    </dsp:sp>
    <dsp:sp modelId="{214397D0-8655-48E1-B728-9D88D2BA2E5E}">
      <dsp:nvSpPr>
        <dsp:cNvPr id="9" name="Block Arc 8"/>
        <dsp:cNvSpPr/>
      </dsp:nvSpPr>
      <dsp:spPr bwMode="white">
        <a:xfrm>
          <a:off x="514224" y="1578585"/>
          <a:ext cx="756580"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514224" y="1578585"/>
        <a:ext cx="756580" cy="756945"/>
      </dsp:txXfrm>
    </dsp:sp>
    <dsp:sp modelId="{C71A4AFF-12BE-4B98-8632-6D6FC63A1AA7}">
      <dsp:nvSpPr>
        <dsp:cNvPr id="10" name="Rectangles 9"/>
        <dsp:cNvSpPr/>
      </dsp:nvSpPr>
      <dsp:spPr bwMode="white">
        <a:xfrm>
          <a:off x="644891" y="1839931"/>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endParaRPr>
            <a:solidFill>
              <a:schemeClr val="tx1"/>
            </a:solidFill>
          </a:endParaRPr>
        </a:p>
      </dsp:txBody>
      <dsp:txXfrm>
        <a:off x="644891" y="1839931"/>
        <a:ext cx="491446" cy="245698"/>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651920" cy="2335530"/>
        <a:chOff x="0" y="0"/>
        <a:chExt cx="1651920" cy="2335530"/>
      </a:xfrm>
    </dsp:grpSpPr>
    <dsp:sp modelId="{13DE7040-FBE9-43D9-A595-F2BBD4938C1B}">
      <dsp:nvSpPr>
        <dsp:cNvPr id="3" name="Circular Arrow 2"/>
        <dsp:cNvSpPr/>
      </dsp:nvSpPr>
      <dsp:spPr bwMode="white">
        <a:xfrm>
          <a:off x="723088" y="0"/>
          <a:ext cx="880639"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723088" y="0"/>
        <a:ext cx="880639" cy="880728"/>
      </dsp:txXfrm>
    </dsp:sp>
    <dsp:sp modelId="{6D375FDF-BF25-4297-B7C6-54CE5ACB2578}">
      <dsp:nvSpPr>
        <dsp:cNvPr id="4" name="Rectangles 3"/>
        <dsp:cNvSpPr/>
      </dsp:nvSpPr>
      <dsp:spPr bwMode="white">
        <a:xfrm>
          <a:off x="917519" y="318800"/>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endParaRPr>
            <a:solidFill>
              <a:schemeClr val="tx1"/>
            </a:solidFill>
          </a:endParaRPr>
        </a:p>
      </dsp:txBody>
      <dsp:txXfrm>
        <a:off x="917519" y="318800"/>
        <a:ext cx="491446" cy="245698"/>
      </dsp:txXfrm>
    </dsp:sp>
    <dsp:sp modelId="{D7A2B8B9-3860-4516-85D0-80AC4697506C}">
      <dsp:nvSpPr>
        <dsp:cNvPr id="5" name="Shape 4"/>
        <dsp:cNvSpPr/>
      </dsp:nvSpPr>
      <dsp:spPr bwMode="white">
        <a:xfrm>
          <a:off x="478438" y="506109"/>
          <a:ext cx="880639"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478438" y="506109"/>
        <a:ext cx="880639" cy="880728"/>
      </dsp:txXfrm>
    </dsp:sp>
    <dsp:sp modelId="{FF5017C6-45A2-4164-8F03-2C594A1DFDD8}">
      <dsp:nvSpPr>
        <dsp:cNvPr id="6" name="Rectangles 5"/>
        <dsp:cNvSpPr/>
      </dsp:nvSpPr>
      <dsp:spPr bwMode="white">
        <a:xfrm>
          <a:off x="671878" y="825843"/>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endParaRPr>
            <a:solidFill>
              <a:schemeClr val="tx1"/>
            </a:solidFill>
          </a:endParaRPr>
        </a:p>
      </dsp:txBody>
      <dsp:txXfrm>
        <a:off x="671878" y="825843"/>
        <a:ext cx="491446" cy="245698"/>
      </dsp:txXfrm>
    </dsp:sp>
    <dsp:sp modelId="{86835CE5-552D-4888-BFBB-2D06D23F5DE1}">
      <dsp:nvSpPr>
        <dsp:cNvPr id="7" name="Circular Arrow 6"/>
        <dsp:cNvSpPr/>
      </dsp:nvSpPr>
      <dsp:spPr bwMode="white">
        <a:xfrm>
          <a:off x="723088" y="1014087"/>
          <a:ext cx="880639"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723088" y="1014087"/>
        <a:ext cx="880639" cy="880728"/>
      </dsp:txXfrm>
    </dsp:sp>
    <dsp:sp modelId="{1E29A3ED-18F7-48A2-9F90-9881262D2D25}">
      <dsp:nvSpPr>
        <dsp:cNvPr id="8" name="Rectangles 7"/>
        <dsp:cNvSpPr/>
      </dsp:nvSpPr>
      <dsp:spPr bwMode="white">
        <a:xfrm>
          <a:off x="917519" y="1332887"/>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endParaRPr>
            <a:solidFill>
              <a:schemeClr val="tx1"/>
            </a:solidFill>
          </a:endParaRPr>
        </a:p>
      </dsp:txBody>
      <dsp:txXfrm>
        <a:off x="917519" y="1332887"/>
        <a:ext cx="491446" cy="245698"/>
      </dsp:txXfrm>
    </dsp:sp>
    <dsp:sp modelId="{214397D0-8655-48E1-B728-9D88D2BA2E5E}">
      <dsp:nvSpPr>
        <dsp:cNvPr id="9" name="Block Arc 8"/>
        <dsp:cNvSpPr/>
      </dsp:nvSpPr>
      <dsp:spPr bwMode="white">
        <a:xfrm>
          <a:off x="541211" y="1578585"/>
          <a:ext cx="756580"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541211" y="1578585"/>
        <a:ext cx="756580" cy="756945"/>
      </dsp:txXfrm>
    </dsp:sp>
    <dsp:sp modelId="{C71A4AFF-12BE-4B98-8632-6D6FC63A1AA7}">
      <dsp:nvSpPr>
        <dsp:cNvPr id="10" name="Rectangles 9"/>
        <dsp:cNvSpPr/>
      </dsp:nvSpPr>
      <dsp:spPr bwMode="white">
        <a:xfrm>
          <a:off x="671878" y="1839931"/>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endParaRPr>
            <a:solidFill>
              <a:schemeClr val="tx1"/>
            </a:solidFill>
          </a:endParaRPr>
        </a:p>
      </dsp:txBody>
      <dsp:txXfrm>
        <a:off x="671878" y="1839931"/>
        <a:ext cx="491446" cy="245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651920" cy="2335530"/>
        <a:chOff x="0" y="0"/>
        <a:chExt cx="1651920" cy="2335530"/>
      </a:xfrm>
    </dsp:grpSpPr>
    <dsp:sp modelId="{13DE7040-FBE9-43D9-A595-F2BBD4938C1B}">
      <dsp:nvSpPr>
        <dsp:cNvPr id="3" name="Circular Arrow 2"/>
        <dsp:cNvSpPr/>
      </dsp:nvSpPr>
      <dsp:spPr bwMode="white">
        <a:xfrm>
          <a:off x="696100" y="0"/>
          <a:ext cx="880639"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696100" y="0"/>
        <a:ext cx="880639" cy="880728"/>
      </dsp:txXfrm>
    </dsp:sp>
    <dsp:sp modelId="{6D375FDF-BF25-4297-B7C6-54CE5ACB2578}">
      <dsp:nvSpPr>
        <dsp:cNvPr id="4" name="Rectangles 3"/>
        <dsp:cNvSpPr/>
      </dsp:nvSpPr>
      <dsp:spPr bwMode="white">
        <a:xfrm>
          <a:off x="890531" y="318800"/>
          <a:ext cx="491446" cy="245698"/>
        </a:xfrm>
        <a:prstGeom prst="rect">
          <a:avLst/>
        </a:prstGeom>
        <a:noFill/>
        <a:ln w="6350" cap="flat" cmpd="sng" algn="ctr">
          <a:solidFill>
            <a:srgbClr val="002060">
              <a:alpha val="0"/>
            </a:srgb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endParaRPr>
            <a:solidFill>
              <a:schemeClr val="tx1"/>
            </a:solidFill>
          </a:endParaRPr>
        </a:p>
      </dsp:txBody>
      <dsp:txXfrm>
        <a:off x="890531" y="318800"/>
        <a:ext cx="491446" cy="245698"/>
      </dsp:txXfrm>
    </dsp:sp>
    <dsp:sp modelId="{D7A2B8B9-3860-4516-85D0-80AC4697506C}">
      <dsp:nvSpPr>
        <dsp:cNvPr id="5" name="Shape 4"/>
        <dsp:cNvSpPr/>
      </dsp:nvSpPr>
      <dsp:spPr bwMode="white">
        <a:xfrm>
          <a:off x="451451" y="506109"/>
          <a:ext cx="880639"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451451" y="506109"/>
        <a:ext cx="880639" cy="880728"/>
      </dsp:txXfrm>
    </dsp:sp>
    <dsp:sp modelId="{FF5017C6-45A2-4164-8F03-2C594A1DFDD8}">
      <dsp:nvSpPr>
        <dsp:cNvPr id="6" name="Rectangles 5"/>
        <dsp:cNvSpPr/>
      </dsp:nvSpPr>
      <dsp:spPr bwMode="white">
        <a:xfrm>
          <a:off x="644891" y="825843"/>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endParaRPr>
            <a:solidFill>
              <a:schemeClr val="tx1"/>
            </a:solidFill>
          </a:endParaRPr>
        </a:p>
      </dsp:txBody>
      <dsp:txXfrm>
        <a:off x="644891" y="825843"/>
        <a:ext cx="491446" cy="245698"/>
      </dsp:txXfrm>
    </dsp:sp>
    <dsp:sp modelId="{86835CE5-552D-4888-BFBB-2D06D23F5DE1}">
      <dsp:nvSpPr>
        <dsp:cNvPr id="7" name="Circular Arrow 6"/>
        <dsp:cNvSpPr/>
      </dsp:nvSpPr>
      <dsp:spPr bwMode="white">
        <a:xfrm>
          <a:off x="696100" y="1014087"/>
          <a:ext cx="880639"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696100" y="1014087"/>
        <a:ext cx="880639" cy="880728"/>
      </dsp:txXfrm>
    </dsp:sp>
    <dsp:sp modelId="{1E29A3ED-18F7-48A2-9F90-9881262D2D25}">
      <dsp:nvSpPr>
        <dsp:cNvPr id="8" name="Rectangles 7"/>
        <dsp:cNvSpPr/>
      </dsp:nvSpPr>
      <dsp:spPr bwMode="white">
        <a:xfrm>
          <a:off x="890531" y="1332887"/>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endParaRPr>
            <a:solidFill>
              <a:schemeClr val="tx1"/>
            </a:solidFill>
          </a:endParaRPr>
        </a:p>
      </dsp:txBody>
      <dsp:txXfrm>
        <a:off x="890531" y="1332887"/>
        <a:ext cx="491446" cy="245698"/>
      </dsp:txXfrm>
    </dsp:sp>
    <dsp:sp modelId="{214397D0-8655-48E1-B728-9D88D2BA2E5E}">
      <dsp:nvSpPr>
        <dsp:cNvPr id="9" name="Block Arc 8"/>
        <dsp:cNvSpPr/>
      </dsp:nvSpPr>
      <dsp:spPr bwMode="white">
        <a:xfrm>
          <a:off x="514224" y="1578585"/>
          <a:ext cx="756580"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Xfrm>
        <a:off x="514224" y="1578585"/>
        <a:ext cx="756580" cy="756945"/>
      </dsp:txXfrm>
    </dsp:sp>
    <dsp:sp modelId="{C71A4AFF-12BE-4B98-8632-6D6FC63A1AA7}">
      <dsp:nvSpPr>
        <dsp:cNvPr id="10" name="Rectangles 9"/>
        <dsp:cNvSpPr/>
      </dsp:nvSpPr>
      <dsp:spPr bwMode="white">
        <a:xfrm>
          <a:off x="644891" y="1839931"/>
          <a:ext cx="491446" cy="245698"/>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hemeClr val="dk1">
            <a:alpha val="0"/>
          </a:schemeClr>
        </a:lnRef>
        <a:fillRef idx="0">
          <a:schemeClr val="lt1">
            <a:alpha val="0"/>
          </a:schemeClr>
        </a:fillRef>
        <a:effectRef idx="0">
          <a:scrgbClr r="0" g="0" b="0"/>
        </a:effectRef>
        <a:fontRef idx="minor"/>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endParaRPr>
            <a:solidFill>
              <a:schemeClr val="tx1"/>
            </a:solidFill>
          </a:endParaRPr>
        </a:p>
      </dsp:txBody>
      <dsp:txXfrm>
        <a:off x="644891" y="1839931"/>
        <a:ext cx="491446" cy="245698"/>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128000" cy="5418667"/>
        <a:chOff x="0" y="0"/>
        <a:chExt cx="8128000" cy="5418667"/>
      </a:xfrm>
    </dsp:grpSpPr>
    <dsp:sp modelId="{DEE31624-F9E9-4FAA-9F11-79A303835F13}">
      <dsp:nvSpPr>
        <dsp:cNvPr id="3" name="Rounded Rectangle 2"/>
        <dsp:cNvSpPr/>
      </dsp:nvSpPr>
      <dsp:spPr bwMode="white">
        <a:xfrm>
          <a:off x="0" y="1862879"/>
          <a:ext cx="2286000" cy="1451610"/>
        </a:xfrm>
        <a:prstGeom prst="roundRect">
          <a:avLst>
            <a:gd name="adj" fmla="val 10000"/>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Xfrm>
        <a:off x="0" y="1862879"/>
        <a:ext cx="2286000" cy="1451610"/>
      </dsp:txXfrm>
    </dsp:sp>
    <dsp:sp modelId="{5FC18E2B-0ADE-47F2-A754-CED69FB80A79}">
      <dsp:nvSpPr>
        <dsp:cNvPr id="4" name="Rounded Rectangle 3"/>
        <dsp:cNvSpPr/>
      </dsp:nvSpPr>
      <dsp:spPr bwMode="white">
        <a:xfrm>
          <a:off x="254000" y="2104179"/>
          <a:ext cx="2286000" cy="1451610"/>
        </a:xfrm>
        <a:prstGeom prst="roundRect">
          <a:avLst>
            <a:gd name="adj" fmla="val 10000"/>
          </a:avLst>
        </a:prstGeom>
        <a:sp3d z="300000" contourW="19050" prstMaterial="metal">
          <a:bevelT w="88900" h="203200"/>
          <a:bevelB w="165100" h="254000"/>
        </a:sp3d>
      </dsp:spPr>
      <dsp:style>
        <a:lnRef idx="0">
          <a:schemeClr val="accent1"/>
        </a:lnRef>
        <a:fillRef idx="1">
          <a:schemeClr val="lt1">
            <a:alpha val="90000"/>
          </a:schemeClr>
        </a:fillRef>
        <a:effectRef idx="0">
          <a:scrgbClr r="0" g="0" b="0"/>
        </a:effectRef>
        <a:fontRef idx="minor"/>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gn="just">
            <a:lnSpc>
              <a:spcPct val="100000"/>
            </a:lnSpc>
            <a:spcBef>
              <a:spcPct val="0"/>
            </a:spcBef>
            <a:spcAft>
              <a:spcPct val="35000"/>
            </a:spcAft>
          </a:pPr>
          <a:r>
            <a:rPr lang="vi-VN" dirty="0">
              <a:solidFill>
                <a:schemeClr val="dk1"/>
              </a:solidFill>
              <a:latin typeface="#9Slide03 Oswald Light" panose="00000400000000000000" pitchFamily="2" charset="0"/>
            </a:rPr>
            <a:t>Bước 1: HS đọc thông tin 1 phút</a:t>
          </a:r>
          <a:endParaRPr lang="en-US" dirty="0">
            <a:solidFill>
              <a:schemeClr val="dk1"/>
            </a:solidFill>
            <a:latin typeface="#9Slide03 Oswald Light" panose="00000400000000000000" pitchFamily="2" charset="0"/>
          </a:endParaRPr>
        </a:p>
      </dsp:txBody>
      <dsp:txXfrm>
        <a:off x="254000" y="2104179"/>
        <a:ext cx="2286000" cy="1451610"/>
      </dsp:txXfrm>
    </dsp:sp>
    <dsp:sp modelId="{71613747-F7E4-443D-B26E-2504F41FD759}">
      <dsp:nvSpPr>
        <dsp:cNvPr id="5" name="Rounded Rectangle 4"/>
        <dsp:cNvSpPr/>
      </dsp:nvSpPr>
      <dsp:spPr bwMode="white">
        <a:xfrm>
          <a:off x="2794000" y="1862879"/>
          <a:ext cx="2286000" cy="1451610"/>
        </a:xfrm>
        <a:prstGeom prst="roundRect">
          <a:avLst>
            <a:gd name="adj" fmla="val 10000"/>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Xfrm>
        <a:off x="2794000" y="1862879"/>
        <a:ext cx="2286000" cy="1451610"/>
      </dsp:txXfrm>
    </dsp:sp>
    <dsp:sp modelId="{6F350494-92A4-4D88-865D-F2D2C91B9D9E}">
      <dsp:nvSpPr>
        <dsp:cNvPr id="6" name="Rounded Rectangle 5"/>
        <dsp:cNvSpPr/>
      </dsp:nvSpPr>
      <dsp:spPr bwMode="white">
        <a:xfrm>
          <a:off x="3048000" y="2104179"/>
          <a:ext cx="2286000" cy="1451610"/>
        </a:xfrm>
        <a:prstGeom prst="roundRect">
          <a:avLst>
            <a:gd name="adj" fmla="val 10000"/>
          </a:avLst>
        </a:prstGeom>
        <a:sp3d z="300000" contourW="19050" prstMaterial="metal">
          <a:bevelT w="88900" h="203200"/>
          <a:bevelB w="165100" h="254000"/>
        </a:sp3d>
      </dsp:spPr>
      <dsp:style>
        <a:lnRef idx="0">
          <a:schemeClr val="accent1"/>
        </a:lnRef>
        <a:fillRef idx="1">
          <a:schemeClr val="lt1">
            <a:alpha val="90000"/>
          </a:schemeClr>
        </a:fillRef>
        <a:effectRef idx="0">
          <a:scrgbClr r="0" g="0" b="0"/>
        </a:effectRef>
        <a:fontRef idx="minor"/>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gn="ctr">
            <a:lnSpc>
              <a:spcPct val="100000"/>
            </a:lnSpc>
            <a:spcBef>
              <a:spcPct val="0"/>
            </a:spcBef>
            <a:spcAft>
              <a:spcPct val="35000"/>
            </a:spcAft>
          </a:pPr>
          <a:r>
            <a:rPr lang="vi-VN" dirty="0">
              <a:solidFill>
                <a:schemeClr val="dk1"/>
              </a:solidFill>
              <a:latin typeface="#9Slide03 Oswald Light" panose="00000400000000000000" pitchFamily="2" charset="0"/>
            </a:rPr>
            <a:t>Bước 2: </a:t>
          </a:r>
          <a:r>
            <a:rPr lang="vi-VN" dirty="0" err="1">
              <a:solidFill>
                <a:schemeClr val="dk1"/>
              </a:solidFill>
              <a:latin typeface="#9Slide03 Oswald Light" panose="00000400000000000000" pitchFamily="2" charset="0"/>
            </a:rPr>
            <a:t>Note</a:t>
          </a:r>
          <a:r>
            <a:rPr lang="vi-VN" dirty="0">
              <a:solidFill>
                <a:schemeClr val="dk1"/>
              </a:solidFill>
              <a:latin typeface="#9Slide03 Oswald Light" panose="00000400000000000000" pitchFamily="2" charset="0"/>
            </a:rPr>
            <a:t> câu trả lời</a:t>
          </a:r>
          <a:endParaRPr lang="en-US" dirty="0">
            <a:solidFill>
              <a:schemeClr val="dk1"/>
            </a:solidFill>
            <a:latin typeface="#9Slide03 Oswald Light" panose="00000400000000000000" pitchFamily="2" charset="0"/>
          </a:endParaRPr>
        </a:p>
      </dsp:txBody>
      <dsp:txXfrm>
        <a:off x="3048000" y="2104179"/>
        <a:ext cx="2286000" cy="1451610"/>
      </dsp:txXfrm>
    </dsp:sp>
    <dsp:sp modelId="{1BE501E6-DC4D-42AD-A1BC-C7057CDBED49}">
      <dsp:nvSpPr>
        <dsp:cNvPr id="7" name="Rounded Rectangle 6"/>
        <dsp:cNvSpPr/>
      </dsp:nvSpPr>
      <dsp:spPr bwMode="white">
        <a:xfrm>
          <a:off x="5588000" y="1862879"/>
          <a:ext cx="2286000" cy="1451610"/>
        </a:xfrm>
        <a:prstGeom prst="roundRect">
          <a:avLst>
            <a:gd name="adj" fmla="val 10000"/>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Xfrm>
        <a:off x="5588000" y="1862879"/>
        <a:ext cx="2286000" cy="1451610"/>
      </dsp:txXfrm>
    </dsp:sp>
    <dsp:sp modelId="{1BEB3EA9-4118-4D9B-9CDF-F22776A70E06}">
      <dsp:nvSpPr>
        <dsp:cNvPr id="8" name="Rounded Rectangle 7"/>
        <dsp:cNvSpPr/>
      </dsp:nvSpPr>
      <dsp:spPr bwMode="white">
        <a:xfrm>
          <a:off x="5842000" y="2104179"/>
          <a:ext cx="2286000" cy="1451610"/>
        </a:xfrm>
        <a:prstGeom prst="roundRect">
          <a:avLst>
            <a:gd name="adj" fmla="val 10000"/>
          </a:avLst>
        </a:prstGeom>
        <a:sp3d z="300000" contourW="19050" prstMaterial="metal">
          <a:bevelT w="88900" h="203200"/>
          <a:bevelB w="165100" h="254000"/>
        </a:sp3d>
      </dsp:spPr>
      <dsp:style>
        <a:lnRef idx="0">
          <a:schemeClr val="accent1"/>
        </a:lnRef>
        <a:fillRef idx="1">
          <a:schemeClr val="lt1">
            <a:alpha val="90000"/>
          </a:schemeClr>
        </a:fillRef>
        <a:effectRef idx="0">
          <a:scrgbClr r="0" g="0" b="0"/>
        </a:effectRef>
        <a:fontRef idx="minor"/>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gn="ctr">
            <a:lnSpc>
              <a:spcPct val="100000"/>
            </a:lnSpc>
            <a:spcBef>
              <a:spcPct val="0"/>
            </a:spcBef>
            <a:spcAft>
              <a:spcPct val="35000"/>
            </a:spcAft>
          </a:pPr>
          <a:r>
            <a:rPr lang="vi-VN" dirty="0">
              <a:solidFill>
                <a:schemeClr val="dk1"/>
              </a:solidFill>
              <a:latin typeface="#9Slide03 Oswald Light" panose="00000400000000000000" pitchFamily="2" charset="0"/>
            </a:rPr>
            <a:t>Bước 3: </a:t>
          </a:r>
          <a:r>
            <a:rPr lang="en-US" dirty="0" err="1">
              <a:solidFill>
                <a:schemeClr val="dk1"/>
              </a:solidFill>
              <a:latin typeface="#9Slide03 Oswald Light" panose="00000400000000000000" pitchFamily="2" charset="0"/>
            </a:rPr>
            <a:t>Cá</a:t>
          </a:r>
          <a:r>
            <a:rPr lang="en-US" dirty="0">
              <a:solidFill>
                <a:schemeClr val="dk1"/>
              </a:solidFill>
              <a:latin typeface="#9Slide03 Oswald Light" panose="00000400000000000000" pitchFamily="2" charset="0"/>
            </a:rPr>
            <a:t> </a:t>
          </a:r>
          <a:r>
            <a:rPr lang="en-US" dirty="0" err="1">
              <a:solidFill>
                <a:schemeClr val="dk1"/>
              </a:solidFill>
              <a:latin typeface="#9Slide03 Oswald Light" panose="00000400000000000000" pitchFamily="2" charset="0"/>
            </a:rPr>
            <a:t>nhân</a:t>
          </a:r>
          <a:r>
            <a:rPr lang="vi-VN" dirty="0">
              <a:solidFill>
                <a:schemeClr val="dk1"/>
              </a:solidFill>
              <a:latin typeface="#9Slide03 Oswald Light" panose="00000400000000000000" pitchFamily="2" charset="0"/>
            </a:rPr>
            <a:t> trình bày 1 phút</a:t>
          </a:r>
          <a:endParaRPr lang="en-US" dirty="0">
            <a:solidFill>
              <a:schemeClr val="dk1"/>
            </a:solidFill>
            <a:latin typeface="#9Slide03 Oswald Light" panose="00000400000000000000" pitchFamily="2" charset="0"/>
          </a:endParaRPr>
        </a:p>
      </dsp:txBody>
      <dsp:txXfrm>
        <a:off x="5842000" y="2104179"/>
        <a:ext cx="2286000" cy="1451610"/>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3957D-06F0-4724-9860-F0A5682E072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C0621-E012-4C59-ACA4-78CF03BE933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pPr>
            <a:r>
              <a:rPr lang="en-US" sz="1800" dirty="0">
                <a:effectLst/>
                <a:latin typeface="Times New Roman" panose="02020603050405020304" pitchFamily="18" charset="0"/>
                <a:ea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rPr>
              <a:t>Dân số là tổng số lượng người sống trong một khu vực cụ thể, quốc gia hoặc toàn cầu tại một thời điểm nhất định. Đây là một yếu tố quan trọng trong địa lý, kinh tế và xã hội, và thông tin về dân số thường được sử dụng để đánh giá sự phát triển, quản lý tài nguyên, và dự đoán xu hướng trong tương lai.</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vi-VN" sz="1800" i="1" dirty="0">
                <a:effectLst/>
                <a:latin typeface="Times New Roman" panose="02020603050405020304" pitchFamily="18" charset="0"/>
                <a:ea typeface="Times New Roman" panose="02020603050405020304" pitchFamily="18" charset="0"/>
              </a:rPr>
              <a:t>Xem xét mối quan hệ Dân số và Phát triển có thể thấy, bản thân dân số mang trong nó những chiều cạnh liên quan chặt chẽ tới tăng trưởng kinh tế, phát triển xã hội và bền vững về môi trường. Những biến đổi về quy mô, cơ cấu và phân bố dân số chính là sự thay đổi những chiều cạnh về dân số – kinh tế, dân số – xã hội và dân số – môi trường liên quan đến các mục tiêu phát triển bền vững.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pPr>
            <a:r>
              <a:rPr lang="it-IT" sz="1800" dirty="0">
                <a:effectLst/>
                <a:latin typeface="Times New Roman" panose="02020603050405020304" pitchFamily="18" charset="0"/>
                <a:ea typeface="Times New Roman" panose="02020603050405020304" pitchFamily="18" charset="0"/>
              </a:rPr>
              <a:t>- Bước 1: Hai cụm trưởng lên bắt thăm thùng chứa.</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it-IT" sz="1800" dirty="0">
                <a:effectLst/>
                <a:latin typeface="Times New Roman" panose="02020603050405020304" pitchFamily="18" charset="0"/>
                <a:ea typeface="Times New Roman" panose="02020603050405020304" pitchFamily="18" charset="0"/>
              </a:rPr>
              <a:t>- Bước 2: Cả 2 cụm cùng nhận hộp kiến thức.</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it-IT" sz="1800" dirty="0">
                <a:effectLst/>
                <a:latin typeface="Times New Roman" panose="02020603050405020304" pitchFamily="18" charset="0"/>
                <a:ea typeface="Times New Roman" panose="02020603050405020304" pitchFamily="18" charset="0"/>
              </a:rPr>
              <a:t>- Bước 3. Sau khi nghe hiệu lệnh “Bắt đầu” của GV, 2 cụm cùng mở hộp kiến thức và chọn thẻ phù hợp, bỏ vào thùng chứa của mình đến khi kết thúc trò chơi.</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0BB75B5-F595-4A34-976B-8612E26366A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02309-2E00-4B51-B932-263FEB25AC30}" type="slidenum">
              <a:rPr lang="en-US" smtClean="0"/>
            </a:fld>
            <a:endParaRPr lang="en-US"/>
          </a:p>
        </p:txBody>
      </p:sp>
      <p:pic>
        <p:nvPicPr>
          <p:cNvPr id="7" name="Picture 6"/>
          <p:cNvPicPr>
            <a:picLocks noChangeAspect="1"/>
          </p:cNvPicPr>
          <p:nvPr userDrawn="1"/>
        </p:nvPicPr>
        <p:blipFill>
          <a:blip r:embed="rId2"/>
          <a:stretch>
            <a:fillRect/>
          </a:stretch>
        </p:blipFill>
        <p:spPr>
          <a:xfrm>
            <a:off x="11353800" y="6039805"/>
            <a:ext cx="921026" cy="8047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0BB75B5-F595-4A34-976B-8612E26366A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02309-2E00-4B51-B932-263FEB25AC30}" type="slidenum">
              <a:rPr lang="en-US" smtClean="0"/>
            </a:fld>
            <a:endParaRPr lang="en-US"/>
          </a:p>
        </p:txBody>
      </p:sp>
      <p:pic>
        <p:nvPicPr>
          <p:cNvPr id="7" name="Picture 6"/>
          <p:cNvPicPr>
            <a:picLocks noChangeAspect="1"/>
          </p:cNvPicPr>
          <p:nvPr userDrawn="1"/>
        </p:nvPicPr>
        <p:blipFill>
          <a:blip r:embed="rId2"/>
          <a:stretch>
            <a:fillRect/>
          </a:stretch>
        </p:blipFill>
        <p:spPr>
          <a:xfrm>
            <a:off x="11353800" y="6039805"/>
            <a:ext cx="921026" cy="804703"/>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0BB75B5-F595-4A34-976B-8612E26366A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02309-2E00-4B51-B932-263FEB25AC30}" type="slidenum">
              <a:rPr lang="en-US" smtClean="0"/>
            </a:fld>
            <a:endParaRPr lang="en-US"/>
          </a:p>
        </p:txBody>
      </p:sp>
      <p:pic>
        <p:nvPicPr>
          <p:cNvPr id="7" name="Picture 6"/>
          <p:cNvPicPr>
            <a:picLocks noChangeAspect="1"/>
          </p:cNvPicPr>
          <p:nvPr userDrawn="1"/>
        </p:nvPicPr>
        <p:blipFill>
          <a:blip r:embed="rId2"/>
          <a:stretch>
            <a:fillRect/>
          </a:stretch>
        </p:blipFill>
        <p:spPr>
          <a:xfrm>
            <a:off x="11353800" y="6039805"/>
            <a:ext cx="921026" cy="80470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0BB75B5-F595-4A34-976B-8612E26366A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02309-2E00-4B51-B932-263FEB25AC30}" type="slidenum">
              <a:rPr lang="en-US" smtClean="0"/>
            </a:fld>
            <a:endParaRPr lang="en-US"/>
          </a:p>
        </p:txBody>
      </p:sp>
      <p:pic>
        <p:nvPicPr>
          <p:cNvPr id="7" name="Picture 6"/>
          <p:cNvPicPr>
            <a:picLocks noChangeAspect="1"/>
          </p:cNvPicPr>
          <p:nvPr userDrawn="1"/>
        </p:nvPicPr>
        <p:blipFill>
          <a:blip r:embed="rId2"/>
          <a:stretch>
            <a:fillRect/>
          </a:stretch>
        </p:blipFill>
        <p:spPr>
          <a:xfrm>
            <a:off x="11353800" y="6039805"/>
            <a:ext cx="921026" cy="80470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0BB75B5-F595-4A34-976B-8612E26366A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02309-2E00-4B51-B932-263FEB25AC30}" type="slidenum">
              <a:rPr lang="en-US" smtClean="0"/>
            </a:fld>
            <a:endParaRPr lang="en-US"/>
          </a:p>
        </p:txBody>
      </p:sp>
      <p:pic>
        <p:nvPicPr>
          <p:cNvPr id="7" name="Picture 6"/>
          <p:cNvPicPr>
            <a:picLocks noChangeAspect="1"/>
          </p:cNvPicPr>
          <p:nvPr userDrawn="1"/>
        </p:nvPicPr>
        <p:blipFill>
          <a:blip r:embed="rId2"/>
          <a:stretch>
            <a:fillRect/>
          </a:stretch>
        </p:blipFill>
        <p:spPr>
          <a:xfrm>
            <a:off x="11353800" y="6039805"/>
            <a:ext cx="921026" cy="80470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0BB75B5-F595-4A34-976B-8612E26366A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02309-2E00-4B51-B932-263FEB25AC30}" type="slidenum">
              <a:rPr lang="en-US" smtClean="0"/>
            </a:fld>
            <a:endParaRPr lang="en-US"/>
          </a:p>
        </p:txBody>
      </p:sp>
      <p:pic>
        <p:nvPicPr>
          <p:cNvPr id="8" name="Picture 7"/>
          <p:cNvPicPr>
            <a:picLocks noChangeAspect="1"/>
          </p:cNvPicPr>
          <p:nvPr userDrawn="1"/>
        </p:nvPicPr>
        <p:blipFill>
          <a:blip r:embed="rId2"/>
          <a:stretch>
            <a:fillRect/>
          </a:stretch>
        </p:blipFill>
        <p:spPr>
          <a:xfrm>
            <a:off x="11353800" y="6039805"/>
            <a:ext cx="921026" cy="80470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0BB75B5-F595-4A34-976B-8612E26366A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902309-2E00-4B51-B932-263FEB25AC30}" type="slidenum">
              <a:rPr lang="en-US" smtClean="0"/>
            </a:fld>
            <a:endParaRPr lang="en-US"/>
          </a:p>
        </p:txBody>
      </p:sp>
      <p:pic>
        <p:nvPicPr>
          <p:cNvPr id="10" name="Picture 9"/>
          <p:cNvPicPr>
            <a:picLocks noChangeAspect="1"/>
          </p:cNvPicPr>
          <p:nvPr userDrawn="1"/>
        </p:nvPicPr>
        <p:blipFill>
          <a:blip r:embed="rId2"/>
          <a:stretch>
            <a:fillRect/>
          </a:stretch>
        </p:blipFill>
        <p:spPr>
          <a:xfrm>
            <a:off x="11353800" y="6039805"/>
            <a:ext cx="921026" cy="80470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0BB75B5-F595-4A34-976B-8612E26366A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902309-2E00-4B51-B932-263FEB25AC30}" type="slidenum">
              <a:rPr lang="en-US" smtClean="0"/>
            </a:fld>
            <a:endParaRPr lang="en-US"/>
          </a:p>
        </p:txBody>
      </p:sp>
      <p:pic>
        <p:nvPicPr>
          <p:cNvPr id="6" name="Picture 5"/>
          <p:cNvPicPr>
            <a:picLocks noChangeAspect="1"/>
          </p:cNvPicPr>
          <p:nvPr userDrawn="1"/>
        </p:nvPicPr>
        <p:blipFill>
          <a:blip r:embed="rId2"/>
          <a:stretch>
            <a:fillRect/>
          </a:stretch>
        </p:blipFill>
        <p:spPr>
          <a:xfrm>
            <a:off x="11353800" y="6039805"/>
            <a:ext cx="921026" cy="80470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BB75B5-F595-4A34-976B-8612E26366A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902309-2E00-4B51-B932-263FEB25AC30}" type="slidenum">
              <a:rPr lang="en-US" smtClean="0"/>
            </a:fld>
            <a:endParaRPr lang="en-US"/>
          </a:p>
        </p:txBody>
      </p:sp>
      <p:pic>
        <p:nvPicPr>
          <p:cNvPr id="5" name="Picture 4"/>
          <p:cNvPicPr>
            <a:picLocks noChangeAspect="1"/>
          </p:cNvPicPr>
          <p:nvPr userDrawn="1"/>
        </p:nvPicPr>
        <p:blipFill>
          <a:blip r:embed="rId2"/>
          <a:stretch>
            <a:fillRect/>
          </a:stretch>
        </p:blipFill>
        <p:spPr>
          <a:xfrm>
            <a:off x="11353800" y="6039805"/>
            <a:ext cx="921026" cy="80470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0BB75B5-F595-4A34-976B-8612E26366A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02309-2E00-4B51-B932-263FEB25AC30}" type="slidenum">
              <a:rPr lang="en-US" smtClean="0"/>
            </a:fld>
            <a:endParaRPr lang="en-US"/>
          </a:p>
        </p:txBody>
      </p:sp>
      <p:pic>
        <p:nvPicPr>
          <p:cNvPr id="8" name="Picture 7"/>
          <p:cNvPicPr>
            <a:picLocks noChangeAspect="1"/>
          </p:cNvPicPr>
          <p:nvPr userDrawn="1"/>
        </p:nvPicPr>
        <p:blipFill>
          <a:blip r:embed="rId2"/>
          <a:stretch>
            <a:fillRect/>
          </a:stretch>
        </p:blipFill>
        <p:spPr>
          <a:xfrm>
            <a:off x="11353800" y="6039805"/>
            <a:ext cx="921026" cy="80470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0BB75B5-F595-4A34-976B-8612E26366A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02309-2E00-4B51-B932-263FEB25AC30}" type="slidenum">
              <a:rPr lang="en-US" smtClean="0"/>
            </a:fld>
            <a:endParaRPr lang="en-US"/>
          </a:p>
        </p:txBody>
      </p:sp>
      <p:pic>
        <p:nvPicPr>
          <p:cNvPr id="8" name="Picture 7"/>
          <p:cNvPicPr>
            <a:picLocks noChangeAspect="1"/>
          </p:cNvPicPr>
          <p:nvPr userDrawn="1"/>
        </p:nvPicPr>
        <p:blipFill>
          <a:blip r:embed="rId2"/>
          <a:stretch>
            <a:fillRect/>
          </a:stretch>
        </p:blipFill>
        <p:spPr>
          <a:xfrm>
            <a:off x="11353800" y="6039805"/>
            <a:ext cx="921026" cy="80470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chemeClr val="bg1">
                <a:lumMod val="95000"/>
              </a:schemeClr>
            </a:gs>
            <a:gs pos="100000">
              <a:schemeClr val="bg1">
                <a:lumMod val="85000"/>
              </a:schemeClr>
            </a:gs>
            <a:gs pos="83000">
              <a:schemeClr val="bg1">
                <a:lumMod val="85000"/>
              </a:schemeClr>
            </a:gs>
            <a:gs pos="100000">
              <a:schemeClr val="bg1">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B75B5-F595-4A34-976B-8612E26366A4}"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02309-2E00-4B51-B932-263FEB25AC30}" type="slidenum">
              <a:rPr lang="en-US" smtClean="0"/>
            </a:fld>
            <a:endParaRPr lang="en-US"/>
          </a:p>
        </p:txBody>
      </p:sp>
      <p:pic>
        <p:nvPicPr>
          <p:cNvPr id="7" name="Picture 6"/>
          <p:cNvPicPr>
            <a:picLocks noChangeAspect="1"/>
          </p:cNvPicPr>
          <p:nvPr userDrawn="1"/>
        </p:nvPicPr>
        <p:blipFill>
          <a:blip r:embed="rId12"/>
          <a:stretch>
            <a:fillRect/>
          </a:stretch>
        </p:blipFill>
        <p:spPr>
          <a:xfrm>
            <a:off x="11353800" y="6039805"/>
            <a:ext cx="921026" cy="8047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pic>
        <p:nvPicPr>
          <p:cNvPr id="7" name="Picture 6"/>
          <p:cNvPicPr>
            <a:picLocks noChangeAspect="1"/>
          </p:cNvPicPr>
          <p:nvPr userDrawn="1"/>
        </p:nvPicPr>
        <p:blipFill>
          <a:blip r:embed="rId12"/>
          <a:stretch>
            <a:fillRect/>
          </a:stretch>
        </p:blipFill>
        <p:spPr>
          <a:xfrm>
            <a:off x="11379200" y="6147855"/>
            <a:ext cx="812800" cy="71014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38.png"/><Relationship Id="rId8" Type="http://schemas.microsoft.com/office/2007/relationships/hdphoto" Target="../media/image36.wdp"/><Relationship Id="rId7" Type="http://schemas.openxmlformats.org/officeDocument/2006/relationships/image" Target="../media/image35.png"/><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17.svg"/><Relationship Id="rId3" Type="http://schemas.openxmlformats.org/officeDocument/2006/relationships/image" Target="../media/image16.png"/><Relationship Id="rId2" Type="http://schemas.openxmlformats.org/officeDocument/2006/relationships/image" Target="../media/image15.svg"/><Relationship Id="rId15" Type="http://schemas.openxmlformats.org/officeDocument/2006/relationships/notesSlide" Target="../notesSlides/notesSlide9.xml"/><Relationship Id="rId14" Type="http://schemas.openxmlformats.org/officeDocument/2006/relationships/slideLayout" Target="../slideLayouts/slideLayout1.xml"/><Relationship Id="rId13" Type="http://schemas.openxmlformats.org/officeDocument/2006/relationships/image" Target="../media/image42.png"/><Relationship Id="rId12" Type="http://schemas.openxmlformats.org/officeDocument/2006/relationships/image" Target="../media/image41.png"/><Relationship Id="rId11" Type="http://schemas.openxmlformats.org/officeDocument/2006/relationships/image" Target="../media/image40.png"/><Relationship Id="rId10" Type="http://schemas.openxmlformats.org/officeDocument/2006/relationships/image" Target="../media/image39.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9" Type="http://schemas.openxmlformats.org/officeDocument/2006/relationships/hyperlink" Target="https://bom.so/rlANSl" TargetMode="External"/><Relationship Id="rId8" Type="http://schemas.openxmlformats.org/officeDocument/2006/relationships/image" Target="../media/image39.png"/><Relationship Id="rId7" Type="http://schemas.openxmlformats.org/officeDocument/2006/relationships/image" Target="../media/image43.png"/><Relationship Id="rId6" Type="http://schemas.openxmlformats.org/officeDocument/2006/relationships/image" Target="../media/image38.png"/><Relationship Id="rId5" Type="http://schemas.microsoft.com/office/2007/relationships/hdphoto" Target="../media/image36.wdp"/><Relationship Id="rId4" Type="http://schemas.openxmlformats.org/officeDocument/2006/relationships/image" Target="../media/image35.png"/><Relationship Id="rId3" Type="http://schemas.openxmlformats.org/officeDocument/2006/relationships/image" Target="../media/image33.png"/><Relationship Id="rId2" Type="http://schemas.openxmlformats.org/officeDocument/2006/relationships/image" Target="../media/image16.png"/><Relationship Id="rId16" Type="http://schemas.openxmlformats.org/officeDocument/2006/relationships/notesSlide" Target="../notesSlides/notesSlide10.xml"/><Relationship Id="rId15" Type="http://schemas.openxmlformats.org/officeDocument/2006/relationships/slideLayout" Target="../slideLayouts/slideLayout1.xml"/><Relationship Id="rId14" Type="http://schemas.openxmlformats.org/officeDocument/2006/relationships/image" Target="../media/image42.png"/><Relationship Id="rId13" Type="http://schemas.openxmlformats.org/officeDocument/2006/relationships/image" Target="../media/image40.png"/><Relationship Id="rId12" Type="http://schemas.openxmlformats.org/officeDocument/2006/relationships/image" Target="../media/image1.png"/><Relationship Id="rId11" Type="http://schemas.openxmlformats.org/officeDocument/2006/relationships/hyperlink" Target="https://bom.so/ndo2ka" TargetMode="External"/><Relationship Id="rId10" Type="http://schemas.openxmlformats.org/officeDocument/2006/relationships/hyperlink" Target="https://bom.so/tvlVyR" TargetMode="Externa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39.png"/><Relationship Id="rId7" Type="http://schemas.microsoft.com/office/2007/relationships/hdphoto" Target="../media/image36.wdp"/><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3.png"/><Relationship Id="rId3" Type="http://schemas.openxmlformats.org/officeDocument/2006/relationships/image" Target="../media/image20.png"/><Relationship Id="rId2" Type="http://schemas.openxmlformats.org/officeDocument/2006/relationships/image" Target="../media/image16.png"/><Relationship Id="rId15" Type="http://schemas.openxmlformats.org/officeDocument/2006/relationships/notesSlide" Target="../notesSlides/notesSlide11.xml"/><Relationship Id="rId14" Type="http://schemas.openxmlformats.org/officeDocument/2006/relationships/slideLayout" Target="../slideLayouts/slideLayout1.xml"/><Relationship Id="rId13" Type="http://schemas.openxmlformats.org/officeDocument/2006/relationships/hyperlink" Target="https://bom.so/S3C0n3" TargetMode="External"/><Relationship Id="rId12" Type="http://schemas.openxmlformats.org/officeDocument/2006/relationships/image" Target="../media/image46.png"/><Relationship Id="rId11" Type="http://schemas.openxmlformats.org/officeDocument/2006/relationships/image" Target="../media/image45.png"/><Relationship Id="rId10" Type="http://schemas.openxmlformats.org/officeDocument/2006/relationships/image" Target="../media/image44.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png"/><Relationship Id="rId7" Type="http://schemas.openxmlformats.org/officeDocument/2006/relationships/hyperlink" Target="https://www.youtube.com/watch?v=VJRTyWUfTV4" TargetMode="External"/><Relationship Id="rId6" Type="http://schemas.openxmlformats.org/officeDocument/2006/relationships/image" Target="../media/image47.png"/><Relationship Id="rId5" Type="http://schemas.openxmlformats.org/officeDocument/2006/relationships/image" Target="../media/image27.png"/><Relationship Id="rId4" Type="http://schemas.openxmlformats.org/officeDocument/2006/relationships/image" Target="../media/image20.png"/><Relationship Id="rId3" Type="http://schemas.openxmlformats.org/officeDocument/2006/relationships/image" Target="../media/image32.png"/><Relationship Id="rId2" Type="http://schemas.openxmlformats.org/officeDocument/2006/relationships/image" Target="../media/image16.png"/><Relationship Id="rId10" Type="http://schemas.openxmlformats.org/officeDocument/2006/relationships/notesSlide" Target="../notesSlides/notesSlide12.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7.png"/><Relationship Id="rId7" Type="http://schemas.openxmlformats.org/officeDocument/2006/relationships/image" Target="../media/image1.png"/><Relationship Id="rId6" Type="http://schemas.microsoft.com/office/2007/relationships/hdphoto" Target="../media/image36.wdp"/><Relationship Id="rId5" Type="http://schemas.openxmlformats.org/officeDocument/2006/relationships/image" Target="../media/image35.png"/><Relationship Id="rId4" Type="http://schemas.openxmlformats.org/officeDocument/2006/relationships/image" Target="../media/image48.png"/><Relationship Id="rId3" Type="http://schemas.openxmlformats.org/officeDocument/2006/relationships/image" Target="../media/image33.png"/><Relationship Id="rId2" Type="http://schemas.openxmlformats.org/officeDocument/2006/relationships/image" Target="../media/image16.png"/><Relationship Id="rId10" Type="http://schemas.openxmlformats.org/officeDocument/2006/relationships/notesSlide" Target="../notesSlides/notesSlide13.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xml"/><Relationship Id="rId7" Type="http://schemas.openxmlformats.org/officeDocument/2006/relationships/image" Target="../media/image1.png"/><Relationship Id="rId6" Type="http://schemas.microsoft.com/office/2007/relationships/hdphoto" Target="../media/image36.wdp"/><Relationship Id="rId5" Type="http://schemas.openxmlformats.org/officeDocument/2006/relationships/image" Target="../media/image35.png"/><Relationship Id="rId4" Type="http://schemas.openxmlformats.org/officeDocument/2006/relationships/image" Target="../media/image48.png"/><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image" Target="../media/image49.jpeg"/><Relationship Id="rId7" Type="http://schemas.openxmlformats.org/officeDocument/2006/relationships/image" Target="../media/image1.png"/><Relationship Id="rId6" Type="http://schemas.microsoft.com/office/2007/relationships/hdphoto" Target="../media/image36.wdp"/><Relationship Id="rId5" Type="http://schemas.openxmlformats.org/officeDocument/2006/relationships/image" Target="../media/image35.png"/><Relationship Id="rId4" Type="http://schemas.openxmlformats.org/officeDocument/2006/relationships/image" Target="../media/image48.png"/><Relationship Id="rId3" Type="http://schemas.openxmlformats.org/officeDocument/2006/relationships/image" Target="../media/image33.png"/><Relationship Id="rId2" Type="http://schemas.openxmlformats.org/officeDocument/2006/relationships/image" Target="../media/image16.png"/><Relationship Id="rId12" Type="http://schemas.openxmlformats.org/officeDocument/2006/relationships/notesSlide" Target="../notesSlides/notesSlide15.xml"/><Relationship Id="rId11" Type="http://schemas.openxmlformats.org/officeDocument/2006/relationships/slideLayout" Target="../slideLayouts/slideLayout1.xml"/><Relationship Id="rId10" Type="http://schemas.openxmlformats.org/officeDocument/2006/relationships/image" Target="../media/image4.png"/><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image" Target="../media/image49.jpeg"/><Relationship Id="rId7" Type="http://schemas.openxmlformats.org/officeDocument/2006/relationships/image" Target="../media/image1.png"/><Relationship Id="rId6" Type="http://schemas.microsoft.com/office/2007/relationships/hdphoto" Target="../media/image36.wdp"/><Relationship Id="rId5" Type="http://schemas.openxmlformats.org/officeDocument/2006/relationships/image" Target="../media/image35.png"/><Relationship Id="rId4" Type="http://schemas.openxmlformats.org/officeDocument/2006/relationships/image" Target="../media/image48.png"/><Relationship Id="rId3" Type="http://schemas.openxmlformats.org/officeDocument/2006/relationships/image" Target="../media/image33.png"/><Relationship Id="rId2" Type="http://schemas.openxmlformats.org/officeDocument/2006/relationships/image" Target="../media/image16.png"/><Relationship Id="rId12" Type="http://schemas.openxmlformats.org/officeDocument/2006/relationships/notesSlide" Target="../notesSlides/notesSlide16.xml"/><Relationship Id="rId11" Type="http://schemas.openxmlformats.org/officeDocument/2006/relationships/slideLayout" Target="../slideLayouts/slideLayout1.xml"/><Relationship Id="rId10" Type="http://schemas.openxmlformats.org/officeDocument/2006/relationships/image" Target="../media/image4.pn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9.jpeg"/><Relationship Id="rId7" Type="http://schemas.openxmlformats.org/officeDocument/2006/relationships/image" Target="../media/image1.png"/><Relationship Id="rId6" Type="http://schemas.microsoft.com/office/2007/relationships/hdphoto" Target="../media/image36.wdp"/><Relationship Id="rId5" Type="http://schemas.openxmlformats.org/officeDocument/2006/relationships/image" Target="../media/image35.png"/><Relationship Id="rId4" Type="http://schemas.openxmlformats.org/officeDocument/2006/relationships/image" Target="../media/image27.png"/><Relationship Id="rId3" Type="http://schemas.openxmlformats.org/officeDocument/2006/relationships/image" Target="../media/image33.png"/><Relationship Id="rId2" Type="http://schemas.openxmlformats.org/officeDocument/2006/relationships/image" Target="../media/image16.png"/><Relationship Id="rId10" Type="http://schemas.openxmlformats.org/officeDocument/2006/relationships/notesSlide" Target="../notesSlides/notesSlide17.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xml"/><Relationship Id="rId7" Type="http://schemas.openxmlformats.org/officeDocument/2006/relationships/image" Target="../media/image1.png"/><Relationship Id="rId6" Type="http://schemas.microsoft.com/office/2007/relationships/hdphoto" Target="../media/image36.wdp"/><Relationship Id="rId5" Type="http://schemas.openxmlformats.org/officeDocument/2006/relationships/image" Target="../media/image35.png"/><Relationship Id="rId4" Type="http://schemas.openxmlformats.org/officeDocument/2006/relationships/image" Target="../media/image27.png"/><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1.png"/><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9.jpeg"/><Relationship Id="rId7" Type="http://schemas.openxmlformats.org/officeDocument/2006/relationships/image" Target="../media/image1.png"/><Relationship Id="rId6" Type="http://schemas.microsoft.com/office/2007/relationships/hdphoto" Target="../media/image36.wdp"/><Relationship Id="rId5" Type="http://schemas.openxmlformats.org/officeDocument/2006/relationships/image" Target="../media/image35.png"/><Relationship Id="rId4" Type="http://schemas.openxmlformats.org/officeDocument/2006/relationships/image" Target="../media/image27.png"/><Relationship Id="rId3" Type="http://schemas.openxmlformats.org/officeDocument/2006/relationships/image" Target="../media/image33.png"/><Relationship Id="rId2" Type="http://schemas.openxmlformats.org/officeDocument/2006/relationships/image" Target="../media/image16.png"/><Relationship Id="rId10" Type="http://schemas.openxmlformats.org/officeDocument/2006/relationships/notesSlide" Target="../notesSlides/notesSlide19.xml"/><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jpeg"/><Relationship Id="rId7" Type="http://schemas.openxmlformats.org/officeDocument/2006/relationships/image" Target="../media/image1.png"/><Relationship Id="rId6" Type="http://schemas.microsoft.com/office/2007/relationships/hdphoto" Target="../media/image36.wdp"/><Relationship Id="rId5" Type="http://schemas.openxmlformats.org/officeDocument/2006/relationships/image" Target="../media/image35.png"/><Relationship Id="rId4" Type="http://schemas.openxmlformats.org/officeDocument/2006/relationships/image" Target="../media/image48.png"/><Relationship Id="rId3" Type="http://schemas.openxmlformats.org/officeDocument/2006/relationships/image" Target="../media/image33.png"/><Relationship Id="rId2" Type="http://schemas.openxmlformats.org/officeDocument/2006/relationships/image" Target="../media/image16.png"/><Relationship Id="rId12" Type="http://schemas.openxmlformats.org/officeDocument/2006/relationships/notesSlide" Target="../notesSlides/notesSlide20.xml"/><Relationship Id="rId11" Type="http://schemas.openxmlformats.org/officeDocument/2006/relationships/slideLayout" Target="../slideLayouts/slideLayout1.xml"/><Relationship Id="rId10" Type="http://schemas.openxmlformats.org/officeDocument/2006/relationships/image" Target="../media/image51.png"/><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image" Target="../media/image50.png"/><Relationship Id="rId7" Type="http://schemas.openxmlformats.org/officeDocument/2006/relationships/image" Target="../media/image32.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7.png"/><Relationship Id="rId3" Type="http://schemas.openxmlformats.org/officeDocument/2006/relationships/image" Target="../media/image20.png"/><Relationship Id="rId2" Type="http://schemas.openxmlformats.org/officeDocument/2006/relationships/image" Target="../media/image16.png"/><Relationship Id="rId13" Type="http://schemas.openxmlformats.org/officeDocument/2006/relationships/notesSlide" Target="../notesSlides/notesSlide21.xml"/><Relationship Id="rId12" Type="http://schemas.openxmlformats.org/officeDocument/2006/relationships/slideLayout" Target="../slideLayouts/slideLayout1.xml"/><Relationship Id="rId11" Type="http://schemas.openxmlformats.org/officeDocument/2006/relationships/image" Target="../media/image51.png"/><Relationship Id="rId10" Type="http://schemas.openxmlformats.org/officeDocument/2006/relationships/image" Target="../media/image53.svg"/><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image" Target="../media/image50.png"/><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image" Target="../media/image14.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jpeg"/><Relationship Id="rId2" Type="http://schemas.openxmlformats.org/officeDocument/2006/relationships/image" Target="../media/image27.png"/><Relationship Id="rId1" Type="http://schemas.openxmlformats.org/officeDocument/2006/relationships/image" Target="../media/image14.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jpeg"/><Relationship Id="rId2" Type="http://schemas.openxmlformats.org/officeDocument/2006/relationships/image" Target="../media/image27.png"/><Relationship Id="rId1" Type="http://schemas.openxmlformats.org/officeDocument/2006/relationships/image" Target="../media/image14.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1.xml"/><Relationship Id="rId5" Type="http://schemas.openxmlformats.org/officeDocument/2006/relationships/image" Target="../media/image57.svg"/><Relationship Id="rId4" Type="http://schemas.openxmlformats.org/officeDocument/2006/relationships/image" Target="../media/image52.png"/><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9" Type="http://schemas.openxmlformats.org/officeDocument/2006/relationships/diagramColors" Target="../diagrams/colors5.xml"/><Relationship Id="rId8" Type="http://schemas.openxmlformats.org/officeDocument/2006/relationships/diagramQuickStyle" Target="../diagrams/quickStyle5.xml"/><Relationship Id="rId7" Type="http://schemas.openxmlformats.org/officeDocument/2006/relationships/diagramLayout" Target="../diagrams/layout5.xml"/><Relationship Id="rId6" Type="http://schemas.openxmlformats.org/officeDocument/2006/relationships/diagramData" Target="../diagrams/data5.xml"/><Relationship Id="rId5" Type="http://schemas.openxmlformats.org/officeDocument/2006/relationships/image" Target="../media/image57.svg"/><Relationship Id="rId4" Type="http://schemas.openxmlformats.org/officeDocument/2006/relationships/image" Target="../media/image52.png"/><Relationship Id="rId3" Type="http://schemas.openxmlformats.org/officeDocument/2006/relationships/image" Target="../media/image27.png"/><Relationship Id="rId2" Type="http://schemas.openxmlformats.org/officeDocument/2006/relationships/image" Target="../media/image16.png"/><Relationship Id="rId14" Type="http://schemas.openxmlformats.org/officeDocument/2006/relationships/notesSlide" Target="../notesSlides/notesSlide27.xml"/><Relationship Id="rId13" Type="http://schemas.openxmlformats.org/officeDocument/2006/relationships/slideLayout" Target="../slideLayouts/slideLayout1.xml"/><Relationship Id="rId12" Type="http://schemas.openxmlformats.org/officeDocument/2006/relationships/image" Target="../media/image1.png"/><Relationship Id="rId11" Type="http://schemas.openxmlformats.org/officeDocument/2006/relationships/image" Target="../media/image58.png"/><Relationship Id="rId10" Type="http://schemas.microsoft.com/office/2007/relationships/diagramDrawing" Target="../diagrams/drawing5.xml"/><Relationship Id="rId1" Type="http://schemas.openxmlformats.org/officeDocument/2006/relationships/image" Target="../media/image14.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1.xml"/><Relationship Id="rId7" Type="http://schemas.openxmlformats.org/officeDocument/2006/relationships/image" Target="../media/image59.png"/><Relationship Id="rId6" Type="http://schemas.openxmlformats.org/officeDocument/2006/relationships/image" Target="../media/image1.png"/><Relationship Id="rId5" Type="http://schemas.openxmlformats.org/officeDocument/2006/relationships/image" Target="../media/image58.png"/><Relationship Id="rId4" Type="http://schemas.openxmlformats.org/officeDocument/2006/relationships/image" Target="../media/image57.svg"/><Relationship Id="rId3"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7" Type="http://schemas.openxmlformats.org/officeDocument/2006/relationships/notesSlide" Target="../notesSlides/notesSlide2.xml"/><Relationship Id="rId16" Type="http://schemas.openxmlformats.org/officeDocument/2006/relationships/slideLayout" Target="../slideLayouts/slideLayout1.xml"/><Relationship Id="rId15" Type="http://schemas.openxmlformats.org/officeDocument/2006/relationships/image" Target="../media/image1.png"/><Relationship Id="rId14" Type="http://schemas.openxmlformats.org/officeDocument/2006/relationships/image" Target="../media/image18.png"/><Relationship Id="rId13" Type="http://schemas.openxmlformats.org/officeDocument/2006/relationships/image" Target="../media/image17.svg"/><Relationship Id="rId12" Type="http://schemas.openxmlformats.org/officeDocument/2006/relationships/image" Target="../media/image16.png"/><Relationship Id="rId11" Type="http://schemas.openxmlformats.org/officeDocument/2006/relationships/image" Target="../media/image15.svg"/><Relationship Id="rId10" Type="http://schemas.openxmlformats.org/officeDocument/2006/relationships/image" Target="../media/image14.png"/><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1.xml"/><Relationship Id="rId7" Type="http://schemas.openxmlformats.org/officeDocument/2006/relationships/image" Target="../media/image1.png"/><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2.png"/><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image" Target="../media/image14.png"/></Relationships>
</file>

<file path=ppt/slides/_rels/slide31.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image" Target="../media/image57.svg"/><Relationship Id="rId7" Type="http://schemas.openxmlformats.org/officeDocument/2006/relationships/image" Target="../media/image52.png"/><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14.png"/><Relationship Id="rId3" Type="http://schemas.openxmlformats.org/officeDocument/2006/relationships/chart" Target="../charts/chart4.xml"/><Relationship Id="rId2" Type="http://schemas.openxmlformats.org/officeDocument/2006/relationships/chart" Target="../charts/chart3.xml"/><Relationship Id="rId12" Type="http://schemas.openxmlformats.org/officeDocument/2006/relationships/notesSlide" Target="../notesSlides/notesSlide30.xml"/><Relationship Id="rId11" Type="http://schemas.openxmlformats.org/officeDocument/2006/relationships/slideLayout" Target="../slideLayouts/slideLayout1.xml"/><Relationship Id="rId10" Type="http://schemas.openxmlformats.org/officeDocument/2006/relationships/image" Target="../media/image1.png"/><Relationship Id="rId1" Type="http://schemas.openxmlformats.org/officeDocument/2006/relationships/chart" Target="../charts/chart2.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0.png"/><Relationship Id="rId7" Type="http://schemas.openxmlformats.org/officeDocument/2006/relationships/image" Target="../media/image1.png"/><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2.png"/><Relationship Id="rId3" Type="http://schemas.openxmlformats.org/officeDocument/2006/relationships/image" Target="../media/image27.png"/><Relationship Id="rId2" Type="http://schemas.openxmlformats.org/officeDocument/2006/relationships/image" Target="../media/image16.png"/><Relationship Id="rId10" Type="http://schemas.openxmlformats.org/officeDocument/2006/relationships/notesSlide" Target="../notesSlides/notesSlide31.xml"/><Relationship Id="rId1" Type="http://schemas.openxmlformats.org/officeDocument/2006/relationships/image" Target="../media/image14.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67.png"/><Relationship Id="rId7" Type="http://schemas.openxmlformats.org/officeDocument/2006/relationships/image" Target="../media/image66.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chart" Target="../charts/chart5.xml"/></Relationships>
</file>

<file path=ppt/slides/_rels/slide35.xml.rels><?xml version="1.0" encoding="UTF-8" standalone="yes"?>
<Relationships xmlns="http://schemas.openxmlformats.org/package/2006/relationships"><Relationship Id="rId9" Type="http://schemas.openxmlformats.org/officeDocument/2006/relationships/image" Target="../media/image69.svg"/><Relationship Id="rId8" Type="http://schemas.openxmlformats.org/officeDocument/2006/relationships/image" Target="../media/image68.png"/><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svg"/><Relationship Id="rId10" Type="http://schemas.openxmlformats.org/officeDocument/2006/relationships/slideLayout" Target="../slideLayouts/slideLayout18.xml"/><Relationship Id="rId1"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s>
</file>

<file path=ppt/slides/_rels/slide37.xml.rels><?xml version="1.0" encoding="UTF-8" standalone="yes"?>
<Relationships xmlns="http://schemas.openxmlformats.org/package/2006/relationships"><Relationship Id="rId9" Type="http://schemas.openxmlformats.org/officeDocument/2006/relationships/image" Target="../media/image69.svg"/><Relationship Id="rId8" Type="http://schemas.openxmlformats.org/officeDocument/2006/relationships/image" Target="../media/image68.png"/><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svg"/><Relationship Id="rId10" Type="http://schemas.openxmlformats.org/officeDocument/2006/relationships/slideLayout" Target="../slideLayouts/slideLayout18.xml"/><Relationship Id="rId1" Type="http://schemas.openxmlformats.org/officeDocument/2006/relationships/image" Target="../media/image61.png"/></Relationships>
</file>

<file path=ppt/slides/_rels/slide38.xml.rels><?xml version="1.0" encoding="UTF-8" standalone="yes"?>
<Relationships xmlns="http://schemas.openxmlformats.org/package/2006/relationships"><Relationship Id="rId9" Type="http://schemas.openxmlformats.org/officeDocument/2006/relationships/image" Target="../media/image76.png"/><Relationship Id="rId8" Type="http://schemas.openxmlformats.org/officeDocument/2006/relationships/image" Target="../media/image62.svg"/><Relationship Id="rId7" Type="http://schemas.openxmlformats.org/officeDocument/2006/relationships/image" Target="../media/image61.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 Id="rId3" Type="http://schemas.openxmlformats.org/officeDocument/2006/relationships/image" Target="../media/image72.png"/><Relationship Id="rId21" Type="http://schemas.openxmlformats.org/officeDocument/2006/relationships/slideLayout" Target="../slideLayouts/slideLayout18.xml"/><Relationship Id="rId20" Type="http://schemas.openxmlformats.org/officeDocument/2006/relationships/image" Target="../media/image84.png"/><Relationship Id="rId2" Type="http://schemas.openxmlformats.org/officeDocument/2006/relationships/image" Target="../media/image71.svg"/><Relationship Id="rId19" Type="http://schemas.openxmlformats.org/officeDocument/2006/relationships/image" Target="../media/image83.png"/><Relationship Id="rId18" Type="http://schemas.openxmlformats.org/officeDocument/2006/relationships/image" Target="../media/image82.png"/><Relationship Id="rId17" Type="http://schemas.openxmlformats.org/officeDocument/2006/relationships/image" Target="../media/image65.png"/><Relationship Id="rId16" Type="http://schemas.openxmlformats.org/officeDocument/2006/relationships/image" Target="../media/image64.png"/><Relationship Id="rId15" Type="http://schemas.openxmlformats.org/officeDocument/2006/relationships/image" Target="../media/image63.png"/><Relationship Id="rId14" Type="http://schemas.openxmlformats.org/officeDocument/2006/relationships/image" Target="../media/image81.svg"/><Relationship Id="rId13" Type="http://schemas.openxmlformats.org/officeDocument/2006/relationships/image" Target="../media/image80.png"/><Relationship Id="rId12" Type="http://schemas.openxmlformats.org/officeDocument/2006/relationships/image" Target="../media/image79.svg"/><Relationship Id="rId11" Type="http://schemas.openxmlformats.org/officeDocument/2006/relationships/image" Target="../media/image78.png"/><Relationship Id="rId10" Type="http://schemas.openxmlformats.org/officeDocument/2006/relationships/image" Target="../media/image77.svg"/><Relationship Id="rId1"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85.png"/><Relationship Id="rId4" Type="http://schemas.openxmlformats.org/officeDocument/2006/relationships/image" Target="../media/image56.png"/><Relationship Id="rId3" Type="http://schemas.openxmlformats.org/officeDocument/2006/relationships/image" Target="../media/image54.jpeg"/><Relationship Id="rId2" Type="http://schemas.openxmlformats.org/officeDocument/2006/relationships/image" Target="../media/image27.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svg"/><Relationship Id="rId7" Type="http://schemas.openxmlformats.org/officeDocument/2006/relationships/image" Target="../media/image16.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5" Type="http://schemas.openxmlformats.org/officeDocument/2006/relationships/notesSlide" Target="../notesSlides/notesSlide3.xml"/><Relationship Id="rId14" Type="http://schemas.openxmlformats.org/officeDocument/2006/relationships/slideLayout" Target="../slideLayouts/slideLayout1.xml"/><Relationship Id="rId13" Type="http://schemas.openxmlformats.org/officeDocument/2006/relationships/image" Target="../media/image1.png"/><Relationship Id="rId12" Type="http://schemas.openxmlformats.org/officeDocument/2006/relationships/image" Target="../media/image21.png"/><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9.png"/><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86.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90.png"/></Relationships>
</file>

<file path=ppt/slides/_rels/slide43.xml.rels><?xml version="1.0" encoding="UTF-8" standalone="yes"?>
<Relationships xmlns="http://schemas.openxmlformats.org/package/2006/relationships"><Relationship Id="rId9" Type="http://schemas.openxmlformats.org/officeDocument/2006/relationships/image" Target="../media/image98.png"/><Relationship Id="rId8" Type="http://schemas.openxmlformats.org/officeDocument/2006/relationships/image" Target="../media/image97.png"/><Relationship Id="rId7" Type="http://schemas.openxmlformats.org/officeDocument/2006/relationships/image" Target="../media/image96.png"/><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38" Type="http://schemas.openxmlformats.org/officeDocument/2006/relationships/slideLayout" Target="../slideLayouts/slideLayout18.xml"/><Relationship Id="rId37" Type="http://schemas.microsoft.com/office/2007/relationships/hdphoto" Target="../media/image125.wdp"/><Relationship Id="rId36" Type="http://schemas.openxmlformats.org/officeDocument/2006/relationships/image" Target="../media/image124.png"/><Relationship Id="rId35" Type="http://schemas.openxmlformats.org/officeDocument/2006/relationships/image" Target="../media/image123.png"/><Relationship Id="rId34" Type="http://schemas.openxmlformats.org/officeDocument/2006/relationships/image" Target="../media/image122.png"/><Relationship Id="rId33" Type="http://schemas.openxmlformats.org/officeDocument/2006/relationships/image" Target="../media/image63.png"/><Relationship Id="rId32" Type="http://schemas.openxmlformats.org/officeDocument/2006/relationships/image" Target="../media/image121.png"/><Relationship Id="rId31" Type="http://schemas.openxmlformats.org/officeDocument/2006/relationships/image" Target="../media/image120.png"/><Relationship Id="rId30" Type="http://schemas.openxmlformats.org/officeDocument/2006/relationships/image" Target="../media/image119.png"/><Relationship Id="rId3" Type="http://schemas.openxmlformats.org/officeDocument/2006/relationships/image" Target="../media/image92.png"/><Relationship Id="rId29" Type="http://schemas.openxmlformats.org/officeDocument/2006/relationships/image" Target="../media/image118.png"/><Relationship Id="rId28" Type="http://schemas.openxmlformats.org/officeDocument/2006/relationships/image" Target="../media/image117.png"/><Relationship Id="rId27" Type="http://schemas.openxmlformats.org/officeDocument/2006/relationships/image" Target="../media/image116.png"/><Relationship Id="rId26" Type="http://schemas.openxmlformats.org/officeDocument/2006/relationships/image" Target="../media/image115.png"/><Relationship Id="rId25" Type="http://schemas.openxmlformats.org/officeDocument/2006/relationships/image" Target="../media/image114.png"/><Relationship Id="rId24" Type="http://schemas.openxmlformats.org/officeDocument/2006/relationships/image" Target="../media/image113.png"/><Relationship Id="rId23" Type="http://schemas.openxmlformats.org/officeDocument/2006/relationships/image" Target="../media/image112.png"/><Relationship Id="rId22" Type="http://schemas.openxmlformats.org/officeDocument/2006/relationships/image" Target="../media/image111.png"/><Relationship Id="rId21" Type="http://schemas.openxmlformats.org/officeDocument/2006/relationships/image" Target="../media/image110.png"/><Relationship Id="rId20" Type="http://schemas.openxmlformats.org/officeDocument/2006/relationships/image" Target="../media/image109.png"/><Relationship Id="rId2" Type="http://schemas.openxmlformats.org/officeDocument/2006/relationships/image" Target="../media/image91.png"/><Relationship Id="rId19" Type="http://schemas.openxmlformats.org/officeDocument/2006/relationships/image" Target="../media/image108.png"/><Relationship Id="rId18" Type="http://schemas.openxmlformats.org/officeDocument/2006/relationships/image" Target="../media/image107.png"/><Relationship Id="rId17" Type="http://schemas.openxmlformats.org/officeDocument/2006/relationships/image" Target="../media/image106.png"/><Relationship Id="rId16" Type="http://schemas.openxmlformats.org/officeDocument/2006/relationships/image" Target="../media/image105.png"/><Relationship Id="rId15" Type="http://schemas.openxmlformats.org/officeDocument/2006/relationships/image" Target="../media/image104.png"/><Relationship Id="rId14" Type="http://schemas.openxmlformats.org/officeDocument/2006/relationships/image" Target="../media/image103.png"/><Relationship Id="rId13" Type="http://schemas.openxmlformats.org/officeDocument/2006/relationships/image" Target="../media/image102.png"/><Relationship Id="rId12" Type="http://schemas.openxmlformats.org/officeDocument/2006/relationships/image" Target="../media/image101.png"/><Relationship Id="rId11" Type="http://schemas.openxmlformats.org/officeDocument/2006/relationships/image" Target="../media/image100.png"/><Relationship Id="rId10" Type="http://schemas.openxmlformats.org/officeDocument/2006/relationships/image" Target="../media/image99.png"/><Relationship Id="rId1" Type="http://schemas.openxmlformats.org/officeDocument/2006/relationships/image" Target="../media/image90.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26.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27.png"/></Relationships>
</file>

<file path=ppt/slides/_rels/slide46.xml.rels><?xml version="1.0" encoding="UTF-8" standalone="yes"?>
<Relationships xmlns="http://schemas.openxmlformats.org/package/2006/relationships"><Relationship Id="rId9" Type="http://schemas.openxmlformats.org/officeDocument/2006/relationships/image" Target="../media/image128.png"/><Relationship Id="rId8" Type="http://schemas.openxmlformats.org/officeDocument/2006/relationships/image" Target="../media/image77.svg"/><Relationship Id="rId7" Type="http://schemas.openxmlformats.org/officeDocument/2006/relationships/image" Target="../media/image76.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 Id="rId3" Type="http://schemas.openxmlformats.org/officeDocument/2006/relationships/image" Target="../media/image72.png"/><Relationship Id="rId2" Type="http://schemas.openxmlformats.org/officeDocument/2006/relationships/image" Target="../media/image71.svg"/><Relationship Id="rId11" Type="http://schemas.openxmlformats.org/officeDocument/2006/relationships/slideLayout" Target="../slideLayouts/slideLayout18.xml"/><Relationship Id="rId10" Type="http://schemas.openxmlformats.org/officeDocument/2006/relationships/image" Target="../media/image129.png"/><Relationship Id="rId1" Type="http://schemas.openxmlformats.org/officeDocument/2006/relationships/image" Target="../media/image70.png"/></Relationships>
</file>

<file path=ppt/slides/_rels/slide5.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7.svg"/><Relationship Id="rId7" Type="http://schemas.openxmlformats.org/officeDocument/2006/relationships/image" Target="../media/image16.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6" Type="http://schemas.openxmlformats.org/officeDocument/2006/relationships/notesSlide" Target="../notesSlides/notesSlide4.xml"/><Relationship Id="rId15" Type="http://schemas.openxmlformats.org/officeDocument/2006/relationships/slideLayout" Target="../slideLayouts/slideLayout1.xml"/><Relationship Id="rId14" Type="http://schemas.openxmlformats.org/officeDocument/2006/relationships/image" Target="../media/image1.png"/><Relationship Id="rId13" Type="http://schemas.openxmlformats.org/officeDocument/2006/relationships/image" Target="../media/image25.png"/><Relationship Id="rId12" Type="http://schemas.openxmlformats.org/officeDocument/2006/relationships/image" Target="../media/image24.png"/><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7.svg"/><Relationship Id="rId7" Type="http://schemas.openxmlformats.org/officeDocument/2006/relationships/image" Target="../media/image16.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6" Type="http://schemas.openxmlformats.org/officeDocument/2006/relationships/notesSlide" Target="../notesSlides/notesSlide5.xml"/><Relationship Id="rId15" Type="http://schemas.openxmlformats.org/officeDocument/2006/relationships/slideLayout" Target="../slideLayouts/slideLayout1.xml"/><Relationship Id="rId14" Type="http://schemas.openxmlformats.org/officeDocument/2006/relationships/image" Target="../media/image29.png"/><Relationship Id="rId13" Type="http://schemas.openxmlformats.org/officeDocument/2006/relationships/image" Target="../media/image28.png"/><Relationship Id="rId12" Type="http://schemas.openxmlformats.org/officeDocument/2006/relationships/image" Target="../media/image1.png"/><Relationship Id="rId11" Type="http://schemas.openxmlformats.org/officeDocument/2006/relationships/image" Target="../media/image27.png"/><Relationship Id="rId10" Type="http://schemas.openxmlformats.org/officeDocument/2006/relationships/image" Target="../media/image26.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9" Type="http://schemas.openxmlformats.org/officeDocument/2006/relationships/diagramQuickStyle" Target="../diagrams/quickStyle1.xml"/><Relationship Id="rId8" Type="http://schemas.openxmlformats.org/officeDocument/2006/relationships/diagramLayout" Target="../diagrams/layout1.xml"/><Relationship Id="rId7" Type="http://schemas.openxmlformats.org/officeDocument/2006/relationships/diagramData" Target="../diagrams/data1.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17.svg"/><Relationship Id="rId3" Type="http://schemas.openxmlformats.org/officeDocument/2006/relationships/image" Target="../media/image16.png"/><Relationship Id="rId2" Type="http://schemas.openxmlformats.org/officeDocument/2006/relationships/image" Target="../media/image15.svg"/><Relationship Id="rId19" Type="http://schemas.openxmlformats.org/officeDocument/2006/relationships/notesSlide" Target="../notesSlides/notesSlide6.xml"/><Relationship Id="rId18" Type="http://schemas.openxmlformats.org/officeDocument/2006/relationships/slideLayout" Target="../slideLayouts/slideLayout1.xml"/><Relationship Id="rId17" Type="http://schemas.openxmlformats.org/officeDocument/2006/relationships/image" Target="../media/image1.png"/><Relationship Id="rId16" Type="http://schemas.microsoft.com/office/2007/relationships/diagramDrawing" Target="../diagrams/drawing2.xml"/><Relationship Id="rId15" Type="http://schemas.openxmlformats.org/officeDocument/2006/relationships/diagramColors" Target="../diagrams/colors2.xml"/><Relationship Id="rId14" Type="http://schemas.openxmlformats.org/officeDocument/2006/relationships/diagramQuickStyle" Target="../diagrams/quickStyle2.xml"/><Relationship Id="rId13" Type="http://schemas.openxmlformats.org/officeDocument/2006/relationships/diagramLayout" Target="../diagrams/layout2.xml"/><Relationship Id="rId12" Type="http://schemas.openxmlformats.org/officeDocument/2006/relationships/diagramData" Target="../diagrams/data2.xml"/><Relationship Id="rId11" Type="http://schemas.microsoft.com/office/2007/relationships/diagramDrawing" Target="../diagrams/drawing1.xml"/><Relationship Id="rId10" Type="http://schemas.openxmlformats.org/officeDocument/2006/relationships/diagramColors" Target="../diagrams/colors1.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7.svg"/><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20.png"/><Relationship Id="rId6" Type="http://schemas.openxmlformats.org/officeDocument/2006/relationships/image" Target="../media/image32.png"/><Relationship Id="rId5" Type="http://schemas.openxmlformats.org/officeDocument/2006/relationships/image" Target="../media/image17.svg"/><Relationship Id="rId4" Type="http://schemas.openxmlformats.org/officeDocument/2006/relationships/image" Target="../media/image16.png"/><Relationship Id="rId3" Type="http://schemas.openxmlformats.org/officeDocument/2006/relationships/image" Target="../media/image15.svg"/><Relationship Id="rId26" Type="http://schemas.openxmlformats.org/officeDocument/2006/relationships/notesSlide" Target="../notesSlides/notesSlide8.xml"/><Relationship Id="rId25" Type="http://schemas.openxmlformats.org/officeDocument/2006/relationships/slideLayout" Target="../slideLayouts/slideLayout1.xml"/><Relationship Id="rId24" Type="http://schemas.openxmlformats.org/officeDocument/2006/relationships/image" Target="../media/image1.png"/><Relationship Id="rId23" Type="http://schemas.openxmlformats.org/officeDocument/2006/relationships/hyperlink" Target="https://bom.so/CyNkOO" TargetMode="External"/><Relationship Id="rId22" Type="http://schemas.openxmlformats.org/officeDocument/2006/relationships/hyperlink" Target="https://bom.so/prcFyf" TargetMode="External"/><Relationship Id="rId21" Type="http://schemas.microsoft.com/office/2007/relationships/hdphoto" Target="../media/image36.wdp"/><Relationship Id="rId20" Type="http://schemas.openxmlformats.org/officeDocument/2006/relationships/image" Target="../media/image35.png"/><Relationship Id="rId2" Type="http://schemas.openxmlformats.org/officeDocument/2006/relationships/image" Target="../media/image14.png"/><Relationship Id="rId19" Type="http://schemas.microsoft.com/office/2007/relationships/diagramDrawing" Target="../diagrams/drawing4.xml"/><Relationship Id="rId18" Type="http://schemas.openxmlformats.org/officeDocument/2006/relationships/diagramColors" Target="../diagrams/colors4.xml"/><Relationship Id="rId17" Type="http://schemas.openxmlformats.org/officeDocument/2006/relationships/diagramQuickStyle" Target="../diagrams/quickStyle4.xml"/><Relationship Id="rId16" Type="http://schemas.openxmlformats.org/officeDocument/2006/relationships/diagramLayout" Target="../diagrams/layout4.xml"/><Relationship Id="rId15" Type="http://schemas.openxmlformats.org/officeDocument/2006/relationships/diagramData" Target="../diagrams/data4.xml"/><Relationship Id="rId14" Type="http://schemas.microsoft.com/office/2007/relationships/diagramDrawing" Target="../diagrams/drawing3.xml"/><Relationship Id="rId13" Type="http://schemas.openxmlformats.org/officeDocument/2006/relationships/diagramColors" Target="../diagrams/colors3.xml"/><Relationship Id="rId12" Type="http://schemas.openxmlformats.org/officeDocument/2006/relationships/diagramQuickStyle" Target="../diagrams/quickStyle3.xml"/><Relationship Id="rId11" Type="http://schemas.openxmlformats.org/officeDocument/2006/relationships/diagramLayout" Target="../diagrams/layout3.xml"/><Relationship Id="rId10" Type="http://schemas.openxmlformats.org/officeDocument/2006/relationships/diagramData" Target="../diagrams/data3.xml"/><Relationship Id="rId1"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ình ảnh Bút Chì Hình Tên Lửa 3d Với Tên Lửa Văn Bản Khởi động PNG , Cánh,  Sáng Tạo, ý Kiến PNG trong suốt và Vector để tải xuống miễn phí"/>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105235" y="3521210"/>
            <a:ext cx="3505200"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184348"/>
            <a:ext cx="12192000" cy="923330"/>
          </a:xfrm>
          <a:prstGeom prst="rect">
            <a:avLst/>
          </a:prstGeom>
          <a:noFill/>
        </p:spPr>
        <p:txBody>
          <a:bodyPr wrap="square">
            <a:spAutoFit/>
          </a:bodyPr>
          <a:lstStyle/>
          <a:p>
            <a:pPr algn="ctr"/>
            <a:r>
              <a:rPr lang="en-US" sz="5400" b="1" i="0" dirty="0" err="1">
                <a:solidFill>
                  <a:srgbClr val="FF0000"/>
                </a:solidFill>
                <a:effectLst/>
                <a:latin typeface="#9Slide05 Legendaria" panose="03030000000007000000" pitchFamily="66" charset="0"/>
              </a:rPr>
              <a:t>Chuyên</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gia</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hình</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ảnh</a:t>
            </a:r>
            <a:endParaRPr lang="en-US" sz="5400" dirty="0">
              <a:solidFill>
                <a:srgbClr val="FF0000"/>
              </a:solidFill>
              <a:latin typeface="#9Slide05 Legendaria" panose="03030000000007000000" pitchFamily="66" charset="0"/>
            </a:endParaRPr>
          </a:p>
        </p:txBody>
      </p:sp>
      <p:pic>
        <p:nvPicPr>
          <p:cNvPr id="10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932" y="3157943"/>
            <a:ext cx="2856987" cy="17852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932" y="4765039"/>
            <a:ext cx="2856988" cy="209296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933" y="1403470"/>
            <a:ext cx="2856987" cy="175447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5920" y="1403470"/>
            <a:ext cx="5466080" cy="54545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3520" y="1403469"/>
            <a:ext cx="3645412" cy="1507016"/>
          </a:xfrm>
          <a:prstGeom prst="rect">
            <a:avLst/>
          </a:prstGeom>
          <a:solidFill>
            <a:srgbClr val="FFE78B">
              <a:alpha val="36078"/>
            </a:srgbClr>
          </a:solidFill>
          <a:ln>
            <a:solidFill>
              <a:schemeClr val="accent1"/>
            </a:solidFill>
          </a:ln>
        </p:spPr>
        <p:txBody>
          <a:bodyPr wrap="square">
            <a:spAutoFit/>
          </a:bodyPr>
          <a:lstStyle/>
          <a:p>
            <a:pPr marL="342900" indent="-342900" algn="just">
              <a:lnSpc>
                <a:spcPct val="150000"/>
              </a:lnSpc>
              <a:spcAft>
                <a:spcPts val="600"/>
              </a:spcAft>
              <a:buFont typeface="Wingdings" panose="05000000000000000000" pitchFamily="2" charset="2"/>
              <a:buChar char="q"/>
            </a:pPr>
            <a:r>
              <a:rPr lang="en-US" sz="2000" b="1" dirty="0" err="1">
                <a:solidFill>
                  <a:srgbClr val="AC4A45"/>
                </a:solidFill>
                <a:effectLst/>
                <a:latin typeface="#9Slide03 Oswald Light" panose="00000400000000000000" pitchFamily="2" charset="0"/>
                <a:ea typeface="Cambria" panose="02040503050406030204" pitchFamily="18" charset="0"/>
              </a:rPr>
              <a:t>Đặt</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b="1" dirty="0" err="1">
                <a:solidFill>
                  <a:srgbClr val="AC4A45"/>
                </a:solidFill>
                <a:effectLst/>
                <a:latin typeface="#9Slide03 Oswald Light" panose="00000400000000000000" pitchFamily="2" charset="0"/>
                <a:ea typeface="Cambria" panose="02040503050406030204" pitchFamily="18" charset="0"/>
              </a:rPr>
              <a:t>tên</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b="1" dirty="0" err="1">
                <a:solidFill>
                  <a:srgbClr val="AC4A45"/>
                </a:solidFill>
                <a:effectLst/>
                <a:latin typeface="#9Slide03 Oswald Light" panose="00000400000000000000" pitchFamily="2" charset="0"/>
                <a:ea typeface="Cambria" panose="02040503050406030204" pitchFamily="18" charset="0"/>
              </a:rPr>
              <a:t>cho</a:t>
            </a:r>
            <a:r>
              <a:rPr lang="en-US" sz="2000" b="1" dirty="0">
                <a:solidFill>
                  <a:srgbClr val="AC4A45"/>
                </a:solidFill>
                <a:effectLst/>
                <a:latin typeface="#9Slide03 Oswald Light" panose="00000400000000000000" pitchFamily="2" charset="0"/>
                <a:ea typeface="Cambria" panose="02040503050406030204" pitchFamily="18" charset="0"/>
              </a:rPr>
              <a:t> 4 </a:t>
            </a:r>
            <a:r>
              <a:rPr lang="en-US" sz="2000" b="1" dirty="0" err="1">
                <a:solidFill>
                  <a:srgbClr val="AC4A45"/>
                </a:solidFill>
                <a:effectLst/>
                <a:latin typeface="#9Slide03 Oswald Light" panose="00000400000000000000" pitchFamily="2" charset="0"/>
                <a:ea typeface="Cambria" panose="02040503050406030204" pitchFamily="18" charset="0"/>
              </a:rPr>
              <a:t>bức</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b="1" dirty="0" err="1">
                <a:solidFill>
                  <a:srgbClr val="AC4A45"/>
                </a:solidFill>
                <a:effectLst/>
                <a:latin typeface="#9Slide03 Oswald Light" panose="00000400000000000000" pitchFamily="2" charset="0"/>
                <a:ea typeface="Cambria" panose="02040503050406030204" pitchFamily="18" charset="0"/>
              </a:rPr>
              <a:t>tranh</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b="1" dirty="0" err="1">
                <a:solidFill>
                  <a:srgbClr val="AC4A45"/>
                </a:solidFill>
                <a:latin typeface="#9Slide03 Oswald Light" panose="00000400000000000000" pitchFamily="2" charset="0"/>
                <a:ea typeface="Cambria" panose="02040503050406030204" pitchFamily="18" charset="0"/>
              </a:rPr>
              <a:t>bên</a:t>
            </a:r>
            <a:endParaRPr lang="en-US" sz="2000" dirty="0">
              <a:solidFill>
                <a:srgbClr val="AC4A45"/>
              </a:solidFill>
              <a:effectLst/>
              <a:latin typeface="#9Slide03 Oswald Light" panose="00000400000000000000" pitchFamily="2" charset="0"/>
              <a:ea typeface="Times New Roman" panose="02020603050405020304" pitchFamily="18" charset="0"/>
            </a:endParaRPr>
          </a:p>
          <a:p>
            <a:pPr algn="just">
              <a:lnSpc>
                <a:spcPct val="150000"/>
              </a:lnSpc>
              <a:spcAft>
                <a:spcPts val="600"/>
              </a:spcAft>
            </a:pPr>
            <a:r>
              <a:rPr lang="en-US" sz="2000" b="1" u="sng" dirty="0" err="1">
                <a:solidFill>
                  <a:srgbClr val="AC4A45"/>
                </a:solidFill>
                <a:effectLst/>
                <a:latin typeface="#9Slide03 Oswald Light" panose="00000400000000000000" pitchFamily="2" charset="0"/>
                <a:ea typeface="Cambria" panose="02040503050406030204" pitchFamily="18" charset="0"/>
              </a:rPr>
              <a:t>Gợi</a:t>
            </a:r>
            <a:r>
              <a:rPr lang="en-US" sz="2000" b="1" u="sng" dirty="0">
                <a:solidFill>
                  <a:srgbClr val="AC4A45"/>
                </a:solidFill>
                <a:effectLst/>
                <a:latin typeface="#9Slide03 Oswald Light" panose="00000400000000000000" pitchFamily="2" charset="0"/>
                <a:ea typeface="Cambria" panose="02040503050406030204" pitchFamily="18" charset="0"/>
              </a:rPr>
              <a:t> ý:</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Đây</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là</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những</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vấn</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đề</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bất</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cập</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của</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dân</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số</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Việt</a:t>
            </a:r>
            <a:r>
              <a:rPr lang="en-US" sz="2000" dirty="0">
                <a:solidFill>
                  <a:srgbClr val="AC4A45"/>
                </a:solidFill>
                <a:effectLst/>
                <a:latin typeface="#9Slide03 Oswald Light" panose="00000400000000000000" pitchFamily="2" charset="0"/>
                <a:ea typeface="Cambria" panose="02040503050406030204" pitchFamily="18" charset="0"/>
              </a:rPr>
              <a:t> Nam</a:t>
            </a:r>
            <a:endParaRPr lang="en-US" sz="2000" dirty="0">
              <a:solidFill>
                <a:srgbClr val="AC4A45"/>
              </a:solidFill>
              <a:effectLst/>
              <a:latin typeface="#9Slide03 Oswald Light" panose="00000400000000000000" pitchFamily="2" charset="0"/>
              <a:ea typeface="Times New Roman" panose="02020603050405020304" pitchFamily="18" charset="0"/>
            </a:endParaRPr>
          </a:p>
        </p:txBody>
      </p:sp>
      <p:sp>
        <p:nvSpPr>
          <p:cNvPr id="7" name="Dodecagon 6"/>
          <p:cNvSpPr/>
          <p:nvPr/>
        </p:nvSpPr>
        <p:spPr>
          <a:xfrm>
            <a:off x="3868932" y="1427074"/>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1</a:t>
            </a:r>
            <a:endParaRPr lang="en-US" sz="2000" dirty="0">
              <a:latin typeface="#9Slide07 IcielBC Cubano Normal" panose="00000500000000000000" pitchFamily="2" charset="0"/>
            </a:endParaRPr>
          </a:p>
        </p:txBody>
      </p:sp>
      <p:sp>
        <p:nvSpPr>
          <p:cNvPr id="8" name="Dodecagon 7"/>
          <p:cNvSpPr/>
          <p:nvPr/>
        </p:nvSpPr>
        <p:spPr>
          <a:xfrm>
            <a:off x="3868932" y="3157942"/>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2</a:t>
            </a:r>
            <a:endParaRPr lang="en-US" sz="2000" dirty="0">
              <a:latin typeface="#9Slide07 IcielBC Cubano Normal" panose="00000500000000000000" pitchFamily="2" charset="0"/>
            </a:endParaRPr>
          </a:p>
        </p:txBody>
      </p:sp>
      <p:sp>
        <p:nvSpPr>
          <p:cNvPr id="9" name="Dodecagon 8"/>
          <p:cNvSpPr/>
          <p:nvPr/>
        </p:nvSpPr>
        <p:spPr>
          <a:xfrm>
            <a:off x="3836423" y="4765038"/>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3</a:t>
            </a:r>
            <a:endParaRPr lang="en-US" sz="2000" dirty="0">
              <a:latin typeface="#9Slide07 IcielBC Cubano Normal" panose="00000500000000000000" pitchFamily="2" charset="0"/>
            </a:endParaRPr>
          </a:p>
        </p:txBody>
      </p:sp>
      <p:sp>
        <p:nvSpPr>
          <p:cNvPr id="10" name="Dodecagon 9"/>
          <p:cNvSpPr/>
          <p:nvPr/>
        </p:nvSpPr>
        <p:spPr>
          <a:xfrm>
            <a:off x="9435005" y="6321270"/>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4</a:t>
            </a:r>
            <a:endParaRPr lang="en-US" sz="2000" dirty="0">
              <a:latin typeface="#9Slide07 IcielBC Cubano Normal" panose="00000500000000000000" pitchFamily="2" charset="0"/>
            </a:endParaRPr>
          </a:p>
        </p:txBody>
      </p:sp>
      <p:cxnSp>
        <p:nvCxnSpPr>
          <p:cNvPr id="12" name="Straight Connector 11"/>
          <p:cNvCxnSpPr>
            <a:endCxn id="2" idx="1"/>
          </p:cNvCxnSpPr>
          <p:nvPr/>
        </p:nvCxnSpPr>
        <p:spPr>
          <a:xfrm flipH="1">
            <a:off x="1" y="646013"/>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2848512" y="421104"/>
            <a:ext cx="671369" cy="449817"/>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903795" y="646013"/>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903794" y="421104"/>
            <a:ext cx="671369" cy="449817"/>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42976" y="2983614"/>
            <a:ext cx="1114859" cy="89077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p:cNvSpPr txBox="1"/>
          <p:nvPr/>
        </p:nvSpPr>
        <p:spPr>
          <a:xfrm>
            <a:off x="947371" y="870311"/>
            <a:ext cx="4186332" cy="446276"/>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en-US" sz="2000" b="1" dirty="0" smtClean="0">
                <a:solidFill>
                  <a:srgbClr val="FF0000"/>
                </a:solidFill>
                <a:latin typeface="#9Slide03 Oswald Light" panose="00000400000000000000" pitchFamily="2" charset="0"/>
                <a:ea typeface="Noto Sans Symbols"/>
                <a:cs typeface="Noto Sans Symbols"/>
              </a:rPr>
              <a:t>NHÓM</a:t>
            </a:r>
            <a:r>
              <a:rPr lang="vi-VN" sz="2000" b="1" dirty="0" smtClean="0">
                <a:solidFill>
                  <a:srgbClr val="FF0000"/>
                </a:solidFill>
                <a:effectLst/>
                <a:latin typeface="#9Slide03 Oswald Light" panose="00000400000000000000" pitchFamily="2" charset="0"/>
                <a:ea typeface="Noto Sans Symbols"/>
                <a:cs typeface="Noto Sans Symbols"/>
              </a:rPr>
              <a:t> </a:t>
            </a:r>
            <a:r>
              <a:rPr lang="en-US" sz="2000" b="1" dirty="0">
                <a:solidFill>
                  <a:srgbClr val="FF0000"/>
                </a:solidFill>
                <a:latin typeface="#9Slide03 Oswald Light" panose="00000400000000000000" pitchFamily="2" charset="0"/>
                <a:ea typeface="Noto Sans Symbols"/>
                <a:cs typeface="Noto Sans Symbols"/>
              </a:rPr>
              <a:t>2</a:t>
            </a:r>
            <a:r>
              <a:rPr lang="vi-VN" sz="2000" b="1" dirty="0">
                <a:solidFill>
                  <a:srgbClr val="FF0000"/>
                </a:solidFill>
                <a:effectLst/>
                <a:latin typeface="#9Slide03 Oswald Light" panose="00000400000000000000" pitchFamily="2" charset="0"/>
                <a:ea typeface="Noto Sans Symbols"/>
                <a:cs typeface="Noto Sans Symbols"/>
              </a:rPr>
              <a:t>: CƠ CẤU DÂN SỐ THEO DÂN TỘC</a:t>
            </a:r>
            <a:endParaRPr lang="en-US" sz="2000" b="1" dirty="0">
              <a:solidFill>
                <a:srgbClr val="FF0000"/>
              </a:solidFill>
              <a:effectLst/>
              <a:latin typeface="#9Slide03 Oswald Light" panose="00000400000000000000" pitchFamily="2" charset="0"/>
              <a:ea typeface="Noto Sans Symbols"/>
              <a:cs typeface="Noto Sans Symbols"/>
            </a:endParaRPr>
          </a:p>
        </p:txBody>
      </p:sp>
      <p:sp>
        <p:nvSpPr>
          <p:cNvPr id="4" name="TextBox 3"/>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3" name="Freeform 50"/>
          <p:cNvSpPr/>
          <p:nvPr/>
        </p:nvSpPr>
        <p:spPr>
          <a:xfrm>
            <a:off x="14229827" y="1910108"/>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2361" y="870311"/>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139499" y="1967901"/>
            <a:ext cx="1428707" cy="1890813"/>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2293269" y="3099650"/>
            <a:ext cx="2603865" cy="535531"/>
          </a:xfrm>
          <a:prstGeom prst="rect">
            <a:avLst/>
          </a:prstGeom>
          <a:solidFill>
            <a:schemeClr val="accent2">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a:t>
            </a:r>
            <a:r>
              <a:rPr lang="en-US" sz="2400" b="1" dirty="0" smtClean="0">
                <a:solidFill>
                  <a:srgbClr val="FF0000"/>
                </a:solidFill>
                <a:latin typeface="#9Slide03 Bebas Neue Bold" panose="020B0606020202050201" pitchFamily="34" charset="0"/>
                <a:ea typeface="Times New Roman" panose="02020603050405020304" pitchFamily="18" charset="0"/>
              </a:rPr>
              <a:t>NHÓM </a:t>
            </a:r>
            <a:r>
              <a:rPr lang="en-US" sz="2400" b="1" dirty="0">
                <a:solidFill>
                  <a:srgbClr val="FF0000"/>
                </a:solidFill>
                <a:latin typeface="#9Slide03 Bebas Neue Bold" panose="020B0606020202050201" pitchFamily="34" charset="0"/>
                <a:ea typeface="Times New Roman" panose="02020603050405020304" pitchFamily="18" charset="0"/>
              </a:rPr>
              <a:t>2</a:t>
            </a:r>
            <a:endParaRPr lang="en-US" sz="2400" b="1" dirty="0">
              <a:solidFill>
                <a:srgbClr val="FF0000"/>
              </a:solidFill>
              <a:latin typeface="#9Slide03 Bebas Neue Bold" panose="020B0606020202050201" pitchFamily="34" charset="0"/>
              <a:ea typeface="Times New Roman" panose="02020603050405020304" pitchFamily="18" charset="0"/>
            </a:endParaRPr>
          </a:p>
        </p:txBody>
      </p:sp>
      <p:sp>
        <p:nvSpPr>
          <p:cNvPr id="29" name="TextBox 28"/>
          <p:cNvSpPr txBox="1"/>
          <p:nvPr/>
        </p:nvSpPr>
        <p:spPr>
          <a:xfrm>
            <a:off x="2136332" y="1269396"/>
            <a:ext cx="4734824" cy="1296317"/>
          </a:xfrm>
          <a:prstGeom prst="rect">
            <a:avLst/>
          </a:prstGeom>
          <a:noFill/>
        </p:spPr>
        <p:txBody>
          <a:bodyPr wrap="square">
            <a:spAutoFit/>
          </a:bodyPr>
          <a:lstStyle/>
          <a:p>
            <a:pPr algn="just">
              <a:lnSpc>
                <a:spcPct val="150000"/>
              </a:lnSpc>
            </a:pPr>
            <a:r>
              <a:rPr lang="vi-VN" dirty="0">
                <a:solidFill>
                  <a:srgbClr val="002060"/>
                </a:solidFill>
                <a:latin typeface="#9Slide03 Oswald Light" panose="00000400000000000000" pitchFamily="2" charset="0"/>
              </a:rPr>
              <a:t>Dựa vào thông tin trong bài, tư liệu GV cung cấp và kiến thức cập nhật, </a:t>
            </a:r>
            <a:r>
              <a:rPr lang="en-US" dirty="0">
                <a:solidFill>
                  <a:srgbClr val="002060"/>
                </a:solidFill>
                <a:latin typeface="#9Slide03 Oswald Light" panose="00000400000000000000" pitchFamily="2" charset="0"/>
              </a:rPr>
              <a:t>t</a:t>
            </a:r>
            <a:r>
              <a:rPr lang="vi-VN" dirty="0">
                <a:solidFill>
                  <a:srgbClr val="002060"/>
                </a:solidFill>
                <a:latin typeface="#9Slide03 Oswald Light" panose="00000400000000000000" pitchFamily="2" charset="0"/>
              </a:rPr>
              <a:t>rình bày đặc điểm cơ cấu dân số theo dân tộc ở nước ta.</a:t>
            </a:r>
            <a:endParaRPr lang="vi-VN" dirty="0">
              <a:solidFill>
                <a:srgbClr val="002060"/>
              </a:solidFill>
              <a:latin typeface="#9Slide03 Oswald Light" panose="00000400000000000000" pitchFamily="2" charset="0"/>
            </a:endParaRPr>
          </a:p>
        </p:txBody>
      </p:sp>
      <p:graphicFrame>
        <p:nvGraphicFramePr>
          <p:cNvPr id="49" name="Table 48"/>
          <p:cNvGraphicFramePr>
            <a:graphicFrameLocks noGrp="1"/>
          </p:cNvGraphicFramePr>
          <p:nvPr/>
        </p:nvGraphicFramePr>
        <p:xfrm>
          <a:off x="324692" y="3820870"/>
          <a:ext cx="5932408" cy="2890071"/>
        </p:xfrm>
        <a:graphic>
          <a:graphicData uri="http://schemas.openxmlformats.org/drawingml/2006/table">
            <a:tbl>
              <a:tblPr firstRow="1" firstCol="1" bandRow="1"/>
              <a:tblGrid>
                <a:gridCol w="1739239"/>
                <a:gridCol w="4193169"/>
              </a:tblGrid>
              <a:tr h="546831">
                <a:tc>
                  <a:txBody>
                    <a:bodyPr/>
                    <a:lstStyle/>
                    <a:p>
                      <a:pPr marL="0" indent="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b.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thành</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phần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tộc</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171620">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lượng</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1171620">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bl>
          </a:graphicData>
        </a:graphic>
      </p:graphicFrame>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378916" y="2225020"/>
            <a:ext cx="1138307" cy="640298"/>
          </a:xfrm>
          <a:prstGeom prst="rect">
            <a:avLst/>
          </a:prstGeom>
        </p:spPr>
      </p:pic>
      <p:pic>
        <p:nvPicPr>
          <p:cNvPr id="36" name="Picture 35"/>
          <p:cNvPicPr>
            <a:picLocks noChangeAspect="1"/>
          </p:cNvPicPr>
          <p:nvPr/>
        </p:nvPicPr>
        <p:blipFill>
          <a:blip r:embed="rId9"/>
          <a:stretch>
            <a:fillRect/>
          </a:stretch>
        </p:blipFill>
        <p:spPr>
          <a:xfrm>
            <a:off x="12613493" y="4262764"/>
            <a:ext cx="419258" cy="2464057"/>
          </a:xfrm>
          <a:prstGeom prst="rect">
            <a:avLst/>
          </a:prstGeom>
          <a:ln>
            <a:solidFill>
              <a:srgbClr val="002060"/>
            </a:solidFill>
          </a:ln>
        </p:spPr>
      </p:pic>
      <p:pic>
        <p:nvPicPr>
          <p:cNvPr id="3074" name="Picture 2" descr="54 dân tộc Việt Nam | Báo Nhân Dân điện tử"/>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3276" y="791980"/>
            <a:ext cx="1882782" cy="313797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54461" y="3820870"/>
            <a:ext cx="2337539"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6"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09689" y="896485"/>
            <a:ext cx="4541777" cy="268091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5"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66199" y="3820870"/>
            <a:ext cx="3480989"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3" name="Rectangle: Single Corner Snipped 2"/>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6" name="Rectangle: Single Corner Snipped 5"/>
          <p:cNvSpPr/>
          <p:nvPr/>
        </p:nvSpPr>
        <p:spPr>
          <a:xfrm>
            <a:off x="7085515" y="159901"/>
            <a:ext cx="1854926" cy="487421"/>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13" name="Rectangle: Single Corner Snipped 12"/>
          <p:cNvSpPr/>
          <p:nvPr/>
        </p:nvSpPr>
        <p:spPr>
          <a:xfrm>
            <a:off x="9054686" y="158455"/>
            <a:ext cx="3002331" cy="487421"/>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p:cNvSpPr txBox="1"/>
          <p:nvPr/>
        </p:nvSpPr>
        <p:spPr>
          <a:xfrm>
            <a:off x="882056" y="1092382"/>
            <a:ext cx="5845426" cy="446276"/>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en-US" sz="2000" b="1" dirty="0" smtClean="0">
                <a:solidFill>
                  <a:srgbClr val="FF0000"/>
                </a:solidFill>
                <a:latin typeface="#9Slide03 Oswald Light" panose="00000400000000000000" pitchFamily="2" charset="0"/>
                <a:ea typeface="Noto Sans Symbols"/>
                <a:cs typeface="Noto Sans Symbols"/>
              </a:rPr>
              <a:t>NHÓM</a:t>
            </a:r>
            <a:r>
              <a:rPr lang="vi-VN" sz="2000" b="1" dirty="0" smtClean="0">
                <a:solidFill>
                  <a:srgbClr val="FF0000"/>
                </a:solidFill>
                <a:effectLst/>
                <a:latin typeface="#9Slide03 Oswald Light" panose="00000400000000000000" pitchFamily="2" charset="0"/>
                <a:ea typeface="Noto Sans Symbols"/>
                <a:cs typeface="Noto Sans Symbols"/>
              </a:rPr>
              <a:t> </a:t>
            </a:r>
            <a:r>
              <a:rPr lang="en-US" sz="2000" b="1" dirty="0">
                <a:solidFill>
                  <a:srgbClr val="FF0000"/>
                </a:solidFill>
                <a:effectLst/>
                <a:latin typeface="#9Slide03 Oswald Light" panose="00000400000000000000" pitchFamily="2" charset="0"/>
                <a:ea typeface="Noto Sans Symbols"/>
                <a:cs typeface="Noto Sans Symbols"/>
              </a:rPr>
              <a:t>3</a:t>
            </a:r>
            <a:r>
              <a:rPr lang="vi-VN" sz="2000" b="1" dirty="0">
                <a:solidFill>
                  <a:srgbClr val="FF0000"/>
                </a:solidFill>
                <a:effectLst/>
                <a:latin typeface="#9Slide03 Oswald Light" panose="00000400000000000000" pitchFamily="2" charset="0"/>
                <a:ea typeface="Noto Sans Symbols"/>
                <a:cs typeface="Noto Sans Symbols"/>
              </a:rPr>
              <a:t>: CƠ CẤU DÂN SỐ THEO GIỚI TÍNH</a:t>
            </a:r>
            <a:r>
              <a:rPr lang="en-US" sz="2000" b="1" dirty="0">
                <a:solidFill>
                  <a:srgbClr val="FF0000"/>
                </a:solidFill>
                <a:effectLst/>
                <a:latin typeface="#9Slide03 Oswald Light" panose="00000400000000000000" pitchFamily="2" charset="0"/>
                <a:ea typeface="Noto Sans Symbols"/>
                <a:cs typeface="Noto Sans Symbols"/>
              </a:rPr>
              <a:t> VÀ TUỔI</a:t>
            </a:r>
            <a:endParaRPr lang="en-US" sz="2000" b="1" dirty="0">
              <a:solidFill>
                <a:srgbClr val="FF0000"/>
              </a:solidFill>
              <a:effectLst/>
              <a:latin typeface="#9Slide03 Oswald Light" panose="00000400000000000000" pitchFamily="2" charset="0"/>
              <a:ea typeface="Noto Sans Symbols"/>
              <a:cs typeface="Noto Sans Symbols"/>
            </a:endParaRPr>
          </a:p>
        </p:txBody>
      </p:sp>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p:cNvSpPr txBox="1"/>
          <p:nvPr/>
        </p:nvSpPr>
        <p:spPr>
          <a:xfrm>
            <a:off x="1978479" y="3810623"/>
            <a:ext cx="2603865" cy="535531"/>
          </a:xfrm>
          <a:prstGeom prst="rect">
            <a:avLst/>
          </a:prstGeom>
          <a:solidFill>
            <a:schemeClr val="accent2">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a:t>
            </a:r>
            <a:r>
              <a:rPr lang="en-US" sz="2400" b="1" dirty="0" smtClean="0">
                <a:solidFill>
                  <a:srgbClr val="FF0000"/>
                </a:solidFill>
                <a:latin typeface="#9Slide03 Bebas Neue Bold" panose="020B0606020202050201" pitchFamily="34" charset="0"/>
                <a:ea typeface="Times New Roman" panose="02020603050405020304" pitchFamily="18" charset="0"/>
              </a:rPr>
              <a:t>NHÓM </a:t>
            </a:r>
            <a:r>
              <a:rPr lang="en-US" sz="2400" b="1" dirty="0">
                <a:solidFill>
                  <a:srgbClr val="FF0000"/>
                </a:solidFill>
                <a:latin typeface="#9Slide03 Bebas Neue Bold" panose="020B0606020202050201" pitchFamily="34" charset="0"/>
                <a:ea typeface="Times New Roman" panose="02020603050405020304" pitchFamily="18" charset="0"/>
              </a:rPr>
              <a:t>3</a:t>
            </a:r>
            <a:endParaRPr lang="en-US" sz="2400" b="1" dirty="0">
              <a:solidFill>
                <a:srgbClr val="FF0000"/>
              </a:solidFill>
              <a:latin typeface="#9Slide03 Bebas Neue Bold" panose="020B0606020202050201" pitchFamily="34" charset="0"/>
              <a:ea typeface="Times New Roman" panose="02020603050405020304" pitchFamily="18" charset="0"/>
            </a:endParaRPr>
          </a:p>
        </p:txBody>
      </p:sp>
      <p:sp>
        <p:nvSpPr>
          <p:cNvPr id="29" name="TextBox 28"/>
          <p:cNvSpPr txBox="1"/>
          <p:nvPr/>
        </p:nvSpPr>
        <p:spPr>
          <a:xfrm>
            <a:off x="1233915" y="1672665"/>
            <a:ext cx="5276273" cy="1296317"/>
          </a:xfrm>
          <a:prstGeom prst="rect">
            <a:avLst/>
          </a:prstGeom>
          <a:noFill/>
        </p:spPr>
        <p:txBody>
          <a:bodyPr wrap="square">
            <a:spAutoFit/>
          </a:bodyPr>
          <a:lstStyle/>
          <a:p>
            <a:pPr algn="just">
              <a:lnSpc>
                <a:spcPct val="150000"/>
              </a:lnSpc>
            </a:pPr>
            <a:r>
              <a:rPr lang="vi-VN" dirty="0">
                <a:solidFill>
                  <a:srgbClr val="002060"/>
                </a:solidFill>
                <a:latin typeface="#9Slide03 Oswald Light" panose="00000400000000000000" pitchFamily="2" charset="0"/>
              </a:rPr>
              <a:t>Dựa vào thông tin trong bài Bảng 6.2, biểu đồ GV cung cấp và kiến thức cập nhật, </a:t>
            </a:r>
            <a:r>
              <a:rPr lang="en-US" dirty="0">
                <a:solidFill>
                  <a:srgbClr val="002060"/>
                </a:solidFill>
                <a:latin typeface="#9Slide03 Oswald Light" panose="00000400000000000000" pitchFamily="2" charset="0"/>
              </a:rPr>
              <a:t>t</a:t>
            </a:r>
            <a:r>
              <a:rPr lang="vi-VN" dirty="0">
                <a:solidFill>
                  <a:srgbClr val="002060"/>
                </a:solidFill>
                <a:latin typeface="#9Slide03 Oswald Light" panose="00000400000000000000" pitchFamily="2" charset="0"/>
              </a:rPr>
              <a:t>rình bày đặc điểm cơ cấu dân số theo giới tính và tuổi ở nước ta</a:t>
            </a:r>
            <a:r>
              <a:rPr lang="en-US" dirty="0">
                <a:solidFill>
                  <a:srgbClr val="002060"/>
                </a:solidFill>
                <a:latin typeface="#9Slide03 Oswald Light" panose="00000400000000000000" pitchFamily="2" charset="0"/>
              </a:rPr>
              <a:t>.</a:t>
            </a:r>
            <a:r>
              <a:rPr lang="vi-VN" dirty="0">
                <a:solidFill>
                  <a:srgbClr val="002060"/>
                </a:solidFill>
                <a:latin typeface="#9Slide03 Oswald Light" panose="00000400000000000000" pitchFamily="2" charset="0"/>
              </a:rPr>
              <a:t> </a:t>
            </a:r>
            <a:endParaRPr lang="vi-VN" dirty="0">
              <a:solidFill>
                <a:srgbClr val="002060"/>
              </a:solidFill>
              <a:latin typeface="#9Slide03 Oswald Light" panose="00000400000000000000" pitchFamily="2" charset="0"/>
            </a:endParaRPr>
          </a:p>
        </p:txBody>
      </p:sp>
      <p:sp>
        <p:nvSpPr>
          <p:cNvPr id="41" name="TextBox 40"/>
          <p:cNvSpPr txBox="1"/>
          <p:nvPr/>
        </p:nvSpPr>
        <p:spPr>
          <a:xfrm>
            <a:off x="6992244" y="3858714"/>
            <a:ext cx="5021827" cy="380745"/>
          </a:xfrm>
          <a:prstGeom prst="rect">
            <a:avLst/>
          </a:prstGeom>
          <a:noFill/>
        </p:spPr>
        <p:txBody>
          <a:bodyPr wrap="square">
            <a:spAutoFit/>
          </a:bodyPr>
          <a:lstStyle/>
          <a:p>
            <a:pPr indent="180340" algn="ctr">
              <a:lnSpc>
                <a:spcPct val="120000"/>
              </a:lnSpc>
              <a:spcAft>
                <a:spcPts val="600"/>
              </a:spcAft>
              <a:tabLst>
                <a:tab pos="1104900" algn="l"/>
              </a:tabLst>
            </a:pPr>
            <a:r>
              <a:rPr lang="vi-VN"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CƠ CẤU DÂN SỐ THEO NHÓM TUỔI NƯỚC TA, GIAI ĐOẠN 2009 – 2021</a:t>
            </a:r>
            <a:endParaRPr lang="en-US" dirty="0">
              <a:solidFill>
                <a:srgbClr val="002060"/>
              </a:solidFill>
              <a:effectLst/>
              <a:latin typeface="#9Slide03 Bebas Neue Bold" panose="020B0606020202050201" pitchFamily="34" charset="0"/>
              <a:ea typeface="Times New Roman" panose="02020603050405020304" pitchFamily="18" charset="0"/>
            </a:endParaRPr>
          </a:p>
        </p:txBody>
      </p:sp>
      <p:graphicFrame>
        <p:nvGraphicFramePr>
          <p:cNvPr id="49" name="Table 48"/>
          <p:cNvGraphicFramePr>
            <a:graphicFrameLocks noGrp="1"/>
          </p:cNvGraphicFramePr>
          <p:nvPr/>
        </p:nvGraphicFramePr>
        <p:xfrm>
          <a:off x="443108" y="4382722"/>
          <a:ext cx="6243575" cy="2422615"/>
        </p:xfrm>
        <a:graphic>
          <a:graphicData uri="http://schemas.openxmlformats.org/drawingml/2006/table">
            <a:tbl>
              <a:tblPr firstRow="1" firstCol="1" bandRow="1"/>
              <a:tblGrid>
                <a:gridCol w="1559597"/>
                <a:gridCol w="2602354"/>
                <a:gridCol w="2081624"/>
              </a:tblGrid>
              <a:tr h="489985">
                <a:tc>
                  <a:txBody>
                    <a:bodyPr/>
                    <a:lstStyle/>
                    <a:p>
                      <a:pPr marL="0" indent="0" algn="just">
                        <a:lnSpc>
                          <a:spcPct val="120000"/>
                        </a:lnSpc>
                        <a:spcAft>
                          <a:spcPts val="600"/>
                        </a:spcAft>
                        <a:tabLst>
                          <a:tab pos="605155" algn="ctr"/>
                        </a:tabLs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b.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l">
                        <a:lnSpc>
                          <a:spcPct val="120000"/>
                        </a:lnSpc>
                        <a:spcAft>
                          <a:spcPts val="600"/>
                        </a:spcAft>
                        <a:tabLst>
                          <a:tab pos="721995" algn="l"/>
                          <a:tab pos="1101090" algn="ctr"/>
                        </a:tabLs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giới</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tính</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932630">
                <a:tc>
                  <a:txBody>
                    <a:bodyPr/>
                    <a:lstStyle/>
                    <a:p>
                      <a:pPr indent="180340" algn="l">
                        <a:lnSpc>
                          <a:spcPct val="120000"/>
                        </a:lnSpc>
                        <a:spcAft>
                          <a:spcPts val="600"/>
                        </a:spcAft>
                      </a:pP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bl>
          </a:graphicData>
        </a:graphic>
      </p:graphicFrame>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22947" y="878034"/>
            <a:ext cx="1138307" cy="640298"/>
          </a:xfrm>
          <a:prstGeom prst="rect">
            <a:avLst/>
          </a:prstGeom>
        </p:spPr>
      </p:pic>
      <p:pic>
        <p:nvPicPr>
          <p:cNvPr id="36" name="Picture 35"/>
          <p:cNvPicPr>
            <a:picLocks noChangeAspect="1"/>
          </p:cNvPicPr>
          <p:nvPr/>
        </p:nvPicPr>
        <p:blipFill>
          <a:blip r:embed="rId6"/>
          <a:stretch>
            <a:fillRect/>
          </a:stretch>
        </p:blipFill>
        <p:spPr>
          <a:xfrm>
            <a:off x="6992244" y="4335032"/>
            <a:ext cx="5056215" cy="2464057"/>
          </a:xfrm>
          <a:prstGeom prst="rect">
            <a:avLst/>
          </a:prstGeom>
          <a:ln>
            <a:solidFill>
              <a:srgbClr val="002060"/>
            </a:solidFill>
          </a:ln>
        </p:spPr>
      </p:pic>
      <p:pic>
        <p:nvPicPr>
          <p:cNvPr id="38" name="Picture 37"/>
          <p:cNvPicPr>
            <a:picLocks noChangeAspect="1"/>
          </p:cNvPicPr>
          <p:nvPr/>
        </p:nvPicPr>
        <p:blipFill>
          <a:blip r:embed="rId7"/>
          <a:stretch>
            <a:fillRect/>
          </a:stretch>
        </p:blipFill>
        <p:spPr>
          <a:xfrm>
            <a:off x="6992244" y="660451"/>
            <a:ext cx="4921530" cy="2804979"/>
          </a:xfrm>
          <a:prstGeom prst="rect">
            <a:avLst/>
          </a:prstGeom>
          <a:ln>
            <a:solidFill>
              <a:srgbClr val="002060"/>
            </a:solidFill>
          </a:ln>
        </p:spPr>
      </p:pic>
      <p:pic>
        <p:nvPicPr>
          <p:cNvPr id="40" name="Picture 2" descr="54 dân tộc Việt Nam | Báo Nhân Dân điện tử"/>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074971" y="771262"/>
            <a:ext cx="1882782" cy="313797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977" y="3212622"/>
            <a:ext cx="7015191" cy="344453"/>
          </a:xfrm>
          <a:prstGeom prst="rect">
            <a:avLst/>
          </a:prstGeom>
          <a:noFill/>
        </p:spPr>
        <p:txBody>
          <a:bodyPr wrap="square">
            <a:spAutoFit/>
          </a:bodyPr>
          <a:lstStyle/>
          <a:p>
            <a:pPr algn="just">
              <a:lnSpc>
                <a:spcPct val="107000"/>
              </a:lnSpc>
              <a:spcAft>
                <a:spcPts val="600"/>
              </a:spcAft>
            </a:pPr>
            <a:r>
              <a:rPr lang="en-US" sz="1600" dirty="0" err="1">
                <a:effectLst/>
                <a:latin typeface="#9Slide03 Oswald Light" panose="00000400000000000000" pitchFamily="2" charset="0"/>
                <a:ea typeface="Times New Roman" panose="02020603050405020304" pitchFamily="18" charset="0"/>
              </a:rPr>
              <a:t>Cơ</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cấu</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9"/>
              </a:rPr>
              <a:t>https://bom.so/rlANSl</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vàng</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0"/>
              </a:rPr>
              <a:t>https://bom.so/tvlVyR</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1"/>
              </a:rPr>
              <a:t>https://bom.so/ndo2ka</a:t>
            </a:r>
            <a:r>
              <a:rPr lang="en-US" sz="1600" dirty="0">
                <a:effectLst/>
                <a:latin typeface="#9Slide03 Oswald Light" panose="00000400000000000000" pitchFamily="2" charset="0"/>
                <a:ea typeface="Times New Roman" panose="02020603050405020304" pitchFamily="18" charset="0"/>
              </a:rPr>
              <a:t> </a:t>
            </a:r>
            <a:endParaRPr lang="en-US" sz="1600" dirty="0">
              <a:effectLst/>
              <a:latin typeface="#9Slide03 Oswald Light" panose="00000400000000000000" pitchFamily="2" charset="0"/>
              <a:ea typeface="Times New Roman" panose="02020603050405020304" pitchFamily="18" charset="0"/>
            </a:endParaRPr>
          </a:p>
        </p:txBody>
      </p:sp>
      <p:pic>
        <p:nvPicPr>
          <p:cNvPr id="3" name="Picture 2"/>
          <p:cNvPicPr>
            <a:picLocks noChangeAspect="1"/>
          </p:cNvPicPr>
          <p:nvPr/>
        </p:nvPicPr>
        <p:blipFill>
          <a:blip r:embed="rId12"/>
          <a:stretch>
            <a:fillRect/>
          </a:stretch>
        </p:blipFill>
        <p:spPr>
          <a:xfrm>
            <a:off x="11353800" y="6039805"/>
            <a:ext cx="921026" cy="804703"/>
          </a:xfrm>
          <a:prstGeom prst="rect">
            <a:avLst/>
          </a:prstGeom>
        </p:spPr>
      </p:pic>
      <p:sp>
        <p:nvSpPr>
          <p:cNvPr id="6" name="Rectangle: Single Corner Snipped 5"/>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9" name="Rectangle: Single Corner Snipped 8"/>
          <p:cNvSpPr/>
          <p:nvPr/>
        </p:nvSpPr>
        <p:spPr>
          <a:xfrm>
            <a:off x="7085515" y="34231"/>
            <a:ext cx="1854926" cy="586966"/>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11" name="Rectangle: Single Corner Snipped 10"/>
          <p:cNvSpPr/>
          <p:nvPr/>
        </p:nvSpPr>
        <p:spPr>
          <a:xfrm>
            <a:off x="9054686" y="32785"/>
            <a:ext cx="3002331" cy="586966"/>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pic>
        <p:nvPicPr>
          <p:cNvPr id="3077"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98176" y="3810623"/>
            <a:ext cx="156739"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5"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46626" y="3820870"/>
            <a:ext cx="402226"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3" name="Freeform 50"/>
          <p:cNvSpPr/>
          <p:nvPr/>
        </p:nvSpPr>
        <p:spPr>
          <a:xfrm>
            <a:off x="14534209" y="1317688"/>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endParaRPr lang="en-US" sz="5400" dirty="0">
              <a:solidFill>
                <a:schemeClr val="bg1"/>
              </a:solidFill>
              <a:latin typeface="#9Slide03 Bebas Neue Bold" panose="020B0606020202050201" pitchFamily="34" charset="0"/>
            </a:endParaRPr>
          </a:p>
        </p:txBody>
      </p:sp>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629766" y="2225020"/>
            <a:ext cx="2441058" cy="3230603"/>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1716345" y="4589915"/>
            <a:ext cx="2603865" cy="535531"/>
          </a:xfrm>
          <a:prstGeom prst="rect">
            <a:avLst/>
          </a:prstGeom>
          <a:solidFill>
            <a:schemeClr val="accent2">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a:t>
            </a:r>
            <a:r>
              <a:rPr lang="en-US" sz="2400" b="1" dirty="0" smtClean="0">
                <a:solidFill>
                  <a:srgbClr val="FF0000"/>
                </a:solidFill>
                <a:latin typeface="#9Slide03 Bebas Neue Bold" panose="020B0606020202050201" pitchFamily="34" charset="0"/>
                <a:ea typeface="Times New Roman" panose="02020603050405020304" pitchFamily="18" charset="0"/>
              </a:rPr>
              <a:t>NHÓM </a:t>
            </a:r>
            <a:r>
              <a:rPr lang="en-US" sz="2400" b="1" dirty="0">
                <a:solidFill>
                  <a:srgbClr val="FF0000"/>
                </a:solidFill>
                <a:latin typeface="#9Slide03 Bebas Neue Bold" panose="020B0606020202050201" pitchFamily="34" charset="0"/>
                <a:ea typeface="Times New Roman" panose="02020603050405020304" pitchFamily="18" charset="0"/>
              </a:rPr>
              <a:t>4</a:t>
            </a:r>
            <a:endParaRPr lang="en-US" sz="2400" b="1" dirty="0">
              <a:solidFill>
                <a:srgbClr val="FF0000"/>
              </a:solidFill>
              <a:latin typeface="#9Slide03 Bebas Neue Bold" panose="020B0606020202050201" pitchFamily="34" charset="0"/>
              <a:ea typeface="Times New Roman" panose="02020603050405020304" pitchFamily="18" charset="0"/>
            </a:endParaRPr>
          </a:p>
        </p:txBody>
      </p:sp>
      <p:sp>
        <p:nvSpPr>
          <p:cNvPr id="29" name="TextBox 28"/>
          <p:cNvSpPr txBox="1"/>
          <p:nvPr/>
        </p:nvSpPr>
        <p:spPr>
          <a:xfrm>
            <a:off x="1746565" y="1388879"/>
            <a:ext cx="4820260" cy="880819"/>
          </a:xfrm>
          <a:prstGeom prst="rect">
            <a:avLst/>
          </a:prstGeom>
          <a:noFill/>
        </p:spPr>
        <p:txBody>
          <a:bodyPr wrap="square">
            <a:spAutoFit/>
          </a:bodyPr>
          <a:lstStyle/>
          <a:p>
            <a:pPr algn="just">
              <a:lnSpc>
                <a:spcPct val="150000"/>
              </a:lnSpc>
            </a:pPr>
            <a:r>
              <a:rPr lang="vi-VN" dirty="0">
                <a:solidFill>
                  <a:srgbClr val="002060"/>
                </a:solidFill>
                <a:latin typeface="#9Slide03 Oswald Light" panose="00000400000000000000" pitchFamily="2" charset="0"/>
              </a:rPr>
              <a:t>Dựa vào thông tin trong bài, hình 6.1, bảng 6.3 và kiến thức cập nhật, hãy trình bày đặc điểm phân bố dân cư nước ta.  </a:t>
            </a:r>
            <a:endParaRPr lang="vi-VN" dirty="0">
              <a:solidFill>
                <a:srgbClr val="002060"/>
              </a:solidFill>
              <a:latin typeface="#9Slide03 Oswald Light" panose="00000400000000000000" pitchFamily="2" charset="0"/>
            </a:endParaRPr>
          </a:p>
        </p:txBody>
      </p:sp>
      <p:graphicFrame>
        <p:nvGraphicFramePr>
          <p:cNvPr id="49" name="Table 48"/>
          <p:cNvGraphicFramePr>
            <a:graphicFrameLocks noGrp="1"/>
          </p:cNvGraphicFramePr>
          <p:nvPr/>
        </p:nvGraphicFramePr>
        <p:xfrm>
          <a:off x="288169" y="5109844"/>
          <a:ext cx="6060396" cy="1598826"/>
        </p:xfrm>
        <a:graphic>
          <a:graphicData uri="http://schemas.openxmlformats.org/drawingml/2006/table">
            <a:tbl>
              <a:tblPr firstRow="1" firstCol="1" bandRow="1"/>
              <a:tblGrid>
                <a:gridCol w="2598738"/>
                <a:gridCol w="3461658"/>
              </a:tblGrid>
              <a:tr h="296291">
                <a:tc>
                  <a:txBody>
                    <a:bodyPr/>
                    <a:lstStyle/>
                    <a:p>
                      <a:pPr marL="0" indent="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a:t>
                      </a:r>
                      <a:r>
                        <a:rPr lang="vi-VN"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Phân bố dân cư</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634821">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Mật</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độ</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634821">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Phân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bố</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bl>
          </a:graphicData>
        </a:graphic>
      </p:graphicFrame>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3074" name="Picture 2" descr="54 dân tộc Việt Nam | Báo Nhân Dân điện tử"/>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715259" y="921362"/>
            <a:ext cx="1882782" cy="31379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67031" y="858470"/>
            <a:ext cx="163151" cy="268091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0"/>
          <a:stretch>
            <a:fillRect/>
          </a:stretch>
        </p:blipFill>
        <p:spPr>
          <a:xfrm>
            <a:off x="6597045" y="2208530"/>
            <a:ext cx="5394409" cy="4467245"/>
          </a:xfrm>
          <a:prstGeom prst="rect">
            <a:avLst/>
          </a:prstGeom>
          <a:ln>
            <a:solidFill>
              <a:srgbClr val="002060"/>
            </a:solidFill>
          </a:ln>
        </p:spPr>
      </p:pic>
      <p:pic>
        <p:nvPicPr>
          <p:cNvPr id="11" name="Picture 10"/>
          <p:cNvPicPr>
            <a:picLocks noChangeAspect="1"/>
          </p:cNvPicPr>
          <p:nvPr/>
        </p:nvPicPr>
        <p:blipFill>
          <a:blip r:embed="rId11"/>
          <a:stretch>
            <a:fillRect/>
          </a:stretch>
        </p:blipFill>
        <p:spPr>
          <a:xfrm>
            <a:off x="6597045" y="804989"/>
            <a:ext cx="2975106" cy="1383912"/>
          </a:xfrm>
          <a:prstGeom prst="rect">
            <a:avLst/>
          </a:prstGeom>
          <a:ln>
            <a:solidFill>
              <a:srgbClr val="002060"/>
            </a:solidFill>
          </a:ln>
        </p:spPr>
      </p:pic>
      <p:pic>
        <p:nvPicPr>
          <p:cNvPr id="48" name="Picture 47"/>
          <p:cNvPicPr>
            <a:picLocks noChangeAspect="1"/>
          </p:cNvPicPr>
          <p:nvPr/>
        </p:nvPicPr>
        <p:blipFill>
          <a:blip r:embed="rId12"/>
          <a:stretch>
            <a:fillRect/>
          </a:stretch>
        </p:blipFill>
        <p:spPr>
          <a:xfrm>
            <a:off x="-6889" y="891564"/>
            <a:ext cx="1849058" cy="2385786"/>
          </a:xfrm>
          <a:prstGeom prst="rect">
            <a:avLst/>
          </a:prstGeom>
        </p:spPr>
      </p:pic>
      <p:sp>
        <p:nvSpPr>
          <p:cNvPr id="10" name="TextBox 9"/>
          <p:cNvSpPr txBox="1"/>
          <p:nvPr/>
        </p:nvSpPr>
        <p:spPr>
          <a:xfrm>
            <a:off x="882056" y="974815"/>
            <a:ext cx="5845426" cy="446276"/>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en-US" sz="2000" b="1" dirty="0" smtClean="0">
                <a:solidFill>
                  <a:srgbClr val="FF0000"/>
                </a:solidFill>
                <a:latin typeface="#9Slide03 Oswald Light" panose="00000400000000000000" pitchFamily="2" charset="0"/>
                <a:ea typeface="Noto Sans Symbols"/>
                <a:cs typeface="Noto Sans Symbols"/>
              </a:rPr>
              <a:t>NHÓM</a:t>
            </a:r>
            <a:r>
              <a:rPr lang="vi-VN" sz="2000" b="1" dirty="0" smtClean="0">
                <a:solidFill>
                  <a:srgbClr val="FF0000"/>
                </a:solidFill>
                <a:effectLst/>
                <a:latin typeface="#9Slide03 Oswald Light" panose="00000400000000000000" pitchFamily="2" charset="0"/>
                <a:ea typeface="Noto Sans Symbols"/>
                <a:cs typeface="Noto Sans Symbols"/>
              </a:rPr>
              <a:t> </a:t>
            </a:r>
            <a:r>
              <a:rPr lang="en-US" sz="2000" b="1" dirty="0">
                <a:solidFill>
                  <a:srgbClr val="FF0000"/>
                </a:solidFill>
                <a:effectLst/>
                <a:latin typeface="#9Slide03 Oswald Light" panose="00000400000000000000" pitchFamily="2" charset="0"/>
                <a:ea typeface="Noto Sans Symbols"/>
                <a:cs typeface="Noto Sans Symbols"/>
              </a:rPr>
              <a:t>4</a:t>
            </a:r>
            <a:r>
              <a:rPr lang="vi-VN" sz="2000" b="1" dirty="0">
                <a:solidFill>
                  <a:srgbClr val="FF0000"/>
                </a:solidFill>
                <a:effectLst/>
                <a:latin typeface="#9Slide03 Oswald Light" panose="00000400000000000000" pitchFamily="2" charset="0"/>
                <a:ea typeface="Noto Sans Symbols"/>
                <a:cs typeface="Noto Sans Symbols"/>
              </a:rPr>
              <a:t>: PHÂN BỐ DÂN CƯ</a:t>
            </a:r>
            <a:endParaRPr lang="en-US" sz="2000" b="1" dirty="0">
              <a:solidFill>
                <a:srgbClr val="FF0000"/>
              </a:solidFill>
              <a:effectLst/>
              <a:latin typeface="#9Slide03 Oswald Light" panose="00000400000000000000" pitchFamily="2" charset="0"/>
              <a:ea typeface="Noto Sans Symbols"/>
              <a:cs typeface="Noto Sans Symbols"/>
            </a:endParaRPr>
          </a:p>
        </p:txBody>
      </p:sp>
      <p:sp>
        <p:nvSpPr>
          <p:cNvPr id="14" name="TextBox 13"/>
          <p:cNvSpPr txBox="1"/>
          <p:nvPr/>
        </p:nvSpPr>
        <p:spPr>
          <a:xfrm>
            <a:off x="9891742" y="1154511"/>
            <a:ext cx="1994670" cy="684867"/>
          </a:xfrm>
          <a:prstGeom prst="rect">
            <a:avLst/>
          </a:prstGeom>
          <a:noFill/>
          <a:ln>
            <a:solidFill>
              <a:srgbClr val="002060"/>
            </a:solidFill>
          </a:ln>
        </p:spPr>
        <p:txBody>
          <a:bodyPr wrap="square">
            <a:spAutoFit/>
          </a:bodyPr>
          <a:lstStyle/>
          <a:p>
            <a:pPr algn="just">
              <a:lnSpc>
                <a:spcPct val="107000"/>
              </a:lnSpc>
              <a:spcAft>
                <a:spcPts val="600"/>
              </a:spcAft>
            </a:pP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Mật</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độ</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a:t>
            </a:r>
            <a:endParaRPr lang="en-US" sz="1600" dirty="0">
              <a:effectLst/>
              <a:latin typeface="#9Slide03 Oswald Light" panose="00000400000000000000" pitchFamily="2" charset="0"/>
              <a:ea typeface="Times New Roman" panose="02020603050405020304" pitchFamily="18" charset="0"/>
            </a:endParaRPr>
          </a:p>
          <a:p>
            <a:pPr algn="just">
              <a:lnSpc>
                <a:spcPct val="107000"/>
              </a:lnSpc>
              <a:spcAft>
                <a:spcPts val="600"/>
              </a:spcAft>
            </a:pP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3"/>
              </a:rPr>
              <a:t>https://bom.so/S3C0n3</a:t>
            </a:r>
            <a:r>
              <a:rPr lang="en-US" sz="1600" dirty="0">
                <a:effectLst/>
                <a:latin typeface="#9Slide03 Oswald Light" panose="00000400000000000000" pitchFamily="2" charset="0"/>
                <a:ea typeface="Times New Roman" panose="02020603050405020304" pitchFamily="18" charset="0"/>
              </a:rPr>
              <a:t> </a:t>
            </a:r>
            <a:endParaRPr lang="en-US" sz="1600" dirty="0">
              <a:effectLst/>
              <a:latin typeface="#9Slide03 Oswald Light" panose="00000400000000000000" pitchFamily="2" charset="0"/>
              <a:ea typeface="Times New Roman" panose="02020603050405020304" pitchFamily="18" charset="0"/>
            </a:endParaRPr>
          </a:p>
        </p:txBody>
      </p:sp>
      <p:sp>
        <p:nvSpPr>
          <p:cNvPr id="3" name="Rectangle: Single Corner Snipped 2"/>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3" name="Rectangle: Single Corner Snipped 12"/>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15" name="Rectangle: Single Corner Snipped 14"/>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graphicFrame>
        <p:nvGraphicFramePr>
          <p:cNvPr id="20" name="Table 19"/>
          <p:cNvGraphicFramePr>
            <a:graphicFrameLocks noGrp="1"/>
          </p:cNvGraphicFramePr>
          <p:nvPr/>
        </p:nvGraphicFramePr>
        <p:xfrm>
          <a:off x="1110910" y="3273422"/>
          <a:ext cx="5242790" cy="987552"/>
        </p:xfrm>
        <a:graphic>
          <a:graphicData uri="http://schemas.openxmlformats.org/drawingml/2006/table">
            <a:tbl>
              <a:tblPr firstRow="1" firstCol="1" bandRow="1"/>
              <a:tblGrid>
                <a:gridCol w="1472261"/>
                <a:gridCol w="1256843"/>
                <a:gridCol w="1256843"/>
                <a:gridCol w="1256843"/>
              </a:tblGrid>
              <a:tr h="0">
                <a:tc>
                  <a:txBody>
                    <a:bodyPr/>
                    <a:lstStyle/>
                    <a:p>
                      <a:pPr indent="180340" algn="just">
                        <a:lnSpc>
                          <a:spcPct val="120000"/>
                        </a:lnSpc>
                        <a:spcAft>
                          <a:spcPts val="600"/>
                        </a:spcAft>
                        <a:tabLst>
                          <a:tab pos="1104900" algn="l"/>
                        </a:tabLs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80340" algn="ctr">
                        <a:lnSpc>
                          <a:spcPct val="120000"/>
                        </a:lnSpc>
                        <a:spcAft>
                          <a:spcPts val="600"/>
                        </a:spcAft>
                        <a:tabLst>
                          <a:tab pos="1104900" algn="l"/>
                        </a:tabLs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2010</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80340" algn="ctr">
                        <a:lnSpc>
                          <a:spcPct val="120000"/>
                        </a:lnSpc>
                        <a:spcAft>
                          <a:spcPts val="600"/>
                        </a:spcAft>
                        <a:tabLst>
                          <a:tab pos="1104900" algn="l"/>
                        </a:tabLs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2015</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80340" algn="ctr">
                        <a:lnSpc>
                          <a:spcPct val="120000"/>
                        </a:lnSpc>
                        <a:spcAft>
                          <a:spcPts val="600"/>
                        </a:spcAft>
                        <a:tabLst>
                          <a:tab pos="1104900" algn="l"/>
                        </a:tabLs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2021</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indent="180340" algn="just">
                        <a:lnSpc>
                          <a:spcPct val="120000"/>
                        </a:lnSpc>
                        <a:spcAft>
                          <a:spcPts val="600"/>
                        </a:spcAft>
                        <a:tabLst>
                          <a:tab pos="1104900" algn="l"/>
                        </a:tabLs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Thành thị</a:t>
                      </a:r>
                      <a:endParaRPr lang="en-US" sz="16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ctr">
                        <a:lnSpc>
                          <a:spcPct val="120000"/>
                        </a:lnSpc>
                        <a:spcAft>
                          <a:spcPts val="600"/>
                        </a:spcAft>
                        <a:tabLst>
                          <a:tab pos="1104900" algn="l"/>
                        </a:tabLs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30.4</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ctr">
                        <a:lnSpc>
                          <a:spcPct val="120000"/>
                        </a:lnSpc>
                        <a:spcAft>
                          <a:spcPts val="600"/>
                        </a:spcAft>
                        <a:tabLst>
                          <a:tab pos="1104900" algn="l"/>
                        </a:tabLs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33.5</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ctr">
                        <a:lnSpc>
                          <a:spcPct val="120000"/>
                        </a:lnSpc>
                        <a:spcAft>
                          <a:spcPts val="600"/>
                        </a:spcAft>
                        <a:tabLst>
                          <a:tab pos="1104900" algn="l"/>
                        </a:tabLs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37.1</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0">
                <a:tc>
                  <a:txBody>
                    <a:bodyPr/>
                    <a:lstStyle/>
                    <a:p>
                      <a:pPr indent="180340" algn="just">
                        <a:lnSpc>
                          <a:spcPct val="120000"/>
                        </a:lnSpc>
                        <a:spcAft>
                          <a:spcPts val="600"/>
                        </a:spcAft>
                        <a:tabLst>
                          <a:tab pos="1104900" algn="l"/>
                        </a:tabLs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Nông thôn</a:t>
                      </a:r>
                      <a:endParaRPr lang="en-US" sz="16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ctr">
                        <a:lnSpc>
                          <a:spcPct val="120000"/>
                        </a:lnSpc>
                        <a:spcAft>
                          <a:spcPts val="600"/>
                        </a:spcAft>
                        <a:tabLst>
                          <a:tab pos="1104900" algn="l"/>
                        </a:tabLs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69.6</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ctr">
                        <a:lnSpc>
                          <a:spcPct val="120000"/>
                        </a:lnSpc>
                        <a:spcAft>
                          <a:spcPts val="600"/>
                        </a:spcAft>
                        <a:tabLst>
                          <a:tab pos="1104900" algn="l"/>
                        </a:tabLs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66.5</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ctr">
                        <a:lnSpc>
                          <a:spcPct val="120000"/>
                        </a:lnSpc>
                        <a:spcAft>
                          <a:spcPts val="600"/>
                        </a:spcAft>
                        <a:tabLst>
                          <a:tab pos="1104900" algn="l"/>
                        </a:tabLs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62.9</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30" name="Rectangle 1"/>
          <p:cNvSpPr>
            <a:spLocks noChangeArrowheads="1"/>
          </p:cNvSpPr>
          <p:nvPr/>
        </p:nvSpPr>
        <p:spPr bwMode="auto">
          <a:xfrm>
            <a:off x="1500971" y="2401308"/>
            <a:ext cx="4570548" cy="79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180975" eaLnBrk="0" fontAlgn="base" hangingPunct="0">
              <a:spcBef>
                <a:spcPct val="0"/>
              </a:spcBef>
              <a:spcAft>
                <a:spcPct val="0"/>
              </a:spcAft>
              <a:tabLst>
                <a:tab pos="1104900" algn="l"/>
              </a:tabLst>
              <a:defRPr>
                <a:solidFill>
                  <a:schemeClr val="tx1"/>
                </a:solidFill>
                <a:latin typeface="Arial" panose="020B0604020202020204" pitchFamily="34" charset="0"/>
              </a:defRPr>
            </a:lvl1pPr>
            <a:lvl2pPr eaLnBrk="0" fontAlgn="base" hangingPunct="0">
              <a:spcBef>
                <a:spcPct val="0"/>
              </a:spcBef>
              <a:spcAft>
                <a:spcPct val="0"/>
              </a:spcAft>
              <a:tabLst>
                <a:tab pos="1104900" algn="l"/>
              </a:tabLst>
              <a:defRPr>
                <a:solidFill>
                  <a:schemeClr val="tx1"/>
                </a:solidFill>
                <a:latin typeface="Arial" panose="020B0604020202020204" pitchFamily="34" charset="0"/>
              </a:defRPr>
            </a:lvl2pPr>
            <a:lvl3pPr eaLnBrk="0" fontAlgn="base" hangingPunct="0">
              <a:spcBef>
                <a:spcPct val="0"/>
              </a:spcBef>
              <a:spcAft>
                <a:spcPct val="0"/>
              </a:spcAft>
              <a:tabLst>
                <a:tab pos="1104900" algn="l"/>
              </a:tabLst>
              <a:defRPr>
                <a:solidFill>
                  <a:schemeClr val="tx1"/>
                </a:solidFill>
                <a:latin typeface="Arial" panose="020B0604020202020204" pitchFamily="34" charset="0"/>
              </a:defRPr>
            </a:lvl3pPr>
            <a:lvl4pPr eaLnBrk="0" fontAlgn="base" hangingPunct="0">
              <a:spcBef>
                <a:spcPct val="0"/>
              </a:spcBef>
              <a:spcAft>
                <a:spcPct val="0"/>
              </a:spcAft>
              <a:tabLst>
                <a:tab pos="1104900" algn="l"/>
              </a:tabLst>
              <a:defRPr>
                <a:solidFill>
                  <a:schemeClr val="tx1"/>
                </a:solidFill>
                <a:latin typeface="Arial" panose="020B0604020202020204" pitchFamily="34" charset="0"/>
              </a:defRPr>
            </a:lvl4pPr>
            <a:lvl5pPr eaLnBrk="0" fontAlgn="base" hangingPunct="0">
              <a:spcBef>
                <a:spcPct val="0"/>
              </a:spcBef>
              <a:spcAft>
                <a:spcPct val="0"/>
              </a:spcAft>
              <a:tabLst>
                <a:tab pos="1104900" algn="l"/>
              </a:tabLst>
              <a:defRPr>
                <a:solidFill>
                  <a:schemeClr val="tx1"/>
                </a:solidFill>
                <a:latin typeface="Arial" panose="020B0604020202020204" pitchFamily="34" charset="0"/>
              </a:defRPr>
            </a:lvl5pPr>
            <a:lvl6pPr eaLnBrk="0" fontAlgn="base" hangingPunct="0">
              <a:spcBef>
                <a:spcPct val="0"/>
              </a:spcBef>
              <a:spcAft>
                <a:spcPct val="0"/>
              </a:spcAft>
              <a:tabLst>
                <a:tab pos="1104900" algn="l"/>
              </a:tabLst>
              <a:defRPr>
                <a:solidFill>
                  <a:schemeClr val="tx1"/>
                </a:solidFill>
                <a:latin typeface="Arial" panose="020B0604020202020204" pitchFamily="34" charset="0"/>
              </a:defRPr>
            </a:lvl6pPr>
            <a:lvl7pPr eaLnBrk="0" fontAlgn="base" hangingPunct="0">
              <a:spcBef>
                <a:spcPct val="0"/>
              </a:spcBef>
              <a:spcAft>
                <a:spcPct val="0"/>
              </a:spcAft>
              <a:tabLst>
                <a:tab pos="1104900" algn="l"/>
              </a:tabLst>
              <a:defRPr>
                <a:solidFill>
                  <a:schemeClr val="tx1"/>
                </a:solidFill>
                <a:latin typeface="Arial" panose="020B0604020202020204" pitchFamily="34" charset="0"/>
              </a:defRPr>
            </a:lvl7pPr>
            <a:lvl8pPr eaLnBrk="0" fontAlgn="base" hangingPunct="0">
              <a:spcBef>
                <a:spcPct val="0"/>
              </a:spcBef>
              <a:spcAft>
                <a:spcPct val="0"/>
              </a:spcAft>
              <a:tabLst>
                <a:tab pos="1104900" algn="l"/>
              </a:tabLst>
              <a:defRPr>
                <a:solidFill>
                  <a:schemeClr val="tx1"/>
                </a:solidFill>
                <a:latin typeface="Arial" panose="020B0604020202020204" pitchFamily="34" charset="0"/>
              </a:defRPr>
            </a:lvl8pPr>
            <a:lvl9pPr eaLnBrk="0" fontAlgn="base" hangingPunct="0">
              <a:spcBef>
                <a:spcPct val="0"/>
              </a:spcBef>
              <a:spcAft>
                <a:spcPct val="0"/>
              </a:spcAft>
              <a:tabLst>
                <a:tab pos="1104900" algn="l"/>
              </a:tabLst>
              <a:defRPr>
                <a:solidFill>
                  <a:schemeClr val="tx1"/>
                </a:solidFill>
                <a:latin typeface="Arial" panose="020B0604020202020204" pitchFamily="34" charset="0"/>
              </a:defRPr>
            </a:lvl9pPr>
          </a:lstStyle>
          <a:p>
            <a:pPr marL="0" marR="0" lvl="0" indent="180975" algn="ctr" defTabSz="914400" rtl="0" eaLnBrk="0" fontAlgn="base" latinLnBrk="0" hangingPunct="0">
              <a:lnSpc>
                <a:spcPct val="150000"/>
              </a:lnSpc>
              <a:spcBef>
                <a:spcPct val="0"/>
              </a:spcBef>
              <a:spcAft>
                <a:spcPct val="0"/>
              </a:spcAft>
              <a:buClrTx/>
              <a:buSzTx/>
              <a:buFontTx/>
              <a:buNone/>
              <a:tabLst>
                <a:tab pos="1104900" algn="l"/>
              </a:tabLst>
            </a:pP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Bảng</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6.3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Cơ</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cấu</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dân</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số</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theo</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giới</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khu</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vực</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thành</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thị</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và</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nông</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thôn</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ở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nước</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ta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giai</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a:t>
            </a:r>
            <a:r>
              <a:rPr kumimoji="0" lang="en-US" altLang="en-US" sz="1600" b="1" u="none" strike="noStrike" cap="none" normalizeH="0" baseline="0" dirty="0" err="1">
                <a:ln>
                  <a:noFill/>
                </a:ln>
                <a:solidFill>
                  <a:srgbClr val="0070C0"/>
                </a:solidFill>
                <a:effectLst/>
                <a:latin typeface="#9Slide03 Oswald Light" panose="00000400000000000000" pitchFamily="2" charset="0"/>
                <a:ea typeface="Times New Roman" panose="02020603050405020304" pitchFamily="18" charset="0"/>
              </a:rPr>
              <a:t>đoạn</a:t>
            </a:r>
            <a:r>
              <a:rPr kumimoji="0" lang="en-US" altLang="en-US" sz="1600" b="1"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rPr>
              <a:t> 2010 - 2021</a:t>
            </a:r>
            <a:endParaRPr kumimoji="0" lang="en-US" altLang="en-US" sz="1400" b="0" u="none" strike="noStrike" cap="none" normalizeH="0" baseline="0" dirty="0">
              <a:ln>
                <a:noFill/>
              </a:ln>
              <a:solidFill>
                <a:srgbClr val="0070C0"/>
              </a:solidFill>
              <a:effectLst/>
              <a:latin typeface="#9Slide03 Oswald Light" panose="00000400000000000000" pitchFamily="2" charset="0"/>
              <a:ea typeface="Times New Roman" panose="02020603050405020304" pitchFamily="18" charset="0"/>
            </a:endParaRPr>
          </a:p>
        </p:txBody>
      </p:sp>
      <p:sp>
        <p:nvSpPr>
          <p:cNvPr id="35" name="TextBox 34"/>
          <p:cNvSpPr txBox="1"/>
          <p:nvPr/>
        </p:nvSpPr>
        <p:spPr>
          <a:xfrm>
            <a:off x="1463416" y="4103093"/>
            <a:ext cx="3434308" cy="465320"/>
          </a:xfrm>
          <a:prstGeom prst="rect">
            <a:avLst/>
          </a:prstGeom>
          <a:noFill/>
        </p:spPr>
        <p:txBody>
          <a:bodyPr wrap="square">
            <a:spAutoFit/>
          </a:bodyPr>
          <a:lstStyle/>
          <a:p>
            <a:pPr marL="0" marR="0" lvl="0" indent="180975" algn="ctr" defTabSz="914400" rtl="0" eaLnBrk="0" fontAlgn="base" latinLnBrk="0" hangingPunct="0">
              <a:lnSpc>
                <a:spcPct val="150000"/>
              </a:lnSpc>
              <a:spcBef>
                <a:spcPct val="0"/>
              </a:spcBef>
              <a:spcAft>
                <a:spcPct val="0"/>
              </a:spcAft>
              <a:buClrTx/>
              <a:buSzTx/>
              <a:buFontTx/>
              <a:buNone/>
              <a:tabLst>
                <a:tab pos="1104900" algn="l"/>
              </a:tabLst>
            </a:pPr>
            <a:r>
              <a:rPr kumimoji="0" lang="en-US" altLang="en-US" sz="1800" b="0" u="none" strike="noStrike" cap="none" normalizeH="0" baseline="0" dirty="0" err="1">
                <a:ln>
                  <a:noFill/>
                </a:ln>
                <a:solidFill>
                  <a:srgbClr val="0070C0"/>
                </a:solidFill>
                <a:effectLst/>
                <a:latin typeface="#9Slide03 Oswald Light" panose="00000400000000000000" pitchFamily="2" charset="0"/>
                <a:ea typeface="Cambria" panose="02040503050406030204" pitchFamily="18" charset="0"/>
                <a:cs typeface="Times New Roman" panose="02020603050405020304" pitchFamily="18" charset="0"/>
              </a:rPr>
              <a:t>Nguồn</a:t>
            </a:r>
            <a:r>
              <a:rPr kumimoji="0" lang="en-US" altLang="en-US" sz="1800" b="0" u="none" strike="noStrike" cap="none" normalizeH="0" baseline="0" dirty="0">
                <a:ln>
                  <a:noFill/>
                </a:ln>
                <a:solidFill>
                  <a:srgbClr val="0070C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rgbClr val="0070C0"/>
                </a:solidFill>
                <a:effectLst/>
                <a:latin typeface="#9Slide03 Oswald Light" panose="00000400000000000000" pitchFamily="2" charset="0"/>
                <a:ea typeface="Cambria" panose="02040503050406030204" pitchFamily="18" charset="0"/>
                <a:cs typeface="Times New Roman" panose="02020603050405020304" pitchFamily="18" charset="0"/>
              </a:rPr>
              <a:t>Niên</a:t>
            </a:r>
            <a:r>
              <a:rPr kumimoji="0" lang="en-US" altLang="en-US" sz="1800" b="0" u="none" strike="noStrike" cap="none" normalizeH="0" baseline="0" dirty="0">
                <a:ln>
                  <a:noFill/>
                </a:ln>
                <a:solidFill>
                  <a:srgbClr val="0070C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rgbClr val="0070C0"/>
                </a:solidFill>
                <a:effectLst/>
                <a:latin typeface="#9Slide03 Oswald Light" panose="00000400000000000000" pitchFamily="2" charset="0"/>
                <a:ea typeface="Cambria" panose="02040503050406030204" pitchFamily="18" charset="0"/>
                <a:cs typeface="Times New Roman" panose="02020603050405020304" pitchFamily="18" charset="0"/>
              </a:rPr>
              <a:t>giám</a:t>
            </a:r>
            <a:r>
              <a:rPr kumimoji="0" lang="en-US" altLang="en-US" sz="1800" b="0" u="none" strike="noStrike" cap="none" normalizeH="0" baseline="0" dirty="0">
                <a:ln>
                  <a:noFill/>
                </a:ln>
                <a:solidFill>
                  <a:srgbClr val="0070C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rgbClr val="0070C0"/>
                </a:solidFill>
                <a:effectLst/>
                <a:latin typeface="#9Slide03 Oswald Light" panose="00000400000000000000" pitchFamily="2" charset="0"/>
                <a:ea typeface="Cambria" panose="02040503050406030204" pitchFamily="18" charset="0"/>
                <a:cs typeface="Times New Roman" panose="02020603050405020304" pitchFamily="18" charset="0"/>
              </a:rPr>
              <a:t>Thống</a:t>
            </a:r>
            <a:r>
              <a:rPr kumimoji="0" lang="en-US" altLang="en-US" sz="1800" b="0" u="none" strike="noStrike" cap="none" normalizeH="0" baseline="0" dirty="0">
                <a:ln>
                  <a:noFill/>
                </a:ln>
                <a:solidFill>
                  <a:srgbClr val="0070C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rgbClr val="0070C0"/>
                </a:solidFill>
                <a:effectLst/>
                <a:latin typeface="#9Slide03 Oswald Light" panose="00000400000000000000" pitchFamily="2" charset="0"/>
                <a:ea typeface="Cambria" panose="02040503050406030204" pitchFamily="18" charset="0"/>
                <a:cs typeface="Times New Roman" panose="02020603050405020304" pitchFamily="18" charset="0"/>
              </a:rPr>
              <a:t>kê</a:t>
            </a:r>
            <a:r>
              <a:rPr kumimoji="0" lang="en-US" altLang="en-US" sz="1800" b="0" u="none" strike="noStrike" cap="none" normalizeH="0" baseline="0" dirty="0">
                <a:ln>
                  <a:noFill/>
                </a:ln>
                <a:solidFill>
                  <a:srgbClr val="0070C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rgbClr val="0070C0"/>
                </a:solidFill>
                <a:effectLst/>
                <a:latin typeface="#9Slide03 Oswald Light" panose="00000400000000000000" pitchFamily="2" charset="0"/>
                <a:ea typeface="Cambria" panose="02040503050406030204" pitchFamily="18" charset="0"/>
                <a:cs typeface="Times New Roman" panose="02020603050405020304" pitchFamily="18" charset="0"/>
              </a:rPr>
              <a:t>năm</a:t>
            </a:r>
            <a:r>
              <a:rPr kumimoji="0" lang="en-US" altLang="en-US" sz="1800" b="0" u="none" strike="noStrike" cap="none" normalizeH="0" baseline="0" dirty="0">
                <a:ln>
                  <a:noFill/>
                </a:ln>
                <a:solidFill>
                  <a:srgbClr val="0070C0"/>
                </a:solidFill>
                <a:effectLst/>
                <a:latin typeface="#9Slide03 Oswald Light" panose="00000400000000000000" pitchFamily="2" charset="0"/>
                <a:ea typeface="Cambria" panose="02040503050406030204" pitchFamily="18" charset="0"/>
                <a:cs typeface="Times New Roman" panose="02020603050405020304" pitchFamily="18" charset="0"/>
              </a:rPr>
              <a:t> 2022</a:t>
            </a:r>
            <a:endParaRPr kumimoji="0" lang="en-US" altLang="en-US" sz="2400" b="0" u="none" strike="noStrike" cap="none" normalizeH="0" baseline="0" dirty="0">
              <a:ln>
                <a:noFill/>
              </a:ln>
              <a:solidFill>
                <a:srgbClr val="0070C0"/>
              </a:solidFill>
              <a:effectLst/>
              <a:latin typeface="#9Slide03 Oswald Light" panose="000004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34792" y="753672"/>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pic>
        <p:nvPicPr>
          <p:cNvPr id="3" name="Picture 2"/>
          <p:cNvPicPr>
            <a:picLocks noChangeAspect="1"/>
          </p:cNvPicPr>
          <p:nvPr/>
        </p:nvPicPr>
        <p:blipFill rotWithShape="1">
          <a:blip r:embed="rId3"/>
          <a:srcRect l="-557" t="9121" r="557" b="-9121"/>
          <a:stretch>
            <a:fillRect/>
          </a:stretch>
        </p:blipFill>
        <p:spPr>
          <a:xfrm>
            <a:off x="13192471" y="2747512"/>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17" y="2181512"/>
            <a:ext cx="3106850" cy="4208834"/>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6"/>
          <a:srcRect t="3244"/>
          <a:stretch>
            <a:fillRect/>
          </a:stretch>
        </p:blipFill>
        <p:spPr>
          <a:xfrm>
            <a:off x="2477111" y="1826444"/>
            <a:ext cx="7887657" cy="4304581"/>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9" name="TextBox 28"/>
          <p:cNvSpPr txBox="1"/>
          <p:nvPr/>
        </p:nvSpPr>
        <p:spPr>
          <a:xfrm>
            <a:off x="3945462" y="6389204"/>
            <a:ext cx="5211732" cy="646331"/>
          </a:xfrm>
          <a:prstGeom prst="rect">
            <a:avLst/>
          </a:prstGeom>
          <a:noFill/>
        </p:spPr>
        <p:txBody>
          <a:bodyPr wrap="square">
            <a:spAutoFit/>
          </a:bodyPr>
          <a:lstStyle/>
          <a:p>
            <a:r>
              <a:rPr lang="en-US" dirty="0">
                <a:latin typeface="#9Slide03 Oswald Light" panose="00000400000000000000" pitchFamily="2" charset="0"/>
                <a:hlinkClick r:id="rId7"/>
              </a:rPr>
              <a:t>https://www.youtube.com/watch?v=VJRTyWUfTV4</a:t>
            </a:r>
            <a:endParaRPr lang="en-US" dirty="0">
              <a:latin typeface="#9Slide03 Oswald Light" panose="00000400000000000000" pitchFamily="2" charset="0"/>
            </a:endParaRPr>
          </a:p>
          <a:p>
            <a:endParaRPr lang="en-US" dirty="0">
              <a:latin typeface="#9Slide03 Oswald Light" panose="00000400000000000000" pitchFamily="2" charset="0"/>
            </a:endParaRPr>
          </a:p>
        </p:txBody>
      </p:sp>
      <p:pic>
        <p:nvPicPr>
          <p:cNvPr id="6" name="Picture 5"/>
          <p:cNvPicPr>
            <a:picLocks noChangeAspect="1"/>
          </p:cNvPicPr>
          <p:nvPr/>
        </p:nvPicPr>
        <p:blipFill>
          <a:blip r:embed="rId8"/>
          <a:stretch>
            <a:fillRect/>
          </a:stretch>
        </p:blipFill>
        <p:spPr>
          <a:xfrm>
            <a:off x="11353800" y="6039805"/>
            <a:ext cx="921026" cy="804703"/>
          </a:xfrm>
          <a:prstGeom prst="rect">
            <a:avLst/>
          </a:prstGeom>
        </p:spPr>
      </p:pic>
      <p:sp>
        <p:nvSpPr>
          <p:cNvPr id="8" name="Rectangle: Single Corner Snipped 7"/>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0" name="Rectangle: Single Corner Snipped 9"/>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11" name="Rectangle: Single Corner Snipped 10"/>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0582966" y="4045149"/>
            <a:ext cx="1241268" cy="164274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p:cNvPicPr>
            <a:picLocks noChangeAspect="1"/>
          </p:cNvPicPr>
          <p:nvPr/>
        </p:nvPicPr>
        <p:blipFill>
          <a:blip r:embed="rId7"/>
          <a:stretch>
            <a:fillRect/>
          </a:stretch>
        </p:blipFill>
        <p:spPr>
          <a:xfrm>
            <a:off x="11353800" y="6039805"/>
            <a:ext cx="921026" cy="804703"/>
          </a:xfrm>
          <a:prstGeom prst="rect">
            <a:avLst/>
          </a:prstGeom>
        </p:spPr>
      </p:pic>
      <p:sp>
        <p:nvSpPr>
          <p:cNvPr id="14" name="Rectangle: Single Corner Snipped 13"/>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5" name="Rectangle: Single Corner Snipped 14"/>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19" name="Rectangle: Single Corner Snipped 18"/>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graphicFrame>
        <p:nvGraphicFramePr>
          <p:cNvPr id="2" name="Table 1"/>
          <p:cNvGraphicFramePr>
            <a:graphicFrameLocks noGrp="1"/>
          </p:cNvGraphicFramePr>
          <p:nvPr/>
        </p:nvGraphicFramePr>
        <p:xfrm>
          <a:off x="116442" y="2679192"/>
          <a:ext cx="11874592" cy="4178808"/>
        </p:xfrm>
        <a:graphic>
          <a:graphicData uri="http://schemas.openxmlformats.org/drawingml/2006/table">
            <a:tbl>
              <a:tblPr firstRow="1" firstCol="1" bandRow="1"/>
              <a:tblGrid>
                <a:gridCol w="2367541"/>
                <a:gridCol w="4497454"/>
                <a:gridCol w="2453219"/>
                <a:gridCol w="2556378"/>
              </a:tblGrid>
              <a:tr h="386890">
                <a:tc gridSpan="2">
                  <a:txBody>
                    <a:bodyPr/>
                    <a:lstStyle/>
                    <a:p>
                      <a:pPr indent="180340" algn="ctr">
                        <a:lnSpc>
                          <a:spcPct val="120000"/>
                        </a:lnSpc>
                        <a:spcAft>
                          <a:spcPts val="600"/>
                        </a:spcAft>
                      </a:pPr>
                      <a:r>
                        <a:rPr lang="en-US" sz="24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1. </a:t>
                      </a:r>
                      <a:r>
                        <a:rPr lang="en-US" sz="24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24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24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cPr/>
                </a:tc>
                <a:tc>
                  <a:txBody>
                    <a:bodyPr/>
                    <a:lstStyle/>
                    <a:p>
                      <a:pPr indent="180340" algn="ctr">
                        <a:lnSpc>
                          <a:spcPct val="120000"/>
                        </a:lnSpc>
                        <a:spcAft>
                          <a:spcPts val="600"/>
                        </a:spcAft>
                      </a:pPr>
                      <a:r>
                        <a:rPr lang="en-US" sz="24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Thuận</a:t>
                      </a:r>
                      <a:r>
                        <a:rPr lang="en-US" sz="24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lợi</a:t>
                      </a:r>
                      <a:endParaRPr lang="en-US" sz="24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24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Khó</a:t>
                      </a:r>
                      <a:r>
                        <a:rPr lang="en-US" sz="24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khăn</a:t>
                      </a:r>
                      <a:endParaRPr lang="en-US" sz="24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406463">
                <a:tc>
                  <a:txBody>
                    <a:bodyPr/>
                    <a:lstStyle/>
                    <a:p>
                      <a:pPr indent="180340" algn="l">
                        <a:lnSpc>
                          <a:spcPct val="120000"/>
                        </a:lnSpc>
                        <a:spcAft>
                          <a:spcPts val="600"/>
                        </a:spcAft>
                      </a:pP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Quy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endParaRPr lang="en-US" sz="24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Quy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lớn</a:t>
                      </a:r>
                      <a:r>
                        <a:rPr lang="vi-VN"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98,5 triệu người</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(2021)</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Thứ</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3 ĐNA</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Thứ</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15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trên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TG</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rowSpan="2">
                  <a:txBody>
                    <a:bodyPr/>
                    <a:lstStyle/>
                    <a:p>
                      <a:pPr indent="180340" algn="just">
                        <a:lnSpc>
                          <a:spcPct val="120000"/>
                        </a:lnSpc>
                        <a:spcAft>
                          <a:spcPts val="600"/>
                        </a:spcAft>
                      </a:pP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Nguồn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lao</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động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dồi</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dào</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trường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tiêu</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thụ</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rộng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lớn</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rowSpan="2">
                  <a:txBody>
                    <a:bodyPr/>
                    <a:lstStyle/>
                    <a:p>
                      <a:pPr indent="180340" algn="just">
                        <a:lnSpc>
                          <a:spcPct val="120000"/>
                        </a:lnSpc>
                        <a:spcAft>
                          <a:spcPts val="600"/>
                        </a:spcAft>
                      </a:pP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Gây</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sức</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ép</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đến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sự</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KT,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giải</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quyết</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vấn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đề</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XH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MT</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1824773">
                <a:tc>
                  <a:txBody>
                    <a:bodyPr/>
                    <a:lstStyle/>
                    <a:p>
                      <a:pPr indent="180340" algn="l">
                        <a:lnSpc>
                          <a:spcPct val="120000"/>
                        </a:lnSpc>
                        <a:spcAft>
                          <a:spcPts val="600"/>
                        </a:spcAft>
                      </a:pP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Tình</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hình</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gia</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endParaRPr lang="en-US" sz="24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- 1954 – 1960: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Bùng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nổ</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(3,9%/</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năm</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- 1989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đến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nay: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giảm</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nhưng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quy</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vẫn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trung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bình</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triệu</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người</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năm</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vMerge="1">
                  <a:tcPr/>
                </a:tc>
                <a:tc vMerge="1">
                  <a:tcPr/>
                </a:tc>
              </a:tr>
            </a:tbl>
          </a:graphicData>
        </a:graphic>
      </p:graphicFrame>
      <p:sp>
        <p:nvSpPr>
          <p:cNvPr id="3" name="Freeform 47"/>
          <p:cNvSpPr/>
          <p:nvPr/>
        </p:nvSpPr>
        <p:spPr>
          <a:xfrm>
            <a:off x="4687364" y="832919"/>
            <a:ext cx="3552400"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66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đặc</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điểm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4" name="Sun 3"/>
          <p:cNvSpPr/>
          <p:nvPr/>
        </p:nvSpPr>
        <p:spPr>
          <a:xfrm>
            <a:off x="3880675" y="776359"/>
            <a:ext cx="800443" cy="772149"/>
          </a:xfrm>
          <a:prstGeom prst="sun">
            <a:avLst>
              <a:gd name="adj" fmla="val 17203"/>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1</a:t>
            </a:r>
            <a:endParaRPr lang="en-US" sz="2800" b="1" dirty="0">
              <a:latin typeface="#9Slide03 Bebas Neue Bold" panose="020B0606020202050201" pitchFamily="34" charset="0"/>
            </a:endParaRPr>
          </a:p>
        </p:txBody>
      </p:sp>
      <p:sp>
        <p:nvSpPr>
          <p:cNvPr id="5" name="TextBox 4"/>
          <p:cNvSpPr txBox="1"/>
          <p:nvPr/>
        </p:nvSpPr>
        <p:spPr>
          <a:xfrm>
            <a:off x="347615" y="1760010"/>
            <a:ext cx="5845426" cy="446276"/>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en-US" sz="2000" b="1" dirty="0" smtClean="0">
                <a:solidFill>
                  <a:srgbClr val="FF0000"/>
                </a:solidFill>
                <a:latin typeface="#9Slide03 Oswald Light" panose="00000400000000000000" pitchFamily="2" charset="0"/>
                <a:ea typeface="Noto Sans Symbols"/>
                <a:cs typeface="Noto Sans Symbols"/>
              </a:rPr>
              <a:t>NHÓM</a:t>
            </a:r>
            <a:r>
              <a:rPr lang="vi-VN" sz="2000" b="1" dirty="0" smtClean="0">
                <a:solidFill>
                  <a:srgbClr val="FF0000"/>
                </a:solidFill>
                <a:effectLst/>
                <a:latin typeface="#9Slide03 Oswald Light" panose="00000400000000000000" pitchFamily="2" charset="0"/>
                <a:ea typeface="Noto Sans Symbols"/>
                <a:cs typeface="Noto Sans Symbols"/>
              </a:rPr>
              <a:t> </a:t>
            </a:r>
            <a:r>
              <a:rPr lang="en-US" sz="2000" b="1" dirty="0">
                <a:solidFill>
                  <a:srgbClr val="FF0000"/>
                </a:solidFill>
                <a:effectLst/>
                <a:latin typeface="#9Slide03 Oswald Light" panose="00000400000000000000" pitchFamily="2" charset="0"/>
                <a:ea typeface="Noto Sans Symbols"/>
                <a:cs typeface="Noto Sans Symbols"/>
              </a:rPr>
              <a:t>1</a:t>
            </a:r>
            <a:r>
              <a:rPr lang="vi-VN" sz="2000" b="1" dirty="0">
                <a:solidFill>
                  <a:srgbClr val="FF0000"/>
                </a:solidFill>
                <a:effectLst/>
                <a:latin typeface="#9Slide03 Oswald Light" panose="00000400000000000000" pitchFamily="2" charset="0"/>
                <a:ea typeface="Noto Sans Symbols"/>
                <a:cs typeface="Noto Sans Symbols"/>
              </a:rPr>
              <a:t>: </a:t>
            </a:r>
            <a:r>
              <a:rPr lang="en-US" sz="2000" b="1" dirty="0">
                <a:solidFill>
                  <a:srgbClr val="FF0000"/>
                </a:solidFill>
                <a:effectLst/>
                <a:latin typeface="#9Slide03 Oswald Light" panose="00000400000000000000" pitchFamily="2" charset="0"/>
                <a:ea typeface="Noto Sans Symbols"/>
                <a:cs typeface="Noto Sans Symbols"/>
              </a:rPr>
              <a:t>QUY MÔ VÀ TÌNH HÌNH GIA TĂNG DÂN SỐ</a:t>
            </a:r>
            <a:endParaRPr lang="en-US" sz="2000" b="1" dirty="0">
              <a:solidFill>
                <a:srgbClr val="FF0000"/>
              </a:solidFill>
              <a:effectLst/>
              <a:latin typeface="#9Slide03 Oswald Light" panose="00000400000000000000" pitchFamily="2" charset="0"/>
              <a:ea typeface="Noto Sans Symbols"/>
              <a:cs typeface="Noto Sans Symbols"/>
            </a:endParaRPr>
          </a:p>
        </p:txBody>
      </p:sp>
      <p:sp>
        <p:nvSpPr>
          <p:cNvPr id="7" name="TextBox 6"/>
          <p:cNvSpPr txBox="1"/>
          <p:nvPr/>
        </p:nvSpPr>
        <p:spPr>
          <a:xfrm>
            <a:off x="4698826" y="2159710"/>
            <a:ext cx="2603865" cy="535531"/>
          </a:xfrm>
          <a:prstGeom prst="rect">
            <a:avLst/>
          </a:prstGeom>
          <a:solidFill>
            <a:schemeClr val="accent4">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a:t>
            </a:r>
            <a:r>
              <a:rPr lang="en-US" sz="2400" b="1" dirty="0" smtClean="0">
                <a:solidFill>
                  <a:srgbClr val="FF0000"/>
                </a:solidFill>
                <a:latin typeface="#9Slide03 Bebas Neue Bold" panose="020B0606020202050201" pitchFamily="34" charset="0"/>
                <a:ea typeface="Times New Roman" panose="02020603050405020304" pitchFamily="18" charset="0"/>
              </a:rPr>
              <a:t>NHÓM </a:t>
            </a:r>
            <a:r>
              <a:rPr lang="en-US" sz="2400" b="1" dirty="0">
                <a:solidFill>
                  <a:srgbClr val="FF0000"/>
                </a:solidFill>
                <a:latin typeface="#9Slide03 Bebas Neue Bold" panose="020B0606020202050201" pitchFamily="34" charset="0"/>
                <a:ea typeface="Times New Roman" panose="02020603050405020304" pitchFamily="18" charset="0"/>
              </a:rPr>
              <a:t>1</a:t>
            </a:r>
            <a:endParaRPr lang="en-US" sz="2400" b="1" dirty="0">
              <a:solidFill>
                <a:srgbClr val="FF0000"/>
              </a:solidFill>
              <a:latin typeface="#9Slide03 Bebas Neue Bold" panose="020B0606020202050201" pitchFamily="34" charset="0"/>
              <a:ea typeface="Times New Roman" panose="02020603050405020304" pitchFamily="18" charset="0"/>
            </a:endParaRPr>
          </a:p>
        </p:txBody>
      </p:sp>
      <p:pic>
        <p:nvPicPr>
          <p:cNvPr id="23" name="Picture 22"/>
          <p:cNvPicPr>
            <a:picLocks noChangeAspect="1"/>
          </p:cNvPicPr>
          <p:nvPr/>
        </p:nvPicPr>
        <p:blipFill rotWithShape="1">
          <a:blip r:embed="rId8"/>
          <a:srcRect t="3244"/>
          <a:stretch>
            <a:fillRect/>
          </a:stretch>
        </p:blipFill>
        <p:spPr>
          <a:xfrm>
            <a:off x="-1849475" y="3210181"/>
            <a:ext cx="1675516" cy="91439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0582775" y="3539785"/>
            <a:ext cx="1241268" cy="164274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p:cNvPicPr>
            <a:picLocks noChangeAspect="1"/>
          </p:cNvPicPr>
          <p:nvPr/>
        </p:nvPicPr>
        <p:blipFill>
          <a:blip r:embed="rId7"/>
          <a:stretch>
            <a:fillRect/>
          </a:stretch>
        </p:blipFill>
        <p:spPr>
          <a:xfrm>
            <a:off x="11353800" y="6039805"/>
            <a:ext cx="921026" cy="804703"/>
          </a:xfrm>
          <a:prstGeom prst="rect">
            <a:avLst/>
          </a:prstGeom>
        </p:spPr>
      </p:pic>
      <p:sp>
        <p:nvSpPr>
          <p:cNvPr id="14" name="Rectangle: Single Corner Snipped 13"/>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5" name="Rectangle: Single Corner Snipped 14"/>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19" name="Rectangle: Single Corner Snipped 18"/>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
        <p:nvSpPr>
          <p:cNvPr id="3" name="Freeform 47"/>
          <p:cNvSpPr/>
          <p:nvPr/>
        </p:nvSpPr>
        <p:spPr>
          <a:xfrm>
            <a:off x="4627903" y="739430"/>
            <a:ext cx="3552400"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66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đặc</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điểm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4" name="Sun 3"/>
          <p:cNvSpPr/>
          <p:nvPr/>
        </p:nvSpPr>
        <p:spPr>
          <a:xfrm>
            <a:off x="3821214" y="682870"/>
            <a:ext cx="800443" cy="772149"/>
          </a:xfrm>
          <a:prstGeom prst="sun">
            <a:avLst>
              <a:gd name="adj" fmla="val 17203"/>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1</a:t>
            </a:r>
            <a:endParaRPr lang="en-US" sz="2800" b="1" dirty="0">
              <a:latin typeface="#9Slide03 Bebas Neue Bold" panose="020B0606020202050201" pitchFamily="34" charset="0"/>
            </a:endParaRPr>
          </a:p>
        </p:txBody>
      </p:sp>
      <p:sp>
        <p:nvSpPr>
          <p:cNvPr id="7" name="TextBox 6"/>
          <p:cNvSpPr txBox="1"/>
          <p:nvPr/>
        </p:nvSpPr>
        <p:spPr>
          <a:xfrm>
            <a:off x="4869753" y="2111942"/>
            <a:ext cx="2603865" cy="535531"/>
          </a:xfrm>
          <a:prstGeom prst="rect">
            <a:avLst/>
          </a:prstGeom>
          <a:solidFill>
            <a:schemeClr val="accent4">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a:t>
            </a:r>
            <a:r>
              <a:rPr lang="en-US" sz="2400" b="1" dirty="0" smtClean="0">
                <a:solidFill>
                  <a:srgbClr val="FF0000"/>
                </a:solidFill>
                <a:latin typeface="#9Slide03 Bebas Neue Bold" panose="020B0606020202050201" pitchFamily="34" charset="0"/>
                <a:ea typeface="Times New Roman" panose="02020603050405020304" pitchFamily="18" charset="0"/>
              </a:rPr>
              <a:t>NHÓM </a:t>
            </a:r>
            <a:r>
              <a:rPr lang="en-US" sz="2400" b="1" dirty="0">
                <a:solidFill>
                  <a:srgbClr val="FF0000"/>
                </a:solidFill>
                <a:latin typeface="#9Slide03 Bebas Neue Bold" panose="020B0606020202050201" pitchFamily="34" charset="0"/>
                <a:ea typeface="Times New Roman" panose="02020603050405020304" pitchFamily="18" charset="0"/>
              </a:rPr>
              <a:t>2</a:t>
            </a:r>
            <a:endParaRPr lang="en-US" sz="2400" b="1" dirty="0">
              <a:solidFill>
                <a:srgbClr val="FF0000"/>
              </a:solidFill>
              <a:latin typeface="#9Slide03 Bebas Neue Bold" panose="020B0606020202050201" pitchFamily="34" charset="0"/>
              <a:ea typeface="Times New Roman" panose="02020603050405020304" pitchFamily="18" charset="0"/>
            </a:endParaRPr>
          </a:p>
        </p:txBody>
      </p:sp>
      <p:sp>
        <p:nvSpPr>
          <p:cNvPr id="6" name="TextBox 5"/>
          <p:cNvSpPr txBox="1"/>
          <p:nvPr/>
        </p:nvSpPr>
        <p:spPr>
          <a:xfrm>
            <a:off x="571955" y="1773324"/>
            <a:ext cx="4186332" cy="446276"/>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en-US" sz="2000" b="1" dirty="0" smtClean="0">
                <a:solidFill>
                  <a:srgbClr val="FF0000"/>
                </a:solidFill>
                <a:latin typeface="#9Slide03 Oswald Light" panose="00000400000000000000" pitchFamily="2" charset="0"/>
                <a:ea typeface="Noto Sans Symbols"/>
                <a:cs typeface="Noto Sans Symbols"/>
              </a:rPr>
              <a:t>NHÓM</a:t>
            </a:r>
            <a:r>
              <a:rPr lang="vi-VN" sz="2000" b="1" dirty="0" smtClean="0">
                <a:solidFill>
                  <a:srgbClr val="FF0000"/>
                </a:solidFill>
                <a:effectLst/>
                <a:latin typeface="#9Slide03 Oswald Light" panose="00000400000000000000" pitchFamily="2" charset="0"/>
                <a:ea typeface="Noto Sans Symbols"/>
                <a:cs typeface="Noto Sans Symbols"/>
              </a:rPr>
              <a:t> </a:t>
            </a:r>
            <a:r>
              <a:rPr lang="en-US" sz="2000" b="1" dirty="0">
                <a:solidFill>
                  <a:srgbClr val="FF0000"/>
                </a:solidFill>
                <a:latin typeface="#9Slide03 Oswald Light" panose="00000400000000000000" pitchFamily="2" charset="0"/>
                <a:ea typeface="Noto Sans Symbols"/>
                <a:cs typeface="Noto Sans Symbols"/>
              </a:rPr>
              <a:t>2</a:t>
            </a:r>
            <a:r>
              <a:rPr lang="vi-VN" sz="2000" b="1" dirty="0">
                <a:solidFill>
                  <a:srgbClr val="FF0000"/>
                </a:solidFill>
                <a:effectLst/>
                <a:latin typeface="#9Slide03 Oswald Light" panose="00000400000000000000" pitchFamily="2" charset="0"/>
                <a:ea typeface="Noto Sans Symbols"/>
                <a:cs typeface="Noto Sans Symbols"/>
              </a:rPr>
              <a:t>: CƠ CẤU DÂN SỐ THEO DÂN TỘC</a:t>
            </a:r>
            <a:endParaRPr lang="en-US" sz="2000" b="1" dirty="0">
              <a:solidFill>
                <a:srgbClr val="FF0000"/>
              </a:solidFill>
              <a:effectLst/>
              <a:latin typeface="#9Slide03 Oswald Light" panose="00000400000000000000" pitchFamily="2" charset="0"/>
              <a:ea typeface="Noto Sans Symbols"/>
              <a:cs typeface="Noto Sans Symbols"/>
            </a:endParaRPr>
          </a:p>
        </p:txBody>
      </p:sp>
      <p:graphicFrame>
        <p:nvGraphicFramePr>
          <p:cNvPr id="11" name="Table 10"/>
          <p:cNvGraphicFramePr>
            <a:graphicFrameLocks noGrp="1"/>
          </p:cNvGraphicFramePr>
          <p:nvPr/>
        </p:nvGraphicFramePr>
        <p:xfrm>
          <a:off x="197343" y="2840682"/>
          <a:ext cx="11626700" cy="3816096"/>
        </p:xfrm>
        <a:graphic>
          <a:graphicData uri="http://schemas.openxmlformats.org/drawingml/2006/table">
            <a:tbl>
              <a:tblPr firstRow="1" firstCol="1" bandRow="1"/>
              <a:tblGrid>
                <a:gridCol w="2206080"/>
                <a:gridCol w="9420620"/>
              </a:tblGrid>
              <a:tr h="392617">
                <a:tc>
                  <a:txBody>
                    <a:bodyPr/>
                    <a:lstStyle/>
                    <a:p>
                      <a:pPr indent="180340" algn="ctr">
                        <a:lnSpc>
                          <a:spcPct val="120000"/>
                        </a:lnSpc>
                        <a:spcAft>
                          <a:spcPts val="600"/>
                        </a:spcAft>
                      </a:pP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24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20000"/>
                        </a:lnSpc>
                        <a:spcAft>
                          <a:spcPts val="600"/>
                        </a:spcAft>
                      </a:pP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Theo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thành</a:t>
                      </a: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phần</a:t>
                      </a: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tộc</a:t>
                      </a:r>
                      <a:endParaRPr lang="en-US" sz="24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800613">
                <a:tc>
                  <a:txBody>
                    <a:bodyPr/>
                    <a:lstStyle/>
                    <a:p>
                      <a:pPr indent="180340" algn="l">
                        <a:lnSpc>
                          <a:spcPct val="120000"/>
                        </a:lnSpc>
                        <a:spcAft>
                          <a:spcPts val="600"/>
                        </a:spcAft>
                      </a:pP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24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indent="180340" algn="just">
                        <a:lnSpc>
                          <a:spcPct val="120000"/>
                        </a:lnSpc>
                        <a:spcAft>
                          <a:spcPts val="600"/>
                        </a:spcAft>
                      </a:pP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Có</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54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tộc</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cùng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sống</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Nhiều</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nhất</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là</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DT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kinh</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(85,3%)</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DT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thiểu</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(14,7%)</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Đoàn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kết</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huy</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kinh</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nghiệm</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sản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xuất</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gìn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giữ</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văn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hóa</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bản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sắc</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tộc</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trong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quá</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trình</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hội</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nhập</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triển</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Có</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&gt; 5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triệu</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kiều</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bào</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đang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đóng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góp</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tích</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cực</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vào</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quá</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trình</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xây</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dựng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hội</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nhập</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0582775" y="3539785"/>
            <a:ext cx="1241268" cy="164274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p:cNvPicPr>
            <a:picLocks noChangeAspect="1"/>
          </p:cNvPicPr>
          <p:nvPr/>
        </p:nvPicPr>
        <p:blipFill>
          <a:blip r:embed="rId7"/>
          <a:stretch>
            <a:fillRect/>
          </a:stretch>
        </p:blipFill>
        <p:spPr>
          <a:xfrm>
            <a:off x="11353800" y="6039805"/>
            <a:ext cx="921026" cy="804703"/>
          </a:xfrm>
          <a:prstGeom prst="rect">
            <a:avLst/>
          </a:prstGeom>
        </p:spPr>
      </p:pic>
      <p:sp>
        <p:nvSpPr>
          <p:cNvPr id="14" name="Rectangle: Single Corner Snipped 13"/>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5" name="Rectangle: Single Corner Snipped 14"/>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19" name="Rectangle: Single Corner Snipped 18"/>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2610" y="1400765"/>
            <a:ext cx="1954977" cy="2712636"/>
          </a:xfrm>
          <a:prstGeom prst="rect">
            <a:avLst/>
          </a:prstGeom>
        </p:spPr>
      </p:pic>
      <p:sp>
        <p:nvSpPr>
          <p:cNvPr id="3" name="Freeform 47"/>
          <p:cNvSpPr/>
          <p:nvPr/>
        </p:nvSpPr>
        <p:spPr>
          <a:xfrm>
            <a:off x="4627903" y="739430"/>
            <a:ext cx="3552400"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66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đặc</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điểm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4" name="Sun 3"/>
          <p:cNvSpPr/>
          <p:nvPr/>
        </p:nvSpPr>
        <p:spPr>
          <a:xfrm>
            <a:off x="3821214" y="682870"/>
            <a:ext cx="800443" cy="772149"/>
          </a:xfrm>
          <a:prstGeom prst="sun">
            <a:avLst>
              <a:gd name="adj" fmla="val 17203"/>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1</a:t>
            </a:r>
            <a:endParaRPr lang="en-US" sz="2800" b="1" dirty="0">
              <a:latin typeface="#9Slide03 Bebas Neue Bold" panose="020B0606020202050201" pitchFamily="34" charset="0"/>
            </a:endParaRPr>
          </a:p>
        </p:txBody>
      </p:sp>
      <p:sp>
        <p:nvSpPr>
          <p:cNvPr id="7" name="TextBox 6"/>
          <p:cNvSpPr txBox="1"/>
          <p:nvPr/>
        </p:nvSpPr>
        <p:spPr>
          <a:xfrm>
            <a:off x="4869753" y="2111942"/>
            <a:ext cx="2603865" cy="535531"/>
          </a:xfrm>
          <a:prstGeom prst="rect">
            <a:avLst/>
          </a:prstGeom>
          <a:solidFill>
            <a:schemeClr val="accent4">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a:t>
            </a:r>
            <a:r>
              <a:rPr lang="en-US" sz="2400" b="1" dirty="0" smtClean="0">
                <a:solidFill>
                  <a:srgbClr val="FF0000"/>
                </a:solidFill>
                <a:latin typeface="#9Slide03 Bebas Neue Bold" panose="020B0606020202050201" pitchFamily="34" charset="0"/>
                <a:ea typeface="Times New Roman" panose="02020603050405020304" pitchFamily="18" charset="0"/>
              </a:rPr>
              <a:t>NHÓM  </a:t>
            </a:r>
            <a:r>
              <a:rPr lang="en-US" sz="2400" b="1" dirty="0">
                <a:solidFill>
                  <a:srgbClr val="FF0000"/>
                </a:solidFill>
                <a:latin typeface="#9Slide03 Bebas Neue Bold" panose="020B0606020202050201" pitchFamily="34" charset="0"/>
                <a:ea typeface="Times New Roman" panose="02020603050405020304" pitchFamily="18" charset="0"/>
              </a:rPr>
              <a:t>3</a:t>
            </a:r>
            <a:endParaRPr lang="en-US" sz="2400" b="1" dirty="0">
              <a:solidFill>
                <a:srgbClr val="FF0000"/>
              </a:solidFill>
              <a:latin typeface="#9Slide03 Bebas Neue Bold" panose="020B0606020202050201" pitchFamily="34" charset="0"/>
              <a:ea typeface="Times New Roman" panose="02020603050405020304" pitchFamily="18" charset="0"/>
            </a:endParaRPr>
          </a:p>
        </p:txBody>
      </p:sp>
      <p:sp>
        <p:nvSpPr>
          <p:cNvPr id="2" name="TextBox 1"/>
          <p:cNvSpPr txBox="1"/>
          <p:nvPr/>
        </p:nvSpPr>
        <p:spPr>
          <a:xfrm>
            <a:off x="411330" y="1630738"/>
            <a:ext cx="5845426" cy="446276"/>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en-US" sz="2000" b="1" dirty="0" smtClean="0">
                <a:solidFill>
                  <a:srgbClr val="FF0000"/>
                </a:solidFill>
                <a:latin typeface="#9Slide03 Oswald Light" panose="00000400000000000000" pitchFamily="2" charset="0"/>
                <a:ea typeface="Noto Sans Symbols"/>
                <a:cs typeface="Noto Sans Symbols"/>
              </a:rPr>
              <a:t>NHÓM </a:t>
            </a:r>
            <a:r>
              <a:rPr lang="en-US" sz="2000" b="1" dirty="0" smtClean="0">
                <a:solidFill>
                  <a:srgbClr val="FF0000"/>
                </a:solidFill>
                <a:effectLst/>
                <a:latin typeface="#9Slide03 Oswald Light" panose="00000400000000000000" pitchFamily="2" charset="0"/>
                <a:ea typeface="Noto Sans Symbols"/>
                <a:cs typeface="Noto Sans Symbols"/>
              </a:rPr>
              <a:t>3</a:t>
            </a:r>
            <a:r>
              <a:rPr lang="vi-VN" sz="2000" b="1" dirty="0">
                <a:solidFill>
                  <a:srgbClr val="FF0000"/>
                </a:solidFill>
                <a:effectLst/>
                <a:latin typeface="#9Slide03 Oswald Light" panose="00000400000000000000" pitchFamily="2" charset="0"/>
                <a:ea typeface="Noto Sans Symbols"/>
                <a:cs typeface="Noto Sans Symbols"/>
              </a:rPr>
              <a:t>: CƠ CẤU DÂN SỐ THEO GIỚI TÍNH</a:t>
            </a:r>
            <a:r>
              <a:rPr lang="en-US" sz="2000" b="1" dirty="0">
                <a:solidFill>
                  <a:srgbClr val="FF0000"/>
                </a:solidFill>
                <a:effectLst/>
                <a:latin typeface="#9Slide03 Oswald Light" panose="00000400000000000000" pitchFamily="2" charset="0"/>
                <a:ea typeface="Noto Sans Symbols"/>
                <a:cs typeface="Noto Sans Symbols"/>
              </a:rPr>
              <a:t> VÀ TUỔI</a:t>
            </a:r>
            <a:endParaRPr lang="en-US" sz="2000" b="1" dirty="0">
              <a:solidFill>
                <a:srgbClr val="FF0000"/>
              </a:solidFill>
              <a:effectLst/>
              <a:latin typeface="#9Slide03 Oswald Light" panose="00000400000000000000" pitchFamily="2" charset="0"/>
              <a:ea typeface="Noto Sans Symbols"/>
              <a:cs typeface="Noto Sans Symbols"/>
            </a:endParaRPr>
          </a:p>
        </p:txBody>
      </p:sp>
      <p:graphicFrame>
        <p:nvGraphicFramePr>
          <p:cNvPr id="5" name="Table 4"/>
          <p:cNvGraphicFramePr>
            <a:graphicFrameLocks noGrp="1"/>
          </p:cNvGraphicFramePr>
          <p:nvPr/>
        </p:nvGraphicFramePr>
        <p:xfrm>
          <a:off x="2542537" y="2871124"/>
          <a:ext cx="8382704" cy="3587496"/>
        </p:xfrm>
        <a:graphic>
          <a:graphicData uri="http://schemas.openxmlformats.org/drawingml/2006/table">
            <a:tbl>
              <a:tblPr firstRow="1" firstCol="1" bandRow="1"/>
              <a:tblGrid>
                <a:gridCol w="1847538"/>
                <a:gridCol w="3208378"/>
                <a:gridCol w="3326788"/>
              </a:tblGrid>
              <a:tr h="418099">
                <a:tc>
                  <a:txBody>
                    <a:bodyPr/>
                    <a:lstStyle/>
                    <a:p>
                      <a:pPr indent="180340" algn="just">
                        <a:lnSpc>
                          <a:spcPct val="120000"/>
                        </a:lnSpc>
                        <a:spcAft>
                          <a:spcPts val="600"/>
                        </a:spcAft>
                        <a:tabLst>
                          <a:tab pos="605155" algn="ctr"/>
                        </a:tabLst>
                      </a:pP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b.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24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l">
                        <a:lnSpc>
                          <a:spcPct val="120000"/>
                        </a:lnSpc>
                        <a:spcAft>
                          <a:spcPts val="600"/>
                        </a:spcAft>
                        <a:tabLst>
                          <a:tab pos="721995" algn="l"/>
                          <a:tab pos="1101090" algn="ctr"/>
                        </a:tabLst>
                      </a:pPr>
                      <a:r>
                        <a:rPr lang="en-US" sz="24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 Theo giới tính </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20000"/>
                        </a:lnSpc>
                        <a:spcAft>
                          <a:spcPts val="600"/>
                        </a:spcAft>
                      </a:pPr>
                      <a:r>
                        <a:rPr lang="en-US" sz="24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Theo </a:t>
                      </a:r>
                      <a:r>
                        <a:rPr lang="en-US" sz="24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tuổi</a:t>
                      </a:r>
                      <a:endParaRPr lang="en-US" sz="24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1867131">
                <a:tc>
                  <a:txBody>
                    <a:bodyPr/>
                    <a:lstStyle/>
                    <a:p>
                      <a:pPr indent="180340" algn="l">
                        <a:lnSpc>
                          <a:spcPct val="120000"/>
                        </a:lnSpc>
                        <a:spcAft>
                          <a:spcPts val="600"/>
                        </a:spcAft>
                      </a:pPr>
                      <a:r>
                        <a:rPr lang="en-US" sz="24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Thực trạng</a:t>
                      </a:r>
                      <a:endParaRPr lang="en-US" sz="24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indent="180340" algn="just">
                        <a:lnSpc>
                          <a:spcPct val="120000"/>
                        </a:lnSpc>
                        <a:spcAft>
                          <a:spcPts val="600"/>
                        </a:spcAft>
                      </a:pPr>
                      <a:r>
                        <a:rPr lang="en-US" sz="24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Năm 2021: 99,4 nam/100 nữ và khác nhau ở các nhóm tuổi</a:t>
                      </a:r>
                      <a:endParaRPr lang="en-US" sz="240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24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Mất cân bằng giới tính khi sinh khá nghiêm trọng (112 bé trai/100 bé gái)</a:t>
                      </a:r>
                      <a:endParaRPr lang="en-US" sz="24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indent="180340" algn="just">
                        <a:lnSpc>
                          <a:spcPct val="120000"/>
                        </a:lnSpc>
                        <a:spcAft>
                          <a:spcPts val="600"/>
                        </a:spcAft>
                      </a:pP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Thay</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đổi</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theo</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hướng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giảm</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nhóm</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nhóm</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2 </a:t>
                      </a:r>
                      <a:r>
                        <a:rPr lang="en-US" sz="24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24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3</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240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bl>
          </a:graphicData>
        </a:graphic>
      </p:graphicFrame>
      <p:pic>
        <p:nvPicPr>
          <p:cNvPr id="1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342" y="2711427"/>
            <a:ext cx="2081261" cy="130051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90351" y="1187790"/>
            <a:ext cx="1912289" cy="14008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0582775" y="3539785"/>
            <a:ext cx="1241268" cy="164274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p:cNvPicPr>
            <a:picLocks noChangeAspect="1"/>
          </p:cNvPicPr>
          <p:nvPr/>
        </p:nvPicPr>
        <p:blipFill>
          <a:blip r:embed="rId7"/>
          <a:stretch>
            <a:fillRect/>
          </a:stretch>
        </p:blipFill>
        <p:spPr>
          <a:xfrm>
            <a:off x="11353800" y="6039805"/>
            <a:ext cx="921026" cy="804703"/>
          </a:xfrm>
          <a:prstGeom prst="rect">
            <a:avLst/>
          </a:prstGeom>
        </p:spPr>
      </p:pic>
      <p:sp>
        <p:nvSpPr>
          <p:cNvPr id="14" name="Rectangle: Single Corner Snipped 13"/>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5" name="Rectangle: Single Corner Snipped 14"/>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19" name="Rectangle: Single Corner Snipped 18"/>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8766" y="673916"/>
            <a:ext cx="4435748" cy="6154840"/>
          </a:xfrm>
          <a:prstGeom prst="rect">
            <a:avLst/>
          </a:prstGeom>
        </p:spPr>
      </p:pic>
      <p:sp>
        <p:nvSpPr>
          <p:cNvPr id="3" name="Freeform 47"/>
          <p:cNvSpPr/>
          <p:nvPr/>
        </p:nvSpPr>
        <p:spPr>
          <a:xfrm>
            <a:off x="1970109" y="839717"/>
            <a:ext cx="3552400"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66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đặc</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điểm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4" name="Sun 3"/>
          <p:cNvSpPr/>
          <p:nvPr/>
        </p:nvSpPr>
        <p:spPr>
          <a:xfrm>
            <a:off x="1163420" y="783157"/>
            <a:ext cx="800443" cy="772149"/>
          </a:xfrm>
          <a:prstGeom prst="sun">
            <a:avLst>
              <a:gd name="adj" fmla="val 17203"/>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1</a:t>
            </a:r>
            <a:endParaRPr lang="en-US" sz="2800" b="1" dirty="0">
              <a:latin typeface="#9Slide03 Bebas Neue Bold" panose="020B0606020202050201" pitchFamily="34" charset="0"/>
            </a:endParaRPr>
          </a:p>
        </p:txBody>
      </p:sp>
      <p:sp>
        <p:nvSpPr>
          <p:cNvPr id="7" name="TextBox 6"/>
          <p:cNvSpPr txBox="1"/>
          <p:nvPr/>
        </p:nvSpPr>
        <p:spPr>
          <a:xfrm>
            <a:off x="2380182" y="2282244"/>
            <a:ext cx="2603865" cy="535531"/>
          </a:xfrm>
          <a:prstGeom prst="rect">
            <a:avLst/>
          </a:prstGeom>
          <a:solidFill>
            <a:schemeClr val="accent4">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a:t>
            </a:r>
            <a:r>
              <a:rPr lang="en-US" sz="2400" b="1" dirty="0" smtClean="0">
                <a:solidFill>
                  <a:srgbClr val="FF0000"/>
                </a:solidFill>
                <a:latin typeface="#9Slide03 Bebas Neue Bold" panose="020B0606020202050201" pitchFamily="34" charset="0"/>
                <a:ea typeface="Times New Roman" panose="02020603050405020304" pitchFamily="18" charset="0"/>
              </a:rPr>
              <a:t>NHÓM  </a:t>
            </a:r>
            <a:r>
              <a:rPr lang="en-US" sz="2400" b="1" dirty="0">
                <a:solidFill>
                  <a:srgbClr val="FF0000"/>
                </a:solidFill>
                <a:latin typeface="#9Slide03 Bebas Neue Bold" panose="020B0606020202050201" pitchFamily="34" charset="0"/>
                <a:ea typeface="Times New Roman" panose="02020603050405020304" pitchFamily="18" charset="0"/>
              </a:rPr>
              <a:t>4</a:t>
            </a:r>
            <a:endParaRPr lang="en-US" sz="2400" b="1" dirty="0">
              <a:solidFill>
                <a:srgbClr val="FF0000"/>
              </a:solidFill>
              <a:latin typeface="#9Slide03 Bebas Neue Bold" panose="020B0606020202050201" pitchFamily="34" charset="0"/>
              <a:ea typeface="Times New Roman" panose="02020603050405020304" pitchFamily="18" charset="0"/>
            </a:endParaRPr>
          </a:p>
        </p:txBody>
      </p:sp>
      <p:pic>
        <p:nvPicPr>
          <p:cNvPr id="1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2730" y="6988687"/>
            <a:ext cx="2081261" cy="130051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8640" y="7045799"/>
            <a:ext cx="1912289" cy="14008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3398" y="1664547"/>
            <a:ext cx="5845426" cy="446276"/>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en-US" sz="2000" b="1" dirty="0" smtClean="0">
                <a:solidFill>
                  <a:srgbClr val="FF0000"/>
                </a:solidFill>
                <a:latin typeface="#9Slide03 Oswald Light" panose="00000400000000000000" pitchFamily="2" charset="0"/>
                <a:ea typeface="Noto Sans Symbols"/>
                <a:cs typeface="Noto Sans Symbols"/>
              </a:rPr>
              <a:t>NHÓM</a:t>
            </a:r>
            <a:r>
              <a:rPr lang="vi-VN" sz="2000" b="1" dirty="0" smtClean="0">
                <a:solidFill>
                  <a:srgbClr val="FF0000"/>
                </a:solidFill>
                <a:effectLst/>
                <a:latin typeface="#9Slide03 Oswald Light" panose="00000400000000000000" pitchFamily="2" charset="0"/>
                <a:ea typeface="Noto Sans Symbols"/>
                <a:cs typeface="Noto Sans Symbols"/>
              </a:rPr>
              <a:t> </a:t>
            </a:r>
            <a:r>
              <a:rPr lang="en-US" sz="2000" b="1" dirty="0">
                <a:solidFill>
                  <a:srgbClr val="FF0000"/>
                </a:solidFill>
                <a:effectLst/>
                <a:latin typeface="#9Slide03 Oswald Light" panose="00000400000000000000" pitchFamily="2" charset="0"/>
                <a:ea typeface="Noto Sans Symbols"/>
                <a:cs typeface="Noto Sans Symbols"/>
              </a:rPr>
              <a:t>4</a:t>
            </a:r>
            <a:r>
              <a:rPr lang="vi-VN" sz="2000" b="1" dirty="0">
                <a:solidFill>
                  <a:srgbClr val="FF0000"/>
                </a:solidFill>
                <a:effectLst/>
                <a:latin typeface="#9Slide03 Oswald Light" panose="00000400000000000000" pitchFamily="2" charset="0"/>
                <a:ea typeface="Noto Sans Symbols"/>
                <a:cs typeface="Noto Sans Symbols"/>
              </a:rPr>
              <a:t>: PHÂN BỐ DÂN CƯ</a:t>
            </a:r>
            <a:endParaRPr lang="en-US" sz="2000" b="1" dirty="0">
              <a:solidFill>
                <a:srgbClr val="FF0000"/>
              </a:solidFill>
              <a:effectLst/>
              <a:latin typeface="#9Slide03 Oswald Light" panose="00000400000000000000" pitchFamily="2" charset="0"/>
              <a:ea typeface="Noto Sans Symbols"/>
              <a:cs typeface="Noto Sans Symbols"/>
            </a:endParaRPr>
          </a:p>
        </p:txBody>
      </p:sp>
      <p:graphicFrame>
        <p:nvGraphicFramePr>
          <p:cNvPr id="11" name="Table 10"/>
          <p:cNvGraphicFramePr>
            <a:graphicFrameLocks noGrp="1"/>
          </p:cNvGraphicFramePr>
          <p:nvPr/>
        </p:nvGraphicFramePr>
        <p:xfrm>
          <a:off x="250028" y="3212622"/>
          <a:ext cx="7248612" cy="2560320"/>
        </p:xfrm>
        <a:graphic>
          <a:graphicData uri="http://schemas.openxmlformats.org/drawingml/2006/table">
            <a:tbl>
              <a:tblPr firstRow="1" firstCol="1" bandRow="1"/>
              <a:tblGrid>
                <a:gridCol w="1810647"/>
                <a:gridCol w="5437965"/>
              </a:tblGrid>
              <a:tr h="365761">
                <a:tc>
                  <a:txBody>
                    <a:bodyPr/>
                    <a:lstStyle/>
                    <a:p>
                      <a:pPr indent="180340" algn="ctr"/>
                      <a:r>
                        <a:rPr lang="en-US" sz="1800" b="1" dirty="0" err="1">
                          <a:solidFill>
                            <a:srgbClr val="000000"/>
                          </a:solidFill>
                          <a:effectLst/>
                          <a:latin typeface="#9Slide03 Oswald Light" panose="00000400000000000000" pitchFamily="2" charset="0"/>
                          <a:ea typeface="Times New Roman" panose="02020603050405020304" pitchFamily="18" charset="0"/>
                        </a:rPr>
                        <a:t>Trạm</a:t>
                      </a:r>
                      <a:r>
                        <a:rPr lang="en-US" sz="1800" b="1" dirty="0">
                          <a:solidFill>
                            <a:srgbClr val="000000"/>
                          </a:solidFill>
                          <a:effectLst/>
                          <a:latin typeface="#9Slide03 Oswald Light" panose="00000400000000000000" pitchFamily="2" charset="0"/>
                          <a:ea typeface="Times New Roman" panose="02020603050405020304" pitchFamily="18" charset="0"/>
                        </a:rPr>
                        <a:t> 4</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indent="180340" algn="ctr"/>
                      <a:r>
                        <a:rPr lang="en-US" sz="1800" b="1" dirty="0" err="1">
                          <a:solidFill>
                            <a:srgbClr val="000000"/>
                          </a:solidFill>
                          <a:effectLst/>
                          <a:latin typeface="#9Slide03 Oswald Light" panose="00000400000000000000" pitchFamily="2" charset="0"/>
                          <a:ea typeface="Times New Roman" panose="02020603050405020304" pitchFamily="18" charset="0"/>
                        </a:rPr>
                        <a:t>Đặc</a:t>
                      </a:r>
                      <a:r>
                        <a:rPr lang="en-US" sz="1800" b="1" dirty="0">
                          <a:solidFill>
                            <a:srgbClr val="000000"/>
                          </a:solidFill>
                          <a:effectLst/>
                          <a:latin typeface="#9Slide03 Oswald Light" panose="00000400000000000000" pitchFamily="2" charset="0"/>
                          <a:ea typeface="Times New Roman" panose="02020603050405020304" pitchFamily="18" charset="0"/>
                        </a:rPr>
                        <a:t> </a:t>
                      </a:r>
                      <a:r>
                        <a:rPr lang="en-US" sz="1800" b="1" dirty="0" err="1">
                          <a:solidFill>
                            <a:srgbClr val="000000"/>
                          </a:solidFill>
                          <a:effectLst/>
                          <a:latin typeface="#9Slide03 Oswald Light" panose="00000400000000000000" pitchFamily="2" charset="0"/>
                          <a:ea typeface="Times New Roman" panose="02020603050405020304" pitchFamily="18" charset="0"/>
                        </a:rPr>
                        <a:t>điểm</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194559">
                <a:tc>
                  <a:txBody>
                    <a:bodyPr/>
                    <a:lstStyle/>
                    <a:p>
                      <a:pPr indent="180340" algn="just"/>
                      <a:r>
                        <a:rPr lang="en-US" sz="1800" b="1" dirty="0">
                          <a:solidFill>
                            <a:srgbClr val="000000"/>
                          </a:solidFill>
                          <a:effectLst/>
                          <a:latin typeface="#9Slide03 Oswald Light" panose="00000400000000000000" pitchFamily="2" charset="0"/>
                          <a:ea typeface="Times New Roman" panose="02020603050405020304" pitchFamily="18" charset="0"/>
                        </a:rPr>
                        <a:t>c. </a:t>
                      </a:r>
                      <a:r>
                        <a:rPr lang="en-US" sz="1800" b="1" dirty="0" err="1">
                          <a:solidFill>
                            <a:srgbClr val="000000"/>
                          </a:solidFill>
                          <a:effectLst/>
                          <a:latin typeface="#9Slide03 Oswald Light" panose="00000400000000000000" pitchFamily="2" charset="0"/>
                          <a:ea typeface="Times New Roman" panose="02020603050405020304" pitchFamily="18" charset="0"/>
                        </a:rPr>
                        <a:t>Phân</a:t>
                      </a:r>
                      <a:r>
                        <a:rPr lang="en-US" sz="1800" b="1" dirty="0">
                          <a:solidFill>
                            <a:srgbClr val="000000"/>
                          </a:solidFill>
                          <a:effectLst/>
                          <a:latin typeface="#9Slide03 Oswald Light" panose="00000400000000000000" pitchFamily="2" charset="0"/>
                          <a:ea typeface="Times New Roman" panose="02020603050405020304" pitchFamily="18" charset="0"/>
                        </a:rPr>
                        <a:t> </a:t>
                      </a:r>
                      <a:r>
                        <a:rPr lang="en-US" sz="1800" b="1" dirty="0" err="1">
                          <a:solidFill>
                            <a:srgbClr val="000000"/>
                          </a:solidFill>
                          <a:effectLst/>
                          <a:latin typeface="#9Slide03 Oswald Light" panose="00000400000000000000" pitchFamily="2" charset="0"/>
                          <a:ea typeface="Times New Roman" panose="02020603050405020304" pitchFamily="18" charset="0"/>
                        </a:rPr>
                        <a:t>bố</a:t>
                      </a:r>
                      <a:r>
                        <a:rPr lang="en-US" sz="1800" b="1" dirty="0">
                          <a:solidFill>
                            <a:srgbClr val="000000"/>
                          </a:solidFill>
                          <a:effectLst/>
                          <a:latin typeface="#9Slide03 Oswald Light" panose="00000400000000000000" pitchFamily="2" charset="0"/>
                          <a:ea typeface="Times New Roman" panose="02020603050405020304" pitchFamily="18" charset="0"/>
                        </a:rPr>
                        <a:t> </a:t>
                      </a:r>
                      <a:r>
                        <a:rPr lang="en-US" sz="1800" b="1" dirty="0" err="1">
                          <a:solidFill>
                            <a:srgbClr val="000000"/>
                          </a:solidFill>
                          <a:effectLst/>
                          <a:latin typeface="#9Slide03 Oswald Light" panose="00000400000000000000" pitchFamily="2" charset="0"/>
                          <a:ea typeface="Times New Roman" panose="02020603050405020304" pitchFamily="18" charset="0"/>
                        </a:rPr>
                        <a:t>dân</a:t>
                      </a:r>
                      <a:r>
                        <a:rPr lang="en-US" sz="1800" b="1" dirty="0">
                          <a:solidFill>
                            <a:srgbClr val="000000"/>
                          </a:solidFill>
                          <a:effectLst/>
                          <a:latin typeface="#9Slide03 Oswald Light" panose="00000400000000000000" pitchFamily="2" charset="0"/>
                          <a:ea typeface="Times New Roman" panose="02020603050405020304" pitchFamily="18" charset="0"/>
                        </a:rPr>
                        <a:t> </a:t>
                      </a:r>
                      <a:r>
                        <a:rPr lang="en-US" sz="1800" b="1" dirty="0" err="1">
                          <a:solidFill>
                            <a:srgbClr val="000000"/>
                          </a:solidFill>
                          <a:effectLst/>
                          <a:latin typeface="#9Slide03 Oswald Light" panose="00000400000000000000" pitchFamily="2" charset="0"/>
                          <a:ea typeface="Times New Roman" panose="02020603050405020304" pitchFamily="18" charset="0"/>
                        </a:rPr>
                        <a:t>cư</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F3FD"/>
                    </a:solidFill>
                  </a:tcPr>
                </a:tc>
                <a:tc>
                  <a:txBody>
                    <a:bodyPr/>
                    <a:lstStyle/>
                    <a:p>
                      <a:pPr indent="180340" algn="just">
                        <a:lnSpc>
                          <a:spcPct val="150000"/>
                        </a:lnSpc>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Mật</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độ</a:t>
                      </a:r>
                      <a:r>
                        <a:rPr lang="en-US" sz="1800" dirty="0">
                          <a:solidFill>
                            <a:srgbClr val="000000"/>
                          </a:solidFill>
                          <a:effectLst/>
                          <a:latin typeface="#9Slide03 Oswald Light" panose="00000400000000000000" pitchFamily="2" charset="0"/>
                          <a:ea typeface="Times New Roman" panose="02020603050405020304" pitchFamily="18" charset="0"/>
                        </a:rPr>
                        <a:t>: 297 </a:t>
                      </a:r>
                      <a:r>
                        <a:rPr lang="en-US" sz="1800" dirty="0" err="1">
                          <a:solidFill>
                            <a:srgbClr val="000000"/>
                          </a:solidFill>
                          <a:effectLst/>
                          <a:latin typeface="#9Slide03 Oswald Light" panose="00000400000000000000" pitchFamily="2" charset="0"/>
                          <a:ea typeface="Times New Roman" panose="02020603050405020304" pitchFamily="18" charset="0"/>
                        </a:rPr>
                        <a:t>người</a:t>
                      </a:r>
                      <a:r>
                        <a:rPr lang="en-US" sz="1800" dirty="0">
                          <a:solidFill>
                            <a:srgbClr val="000000"/>
                          </a:solidFill>
                          <a:effectLst/>
                          <a:latin typeface="#9Slide03 Oswald Light" panose="00000400000000000000" pitchFamily="2" charset="0"/>
                          <a:ea typeface="Times New Roman" panose="02020603050405020304" pitchFamily="18" charset="0"/>
                        </a:rPr>
                        <a:t>/km</a:t>
                      </a:r>
                      <a:r>
                        <a:rPr lang="en-US" sz="1800" baseline="30000" dirty="0">
                          <a:solidFill>
                            <a:srgbClr val="000000"/>
                          </a:solidFill>
                          <a:effectLst/>
                          <a:latin typeface="#9Slide03 Oswald Light" panose="00000400000000000000" pitchFamily="2" charset="0"/>
                          <a:ea typeface="Times New Roman" panose="02020603050405020304" pitchFamily="18" charset="0"/>
                        </a:rPr>
                        <a:t>2</a:t>
                      </a:r>
                      <a:r>
                        <a:rPr lang="en-US" sz="1800" dirty="0">
                          <a:solidFill>
                            <a:srgbClr val="000000"/>
                          </a:solidFill>
                          <a:effectLst/>
                          <a:latin typeface="#9Slide03 Oswald Light" panose="00000400000000000000" pitchFamily="2" charset="0"/>
                          <a:ea typeface="Times New Roman" panose="02020603050405020304" pitchFamily="18" charset="0"/>
                        </a:rPr>
                        <a:t> (2021), </a:t>
                      </a:r>
                      <a:r>
                        <a:rPr lang="en-US" sz="1800" dirty="0" err="1">
                          <a:solidFill>
                            <a:srgbClr val="000000"/>
                          </a:solidFill>
                          <a:effectLst/>
                          <a:latin typeface="#9Slide03 Oswald Light" panose="00000400000000000000" pitchFamily="2" charset="0"/>
                          <a:ea typeface="Times New Roman" panose="02020603050405020304" pitchFamily="18" charset="0"/>
                        </a:rPr>
                        <a:t>cao</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gấp</a:t>
                      </a:r>
                      <a:r>
                        <a:rPr lang="en-US" sz="1800" dirty="0">
                          <a:solidFill>
                            <a:srgbClr val="000000"/>
                          </a:solidFill>
                          <a:effectLst/>
                          <a:latin typeface="#9Slide03 Oswald Light" panose="00000400000000000000" pitchFamily="2" charset="0"/>
                          <a:ea typeface="Times New Roman" panose="02020603050405020304" pitchFamily="18" charset="0"/>
                        </a:rPr>
                        <a:t> 5 </a:t>
                      </a:r>
                      <a:r>
                        <a:rPr lang="en-US" sz="1800" dirty="0" err="1">
                          <a:solidFill>
                            <a:srgbClr val="000000"/>
                          </a:solidFill>
                          <a:effectLst/>
                          <a:latin typeface="#9Slide03 Oswald Light" panose="00000400000000000000" pitchFamily="2" charset="0"/>
                          <a:ea typeface="Times New Roman" panose="02020603050405020304" pitchFamily="18" charset="0"/>
                        </a:rPr>
                        <a:t>lần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trung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bình</a:t>
                      </a:r>
                      <a:r>
                        <a:rPr lang="en-US" sz="1800" dirty="0">
                          <a:solidFill>
                            <a:srgbClr val="000000"/>
                          </a:solidFill>
                          <a:effectLst/>
                          <a:latin typeface="#9Slide03 Oswald Light" panose="00000400000000000000" pitchFamily="2" charset="0"/>
                          <a:ea typeface="Times New Roman" panose="02020603050405020304" pitchFamily="18" charset="0"/>
                        </a:rPr>
                        <a:t> TG</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50000"/>
                        </a:lnSpc>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Phân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bố</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không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đều</a:t>
                      </a:r>
                      <a:r>
                        <a:rPr lang="en-US" sz="1800" dirty="0">
                          <a:solidFill>
                            <a:srgbClr val="000000"/>
                          </a:solidFill>
                          <a:effectLst/>
                          <a:latin typeface="#9Slide03 Oswald Light" panose="00000400000000000000" pitchFamily="2" charset="0"/>
                          <a:ea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50000"/>
                        </a:lnSpc>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Giữa</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đồng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bằng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và</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miền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núi</a:t>
                      </a:r>
                      <a:r>
                        <a:rPr lang="en-US" sz="1800" dirty="0">
                          <a:solidFill>
                            <a:srgbClr val="000000"/>
                          </a:solidFill>
                          <a:effectLst/>
                          <a:latin typeface="#9Slide03 Oswald Light" panose="00000400000000000000" pitchFamily="2" charset="0"/>
                          <a:ea typeface="Times New Roman" panose="02020603050405020304" pitchFamily="18" charset="0"/>
                        </a:rPr>
                        <a:t> (d/c)</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50000"/>
                        </a:lnSpc>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Giữa</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thành</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thị</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và</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nông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thôn</a:t>
                      </a:r>
                      <a:r>
                        <a:rPr lang="en-US" sz="1800" dirty="0">
                          <a:solidFill>
                            <a:srgbClr val="000000"/>
                          </a:solidFill>
                          <a:effectLst/>
                          <a:latin typeface="#9Slide03 Oswald Light" panose="00000400000000000000" pitchFamily="2" charset="0"/>
                          <a:ea typeface="Times New Roman" panose="02020603050405020304" pitchFamily="18" charset="0"/>
                        </a:rPr>
                        <a:t> (d/c)</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50000"/>
                        </a:lnSpc>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Giữa</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các</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vùng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kinh</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tế</a:t>
                      </a:r>
                      <a:r>
                        <a:rPr lang="en-US" sz="1800" dirty="0">
                          <a:solidFill>
                            <a:srgbClr val="000000"/>
                          </a:solidFill>
                          <a:effectLst/>
                          <a:latin typeface="#9Slide03 Oswald Light" panose="00000400000000000000" pitchFamily="2" charset="0"/>
                          <a:ea typeface="Times New Roman" panose="02020603050405020304" pitchFamily="18" charset="0"/>
                        </a:rPr>
                        <a:t> (d/c)</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F3FD"/>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64621" y="3392119"/>
            <a:ext cx="2128656" cy="234338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p:cNvPicPr>
            <a:picLocks noChangeAspect="1"/>
          </p:cNvPicPr>
          <p:nvPr/>
        </p:nvPicPr>
        <p:blipFill>
          <a:blip r:embed="rId7"/>
          <a:stretch>
            <a:fillRect/>
          </a:stretch>
        </p:blipFill>
        <p:spPr>
          <a:xfrm>
            <a:off x="11353800" y="6039805"/>
            <a:ext cx="921026" cy="804703"/>
          </a:xfrm>
          <a:prstGeom prst="rect">
            <a:avLst/>
          </a:prstGeom>
        </p:spPr>
      </p:pic>
      <p:sp>
        <p:nvSpPr>
          <p:cNvPr id="14" name="Rectangle: Single Corner Snipped 13"/>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5" name="Rectangle: Single Corner Snipped 14"/>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19" name="Rectangle: Single Corner Snipped 18"/>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56951" y="783157"/>
            <a:ext cx="396556" cy="4756123"/>
          </a:xfrm>
          <a:prstGeom prst="rect">
            <a:avLst/>
          </a:prstGeom>
        </p:spPr>
      </p:pic>
      <p:sp>
        <p:nvSpPr>
          <p:cNvPr id="3" name="Freeform 47"/>
          <p:cNvSpPr/>
          <p:nvPr/>
        </p:nvSpPr>
        <p:spPr>
          <a:xfrm>
            <a:off x="4678741" y="-790159"/>
            <a:ext cx="3552400"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66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đặc</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điểm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4" name="Sun 3"/>
          <p:cNvSpPr/>
          <p:nvPr/>
        </p:nvSpPr>
        <p:spPr>
          <a:xfrm>
            <a:off x="3872052" y="-846719"/>
            <a:ext cx="800443" cy="772149"/>
          </a:xfrm>
          <a:prstGeom prst="sun">
            <a:avLst>
              <a:gd name="adj" fmla="val 17203"/>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1</a:t>
            </a:r>
            <a:endParaRPr lang="en-US" sz="2800" b="1" dirty="0">
              <a:latin typeface="#9Slide03 Bebas Neue Bold" panose="020B0606020202050201" pitchFamily="34" charset="0"/>
            </a:endParaRPr>
          </a:p>
        </p:txBody>
      </p:sp>
      <p:sp>
        <p:nvSpPr>
          <p:cNvPr id="34" name="TextBox 33"/>
          <p:cNvSpPr txBox="1"/>
          <p:nvPr/>
        </p:nvSpPr>
        <p:spPr>
          <a:xfrm>
            <a:off x="332243" y="1673613"/>
            <a:ext cx="3606109" cy="769441"/>
          </a:xfrm>
          <a:prstGeom prst="rect">
            <a:avLst/>
          </a:prstGeom>
          <a:noFill/>
        </p:spPr>
        <p:txBody>
          <a:bodyPr wrap="square">
            <a:spAutoFit/>
          </a:bodyPr>
          <a:lstStyle/>
          <a:p>
            <a:pPr algn="just"/>
            <a:r>
              <a:rPr lang="en-US" sz="4400" dirty="0">
                <a:effectLst/>
                <a:latin typeface="#9Slide05 Thunder" panose="02000000000000000000" pitchFamily="2" charset="0"/>
                <a:ea typeface="Times New Roman" panose="02020603050405020304" pitchFamily="18" charset="0"/>
              </a:rPr>
              <a:t>“</a:t>
            </a:r>
            <a:r>
              <a:rPr lang="en-US" sz="4400" dirty="0" err="1">
                <a:effectLst/>
                <a:latin typeface="#9Slide05 Thunder" panose="02000000000000000000" pitchFamily="2" charset="0"/>
                <a:ea typeface="Times New Roman" panose="02020603050405020304" pitchFamily="18" charset="0"/>
              </a:rPr>
              <a:t>Đôi</a:t>
            </a:r>
            <a:r>
              <a:rPr lang="en-US" sz="4400" dirty="0">
                <a:effectLst/>
                <a:latin typeface="#9Slide05 Thunder" panose="02000000000000000000" pitchFamily="2" charset="0"/>
                <a:ea typeface="Times New Roman" panose="02020603050405020304" pitchFamily="18" charset="0"/>
              </a:rPr>
              <a:t> </a:t>
            </a:r>
            <a:r>
              <a:rPr lang="en-US" sz="4400" dirty="0" err="1">
                <a:effectLst/>
                <a:latin typeface="#9Slide05 Thunder" panose="02000000000000000000" pitchFamily="2" charset="0"/>
                <a:ea typeface="Times New Roman" panose="02020603050405020304" pitchFamily="18" charset="0"/>
              </a:rPr>
              <a:t>bạn</a:t>
            </a:r>
            <a:r>
              <a:rPr lang="en-US" sz="4400" dirty="0">
                <a:effectLst/>
                <a:latin typeface="#9Slide05 Thunder" panose="02000000000000000000" pitchFamily="2" charset="0"/>
                <a:ea typeface="Times New Roman" panose="02020603050405020304" pitchFamily="18" charset="0"/>
              </a:rPr>
              <a:t> </a:t>
            </a:r>
            <a:r>
              <a:rPr lang="en-US" sz="4400" dirty="0" err="1">
                <a:effectLst/>
                <a:latin typeface="#9Slide05 Thunder" panose="02000000000000000000" pitchFamily="2" charset="0"/>
                <a:ea typeface="Times New Roman" panose="02020603050405020304" pitchFamily="18" charset="0"/>
              </a:rPr>
              <a:t>cùng</a:t>
            </a:r>
            <a:r>
              <a:rPr lang="en-US" sz="4400" dirty="0">
                <a:effectLst/>
                <a:latin typeface="#9Slide05 Thunder" panose="02000000000000000000" pitchFamily="2" charset="0"/>
                <a:ea typeface="Times New Roman" panose="02020603050405020304" pitchFamily="18" charset="0"/>
              </a:rPr>
              <a:t> </a:t>
            </a:r>
            <a:r>
              <a:rPr lang="en-US" sz="4400" dirty="0" err="1">
                <a:effectLst/>
                <a:latin typeface="#9Slide05 Thunder" panose="02000000000000000000" pitchFamily="2" charset="0"/>
                <a:ea typeface="Times New Roman" panose="02020603050405020304" pitchFamily="18" charset="0"/>
              </a:rPr>
              <a:t>tiến</a:t>
            </a:r>
            <a:r>
              <a:rPr lang="en-US" sz="4400" dirty="0">
                <a:effectLst/>
                <a:latin typeface="#9Slide05 Thunder" panose="02000000000000000000" pitchFamily="2" charset="0"/>
                <a:ea typeface="Times New Roman" panose="02020603050405020304" pitchFamily="18" charset="0"/>
              </a:rPr>
              <a:t>”</a:t>
            </a:r>
            <a:endParaRPr lang="en-US" sz="4400" dirty="0">
              <a:latin typeface="#9Slide05 Thunder" panose="02000000000000000000" pitchFamily="2" charset="0"/>
            </a:endParaRPr>
          </a:p>
        </p:txBody>
      </p:sp>
      <p:sp>
        <p:nvSpPr>
          <p:cNvPr id="2" name="Freeform 47"/>
          <p:cNvSpPr/>
          <p:nvPr/>
        </p:nvSpPr>
        <p:spPr>
          <a:xfrm>
            <a:off x="914451" y="904986"/>
            <a:ext cx="4630477"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DE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thế</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mạnh</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và</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hạn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chế</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về</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28" name="Sun 27"/>
          <p:cNvSpPr/>
          <p:nvPr/>
        </p:nvSpPr>
        <p:spPr>
          <a:xfrm>
            <a:off x="76792" y="812965"/>
            <a:ext cx="800443" cy="772149"/>
          </a:xfrm>
          <a:prstGeom prst="sun">
            <a:avLst>
              <a:gd name="adj" fmla="val 17203"/>
            </a:avLst>
          </a:prstGeom>
          <a:solidFill>
            <a:srgbClr val="9ADE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2</a:t>
            </a:r>
            <a:endParaRPr lang="en-US" sz="2800" b="1" dirty="0">
              <a:latin typeface="#9Slide03 Bebas Neue Bold" panose="020B0606020202050201" pitchFamily="34" charset="0"/>
            </a:endParaRPr>
          </a:p>
        </p:txBody>
      </p:sp>
      <p:graphicFrame>
        <p:nvGraphicFramePr>
          <p:cNvPr id="36" name="Table 35"/>
          <p:cNvGraphicFramePr>
            <a:graphicFrameLocks noGrp="1"/>
          </p:cNvGraphicFramePr>
          <p:nvPr/>
        </p:nvGraphicFramePr>
        <p:xfrm>
          <a:off x="3657759" y="1765229"/>
          <a:ext cx="7791497" cy="5253000"/>
        </p:xfrm>
        <a:graphic>
          <a:graphicData uri="http://schemas.openxmlformats.org/drawingml/2006/table">
            <a:tbl>
              <a:tblPr firstRow="1" firstCol="1" bandRow="1"/>
              <a:tblGrid>
                <a:gridCol w="1636641"/>
                <a:gridCol w="767237"/>
                <a:gridCol w="2321434"/>
                <a:gridCol w="839777"/>
                <a:gridCol w="2226408"/>
              </a:tblGrid>
              <a:tr h="646735">
                <a:tc>
                  <a:txBody>
                    <a:bodyPr/>
                    <a:lstStyle/>
                    <a:p>
                      <a:pPr indent="180340" algn="ctr">
                        <a:lnSpc>
                          <a:spcPct val="120000"/>
                        </a:lnSpc>
                        <a:spcAft>
                          <a:spcPts val="600"/>
                        </a:spcAft>
                      </a:pPr>
                      <a:r>
                        <a:rPr lang="en-US" sz="2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a:t>
                      </a:r>
                      <a:endParaRPr lang="en-US" sz="180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ctr">
                        <a:lnSpc>
                          <a:spcPct val="120000"/>
                        </a:lnSpc>
                        <a:spcAft>
                          <a:spcPts val="600"/>
                        </a:spcAft>
                      </a:pPr>
                      <a:r>
                        <a:rPr lang="en-US" sz="1800" b="1">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ctr">
                        <a:lnSpc>
                          <a:spcPct val="100000"/>
                        </a:lnSpc>
                        <a:spcAft>
                          <a:spcPts val="600"/>
                        </a:spcAft>
                      </a:pPr>
                      <a:r>
                        <a:rPr lang="en-US" sz="2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a:t>
                      </a:r>
                      <a:endParaRPr lang="en-US" sz="1800" dirty="0">
                        <a:effectLst/>
                        <a:latin typeface="#9Slide03 Oswald Light" panose="00000400000000000000" pitchFamily="2" charset="0"/>
                        <a:ea typeface="Times New Roman" panose="02020603050405020304" pitchFamily="18" charset="0"/>
                      </a:endParaRPr>
                    </a:p>
                    <a:p>
                      <a:pPr indent="180340" algn="ctr">
                        <a:lnSpc>
                          <a:spcPct val="100000"/>
                        </a:lnSpc>
                        <a:spcAft>
                          <a:spcPts val="600"/>
                        </a:spcAf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Thực</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trạng</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0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ctr">
                        <a:lnSpc>
                          <a:spcPct val="100000"/>
                        </a:lnSpc>
                        <a:spcAft>
                          <a:spcPts val="600"/>
                        </a:spcAft>
                      </a:pPr>
                      <a:r>
                        <a:rPr lang="en-US" sz="2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p>
                      <a:pPr indent="180340" algn="ctr">
                        <a:lnSpc>
                          <a:spcPct val="100000"/>
                        </a:lnSpc>
                        <a:spcAft>
                          <a:spcPts val="600"/>
                        </a:spcAf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Nguyên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nhân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586783">
                <a:tc rowSpan="3">
                  <a:txBody>
                    <a:bodyPr/>
                    <a:lstStyle/>
                    <a:p>
                      <a:pPr indent="180340" algn="ctr">
                        <a:lnSpc>
                          <a:spcPct val="120000"/>
                        </a:lnSpc>
                        <a:spcAft>
                          <a:spcPts val="600"/>
                        </a:spcAft>
                      </a:pPr>
                      <a:r>
                        <a:rPr lang="vi-VN" sz="18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 mạnh</a:t>
                      </a:r>
                      <a:endParaRPr lang="en-US" sz="180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Gây</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sức</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ép</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lên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KT-XH-MT</a:t>
                      </a:r>
                      <a:endParaRPr lang="en-US" sz="1800" dirty="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ctr">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Văn hóa đa dạng, giàu bản sắc dân tộc</a:t>
                      </a:r>
                      <a:endParaRPr lang="en-US" sz="180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385344">
                <a:tc vMerge="1">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Đoàn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kết</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tạo</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nên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sức</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mạnh</a:t>
                      </a:r>
                      <a:endParaRPr lang="en-US" sz="1800" dirty="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indent="180340" algn="ctr">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Quy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đông</a:t>
                      </a:r>
                      <a:endParaRPr lang="en-US" sz="1800" dirty="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586783">
                <a:tc vMerge="1">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Có giá trị phát triển du lịch</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cPr/>
                </a:tc>
              </a:tr>
              <a:tr h="385344">
                <a:tc rowSpan="4">
                  <a:txBody>
                    <a:bodyPr/>
                    <a:lstStyle/>
                    <a:p>
                      <a:pPr indent="180340" algn="ctr">
                        <a:lnSpc>
                          <a:spcPct val="120000"/>
                        </a:lnSpc>
                        <a:spcAft>
                          <a:spcPts val="600"/>
                        </a:spcAft>
                      </a:pPr>
                      <a:r>
                        <a:rPr lang="en-US" sz="18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Hạn chế</a:t>
                      </a:r>
                      <a:endParaRPr lang="en-US" sz="180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Nguồn lao động dồi dào</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indent="180340" algn="ctr">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Có nhiều dân tộc</a:t>
                      </a:r>
                      <a:endParaRPr lang="en-US" sz="180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586783">
                <a:tc vMerge="1">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Khó khai thác tài nguyên thiên nhiên</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cPr/>
                </a:tc>
              </a:tr>
              <a:tr h="586783">
                <a:tc vMerge="1">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 trường tiêu thụ rộng lớn</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indent="180340" algn="ctr">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 cư phân bố chưa hợp lí</a:t>
                      </a:r>
                      <a:endParaRPr lang="en-US" sz="180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586783">
                <a:tc vMerge="1">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Ảnh hưởng đến việc sử dụng lao động</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cPr/>
                </a:tc>
              </a:tr>
            </a:tbl>
          </a:graphicData>
        </a:graphic>
      </p:graphicFrame>
      <p:sp>
        <p:nvSpPr>
          <p:cNvPr id="38" name="TextBox 37"/>
          <p:cNvSpPr txBox="1"/>
          <p:nvPr/>
        </p:nvSpPr>
        <p:spPr>
          <a:xfrm>
            <a:off x="645439" y="2552080"/>
            <a:ext cx="2719191" cy="1015663"/>
          </a:xfrm>
          <a:prstGeom prst="rect">
            <a:avLst/>
          </a:prstGeom>
          <a:noFill/>
        </p:spPr>
        <p:txBody>
          <a:bodyPr wrap="square">
            <a:spAutoFit/>
          </a:bodyPr>
          <a:lstStyle/>
          <a:p>
            <a:pPr algn="just"/>
            <a:r>
              <a:rPr lang="en-US" sz="2000" dirty="0">
                <a:latin typeface="#9Slide03 Oswald Light" panose="00000400000000000000" pitchFamily="2" charset="0"/>
              </a:rPr>
              <a:t>- 2 HS </a:t>
            </a:r>
            <a:r>
              <a:rPr lang="en-US" sz="2000" dirty="0" err="1">
                <a:latin typeface="#9Slide03 Oswald Light" panose="00000400000000000000" pitchFamily="2" charset="0"/>
              </a:rPr>
              <a:t>cùng</a:t>
            </a:r>
            <a:r>
              <a:rPr lang="en-US" sz="2000" dirty="0">
                <a:latin typeface="#9Slide03 Oswald Light" panose="00000400000000000000" pitchFamily="2" charset="0"/>
              </a:rPr>
              <a:t> </a:t>
            </a:r>
            <a:r>
              <a:rPr lang="en-US" sz="2000" dirty="0" err="1">
                <a:latin typeface="#9Slide03 Oswald Light" panose="00000400000000000000" pitchFamily="2" charset="0"/>
              </a:rPr>
              <a:t>bàn</a:t>
            </a:r>
            <a:endParaRPr lang="en-US" sz="2000" dirty="0">
              <a:latin typeface="#9Slide03 Oswald Light" panose="00000400000000000000" pitchFamily="2" charset="0"/>
            </a:endParaRPr>
          </a:p>
          <a:p>
            <a:pPr algn="just"/>
            <a:r>
              <a:rPr lang="en-US" sz="2000" dirty="0">
                <a:latin typeface="#9Slide03 Oswald Light" panose="00000400000000000000" pitchFamily="2" charset="0"/>
              </a:rPr>
              <a:t>- </a:t>
            </a:r>
            <a:r>
              <a:rPr lang="en-US" sz="2000" dirty="0" err="1">
                <a:latin typeface="#9Slide03 Oswald Light" panose="00000400000000000000" pitchFamily="2" charset="0"/>
              </a:rPr>
              <a:t>Đọc</a:t>
            </a:r>
            <a:r>
              <a:rPr lang="en-US" sz="2000" dirty="0">
                <a:latin typeface="#9Slide03 Oswald Light" panose="00000400000000000000" pitchFamily="2" charset="0"/>
              </a:rPr>
              <a:t> </a:t>
            </a:r>
            <a:r>
              <a:rPr lang="en-US" sz="2000" dirty="0" err="1">
                <a:latin typeface="#9Slide03 Oswald Light" panose="00000400000000000000" pitchFamily="2" charset="0"/>
              </a:rPr>
              <a:t>thông</a:t>
            </a:r>
            <a:r>
              <a:rPr lang="en-US" sz="2000" dirty="0">
                <a:latin typeface="#9Slide03 Oswald Light" panose="00000400000000000000" pitchFamily="2" charset="0"/>
              </a:rPr>
              <a:t> tin </a:t>
            </a:r>
            <a:r>
              <a:rPr lang="en-US" sz="2000" dirty="0" err="1">
                <a:latin typeface="#9Slide03 Oswald Light" panose="00000400000000000000" pitchFamily="2" charset="0"/>
              </a:rPr>
              <a:t>mục</a:t>
            </a:r>
            <a:r>
              <a:rPr lang="en-US" sz="2000" dirty="0">
                <a:latin typeface="#9Slide03 Oswald Light" panose="00000400000000000000" pitchFamily="2" charset="0"/>
              </a:rPr>
              <a:t> I.2</a:t>
            </a:r>
            <a:endParaRPr lang="en-US" sz="2000" dirty="0">
              <a:latin typeface="#9Slide03 Oswald Light" panose="00000400000000000000" pitchFamily="2" charset="0"/>
            </a:endParaRPr>
          </a:p>
          <a:p>
            <a:pPr algn="just"/>
            <a:r>
              <a:rPr lang="en-US" sz="2000" dirty="0">
                <a:latin typeface="#9Slide03 Oswald Light" panose="00000400000000000000" pitchFamily="2" charset="0"/>
              </a:rPr>
              <a:t>- </a:t>
            </a:r>
            <a:r>
              <a:rPr lang="en-US" sz="2000" dirty="0" err="1">
                <a:effectLst/>
                <a:latin typeface="#9Slide03 Oswald Light" panose="00000400000000000000" pitchFamily="2" charset="0"/>
                <a:ea typeface="Times New Roman" panose="02020603050405020304" pitchFamily="18" charset="0"/>
              </a:rPr>
              <a:t>Nối</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các</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cột</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sao</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cho</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phù</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hợp</a:t>
            </a:r>
            <a:endParaRPr lang="en-US" sz="2000" dirty="0">
              <a:latin typeface="#9Slide03 Oswald Light" panose="000004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64621" y="3392119"/>
            <a:ext cx="2128656" cy="234338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p:cNvPicPr>
            <a:picLocks noChangeAspect="1"/>
          </p:cNvPicPr>
          <p:nvPr/>
        </p:nvPicPr>
        <p:blipFill>
          <a:blip r:embed="rId7"/>
          <a:stretch>
            <a:fillRect/>
          </a:stretch>
        </p:blipFill>
        <p:spPr>
          <a:xfrm>
            <a:off x="11353800" y="6039805"/>
            <a:ext cx="921026" cy="804703"/>
          </a:xfrm>
          <a:prstGeom prst="rect">
            <a:avLst/>
          </a:prstGeom>
        </p:spPr>
      </p:pic>
      <p:sp>
        <p:nvSpPr>
          <p:cNvPr id="14" name="Rectangle: Single Corner Snipped 13"/>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5" name="Rectangle: Single Corner Snipped 14"/>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19" name="Rectangle: Single Corner Snipped 18"/>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
        <p:nvSpPr>
          <p:cNvPr id="3" name="Freeform 47"/>
          <p:cNvSpPr/>
          <p:nvPr/>
        </p:nvSpPr>
        <p:spPr>
          <a:xfrm>
            <a:off x="4678741" y="-790159"/>
            <a:ext cx="3552400"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66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đặc</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điểm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4" name="Sun 3"/>
          <p:cNvSpPr/>
          <p:nvPr/>
        </p:nvSpPr>
        <p:spPr>
          <a:xfrm>
            <a:off x="3872052" y="-846719"/>
            <a:ext cx="800443" cy="772149"/>
          </a:xfrm>
          <a:prstGeom prst="sun">
            <a:avLst>
              <a:gd name="adj" fmla="val 17203"/>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1</a:t>
            </a:r>
            <a:endParaRPr lang="en-US" sz="2800" b="1" dirty="0">
              <a:latin typeface="#9Slide03 Bebas Neue Bold" panose="020B0606020202050201" pitchFamily="34" charset="0"/>
            </a:endParaRPr>
          </a:p>
        </p:txBody>
      </p:sp>
      <p:sp>
        <p:nvSpPr>
          <p:cNvPr id="34" name="TextBox 33"/>
          <p:cNvSpPr txBox="1"/>
          <p:nvPr/>
        </p:nvSpPr>
        <p:spPr>
          <a:xfrm>
            <a:off x="332243" y="1673613"/>
            <a:ext cx="3606109" cy="769441"/>
          </a:xfrm>
          <a:prstGeom prst="rect">
            <a:avLst/>
          </a:prstGeom>
          <a:noFill/>
        </p:spPr>
        <p:txBody>
          <a:bodyPr wrap="square">
            <a:spAutoFit/>
          </a:bodyPr>
          <a:lstStyle/>
          <a:p>
            <a:pPr algn="just"/>
            <a:r>
              <a:rPr lang="en-US" sz="4400" dirty="0">
                <a:effectLst/>
                <a:latin typeface="#9Slide05 Thunder" panose="02000000000000000000" pitchFamily="2" charset="0"/>
                <a:ea typeface="Times New Roman" panose="02020603050405020304" pitchFamily="18" charset="0"/>
              </a:rPr>
              <a:t>“</a:t>
            </a:r>
            <a:r>
              <a:rPr lang="en-US" sz="4400" dirty="0" err="1">
                <a:effectLst/>
                <a:latin typeface="#9Slide05 Thunder" panose="02000000000000000000" pitchFamily="2" charset="0"/>
                <a:ea typeface="Times New Roman" panose="02020603050405020304" pitchFamily="18" charset="0"/>
              </a:rPr>
              <a:t>Đôi</a:t>
            </a:r>
            <a:r>
              <a:rPr lang="en-US" sz="4400" dirty="0">
                <a:effectLst/>
                <a:latin typeface="#9Slide05 Thunder" panose="02000000000000000000" pitchFamily="2" charset="0"/>
                <a:ea typeface="Times New Roman" panose="02020603050405020304" pitchFamily="18" charset="0"/>
              </a:rPr>
              <a:t> </a:t>
            </a:r>
            <a:r>
              <a:rPr lang="en-US" sz="4400" dirty="0" err="1">
                <a:effectLst/>
                <a:latin typeface="#9Slide05 Thunder" panose="02000000000000000000" pitchFamily="2" charset="0"/>
                <a:ea typeface="Times New Roman" panose="02020603050405020304" pitchFamily="18" charset="0"/>
              </a:rPr>
              <a:t>bạn</a:t>
            </a:r>
            <a:r>
              <a:rPr lang="en-US" sz="4400" dirty="0">
                <a:effectLst/>
                <a:latin typeface="#9Slide05 Thunder" panose="02000000000000000000" pitchFamily="2" charset="0"/>
                <a:ea typeface="Times New Roman" panose="02020603050405020304" pitchFamily="18" charset="0"/>
              </a:rPr>
              <a:t> </a:t>
            </a:r>
            <a:r>
              <a:rPr lang="en-US" sz="4400" dirty="0" err="1">
                <a:effectLst/>
                <a:latin typeface="#9Slide05 Thunder" panose="02000000000000000000" pitchFamily="2" charset="0"/>
                <a:ea typeface="Times New Roman" panose="02020603050405020304" pitchFamily="18" charset="0"/>
              </a:rPr>
              <a:t>cùng</a:t>
            </a:r>
            <a:r>
              <a:rPr lang="en-US" sz="4400" dirty="0">
                <a:effectLst/>
                <a:latin typeface="#9Slide05 Thunder" panose="02000000000000000000" pitchFamily="2" charset="0"/>
                <a:ea typeface="Times New Roman" panose="02020603050405020304" pitchFamily="18" charset="0"/>
              </a:rPr>
              <a:t> </a:t>
            </a:r>
            <a:r>
              <a:rPr lang="en-US" sz="4400" dirty="0" err="1">
                <a:effectLst/>
                <a:latin typeface="#9Slide05 Thunder" panose="02000000000000000000" pitchFamily="2" charset="0"/>
                <a:ea typeface="Times New Roman" panose="02020603050405020304" pitchFamily="18" charset="0"/>
              </a:rPr>
              <a:t>tiến</a:t>
            </a:r>
            <a:r>
              <a:rPr lang="en-US" sz="4400" dirty="0">
                <a:effectLst/>
                <a:latin typeface="#9Slide05 Thunder" panose="02000000000000000000" pitchFamily="2" charset="0"/>
                <a:ea typeface="Times New Roman" panose="02020603050405020304" pitchFamily="18" charset="0"/>
              </a:rPr>
              <a:t>”</a:t>
            </a:r>
            <a:endParaRPr lang="en-US" sz="4400" dirty="0">
              <a:latin typeface="#9Slide05 Thunder" panose="02000000000000000000" pitchFamily="2" charset="0"/>
            </a:endParaRPr>
          </a:p>
        </p:txBody>
      </p:sp>
      <p:sp>
        <p:nvSpPr>
          <p:cNvPr id="2" name="Freeform 47"/>
          <p:cNvSpPr/>
          <p:nvPr/>
        </p:nvSpPr>
        <p:spPr>
          <a:xfrm>
            <a:off x="914451" y="904986"/>
            <a:ext cx="4630477"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DE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thế</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mạnh</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và</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hạn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chế</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về</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28" name="Sun 27"/>
          <p:cNvSpPr/>
          <p:nvPr/>
        </p:nvSpPr>
        <p:spPr>
          <a:xfrm>
            <a:off x="76792" y="812965"/>
            <a:ext cx="800443" cy="772149"/>
          </a:xfrm>
          <a:prstGeom prst="sun">
            <a:avLst>
              <a:gd name="adj" fmla="val 17203"/>
            </a:avLst>
          </a:prstGeom>
          <a:solidFill>
            <a:srgbClr val="9ADE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2</a:t>
            </a:r>
            <a:endParaRPr lang="en-US" sz="2800" b="1" dirty="0">
              <a:latin typeface="#9Slide03 Bebas Neue Bold" panose="020B0606020202050201" pitchFamily="34" charset="0"/>
            </a:endParaRPr>
          </a:p>
        </p:txBody>
      </p:sp>
      <p:sp>
        <p:nvSpPr>
          <p:cNvPr id="35" name="TextBox 34"/>
          <p:cNvSpPr txBox="1"/>
          <p:nvPr/>
        </p:nvSpPr>
        <p:spPr>
          <a:xfrm>
            <a:off x="796604" y="2769326"/>
            <a:ext cx="2719191" cy="400110"/>
          </a:xfrm>
          <a:prstGeom prst="rect">
            <a:avLst/>
          </a:prstGeom>
          <a:noFill/>
        </p:spPr>
        <p:txBody>
          <a:bodyPr wrap="square">
            <a:spAutoFit/>
          </a:bodyPr>
          <a:lstStyle/>
          <a:p>
            <a:pPr algn="just"/>
            <a:r>
              <a:rPr lang="en-US" sz="2000" dirty="0" err="1">
                <a:effectLst/>
                <a:latin typeface="#9Slide03 Oswald Light" panose="00000400000000000000" pitchFamily="2" charset="0"/>
                <a:ea typeface="Times New Roman" panose="02020603050405020304" pitchFamily="18" charset="0"/>
              </a:rPr>
              <a:t>Nối</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các</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cột</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sao</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cho</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phù</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hợp</a:t>
            </a:r>
            <a:endParaRPr lang="en-US" sz="2000" dirty="0">
              <a:latin typeface="#9Slide03 Oswald Light" panose="00000400000000000000" pitchFamily="2" charset="0"/>
            </a:endParaRPr>
          </a:p>
        </p:txBody>
      </p:sp>
      <p:graphicFrame>
        <p:nvGraphicFramePr>
          <p:cNvPr id="36" name="Table 35"/>
          <p:cNvGraphicFramePr>
            <a:graphicFrameLocks noGrp="1"/>
          </p:cNvGraphicFramePr>
          <p:nvPr/>
        </p:nvGraphicFramePr>
        <p:xfrm>
          <a:off x="3657759" y="1765229"/>
          <a:ext cx="7791497" cy="5253000"/>
        </p:xfrm>
        <a:graphic>
          <a:graphicData uri="http://schemas.openxmlformats.org/drawingml/2006/table">
            <a:tbl>
              <a:tblPr firstRow="1" firstCol="1" bandRow="1"/>
              <a:tblGrid>
                <a:gridCol w="1636641"/>
                <a:gridCol w="767237"/>
                <a:gridCol w="2321434"/>
                <a:gridCol w="839777"/>
                <a:gridCol w="2226408"/>
              </a:tblGrid>
              <a:tr h="646735">
                <a:tc>
                  <a:txBody>
                    <a:bodyPr/>
                    <a:lstStyle/>
                    <a:p>
                      <a:pPr indent="180340" algn="ctr">
                        <a:lnSpc>
                          <a:spcPct val="120000"/>
                        </a:lnSpc>
                        <a:spcAft>
                          <a:spcPts val="600"/>
                        </a:spcAft>
                      </a:pPr>
                      <a:r>
                        <a:rPr lang="en-US" sz="2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a:t>
                      </a:r>
                      <a:endParaRPr lang="en-US" sz="180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ctr">
                        <a:lnSpc>
                          <a:spcPct val="120000"/>
                        </a:lnSpc>
                        <a:spcAft>
                          <a:spcPts val="600"/>
                        </a:spcAft>
                      </a:pPr>
                      <a:r>
                        <a:rPr lang="en-US" sz="1800" b="1">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ctr">
                        <a:lnSpc>
                          <a:spcPct val="100000"/>
                        </a:lnSpc>
                        <a:spcAft>
                          <a:spcPts val="600"/>
                        </a:spcAft>
                      </a:pPr>
                      <a:r>
                        <a:rPr lang="en-US" sz="2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a:t>
                      </a:r>
                      <a:endParaRPr lang="en-US" sz="1800" dirty="0">
                        <a:effectLst/>
                        <a:latin typeface="#9Slide03 Oswald Light" panose="00000400000000000000" pitchFamily="2" charset="0"/>
                        <a:ea typeface="Times New Roman" panose="02020603050405020304" pitchFamily="18" charset="0"/>
                      </a:endParaRPr>
                    </a:p>
                    <a:p>
                      <a:pPr indent="180340" algn="ctr">
                        <a:lnSpc>
                          <a:spcPct val="100000"/>
                        </a:lnSpc>
                        <a:spcAft>
                          <a:spcPts val="600"/>
                        </a:spcAf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Thực</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trạng</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0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ctr">
                        <a:lnSpc>
                          <a:spcPct val="100000"/>
                        </a:lnSpc>
                        <a:spcAft>
                          <a:spcPts val="600"/>
                        </a:spcAft>
                      </a:pPr>
                      <a:r>
                        <a:rPr lang="en-US" sz="2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p>
                      <a:pPr indent="180340" algn="ctr">
                        <a:lnSpc>
                          <a:spcPct val="100000"/>
                        </a:lnSpc>
                        <a:spcAft>
                          <a:spcPts val="600"/>
                        </a:spcAf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Nguyên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nhân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586783">
                <a:tc rowSpan="3">
                  <a:txBody>
                    <a:bodyPr/>
                    <a:lstStyle/>
                    <a:p>
                      <a:pPr indent="180340" algn="ctr">
                        <a:lnSpc>
                          <a:spcPct val="120000"/>
                        </a:lnSpc>
                        <a:spcAft>
                          <a:spcPts val="600"/>
                        </a:spcAft>
                      </a:pPr>
                      <a:r>
                        <a:rPr lang="vi-VN" sz="18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 mạnh</a:t>
                      </a:r>
                      <a:endParaRPr lang="en-US" sz="180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just">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Gây</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sức</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ép</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lên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KT-XH-MT</a:t>
                      </a:r>
                      <a:endParaRPr lang="en-US" sz="1800" dirty="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ctr">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Văn hóa đa dạng, giàu bản sắc dân tộc</a:t>
                      </a:r>
                      <a:endParaRPr lang="en-US" sz="180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385344">
                <a:tc vMerge="1">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Đoàn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kết</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tạo</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nên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sức</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mạnh</a:t>
                      </a:r>
                      <a:endParaRPr lang="en-US" sz="1800" dirty="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indent="180340" algn="ctr">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Quy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đông</a:t>
                      </a:r>
                      <a:endParaRPr lang="en-US" sz="1800" dirty="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586783">
                <a:tc vMerge="1">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Có giá trị phát triển du lịch</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cPr/>
                </a:tc>
              </a:tr>
              <a:tr h="385344">
                <a:tc rowSpan="4">
                  <a:txBody>
                    <a:bodyPr/>
                    <a:lstStyle/>
                    <a:p>
                      <a:pPr indent="180340" algn="ctr">
                        <a:lnSpc>
                          <a:spcPct val="120000"/>
                        </a:lnSpc>
                        <a:spcAft>
                          <a:spcPts val="600"/>
                        </a:spcAft>
                      </a:pPr>
                      <a:r>
                        <a:rPr lang="en-US" sz="1800" b="1" dirty="0" err="1">
                          <a:solidFill>
                            <a:srgbClr val="FF0000"/>
                          </a:solidFill>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sz="1800" b="1" dirty="0">
                          <a:solidFill>
                            <a:srgbClr val="FF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0000"/>
                          </a:solidFill>
                          <a:effectLst/>
                          <a:latin typeface="#9Slide03 Oswald Light" panose="00000400000000000000" pitchFamily="2" charset="0"/>
                          <a:ea typeface="Cambria" panose="02040503050406030204" pitchFamily="18" charset="0"/>
                          <a:cs typeface="Times New Roman" panose="02020603050405020304" pitchFamily="18" charset="0"/>
                        </a:rPr>
                        <a:t>chế</a:t>
                      </a:r>
                      <a:endParaRPr lang="en-US" sz="1800" dirty="0">
                        <a:solidFill>
                          <a:srgbClr val="FF0000"/>
                        </a:solidFill>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Nguồn lao động dồi dào</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indent="180340" algn="ctr">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Có nhiều dân tộc</a:t>
                      </a:r>
                      <a:endParaRPr lang="en-US" sz="180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586783">
                <a:tc vMerge="1">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Khó khai thác tài nguyên thiên nhiên</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cPr/>
                </a:tc>
              </a:tr>
              <a:tr h="586783">
                <a:tc vMerge="1">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 trường tiêu thụ rộng lớn</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indent="180340" algn="ctr">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 cư phân bố chưa hợp lí</a:t>
                      </a:r>
                      <a:endParaRPr lang="en-US" sz="1800">
                        <a:effectLst/>
                        <a:latin typeface="#9Slide03 Oswald Light" panose="00000400000000000000" pitchFamily="2" charset="0"/>
                        <a:ea typeface="Times New Roman" panose="02020603050405020304" pitchFamily="18" charset="0"/>
                      </a:endParaRPr>
                    </a:p>
                  </a:txBody>
                  <a:tcPr marL="53957" marR="53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586783">
                <a:tc vMerge="1">
                  <a:tcPr/>
                </a:tc>
                <a:tc>
                  <a:txBody>
                    <a:bodyPr/>
                    <a:lstStyle/>
                    <a:p>
                      <a:pPr indent="180340" algn="just">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Ảnh hưởng đến việc sử dụng lao động</a:t>
                      </a:r>
                      <a:endParaRPr lang="en-US" sz="180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53957" marR="53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cPr/>
                </a:tc>
              </a:tr>
            </a:tbl>
          </a:graphicData>
        </a:graphic>
      </p:graphicFrame>
      <p:cxnSp>
        <p:nvCxnSpPr>
          <p:cNvPr id="5" name="Straight Arrow Connector 4"/>
          <p:cNvCxnSpPr/>
          <p:nvPr/>
        </p:nvCxnSpPr>
        <p:spPr>
          <a:xfrm>
            <a:off x="5310957" y="3618185"/>
            <a:ext cx="753801" cy="2334829"/>
          </a:xfrm>
          <a:prstGeom prst="straightConnector1">
            <a:avLst/>
          </a:prstGeom>
          <a:ln w="38100">
            <a:solidFill>
              <a:srgbClr val="E5B8B7"/>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310957" y="3601529"/>
            <a:ext cx="753801" cy="0"/>
          </a:xfrm>
          <a:prstGeom prst="straightConnector1">
            <a:avLst/>
          </a:prstGeom>
          <a:ln w="38100">
            <a:solidFill>
              <a:srgbClr val="E5B8B7"/>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10957" y="3584873"/>
            <a:ext cx="753801" cy="731515"/>
          </a:xfrm>
          <a:prstGeom prst="straightConnector1">
            <a:avLst/>
          </a:prstGeom>
          <a:ln w="38100">
            <a:solidFill>
              <a:srgbClr val="E5B8B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310957" y="3568217"/>
            <a:ext cx="736116" cy="1217382"/>
          </a:xfrm>
          <a:prstGeom prst="straightConnector1">
            <a:avLst/>
          </a:prstGeom>
          <a:ln w="38100">
            <a:solidFill>
              <a:srgbClr val="E5B8B7"/>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5310956" y="2873829"/>
            <a:ext cx="736117" cy="28796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310955" y="5225143"/>
            <a:ext cx="712140" cy="5283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304767" y="5768293"/>
            <a:ext cx="759056" cy="7316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8377011" y="5225143"/>
            <a:ext cx="817782" cy="9857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8376076" y="6228361"/>
            <a:ext cx="853129" cy="2715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8356128" y="3568217"/>
            <a:ext cx="848406" cy="1510989"/>
          </a:xfrm>
          <a:prstGeom prst="straightConnector1">
            <a:avLst/>
          </a:prstGeom>
          <a:ln w="38100">
            <a:solidFill>
              <a:srgbClr val="E5B8B7"/>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8356128" y="3895071"/>
            <a:ext cx="874243" cy="878234"/>
          </a:xfrm>
          <a:prstGeom prst="straightConnector1">
            <a:avLst/>
          </a:prstGeom>
          <a:ln w="38100">
            <a:solidFill>
              <a:srgbClr val="E5B8B7"/>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8376076" y="2969381"/>
            <a:ext cx="841376" cy="1344263"/>
          </a:xfrm>
          <a:prstGeom prst="straightConnector1">
            <a:avLst/>
          </a:prstGeom>
          <a:ln w="38100">
            <a:solidFill>
              <a:srgbClr val="E5B8B7"/>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8373813" y="2945230"/>
            <a:ext cx="850669" cy="9800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8454785" y="3925317"/>
            <a:ext cx="769697" cy="2027697"/>
          </a:xfrm>
          <a:prstGeom prst="straightConnector1">
            <a:avLst/>
          </a:prstGeom>
          <a:ln w="38100">
            <a:solidFill>
              <a:srgbClr val="E5B8B7"/>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1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1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10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10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right)">
                                      <p:cBhvr>
                                        <p:cTn id="42" dur="10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right)">
                                      <p:cBhvr>
                                        <p:cTn id="47" dur="10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right)">
                                      <p:cBhvr>
                                        <p:cTn id="52" dur="10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right)">
                                      <p:cBhvr>
                                        <p:cTn id="57" dur="10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wipe(right)">
                                      <p:cBhvr>
                                        <p:cTn id="62" dur="10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right)">
                                      <p:cBhvr>
                                        <p:cTn id="67" dur="10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right)">
                                      <p:cBhvr>
                                        <p:cTn id="72"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Freeform 50"/>
          <p:cNvSpPr/>
          <p:nvPr/>
        </p:nvSpPr>
        <p:spPr>
          <a:xfrm>
            <a:off x="8470247" y="3981572"/>
            <a:ext cx="2838454"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FF00"/>
          </a:solidFill>
          <a:ln w="28575" cap="rnd">
            <a:solidFill>
              <a:schemeClr val="accent4">
                <a:lumMod val="75000"/>
              </a:schemeClr>
            </a:solidFill>
            <a:round/>
          </a:ln>
        </p:spPr>
        <p:txBody>
          <a:bodyPr anchor="ctr"/>
          <a:lstStyle/>
          <a:p>
            <a:endParaRPr lang="en-US" b="1" dirty="0">
              <a:solidFill>
                <a:schemeClr val="bg2">
                  <a:lumMod val="50000"/>
                </a:schemeClr>
              </a:solidFill>
              <a:latin typeface="#9Slide03 Oswald Light" panose="00000400000000000000" pitchFamily="2" charset="0"/>
            </a:endParaRPr>
          </a:p>
        </p:txBody>
      </p:sp>
      <p:sp>
        <p:nvSpPr>
          <p:cNvPr id="33" name="TextBox 51"/>
          <p:cNvSpPr txBox="1"/>
          <p:nvPr/>
        </p:nvSpPr>
        <p:spPr>
          <a:xfrm>
            <a:off x="8470247" y="3880326"/>
            <a:ext cx="2510037" cy="1829183"/>
          </a:xfrm>
          <a:prstGeom prst="rect">
            <a:avLst/>
          </a:prstGeom>
        </p:spPr>
        <p:txBody>
          <a:bodyPr lIns="50800" tIns="50800" rIns="50800" bIns="50800" rtlCol="0" anchor="ctr"/>
          <a:lstStyle/>
          <a:p>
            <a:pPr algn="ctr">
              <a:lnSpc>
                <a:spcPts val="2660"/>
              </a:lnSpc>
            </a:pPr>
          </a:p>
        </p:txBody>
      </p:sp>
      <p:sp>
        <p:nvSpPr>
          <p:cNvPr id="23" name="Freeform 50"/>
          <p:cNvSpPr/>
          <p:nvPr/>
        </p:nvSpPr>
        <p:spPr>
          <a:xfrm>
            <a:off x="4430315" y="3981572"/>
            <a:ext cx="3185993"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2060"/>
          </a:solidFill>
          <a:ln w="28575" cap="rnd">
            <a:solidFill>
              <a:srgbClr val="0070C0"/>
            </a:solidFill>
            <a:round/>
          </a:ln>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p:cNvSpPr txBox="1"/>
          <p:nvPr/>
        </p:nvSpPr>
        <p:spPr>
          <a:xfrm>
            <a:off x="4430315" y="3880326"/>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8470248" y="1323857"/>
            <a:ext cx="2838454" cy="54519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8000"/>
          </a:solidFill>
          <a:ln w="28575" cap="rnd">
            <a:solidFill>
              <a:schemeClr val="accent2">
                <a:lumMod val="50000"/>
              </a:schemeClr>
            </a:solidFill>
            <a:round/>
          </a:ln>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sp>
        <p:nvSpPr>
          <p:cNvPr id="27" name="TextBox 54"/>
          <p:cNvSpPr txBox="1"/>
          <p:nvPr/>
        </p:nvSpPr>
        <p:spPr>
          <a:xfrm>
            <a:off x="8470247" y="1214885"/>
            <a:ext cx="2510038" cy="1968756"/>
          </a:xfrm>
          <a:prstGeom prst="rect">
            <a:avLst/>
          </a:prstGeom>
        </p:spPr>
        <p:txBody>
          <a:bodyPr lIns="50800" tIns="50800" rIns="50800" bIns="50800" rtlCol="0" anchor="ctr"/>
          <a:lstStyle/>
          <a:p>
            <a:pPr algn="ctr">
              <a:lnSpc>
                <a:spcPts val="2660"/>
              </a:lnSpc>
            </a:pPr>
          </a:p>
        </p:txBody>
      </p:sp>
      <p:sp>
        <p:nvSpPr>
          <p:cNvPr id="20" name="Freeform 47"/>
          <p:cNvSpPr/>
          <p:nvPr/>
        </p:nvSpPr>
        <p:spPr>
          <a:xfrm>
            <a:off x="4430315" y="1325482"/>
            <a:ext cx="3185994" cy="545196"/>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7F00"/>
          </a:solidFill>
          <a:ln w="28575" cap="rnd">
            <a:noFill/>
            <a:rou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chor="ctr"/>
          <a:lstStyle/>
          <a:p>
            <a:r>
              <a:rPr lang="en-US" dirty="0"/>
              <a:t>         </a:t>
            </a:r>
            <a:r>
              <a:rPr lang="en-US" b="1" dirty="0">
                <a:solidFill>
                  <a:schemeClr val="bg1"/>
                </a:solidFill>
              </a:rPr>
              <a:t>        </a:t>
            </a:r>
            <a:endParaRPr lang="en-US" b="1" dirty="0">
              <a:solidFill>
                <a:schemeClr val="bg1"/>
              </a:solidFill>
              <a:latin typeface="#9Slide03 Oswald Light" panose="00000400000000000000" pitchFamily="2" charset="0"/>
            </a:endParaRPr>
          </a:p>
        </p:txBody>
      </p:sp>
      <p:pic>
        <p:nvPicPr>
          <p:cNvPr id="1026" name="Picture 2" descr="Hình ảnh Bút Chì Hình Tên Lửa 3d Với Tên Lửa Văn Bản Khởi động PNG , Cánh,  Sáng Tạo, ý Kiến PNG trong suốt và Vector để tải xuống miễn phí"/>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105235" y="3521210"/>
            <a:ext cx="3505200"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184348"/>
            <a:ext cx="12192000" cy="923330"/>
          </a:xfrm>
          <a:prstGeom prst="rect">
            <a:avLst/>
          </a:prstGeom>
          <a:noFill/>
        </p:spPr>
        <p:txBody>
          <a:bodyPr wrap="square">
            <a:spAutoFit/>
          </a:bodyPr>
          <a:lstStyle/>
          <a:p>
            <a:pPr algn="ctr"/>
            <a:r>
              <a:rPr lang="en-US" sz="5400" b="1" i="0" dirty="0" err="1">
                <a:solidFill>
                  <a:srgbClr val="FF0000"/>
                </a:solidFill>
                <a:effectLst/>
                <a:latin typeface="#9Slide05 Legendaria" panose="03030000000007000000" pitchFamily="66" charset="0"/>
              </a:rPr>
              <a:t>Chuyên</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gia</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hình</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ảnh</a:t>
            </a:r>
            <a:endParaRPr lang="en-US" sz="5400" dirty="0">
              <a:solidFill>
                <a:srgbClr val="FF0000"/>
              </a:solidFill>
              <a:latin typeface="#9Slide05 Legendaria" panose="03030000000007000000" pitchFamily="66" charset="0"/>
            </a:endParaRPr>
          </a:p>
        </p:txBody>
      </p:sp>
      <p:pic>
        <p:nvPicPr>
          <p:cNvPr id="10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0247" y="1992058"/>
            <a:ext cx="2838455"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315" y="4564198"/>
            <a:ext cx="3185993" cy="233398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0315" y="1992058"/>
            <a:ext cx="3185994"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0248" y="4563207"/>
            <a:ext cx="2838454" cy="23427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7934" y="1992058"/>
            <a:ext cx="3645412" cy="1754135"/>
          </a:xfrm>
          <a:prstGeom prst="rect">
            <a:avLst/>
          </a:prstGeom>
          <a:solidFill>
            <a:srgbClr val="FFE78B">
              <a:alpha val="36078"/>
            </a:srgbClr>
          </a:solidFill>
          <a:ln>
            <a:solidFill>
              <a:schemeClr val="accent1"/>
            </a:solidFill>
          </a:ln>
          <a:effectLst>
            <a:outerShdw blurRad="50800" dist="38100" dir="2700000" algn="tl" rotWithShape="0">
              <a:prstClr val="black">
                <a:alpha val="40000"/>
              </a:prstClr>
            </a:outerShdw>
          </a:effectLst>
        </p:spPr>
        <p:txBody>
          <a:bodyPr wrap="square">
            <a:spAutoFit/>
          </a:bodyPr>
          <a:lstStyle/>
          <a:p>
            <a:pPr marL="342900" indent="-342900" algn="just">
              <a:lnSpc>
                <a:spcPct val="200000"/>
              </a:lnSpc>
              <a:spcAft>
                <a:spcPts val="600"/>
              </a:spcAft>
              <a:buFont typeface="Wingdings" panose="05000000000000000000" pitchFamily="2" charset="2"/>
              <a:buChar char="q"/>
            </a:pPr>
            <a:r>
              <a:rPr lang="en-US" b="1" dirty="0" err="1">
                <a:solidFill>
                  <a:srgbClr val="FF0000"/>
                </a:solidFill>
                <a:effectLst/>
                <a:latin typeface="#9Slide03 Oswald Light" panose="00000400000000000000" pitchFamily="2" charset="0"/>
                <a:ea typeface="Cambria" panose="02040503050406030204" pitchFamily="18" charset="0"/>
              </a:rPr>
              <a:t>Đặt</a:t>
            </a:r>
            <a:r>
              <a:rPr lang="en-US" b="1" dirty="0">
                <a:solidFill>
                  <a:srgbClr val="FF0000"/>
                </a:solidFill>
                <a:effectLst/>
                <a:latin typeface="#9Slide03 Oswald Light" panose="00000400000000000000" pitchFamily="2" charset="0"/>
                <a:ea typeface="Cambria" panose="02040503050406030204" pitchFamily="18" charset="0"/>
              </a:rPr>
              <a:t> </a:t>
            </a:r>
            <a:r>
              <a:rPr lang="en-US" b="1" dirty="0" err="1">
                <a:solidFill>
                  <a:srgbClr val="FF0000"/>
                </a:solidFill>
                <a:effectLst/>
                <a:latin typeface="#9Slide03 Oswald Light" panose="00000400000000000000" pitchFamily="2" charset="0"/>
                <a:ea typeface="Cambria" panose="02040503050406030204" pitchFamily="18" charset="0"/>
              </a:rPr>
              <a:t>tên</a:t>
            </a:r>
            <a:r>
              <a:rPr lang="en-US" b="1" dirty="0">
                <a:solidFill>
                  <a:srgbClr val="FF0000"/>
                </a:solidFill>
                <a:effectLst/>
                <a:latin typeface="#9Slide03 Oswald Light" panose="00000400000000000000" pitchFamily="2" charset="0"/>
                <a:ea typeface="Cambria" panose="02040503050406030204" pitchFamily="18" charset="0"/>
              </a:rPr>
              <a:t> </a:t>
            </a:r>
            <a:r>
              <a:rPr lang="en-US" b="1" dirty="0" err="1">
                <a:solidFill>
                  <a:srgbClr val="FF0000"/>
                </a:solidFill>
                <a:effectLst/>
                <a:latin typeface="#9Slide03 Oswald Light" panose="00000400000000000000" pitchFamily="2" charset="0"/>
                <a:ea typeface="Cambria" panose="02040503050406030204" pitchFamily="18" charset="0"/>
              </a:rPr>
              <a:t>cho</a:t>
            </a:r>
            <a:r>
              <a:rPr lang="en-US" b="1" dirty="0">
                <a:solidFill>
                  <a:srgbClr val="FF0000"/>
                </a:solidFill>
                <a:effectLst/>
                <a:latin typeface="#9Slide03 Oswald Light" panose="00000400000000000000" pitchFamily="2" charset="0"/>
                <a:ea typeface="Cambria" panose="02040503050406030204" pitchFamily="18" charset="0"/>
              </a:rPr>
              <a:t> 4 </a:t>
            </a:r>
            <a:r>
              <a:rPr lang="en-US" b="1" dirty="0" err="1">
                <a:solidFill>
                  <a:srgbClr val="FF0000"/>
                </a:solidFill>
                <a:effectLst/>
                <a:latin typeface="#9Slide03 Oswald Light" panose="00000400000000000000" pitchFamily="2" charset="0"/>
                <a:ea typeface="Cambria" panose="02040503050406030204" pitchFamily="18" charset="0"/>
              </a:rPr>
              <a:t>bức</a:t>
            </a:r>
            <a:r>
              <a:rPr lang="en-US" b="1" dirty="0">
                <a:solidFill>
                  <a:srgbClr val="FF0000"/>
                </a:solidFill>
                <a:effectLst/>
                <a:latin typeface="#9Slide03 Oswald Light" panose="00000400000000000000" pitchFamily="2" charset="0"/>
                <a:ea typeface="Cambria" panose="02040503050406030204" pitchFamily="18" charset="0"/>
              </a:rPr>
              <a:t> </a:t>
            </a:r>
            <a:r>
              <a:rPr lang="en-US" b="1" dirty="0" err="1">
                <a:solidFill>
                  <a:srgbClr val="FF0000"/>
                </a:solidFill>
                <a:effectLst/>
                <a:latin typeface="#9Slide03 Oswald Light" panose="00000400000000000000" pitchFamily="2" charset="0"/>
                <a:ea typeface="Cambria" panose="02040503050406030204" pitchFamily="18" charset="0"/>
              </a:rPr>
              <a:t>tranh</a:t>
            </a:r>
            <a:r>
              <a:rPr lang="en-US" b="1" dirty="0">
                <a:solidFill>
                  <a:srgbClr val="FF0000"/>
                </a:solidFill>
                <a:effectLst/>
                <a:latin typeface="#9Slide03 Oswald Light" panose="00000400000000000000" pitchFamily="2" charset="0"/>
                <a:ea typeface="Cambria" panose="02040503050406030204" pitchFamily="18" charset="0"/>
              </a:rPr>
              <a:t> </a:t>
            </a:r>
            <a:r>
              <a:rPr lang="en-US" b="1" dirty="0" err="1">
                <a:solidFill>
                  <a:srgbClr val="FF0000"/>
                </a:solidFill>
                <a:latin typeface="#9Slide03 Oswald Light" panose="00000400000000000000" pitchFamily="2" charset="0"/>
                <a:ea typeface="Cambria" panose="02040503050406030204" pitchFamily="18" charset="0"/>
              </a:rPr>
              <a:t>bên</a:t>
            </a:r>
            <a:endParaRPr lang="en-US" dirty="0">
              <a:solidFill>
                <a:srgbClr val="FF0000"/>
              </a:solidFill>
              <a:effectLst/>
              <a:latin typeface="#9Slide03 Oswald Light" panose="00000400000000000000" pitchFamily="2" charset="0"/>
              <a:ea typeface="Times New Roman" panose="02020603050405020304" pitchFamily="18" charset="0"/>
            </a:endParaRPr>
          </a:p>
          <a:p>
            <a:pPr algn="just">
              <a:lnSpc>
                <a:spcPct val="200000"/>
              </a:lnSpc>
              <a:spcAft>
                <a:spcPts val="600"/>
              </a:spcAft>
            </a:pPr>
            <a:r>
              <a:rPr lang="en-US" b="1" u="sng" dirty="0" err="1">
                <a:solidFill>
                  <a:srgbClr val="FF0000"/>
                </a:solidFill>
                <a:effectLst/>
                <a:latin typeface="#9Slide03 Oswald Light" panose="00000400000000000000" pitchFamily="2" charset="0"/>
                <a:ea typeface="Cambria" panose="02040503050406030204" pitchFamily="18" charset="0"/>
              </a:rPr>
              <a:t>Gợi</a:t>
            </a:r>
            <a:r>
              <a:rPr lang="en-US" b="1" u="sng" dirty="0">
                <a:solidFill>
                  <a:srgbClr val="FF0000"/>
                </a:solidFill>
                <a:effectLst/>
                <a:latin typeface="#9Slide03 Oswald Light" panose="00000400000000000000" pitchFamily="2" charset="0"/>
                <a:ea typeface="Cambria" panose="02040503050406030204" pitchFamily="18" charset="0"/>
              </a:rPr>
              <a:t> ý:</a:t>
            </a:r>
            <a:r>
              <a:rPr lang="en-US" b="1" dirty="0">
                <a:solidFill>
                  <a:srgbClr val="FF0000"/>
                </a:solidFill>
                <a:effectLst/>
                <a:latin typeface="#9Slide03 Oswald Light" panose="00000400000000000000" pitchFamily="2" charset="0"/>
                <a:ea typeface="Cambria" panose="02040503050406030204" pitchFamily="18" charset="0"/>
              </a:rPr>
              <a:t> </a:t>
            </a:r>
            <a:r>
              <a:rPr lang="en-US" dirty="0" err="1">
                <a:solidFill>
                  <a:srgbClr val="FF0000"/>
                </a:solidFill>
                <a:effectLst/>
                <a:latin typeface="#9Slide03 Oswald Light" panose="00000400000000000000" pitchFamily="2" charset="0"/>
                <a:ea typeface="Cambria" panose="02040503050406030204" pitchFamily="18" charset="0"/>
              </a:rPr>
              <a:t>Đây</a:t>
            </a:r>
            <a:r>
              <a:rPr lang="en-US" dirty="0">
                <a:solidFill>
                  <a:srgbClr val="FF0000"/>
                </a:solidFill>
                <a:effectLst/>
                <a:latin typeface="#9Slide03 Oswald Light" panose="00000400000000000000" pitchFamily="2" charset="0"/>
                <a:ea typeface="Cambria" panose="02040503050406030204" pitchFamily="18" charset="0"/>
              </a:rPr>
              <a:t> </a:t>
            </a:r>
            <a:r>
              <a:rPr lang="en-US" dirty="0" err="1">
                <a:solidFill>
                  <a:srgbClr val="FF0000"/>
                </a:solidFill>
                <a:effectLst/>
                <a:latin typeface="#9Slide03 Oswald Light" panose="00000400000000000000" pitchFamily="2" charset="0"/>
                <a:ea typeface="Cambria" panose="02040503050406030204" pitchFamily="18" charset="0"/>
              </a:rPr>
              <a:t>là</a:t>
            </a:r>
            <a:r>
              <a:rPr lang="en-US" dirty="0">
                <a:solidFill>
                  <a:srgbClr val="FF0000"/>
                </a:solidFill>
                <a:effectLst/>
                <a:latin typeface="#9Slide03 Oswald Light" panose="00000400000000000000" pitchFamily="2" charset="0"/>
                <a:ea typeface="Cambria" panose="02040503050406030204" pitchFamily="18" charset="0"/>
              </a:rPr>
              <a:t> </a:t>
            </a:r>
            <a:r>
              <a:rPr lang="en-US" dirty="0" err="1">
                <a:solidFill>
                  <a:srgbClr val="FF0000"/>
                </a:solidFill>
                <a:effectLst/>
                <a:latin typeface="#9Slide03 Oswald Light" panose="00000400000000000000" pitchFamily="2" charset="0"/>
                <a:ea typeface="Cambria" panose="02040503050406030204" pitchFamily="18" charset="0"/>
              </a:rPr>
              <a:t>những</a:t>
            </a:r>
            <a:r>
              <a:rPr lang="en-US" dirty="0">
                <a:solidFill>
                  <a:srgbClr val="FF0000"/>
                </a:solidFill>
                <a:effectLst/>
                <a:latin typeface="#9Slide03 Oswald Light" panose="00000400000000000000" pitchFamily="2" charset="0"/>
                <a:ea typeface="Cambria" panose="02040503050406030204" pitchFamily="18" charset="0"/>
              </a:rPr>
              <a:t> </a:t>
            </a:r>
            <a:r>
              <a:rPr lang="en-US" dirty="0" err="1">
                <a:solidFill>
                  <a:srgbClr val="FF0000"/>
                </a:solidFill>
                <a:effectLst/>
                <a:latin typeface="#9Slide03 Oswald Light" panose="00000400000000000000" pitchFamily="2" charset="0"/>
                <a:ea typeface="Cambria" panose="02040503050406030204" pitchFamily="18" charset="0"/>
              </a:rPr>
              <a:t>vấn</a:t>
            </a:r>
            <a:r>
              <a:rPr lang="en-US" dirty="0">
                <a:solidFill>
                  <a:srgbClr val="FF0000"/>
                </a:solidFill>
                <a:effectLst/>
                <a:latin typeface="#9Slide03 Oswald Light" panose="00000400000000000000" pitchFamily="2" charset="0"/>
                <a:ea typeface="Cambria" panose="02040503050406030204" pitchFamily="18" charset="0"/>
              </a:rPr>
              <a:t> </a:t>
            </a:r>
            <a:r>
              <a:rPr lang="en-US" dirty="0" err="1">
                <a:solidFill>
                  <a:srgbClr val="FF0000"/>
                </a:solidFill>
                <a:effectLst/>
                <a:latin typeface="#9Slide03 Oswald Light" panose="00000400000000000000" pitchFamily="2" charset="0"/>
                <a:ea typeface="Cambria" panose="02040503050406030204" pitchFamily="18" charset="0"/>
              </a:rPr>
              <a:t>đề</a:t>
            </a:r>
            <a:r>
              <a:rPr lang="en-US" dirty="0">
                <a:solidFill>
                  <a:srgbClr val="FF0000"/>
                </a:solidFill>
                <a:effectLst/>
                <a:latin typeface="#9Slide03 Oswald Light" panose="00000400000000000000" pitchFamily="2" charset="0"/>
                <a:ea typeface="Cambria" panose="02040503050406030204" pitchFamily="18" charset="0"/>
              </a:rPr>
              <a:t> </a:t>
            </a:r>
            <a:r>
              <a:rPr lang="en-US" dirty="0" err="1">
                <a:solidFill>
                  <a:srgbClr val="FF0000"/>
                </a:solidFill>
                <a:effectLst/>
                <a:latin typeface="#9Slide03 Oswald Light" panose="00000400000000000000" pitchFamily="2" charset="0"/>
                <a:ea typeface="Cambria" panose="02040503050406030204" pitchFamily="18" charset="0"/>
              </a:rPr>
              <a:t>bất</a:t>
            </a:r>
            <a:r>
              <a:rPr lang="en-US" dirty="0">
                <a:solidFill>
                  <a:srgbClr val="FF0000"/>
                </a:solidFill>
                <a:effectLst/>
                <a:latin typeface="#9Slide03 Oswald Light" panose="00000400000000000000" pitchFamily="2" charset="0"/>
                <a:ea typeface="Cambria" panose="02040503050406030204" pitchFamily="18" charset="0"/>
              </a:rPr>
              <a:t> </a:t>
            </a:r>
            <a:r>
              <a:rPr lang="en-US" dirty="0" err="1">
                <a:solidFill>
                  <a:srgbClr val="FF0000"/>
                </a:solidFill>
                <a:effectLst/>
                <a:latin typeface="#9Slide03 Oswald Light" panose="00000400000000000000" pitchFamily="2" charset="0"/>
                <a:ea typeface="Cambria" panose="02040503050406030204" pitchFamily="18" charset="0"/>
              </a:rPr>
              <a:t>cập</a:t>
            </a:r>
            <a:r>
              <a:rPr lang="en-US" dirty="0">
                <a:solidFill>
                  <a:srgbClr val="FF0000"/>
                </a:solidFill>
                <a:effectLst/>
                <a:latin typeface="#9Slide03 Oswald Light" panose="00000400000000000000" pitchFamily="2" charset="0"/>
                <a:ea typeface="Cambria" panose="02040503050406030204" pitchFamily="18" charset="0"/>
              </a:rPr>
              <a:t> </a:t>
            </a:r>
            <a:r>
              <a:rPr lang="en-US" dirty="0" err="1">
                <a:solidFill>
                  <a:srgbClr val="FF0000"/>
                </a:solidFill>
                <a:effectLst/>
                <a:latin typeface="#9Slide03 Oswald Light" panose="00000400000000000000" pitchFamily="2" charset="0"/>
                <a:ea typeface="Cambria" panose="02040503050406030204" pitchFamily="18" charset="0"/>
              </a:rPr>
              <a:t>của</a:t>
            </a:r>
            <a:r>
              <a:rPr lang="en-US" dirty="0">
                <a:solidFill>
                  <a:srgbClr val="FF0000"/>
                </a:solidFill>
                <a:effectLst/>
                <a:latin typeface="#9Slide03 Oswald Light" panose="00000400000000000000" pitchFamily="2" charset="0"/>
                <a:ea typeface="Cambria" panose="02040503050406030204" pitchFamily="18" charset="0"/>
              </a:rPr>
              <a:t> </a:t>
            </a:r>
            <a:r>
              <a:rPr lang="en-US" dirty="0" err="1">
                <a:solidFill>
                  <a:srgbClr val="FF0000"/>
                </a:solidFill>
                <a:effectLst/>
                <a:latin typeface="#9Slide03 Oswald Light" panose="00000400000000000000" pitchFamily="2" charset="0"/>
                <a:ea typeface="Cambria" panose="02040503050406030204" pitchFamily="18" charset="0"/>
              </a:rPr>
              <a:t>dân</a:t>
            </a:r>
            <a:r>
              <a:rPr lang="en-US" dirty="0">
                <a:solidFill>
                  <a:srgbClr val="FF0000"/>
                </a:solidFill>
                <a:effectLst/>
                <a:latin typeface="#9Slide03 Oswald Light" panose="00000400000000000000" pitchFamily="2" charset="0"/>
                <a:ea typeface="Cambria" panose="02040503050406030204" pitchFamily="18" charset="0"/>
              </a:rPr>
              <a:t> </a:t>
            </a:r>
            <a:r>
              <a:rPr lang="en-US" dirty="0" err="1">
                <a:solidFill>
                  <a:srgbClr val="FF0000"/>
                </a:solidFill>
                <a:effectLst/>
                <a:latin typeface="#9Slide03 Oswald Light" panose="00000400000000000000" pitchFamily="2" charset="0"/>
                <a:ea typeface="Cambria" panose="02040503050406030204" pitchFamily="18" charset="0"/>
              </a:rPr>
              <a:t>số</a:t>
            </a:r>
            <a:r>
              <a:rPr lang="en-US" dirty="0">
                <a:solidFill>
                  <a:srgbClr val="FF0000"/>
                </a:solidFill>
                <a:effectLst/>
                <a:latin typeface="#9Slide03 Oswald Light" panose="00000400000000000000" pitchFamily="2" charset="0"/>
                <a:ea typeface="Cambria" panose="02040503050406030204" pitchFamily="18" charset="0"/>
              </a:rPr>
              <a:t> </a:t>
            </a:r>
            <a:r>
              <a:rPr lang="en-US" dirty="0" err="1">
                <a:solidFill>
                  <a:srgbClr val="FF0000"/>
                </a:solidFill>
                <a:effectLst/>
                <a:latin typeface="#9Slide03 Oswald Light" panose="00000400000000000000" pitchFamily="2" charset="0"/>
                <a:ea typeface="Cambria" panose="02040503050406030204" pitchFamily="18" charset="0"/>
              </a:rPr>
              <a:t>Việt</a:t>
            </a:r>
            <a:r>
              <a:rPr lang="en-US" dirty="0">
                <a:solidFill>
                  <a:srgbClr val="FF0000"/>
                </a:solidFill>
                <a:effectLst/>
                <a:latin typeface="#9Slide03 Oswald Light" panose="00000400000000000000" pitchFamily="2" charset="0"/>
                <a:ea typeface="Cambria" panose="02040503050406030204" pitchFamily="18" charset="0"/>
              </a:rPr>
              <a:t> Nam</a:t>
            </a:r>
            <a:endParaRPr lang="en-US" dirty="0">
              <a:solidFill>
                <a:srgbClr val="FF0000"/>
              </a:solidFill>
              <a:effectLst/>
              <a:latin typeface="#9Slide03 Oswald Light" panose="00000400000000000000" pitchFamily="2" charset="0"/>
              <a:ea typeface="Times New Roman" panose="02020603050405020304" pitchFamily="18" charset="0"/>
            </a:endParaRPr>
          </a:p>
        </p:txBody>
      </p:sp>
      <p:sp>
        <p:nvSpPr>
          <p:cNvPr id="7" name="Dodecagon 6"/>
          <p:cNvSpPr/>
          <p:nvPr/>
        </p:nvSpPr>
        <p:spPr>
          <a:xfrm>
            <a:off x="4517417" y="1407460"/>
            <a:ext cx="406400" cy="364371"/>
          </a:xfrm>
          <a:prstGeom prst="dodecagon">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B050"/>
                </a:solidFill>
                <a:latin typeface="#9Slide07 IcielBC Cubano Normal" panose="00000500000000000000" pitchFamily="2" charset="0"/>
              </a:rPr>
              <a:t>1</a:t>
            </a:r>
            <a:endParaRPr lang="en-US" sz="2000" dirty="0">
              <a:solidFill>
                <a:srgbClr val="00B050"/>
              </a:solidFill>
              <a:latin typeface="#9Slide07 IcielBC Cubano Normal" panose="00000500000000000000" pitchFamily="2" charset="0"/>
            </a:endParaRPr>
          </a:p>
        </p:txBody>
      </p:sp>
      <p:sp>
        <p:nvSpPr>
          <p:cNvPr id="8" name="Dodecagon 7"/>
          <p:cNvSpPr/>
          <p:nvPr/>
        </p:nvSpPr>
        <p:spPr>
          <a:xfrm>
            <a:off x="8575041" y="1401343"/>
            <a:ext cx="406400" cy="364371"/>
          </a:xfrm>
          <a:prstGeom prst="dodecagon">
            <a:avLst/>
          </a:prstGeom>
          <a:solidFill>
            <a:schemeClr val="bg1"/>
          </a:solidFill>
          <a:ln>
            <a:solidFill>
              <a:srgbClr val="AC4A45"/>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lumMod val="75000"/>
                  </a:schemeClr>
                </a:solidFill>
                <a:latin typeface="#9Slide07 IcielBC Cubano Normal" panose="00000500000000000000" pitchFamily="2" charset="0"/>
              </a:rPr>
              <a:t>2</a:t>
            </a:r>
            <a:endParaRPr lang="en-US" sz="2000" dirty="0">
              <a:solidFill>
                <a:schemeClr val="accent2">
                  <a:lumMod val="75000"/>
                </a:schemeClr>
              </a:solidFill>
              <a:latin typeface="#9Slide07 IcielBC Cubano Normal" panose="00000500000000000000" pitchFamily="2" charset="0"/>
            </a:endParaRPr>
          </a:p>
        </p:txBody>
      </p:sp>
      <p:sp>
        <p:nvSpPr>
          <p:cNvPr id="9" name="Dodecagon 8"/>
          <p:cNvSpPr/>
          <p:nvPr/>
        </p:nvSpPr>
        <p:spPr>
          <a:xfrm>
            <a:off x="4517417" y="4052658"/>
            <a:ext cx="406400" cy="364371"/>
          </a:xfrm>
          <a:prstGeom prst="dodecagon">
            <a:avLst/>
          </a:prstGeom>
          <a:solidFill>
            <a:schemeClr val="bg1"/>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9Slide07 IcielBC Cubano Normal" panose="00000500000000000000" pitchFamily="2" charset="0"/>
              </a:rPr>
              <a:t>3</a:t>
            </a:r>
            <a:endParaRPr lang="en-US" sz="2000" dirty="0">
              <a:solidFill>
                <a:srgbClr val="002060"/>
              </a:solidFill>
              <a:latin typeface="#9Slide07 IcielBC Cubano Normal" panose="00000500000000000000" pitchFamily="2" charset="0"/>
            </a:endParaRPr>
          </a:p>
        </p:txBody>
      </p:sp>
      <p:sp>
        <p:nvSpPr>
          <p:cNvPr id="10" name="Dodecagon 9"/>
          <p:cNvSpPr/>
          <p:nvPr/>
        </p:nvSpPr>
        <p:spPr>
          <a:xfrm>
            <a:off x="8547048" y="4052658"/>
            <a:ext cx="406400" cy="364371"/>
          </a:xfrm>
          <a:prstGeom prst="dodecagon">
            <a:avLst/>
          </a:prstGeom>
          <a:solidFill>
            <a:schemeClr val="bg1"/>
          </a:solidFill>
          <a:ln>
            <a:solidFill>
              <a:srgbClr val="FFC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9Slide07 IcielBC Cubano Normal" panose="00000500000000000000" pitchFamily="2" charset="0"/>
              </a:rPr>
              <a:t>4</a:t>
            </a:r>
            <a:endParaRPr lang="en-US" sz="2000" dirty="0">
              <a:solidFill>
                <a:srgbClr val="FFC000"/>
              </a:solidFill>
              <a:latin typeface="#9Slide07 IcielBC Cubano Normal" panose="00000500000000000000" pitchFamily="2" charset="0"/>
            </a:endParaRPr>
          </a:p>
        </p:txBody>
      </p:sp>
      <p:cxnSp>
        <p:nvCxnSpPr>
          <p:cNvPr id="12" name="Straight Connector 11"/>
          <p:cNvCxnSpPr>
            <a:endCxn id="2" idx="1"/>
          </p:cNvCxnSpPr>
          <p:nvPr/>
        </p:nvCxnSpPr>
        <p:spPr>
          <a:xfrm flipH="1">
            <a:off x="1" y="646013"/>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2848512" y="421104"/>
            <a:ext cx="671369" cy="449817"/>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903795" y="646013"/>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903794" y="421104"/>
            <a:ext cx="671369" cy="449817"/>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5249102" y="1409584"/>
            <a:ext cx="2117946" cy="369332"/>
          </a:xfrm>
          <a:prstGeom prst="rect">
            <a:avLst/>
          </a:prstGeom>
          <a:noFill/>
        </p:spPr>
        <p:txBody>
          <a:bodyPr wrap="square" rtlCol="0">
            <a:spAutoFit/>
          </a:bodyPr>
          <a:lstStyle/>
          <a:p>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Đông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tăng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nhanh</a:t>
            </a:r>
            <a:endParaRPr lang="en-US" dirty="0"/>
          </a:p>
        </p:txBody>
      </p:sp>
      <p:sp>
        <p:nvSpPr>
          <p:cNvPr id="35" name="TextBox 34"/>
          <p:cNvSpPr txBox="1"/>
          <p:nvPr/>
        </p:nvSpPr>
        <p:spPr>
          <a:xfrm>
            <a:off x="9116007" y="1393788"/>
            <a:ext cx="2192694"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Mất</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cân</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bằng</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giới</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tính</a:t>
            </a:r>
            <a:endParaRPr lang="en-US" dirty="0"/>
          </a:p>
        </p:txBody>
      </p:sp>
      <p:sp>
        <p:nvSpPr>
          <p:cNvPr id="36" name="TextBox 35"/>
          <p:cNvSpPr txBox="1"/>
          <p:nvPr/>
        </p:nvSpPr>
        <p:spPr>
          <a:xfrm>
            <a:off x="5608741" y="4047697"/>
            <a:ext cx="841155"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Già</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hóa</a:t>
            </a:r>
            <a:endParaRPr lang="en-US" dirty="0"/>
          </a:p>
        </p:txBody>
      </p:sp>
      <p:sp>
        <p:nvSpPr>
          <p:cNvPr id="38" name="TextBox 37"/>
          <p:cNvSpPr txBox="1"/>
          <p:nvPr/>
        </p:nvSpPr>
        <p:spPr>
          <a:xfrm>
            <a:off x="9116007" y="4047697"/>
            <a:ext cx="2003841" cy="369332"/>
          </a:xfrm>
          <a:prstGeom prst="rect">
            <a:avLst/>
          </a:prstGeom>
          <a:noFill/>
        </p:spPr>
        <p:txBody>
          <a:bodyPr wrap="square" rtlCol="0">
            <a:spAutoFit/>
          </a:bodyPr>
          <a:lstStyle/>
          <a:p>
            <a:r>
              <a:rPr lang="en-US"/>
              <a:t> </a:t>
            </a:r>
            <a:r>
              <a:rPr lang="en-US" b="1">
                <a:solidFill>
                  <a:schemeClr val="bg2">
                    <a:lumMod val="50000"/>
                  </a:schemeClr>
                </a:solidFill>
                <a:latin typeface="#9Slide03 Oswald Light" panose="00000400000000000000" pitchFamily="2" charset="0"/>
              </a:rPr>
              <a:t>Phân bố không đều</a:t>
            </a:r>
            <a:endParaRPr lang="en-US"/>
          </a:p>
        </p:txBody>
      </p:sp>
      <p:pic>
        <p:nvPicPr>
          <p:cNvPr id="40" name="Picture 3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24925" y="1294237"/>
            <a:ext cx="884022" cy="706333"/>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a:stretch>
            <a:fillRect/>
          </a:stretch>
        </p:blipFill>
        <p:spPr>
          <a:xfrm>
            <a:off x="11353800" y="6039805"/>
            <a:ext cx="921026" cy="80470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500" fill="hold"/>
                                        <p:tgtEl>
                                          <p:spTgt spid="34"/>
                                        </p:tgtEl>
                                        <p:attrNameLst>
                                          <p:attrName>ppt_w</p:attrName>
                                        </p:attrNameLst>
                                      </p:cBhvr>
                                      <p:tavLst>
                                        <p:tav tm="0">
                                          <p:val>
                                            <p:fltVal val="0"/>
                                          </p:val>
                                        </p:tav>
                                        <p:tav tm="100000">
                                          <p:val>
                                            <p:strVal val="#ppt_w"/>
                                          </p:val>
                                        </p:tav>
                                      </p:tavLst>
                                    </p:anim>
                                    <p:anim calcmode="lin" valueType="num">
                                      <p:cBhvr>
                                        <p:cTn id="8" dur="1500" fill="hold"/>
                                        <p:tgtEl>
                                          <p:spTgt spid="34"/>
                                        </p:tgtEl>
                                        <p:attrNameLst>
                                          <p:attrName>ppt_h</p:attrName>
                                        </p:attrNameLst>
                                      </p:cBhvr>
                                      <p:tavLst>
                                        <p:tav tm="0">
                                          <p:val>
                                            <p:fltVal val="0"/>
                                          </p:val>
                                        </p:tav>
                                        <p:tav tm="100000">
                                          <p:val>
                                            <p:strVal val="#ppt_h"/>
                                          </p:val>
                                        </p:tav>
                                      </p:tavLst>
                                    </p:anim>
                                    <p:animEffect transition="in" filter="fade">
                                      <p:cBhvr>
                                        <p:cTn id="9" dur="1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1500" fill="hold"/>
                                        <p:tgtEl>
                                          <p:spTgt spid="35"/>
                                        </p:tgtEl>
                                        <p:attrNameLst>
                                          <p:attrName>ppt_w</p:attrName>
                                        </p:attrNameLst>
                                      </p:cBhvr>
                                      <p:tavLst>
                                        <p:tav tm="0">
                                          <p:val>
                                            <p:fltVal val="0"/>
                                          </p:val>
                                        </p:tav>
                                        <p:tav tm="100000">
                                          <p:val>
                                            <p:strVal val="#ppt_w"/>
                                          </p:val>
                                        </p:tav>
                                      </p:tavLst>
                                    </p:anim>
                                    <p:anim calcmode="lin" valueType="num">
                                      <p:cBhvr>
                                        <p:cTn id="15" dur="1500" fill="hold"/>
                                        <p:tgtEl>
                                          <p:spTgt spid="35"/>
                                        </p:tgtEl>
                                        <p:attrNameLst>
                                          <p:attrName>ppt_h</p:attrName>
                                        </p:attrNameLst>
                                      </p:cBhvr>
                                      <p:tavLst>
                                        <p:tav tm="0">
                                          <p:val>
                                            <p:fltVal val="0"/>
                                          </p:val>
                                        </p:tav>
                                        <p:tav tm="100000">
                                          <p:val>
                                            <p:strVal val="#ppt_h"/>
                                          </p:val>
                                        </p:tav>
                                      </p:tavLst>
                                    </p:anim>
                                    <p:animEffect transition="in" filter="fade">
                                      <p:cBhvr>
                                        <p:cTn id="16" dur="1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1500" fill="hold"/>
                                        <p:tgtEl>
                                          <p:spTgt spid="36"/>
                                        </p:tgtEl>
                                        <p:attrNameLst>
                                          <p:attrName>ppt_w</p:attrName>
                                        </p:attrNameLst>
                                      </p:cBhvr>
                                      <p:tavLst>
                                        <p:tav tm="0">
                                          <p:val>
                                            <p:fltVal val="0"/>
                                          </p:val>
                                        </p:tav>
                                        <p:tav tm="100000">
                                          <p:val>
                                            <p:strVal val="#ppt_w"/>
                                          </p:val>
                                        </p:tav>
                                      </p:tavLst>
                                    </p:anim>
                                    <p:anim calcmode="lin" valueType="num">
                                      <p:cBhvr>
                                        <p:cTn id="22" dur="1500" fill="hold"/>
                                        <p:tgtEl>
                                          <p:spTgt spid="36"/>
                                        </p:tgtEl>
                                        <p:attrNameLst>
                                          <p:attrName>ppt_h</p:attrName>
                                        </p:attrNameLst>
                                      </p:cBhvr>
                                      <p:tavLst>
                                        <p:tav tm="0">
                                          <p:val>
                                            <p:fltVal val="0"/>
                                          </p:val>
                                        </p:tav>
                                        <p:tav tm="100000">
                                          <p:val>
                                            <p:strVal val="#ppt_h"/>
                                          </p:val>
                                        </p:tav>
                                      </p:tavLst>
                                    </p:anim>
                                    <p:animEffect transition="in" filter="fade">
                                      <p:cBhvr>
                                        <p:cTn id="23" dur="1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1500" fill="hold"/>
                                        <p:tgtEl>
                                          <p:spTgt spid="38"/>
                                        </p:tgtEl>
                                        <p:attrNameLst>
                                          <p:attrName>ppt_w</p:attrName>
                                        </p:attrNameLst>
                                      </p:cBhvr>
                                      <p:tavLst>
                                        <p:tav tm="0">
                                          <p:val>
                                            <p:fltVal val="0"/>
                                          </p:val>
                                        </p:tav>
                                        <p:tav tm="100000">
                                          <p:val>
                                            <p:strVal val="#ppt_w"/>
                                          </p:val>
                                        </p:tav>
                                      </p:tavLst>
                                    </p:anim>
                                    <p:anim calcmode="lin" valueType="num">
                                      <p:cBhvr>
                                        <p:cTn id="29" dur="1500" fill="hold"/>
                                        <p:tgtEl>
                                          <p:spTgt spid="38"/>
                                        </p:tgtEl>
                                        <p:attrNameLst>
                                          <p:attrName>ppt_h</p:attrName>
                                        </p:attrNameLst>
                                      </p:cBhvr>
                                      <p:tavLst>
                                        <p:tav tm="0">
                                          <p:val>
                                            <p:fltVal val="0"/>
                                          </p:val>
                                        </p:tav>
                                        <p:tav tm="100000">
                                          <p:val>
                                            <p:strVal val="#ppt_h"/>
                                          </p:val>
                                        </p:tav>
                                      </p:tavLst>
                                    </p:anim>
                                    <p:animEffect transition="in" filter="fade">
                                      <p:cBhvr>
                                        <p:cTn id="30"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2490099"/>
            <a:ext cx="2128656" cy="234338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p:cNvPicPr>
            <a:picLocks noChangeAspect="1"/>
          </p:cNvPicPr>
          <p:nvPr/>
        </p:nvPicPr>
        <p:blipFill>
          <a:blip r:embed="rId7"/>
          <a:stretch>
            <a:fillRect/>
          </a:stretch>
        </p:blipFill>
        <p:spPr>
          <a:xfrm>
            <a:off x="11353800" y="6039805"/>
            <a:ext cx="921026" cy="804703"/>
          </a:xfrm>
          <a:prstGeom prst="rect">
            <a:avLst/>
          </a:prstGeom>
        </p:spPr>
      </p:pic>
      <p:sp>
        <p:nvSpPr>
          <p:cNvPr id="14" name="Rectangle: Single Corner Snipped 13"/>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5" name="Rectangle: Single Corner Snipped 14"/>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19" name="Rectangle: Single Corner Snipped 18"/>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56951" y="783157"/>
            <a:ext cx="396556" cy="4756123"/>
          </a:xfrm>
          <a:prstGeom prst="rect">
            <a:avLst/>
          </a:prstGeom>
        </p:spPr>
      </p:pic>
      <p:sp>
        <p:nvSpPr>
          <p:cNvPr id="3" name="Freeform 47"/>
          <p:cNvSpPr/>
          <p:nvPr/>
        </p:nvSpPr>
        <p:spPr>
          <a:xfrm>
            <a:off x="4678741" y="-790159"/>
            <a:ext cx="3552400"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66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đặc</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điểm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4" name="Sun 3"/>
          <p:cNvSpPr/>
          <p:nvPr/>
        </p:nvSpPr>
        <p:spPr>
          <a:xfrm>
            <a:off x="3872052" y="-846719"/>
            <a:ext cx="800443" cy="772149"/>
          </a:xfrm>
          <a:prstGeom prst="sun">
            <a:avLst>
              <a:gd name="adj" fmla="val 17203"/>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1</a:t>
            </a:r>
            <a:endParaRPr lang="en-US" sz="2800" b="1" dirty="0">
              <a:latin typeface="#9Slide03 Bebas Neue Bold" panose="020B0606020202050201" pitchFamily="34" charset="0"/>
            </a:endParaRPr>
          </a:p>
        </p:txBody>
      </p:sp>
      <p:sp>
        <p:nvSpPr>
          <p:cNvPr id="34" name="TextBox 33"/>
          <p:cNvSpPr txBox="1"/>
          <p:nvPr/>
        </p:nvSpPr>
        <p:spPr>
          <a:xfrm>
            <a:off x="6892489" y="768628"/>
            <a:ext cx="3606109" cy="769441"/>
          </a:xfrm>
          <a:prstGeom prst="rect">
            <a:avLst/>
          </a:prstGeom>
          <a:noFill/>
        </p:spPr>
        <p:txBody>
          <a:bodyPr wrap="square">
            <a:spAutoFit/>
          </a:bodyPr>
          <a:lstStyle/>
          <a:p>
            <a:pPr algn="just"/>
            <a:r>
              <a:rPr lang="en-US" sz="4400" dirty="0">
                <a:effectLst/>
                <a:latin typeface="#9Slide05 Thunder" panose="02000000000000000000" pitchFamily="2" charset="0"/>
                <a:ea typeface="Times New Roman" panose="02020603050405020304" pitchFamily="18" charset="0"/>
              </a:rPr>
              <a:t>“</a:t>
            </a:r>
            <a:r>
              <a:rPr lang="en-US" sz="4400" dirty="0" err="1">
                <a:effectLst/>
                <a:latin typeface="#9Slide05 Thunder" panose="02000000000000000000" pitchFamily="2" charset="0"/>
                <a:ea typeface="Times New Roman" panose="02020603050405020304" pitchFamily="18" charset="0"/>
              </a:rPr>
              <a:t>Đôi</a:t>
            </a:r>
            <a:r>
              <a:rPr lang="en-US" sz="4400" dirty="0">
                <a:effectLst/>
                <a:latin typeface="#9Slide05 Thunder" panose="02000000000000000000" pitchFamily="2" charset="0"/>
                <a:ea typeface="Times New Roman" panose="02020603050405020304" pitchFamily="18" charset="0"/>
              </a:rPr>
              <a:t> </a:t>
            </a:r>
            <a:r>
              <a:rPr lang="en-US" sz="4400" dirty="0" err="1">
                <a:effectLst/>
                <a:latin typeface="#9Slide05 Thunder" panose="02000000000000000000" pitchFamily="2" charset="0"/>
                <a:ea typeface="Times New Roman" panose="02020603050405020304" pitchFamily="18" charset="0"/>
              </a:rPr>
              <a:t>bạn</a:t>
            </a:r>
            <a:r>
              <a:rPr lang="en-US" sz="4400" dirty="0">
                <a:effectLst/>
                <a:latin typeface="#9Slide05 Thunder" panose="02000000000000000000" pitchFamily="2" charset="0"/>
                <a:ea typeface="Times New Roman" panose="02020603050405020304" pitchFamily="18" charset="0"/>
              </a:rPr>
              <a:t> </a:t>
            </a:r>
            <a:r>
              <a:rPr lang="en-US" sz="4400" dirty="0" err="1">
                <a:effectLst/>
                <a:latin typeface="#9Slide05 Thunder" panose="02000000000000000000" pitchFamily="2" charset="0"/>
                <a:ea typeface="Times New Roman" panose="02020603050405020304" pitchFamily="18" charset="0"/>
              </a:rPr>
              <a:t>cùng</a:t>
            </a:r>
            <a:r>
              <a:rPr lang="en-US" sz="4400" dirty="0">
                <a:effectLst/>
                <a:latin typeface="#9Slide05 Thunder" panose="02000000000000000000" pitchFamily="2" charset="0"/>
                <a:ea typeface="Times New Roman" panose="02020603050405020304" pitchFamily="18" charset="0"/>
              </a:rPr>
              <a:t> </a:t>
            </a:r>
            <a:r>
              <a:rPr lang="en-US" sz="4400" dirty="0" err="1">
                <a:effectLst/>
                <a:latin typeface="#9Slide05 Thunder" panose="02000000000000000000" pitchFamily="2" charset="0"/>
                <a:ea typeface="Times New Roman" panose="02020603050405020304" pitchFamily="18" charset="0"/>
              </a:rPr>
              <a:t>tiến</a:t>
            </a:r>
            <a:r>
              <a:rPr lang="en-US" sz="4400" dirty="0">
                <a:effectLst/>
                <a:latin typeface="#9Slide05 Thunder" panose="02000000000000000000" pitchFamily="2" charset="0"/>
                <a:ea typeface="Times New Roman" panose="02020603050405020304" pitchFamily="18" charset="0"/>
              </a:rPr>
              <a:t>”</a:t>
            </a:r>
            <a:endParaRPr lang="en-US" sz="4400" dirty="0">
              <a:latin typeface="#9Slide05 Thunder" panose="02000000000000000000" pitchFamily="2" charset="0"/>
            </a:endParaRPr>
          </a:p>
        </p:txBody>
      </p:sp>
      <p:sp>
        <p:nvSpPr>
          <p:cNvPr id="2" name="Freeform 47"/>
          <p:cNvSpPr/>
          <p:nvPr/>
        </p:nvSpPr>
        <p:spPr>
          <a:xfrm>
            <a:off x="914451" y="904986"/>
            <a:ext cx="4630477"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DE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thế</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mạnh</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và</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hạn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chế</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về</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28" name="Sun 27"/>
          <p:cNvSpPr/>
          <p:nvPr/>
        </p:nvSpPr>
        <p:spPr>
          <a:xfrm>
            <a:off x="76792" y="812965"/>
            <a:ext cx="800443" cy="772149"/>
          </a:xfrm>
          <a:prstGeom prst="sun">
            <a:avLst>
              <a:gd name="adj" fmla="val 17203"/>
            </a:avLst>
          </a:prstGeom>
          <a:solidFill>
            <a:srgbClr val="9ADE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2</a:t>
            </a:r>
            <a:endParaRPr lang="en-US" sz="2800" b="1" dirty="0">
              <a:latin typeface="#9Slide03 Bebas Neue Bold" panose="020B0606020202050201" pitchFamily="34" charset="0"/>
            </a:endParaRPr>
          </a:p>
        </p:txBody>
      </p:sp>
      <p:graphicFrame>
        <p:nvGraphicFramePr>
          <p:cNvPr id="6" name="Table 5"/>
          <p:cNvGraphicFramePr>
            <a:graphicFrameLocks noGrp="1"/>
          </p:cNvGraphicFramePr>
          <p:nvPr/>
        </p:nvGraphicFramePr>
        <p:xfrm>
          <a:off x="2510599" y="2021091"/>
          <a:ext cx="8763780" cy="3931923"/>
        </p:xfrm>
        <a:graphic>
          <a:graphicData uri="http://schemas.openxmlformats.org/drawingml/2006/table">
            <a:tbl>
              <a:tblPr firstRow="1" firstCol="1" bandRow="1"/>
              <a:tblGrid>
                <a:gridCol w="1351916"/>
                <a:gridCol w="3814354"/>
                <a:gridCol w="3597510"/>
              </a:tblGrid>
              <a:tr h="978014">
                <a:tc>
                  <a:txBody>
                    <a:bodyPr/>
                    <a:lstStyle/>
                    <a:p>
                      <a:pPr indent="180340" algn="ctr">
                        <a:lnSpc>
                          <a:spcPct val="120000"/>
                        </a:lnSpc>
                        <a:spcAft>
                          <a:spcPts val="600"/>
                        </a:spcAf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a:t>
                      </a:r>
                      <a:endParaRPr lang="en-US" sz="180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20000"/>
                        </a:lnSpc>
                        <a:spcAft>
                          <a:spcPts val="600"/>
                        </a:spcAf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 </a:t>
                      </a:r>
                      <a:endParaRPr lang="en-US" sz="180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Nguyên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nhân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20000"/>
                        </a:lnSpc>
                        <a:spcAft>
                          <a:spcPts val="600"/>
                        </a:spcAf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a:t>
                      </a:r>
                      <a:endParaRPr lang="en-US" sz="180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Thực</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trạng</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421987">
                <a:tc rowSpan="4">
                  <a:txBody>
                    <a:bodyPr/>
                    <a:lstStyle/>
                    <a:p>
                      <a:pPr indent="180340" algn="ctr">
                        <a:lnSpc>
                          <a:spcPct val="120000"/>
                        </a:lnSpc>
                        <a:spcAft>
                          <a:spcPts val="600"/>
                        </a:spcAft>
                      </a:pPr>
                      <a:r>
                        <a:rPr lang="en-US" sz="18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 mạnh</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Quy mô dân số đông</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Nguồn lao động dồi dào</a:t>
                      </a:r>
                      <a:endParaRPr lang="en-US" sz="18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421987">
                <a:tc vMerge="1">
                  <a:tcPr/>
                </a:tc>
                <a:tc vMerge="1">
                  <a:tcPr/>
                </a:tc>
                <a:tc>
                  <a:txBody>
                    <a:bodyPr/>
                    <a:lstStyle/>
                    <a:p>
                      <a:pPr indent="180340" algn="just">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trường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tiêu</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thụ</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rộng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lớn</a:t>
                      </a: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421987">
                <a:tc vMerge="1">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Có nhiều dân tộc</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Đoàn kết, tạo nên sức mạnh</a:t>
                      </a:r>
                      <a:endParaRPr lang="en-US" sz="18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421987">
                <a:tc vMerge="1">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Văn hóa đa dạng, giàu bản sắc dân tộc</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Có giá trị phát triển du lịch</a:t>
                      </a:r>
                      <a:endParaRPr lang="en-US" sz="18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421987">
                <a:tc rowSpan="3">
                  <a:txBody>
                    <a:bodyPr/>
                    <a:lstStyle/>
                    <a:p>
                      <a:pPr indent="180340" algn="ctr">
                        <a:lnSpc>
                          <a:spcPct val="120000"/>
                        </a:lnSpc>
                        <a:spcAft>
                          <a:spcPts val="600"/>
                        </a:spcAft>
                      </a:pPr>
                      <a:r>
                        <a:rPr lang="en-US" sz="18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Hạn chế</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Quy mô dân số đông</a:t>
                      </a:r>
                      <a:endParaRPr lang="en-US" sz="18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Gây sức ép lên KT-XH-MT</a:t>
                      </a:r>
                      <a:endParaRPr lang="en-US" sz="18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421987">
                <a:tc vMerge="1">
                  <a:tcPr/>
                </a:tc>
                <a:tc rowSpan="2">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Dân cư phân bố chưa hợp lí</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indent="180340" algn="just">
                        <a:lnSpc>
                          <a:spcPct val="120000"/>
                        </a:lnSpc>
                        <a:spcAft>
                          <a:spcPts val="600"/>
                        </a:spcAft>
                      </a:pPr>
                      <a:r>
                        <a:rPr lang="en-US" sz="180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Khó khai thác tài nguyên thiên nhiên</a:t>
                      </a:r>
                      <a:endParaRPr lang="en-US" sz="18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421987">
                <a:tc vMerge="1">
                  <a:tcPr/>
                </a:tc>
                <a:tc vMerge="1">
                  <a:tcPr/>
                </a:tc>
                <a:tc>
                  <a:txBody>
                    <a:bodyPr/>
                    <a:lstStyle/>
                    <a:p>
                      <a:pPr indent="180340" algn="just">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Ảnh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hưởng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đến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việc</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sử</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dụng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lao</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động</a:t>
                      </a: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2961354" y="3361765"/>
            <a:ext cx="1241268" cy="164274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p:cNvPicPr>
            <a:picLocks noChangeAspect="1"/>
          </p:cNvPicPr>
          <p:nvPr/>
        </p:nvPicPr>
        <p:blipFill>
          <a:blip r:embed="rId7"/>
          <a:stretch>
            <a:fillRect/>
          </a:stretch>
        </p:blipFill>
        <p:spPr>
          <a:xfrm>
            <a:off x="11353800" y="6039805"/>
            <a:ext cx="921026" cy="804703"/>
          </a:xfrm>
          <a:prstGeom prst="rect">
            <a:avLst/>
          </a:prstGeom>
        </p:spPr>
      </p:pic>
      <p:sp>
        <p:nvSpPr>
          <p:cNvPr id="14" name="Rectangle: Single Corner Snipped 13"/>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5" name="Rectangle: Single Corner Snipped 14"/>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19" name="Rectangle: Single Corner Snipped 18"/>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56950" y="783157"/>
            <a:ext cx="3427703" cy="4756123"/>
          </a:xfrm>
          <a:prstGeom prst="rect">
            <a:avLst/>
          </a:prstGeom>
        </p:spPr>
      </p:pic>
      <p:sp>
        <p:nvSpPr>
          <p:cNvPr id="3" name="Freeform 47"/>
          <p:cNvSpPr/>
          <p:nvPr/>
        </p:nvSpPr>
        <p:spPr>
          <a:xfrm>
            <a:off x="4678741" y="-790159"/>
            <a:ext cx="3552400"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66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đặc</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điểm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4" name="Sun 3"/>
          <p:cNvSpPr/>
          <p:nvPr/>
        </p:nvSpPr>
        <p:spPr>
          <a:xfrm>
            <a:off x="3872052" y="-846719"/>
            <a:ext cx="800443" cy="772149"/>
          </a:xfrm>
          <a:prstGeom prst="sun">
            <a:avLst>
              <a:gd name="adj" fmla="val 17203"/>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1</a:t>
            </a:r>
            <a:endParaRPr lang="en-US" sz="2800" b="1" dirty="0">
              <a:latin typeface="#9Slide03 Bebas Neue Bold" panose="020B0606020202050201" pitchFamily="34" charset="0"/>
            </a:endParaRPr>
          </a:p>
        </p:txBody>
      </p:sp>
      <p:sp>
        <p:nvSpPr>
          <p:cNvPr id="2" name="Freeform 47"/>
          <p:cNvSpPr/>
          <p:nvPr/>
        </p:nvSpPr>
        <p:spPr>
          <a:xfrm>
            <a:off x="4563351" y="-864730"/>
            <a:ext cx="4630477"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DE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thế</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mạnh</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và</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hạn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chế</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về</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5" name="Freeform 47"/>
          <p:cNvSpPr/>
          <p:nvPr/>
        </p:nvSpPr>
        <p:spPr>
          <a:xfrm>
            <a:off x="2140999" y="964425"/>
            <a:ext cx="5592721"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84C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just"/>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chiến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lược</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và</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giải</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pháp</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phát</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triển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28" name="Sun 27"/>
          <p:cNvSpPr/>
          <p:nvPr/>
        </p:nvSpPr>
        <p:spPr>
          <a:xfrm>
            <a:off x="3725692" y="-956751"/>
            <a:ext cx="800443" cy="772149"/>
          </a:xfrm>
          <a:prstGeom prst="sun">
            <a:avLst>
              <a:gd name="adj" fmla="val 17203"/>
            </a:avLst>
          </a:prstGeom>
          <a:solidFill>
            <a:srgbClr val="9ADE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2</a:t>
            </a:r>
            <a:endParaRPr lang="en-US" sz="2800" b="1" dirty="0">
              <a:latin typeface="#9Slide03 Bebas Neue Bold" panose="020B0606020202050201" pitchFamily="34" charset="0"/>
            </a:endParaRPr>
          </a:p>
        </p:txBody>
      </p:sp>
      <p:sp>
        <p:nvSpPr>
          <p:cNvPr id="29" name="Sun 28"/>
          <p:cNvSpPr/>
          <p:nvPr/>
        </p:nvSpPr>
        <p:spPr>
          <a:xfrm>
            <a:off x="1120556" y="894891"/>
            <a:ext cx="800443" cy="772149"/>
          </a:xfrm>
          <a:prstGeom prst="sun">
            <a:avLst>
              <a:gd name="adj" fmla="val 17203"/>
            </a:avLst>
          </a:prstGeom>
          <a:solidFill>
            <a:srgbClr val="0084C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3</a:t>
            </a:r>
            <a:endParaRPr lang="en-US" sz="2800" b="1" dirty="0">
              <a:latin typeface="#9Slide03 Bebas Neue Bold" panose="020B0606020202050201" pitchFamily="34" charset="0"/>
            </a:endParaRPr>
          </a:p>
        </p:txBody>
      </p:sp>
      <p:sp>
        <p:nvSpPr>
          <p:cNvPr id="6" name="TextBox 5"/>
          <p:cNvSpPr txBox="1"/>
          <p:nvPr/>
        </p:nvSpPr>
        <p:spPr>
          <a:xfrm>
            <a:off x="1759461" y="1740997"/>
            <a:ext cx="5209890" cy="830997"/>
          </a:xfrm>
          <a:prstGeom prst="rect">
            <a:avLst/>
          </a:prstGeom>
          <a:noFill/>
        </p:spPr>
        <p:txBody>
          <a:bodyPr wrap="square">
            <a:spAutoFit/>
          </a:bodyPr>
          <a:lstStyle/>
          <a:p>
            <a:pPr algn="ctr"/>
            <a:r>
              <a:rPr lang="en-US" sz="4800" b="1" i="0" dirty="0">
                <a:solidFill>
                  <a:srgbClr val="FF0000"/>
                </a:solidFill>
                <a:effectLst/>
                <a:latin typeface="#9Slide03 Bebas Neue Bold" panose="020B0606020202050201" pitchFamily="34" charset="0"/>
              </a:rPr>
              <a:t>“</a:t>
            </a:r>
            <a:r>
              <a:rPr lang="en-US" sz="4800" b="1" i="0" dirty="0" err="1">
                <a:solidFill>
                  <a:srgbClr val="FF0000"/>
                </a:solidFill>
                <a:effectLst/>
                <a:latin typeface="#9Slide03 Bebas Neue Bold" panose="020B0606020202050201" pitchFamily="34" charset="0"/>
              </a:rPr>
              <a:t>Kiến</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tha</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nhanh</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về</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tổ</a:t>
            </a:r>
            <a:r>
              <a:rPr lang="en-US" sz="4800" b="1" i="0" dirty="0">
                <a:solidFill>
                  <a:srgbClr val="FF0000"/>
                </a:solidFill>
                <a:effectLst/>
                <a:latin typeface="#9Slide03 Bebas Neue Bold" panose="020B0606020202050201" pitchFamily="34" charset="0"/>
              </a:rPr>
              <a:t>” </a:t>
            </a:r>
            <a:endParaRPr lang="en-US" sz="4800" dirty="0">
              <a:solidFill>
                <a:srgbClr val="FF0000"/>
              </a:solidFill>
              <a:latin typeface="#9Slide03 Bebas Neue Bold" panose="020B0606020202050201" pitchFamily="34" charset="0"/>
            </a:endParaRPr>
          </a:p>
        </p:txBody>
      </p:sp>
      <p:sp>
        <p:nvSpPr>
          <p:cNvPr id="7" name="TextBox 6"/>
          <p:cNvSpPr txBox="1"/>
          <p:nvPr/>
        </p:nvSpPr>
        <p:spPr>
          <a:xfrm>
            <a:off x="1824514" y="2918095"/>
            <a:ext cx="5141066" cy="3789307"/>
          </a:xfrm>
          <a:prstGeom prst="rect">
            <a:avLst/>
          </a:prstGeom>
          <a:noFill/>
          <a:ln>
            <a:solidFill>
              <a:srgbClr val="002060"/>
            </a:solidFill>
          </a:ln>
        </p:spPr>
        <p:txBody>
          <a:bodyPr wrap="square">
            <a:spAutoFit/>
          </a:bodyPr>
          <a:lstStyle/>
          <a:p>
            <a:pPr marL="285750" indent="-285750" algn="just">
              <a:lnSpc>
                <a:spcPct val="150000"/>
              </a:lnSpc>
              <a:buFont typeface="Wingdings" panose="05000000000000000000" pitchFamily="2" charset="2"/>
              <a:buChar char="q"/>
            </a:pPr>
            <a:r>
              <a:rPr lang="vi-VN" dirty="0">
                <a:solidFill>
                  <a:srgbClr val="002060"/>
                </a:solidFill>
                <a:latin typeface="#9Slide03 Oswald Light" panose="00000400000000000000" pitchFamily="2" charset="0"/>
              </a:rPr>
              <a:t>Luật chơi: </a:t>
            </a:r>
            <a:endParaRPr lang="en-US" dirty="0">
              <a:solidFill>
                <a:srgbClr val="002060"/>
              </a:solidFill>
              <a:latin typeface="#9Slide03 Oswald Light" panose="00000400000000000000" pitchFamily="2" charset="0"/>
            </a:endParaRPr>
          </a:p>
          <a:p>
            <a:pPr marL="285750" indent="-285750" algn="just">
              <a:lnSpc>
                <a:spcPct val="150000"/>
              </a:lnSpc>
              <a:buFont typeface="Wingdings" panose="05000000000000000000" pitchFamily="2" charset="2"/>
              <a:buChar char="ü"/>
            </a:pPr>
            <a:r>
              <a:rPr lang="vi-VN" dirty="0">
                <a:solidFill>
                  <a:srgbClr val="002060"/>
                </a:solidFill>
                <a:latin typeface="#9Slide03 Oswald Light" panose="00000400000000000000" pitchFamily="2" charset="0"/>
              </a:rPr>
              <a:t>Có 2 thùng chứa: “Chiến lược” và “Giải pháp”. </a:t>
            </a:r>
            <a:endParaRPr lang="en-US" dirty="0">
              <a:solidFill>
                <a:srgbClr val="002060"/>
              </a:solidFill>
              <a:latin typeface="#9Slide03 Oswald Light" panose="00000400000000000000" pitchFamily="2" charset="0"/>
            </a:endParaRPr>
          </a:p>
          <a:p>
            <a:pPr marL="285750" indent="-285750" algn="just">
              <a:lnSpc>
                <a:spcPct val="150000"/>
              </a:lnSpc>
              <a:buFont typeface="Wingdings" panose="05000000000000000000" pitchFamily="2" charset="2"/>
              <a:buChar char="ü"/>
            </a:pPr>
            <a:r>
              <a:rPr lang="en-US" dirty="0">
                <a:solidFill>
                  <a:srgbClr val="002060"/>
                </a:solidFill>
                <a:latin typeface="#9Slide03 Oswald Light" panose="00000400000000000000" pitchFamily="2" charset="0"/>
              </a:rPr>
              <a:t>Chia 2 </a:t>
            </a:r>
            <a:r>
              <a:rPr lang="en-US" dirty="0" err="1">
                <a:solidFill>
                  <a:srgbClr val="002060"/>
                </a:solidFill>
                <a:latin typeface="#9Slide03 Oswald Light" panose="00000400000000000000" pitchFamily="2" charset="0"/>
              </a:rPr>
              <a:t>dãy</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lớp</a:t>
            </a:r>
            <a:r>
              <a:rPr lang="en-US" dirty="0">
                <a:solidFill>
                  <a:srgbClr val="002060"/>
                </a:solidFill>
                <a:latin typeface="#9Slide03 Oswald Light" panose="00000400000000000000" pitchFamily="2" charset="0"/>
              </a:rPr>
              <a:t>, m</a:t>
            </a:r>
            <a:r>
              <a:rPr lang="vi-VN" dirty="0" err="1">
                <a:solidFill>
                  <a:srgbClr val="002060"/>
                </a:solidFill>
                <a:latin typeface="#9Slide03 Oswald Light" panose="00000400000000000000" pitchFamily="2" charset="0"/>
              </a:rPr>
              <a:t>ỗi</a:t>
            </a:r>
            <a:r>
              <a:rPr lang="vi-VN"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dãy</a:t>
            </a:r>
            <a:r>
              <a:rPr lang="vi-VN" dirty="0">
                <a:solidFill>
                  <a:srgbClr val="002060"/>
                </a:solidFill>
                <a:latin typeface="#9Slide03 Oswald Light" panose="00000400000000000000" pitchFamily="2" charset="0"/>
              </a:rPr>
              <a:t> nhận một hộp chứa </a:t>
            </a:r>
            <a:r>
              <a:rPr lang="en-US" dirty="0">
                <a:solidFill>
                  <a:srgbClr val="002060"/>
                </a:solidFill>
                <a:latin typeface="#9Slide03 Oswald Light" panose="00000400000000000000" pitchFamily="2" charset="0"/>
              </a:rPr>
              <a:t>(</a:t>
            </a:r>
            <a:r>
              <a:rPr lang="en-US" dirty="0" err="1">
                <a:solidFill>
                  <a:srgbClr val="002060"/>
                </a:solidFill>
                <a:latin typeface="#9Slide03 Oswald Light" panose="00000400000000000000" pitchFamily="2" charset="0"/>
              </a:rPr>
              <a:t>gồm</a:t>
            </a:r>
            <a:r>
              <a:rPr lang="vi-VN" dirty="0">
                <a:solidFill>
                  <a:srgbClr val="002060"/>
                </a:solidFill>
                <a:latin typeface="#9Slide03 Oswald Light" panose="00000400000000000000" pitchFamily="2" charset="0"/>
              </a:rPr>
              <a:t> thẻ </a:t>
            </a:r>
            <a:r>
              <a:rPr lang="en-US" dirty="0">
                <a:solidFill>
                  <a:srgbClr val="002060"/>
                </a:solidFill>
                <a:latin typeface="#9Slide03 Oswald Light" panose="00000400000000000000" pitchFamily="2" charset="0"/>
              </a:rPr>
              <a:t>“</a:t>
            </a:r>
            <a:r>
              <a:rPr lang="vi-VN" dirty="0">
                <a:solidFill>
                  <a:srgbClr val="002060"/>
                </a:solidFill>
                <a:latin typeface="#9Slide03 Oswald Light" panose="00000400000000000000" pitchFamily="2" charset="0"/>
              </a:rPr>
              <a:t>Chiến lược và thẻ “Giải pháp”</a:t>
            </a:r>
            <a:r>
              <a:rPr lang="en-US" dirty="0">
                <a:solidFill>
                  <a:srgbClr val="002060"/>
                </a:solidFill>
                <a:latin typeface="#9Slide03 Oswald Light" panose="00000400000000000000" pitchFamily="2" charset="0"/>
              </a:rPr>
              <a:t>)</a:t>
            </a:r>
            <a:endParaRPr lang="en-US" dirty="0">
              <a:solidFill>
                <a:srgbClr val="002060"/>
              </a:solidFill>
              <a:latin typeface="#9Slide03 Oswald Light" panose="00000400000000000000" pitchFamily="2" charset="0"/>
            </a:endParaRPr>
          </a:p>
          <a:p>
            <a:pPr marL="285750" indent="-285750" algn="just">
              <a:lnSpc>
                <a:spcPct val="150000"/>
              </a:lnSpc>
              <a:buFont typeface="Wingdings" panose="05000000000000000000" pitchFamily="2" charset="2"/>
              <a:buChar char="ü"/>
            </a:pPr>
            <a:r>
              <a:rPr lang="en-US" dirty="0">
                <a:solidFill>
                  <a:srgbClr val="002060"/>
                </a:solidFill>
                <a:latin typeface="#9Slide03 Oswald Light" panose="00000400000000000000" pitchFamily="2" charset="0"/>
              </a:rPr>
              <a:t>T</a:t>
            </a:r>
            <a:r>
              <a:rPr lang="vi-VN" dirty="0">
                <a:solidFill>
                  <a:srgbClr val="002060"/>
                </a:solidFill>
                <a:latin typeface="#9Slide03 Oswald Light" panose="00000400000000000000" pitchFamily="2" charset="0"/>
              </a:rPr>
              <a:t>rong vòng 1 phút 30 giây, chọn </a:t>
            </a:r>
            <a:r>
              <a:rPr lang="en-US" dirty="0" err="1">
                <a:solidFill>
                  <a:srgbClr val="002060"/>
                </a:solidFill>
                <a:latin typeface="#9Slide03 Oswald Light" panose="00000400000000000000" pitchFamily="2" charset="0"/>
              </a:rPr>
              <a:t>các</a:t>
            </a:r>
            <a:r>
              <a:rPr lang="vi-VN" dirty="0">
                <a:solidFill>
                  <a:srgbClr val="002060"/>
                </a:solidFill>
                <a:latin typeface="#9Slide03 Oswald Light" panose="00000400000000000000" pitchFamily="2" charset="0"/>
              </a:rPr>
              <a:t> thẻ kiến thức bỏ vào thùng chứa </a:t>
            </a:r>
            <a:r>
              <a:rPr lang="en-US" dirty="0" err="1">
                <a:solidFill>
                  <a:srgbClr val="002060"/>
                </a:solidFill>
                <a:latin typeface="#9Slide03 Oswald Light" panose="00000400000000000000" pitchFamily="2" charset="0"/>
              </a:rPr>
              <a:t>tương</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ứng</a:t>
            </a:r>
            <a:r>
              <a:rPr lang="en-US" dirty="0">
                <a:solidFill>
                  <a:srgbClr val="002060"/>
                </a:solidFill>
                <a:latin typeface="#9Slide03 Oswald Light" panose="00000400000000000000" pitchFamily="2" charset="0"/>
              </a:rPr>
              <a:t>.</a:t>
            </a:r>
            <a:endParaRPr lang="en-US" dirty="0">
              <a:solidFill>
                <a:srgbClr val="002060"/>
              </a:solidFill>
              <a:latin typeface="#9Slide03 Oswald Light" panose="00000400000000000000" pitchFamily="2" charset="0"/>
            </a:endParaRPr>
          </a:p>
          <a:p>
            <a:pPr marL="574675" indent="-285750" algn="just">
              <a:lnSpc>
                <a:spcPct val="150000"/>
              </a:lnSpc>
              <a:buFont typeface="Courier New" panose="02070309020205020404" pitchFamily="49" charset="0"/>
              <a:buChar char="o"/>
            </a:pPr>
            <a:r>
              <a:rPr lang="vi-VN" dirty="0">
                <a:solidFill>
                  <a:srgbClr val="002060"/>
                </a:solidFill>
                <a:latin typeface="#9Slide03 Oswald Light" panose="00000400000000000000" pitchFamily="2" charset="0"/>
              </a:rPr>
              <a:t>Cụm </a:t>
            </a:r>
            <a:r>
              <a:rPr lang="en-US" dirty="0" err="1">
                <a:solidFill>
                  <a:srgbClr val="002060"/>
                </a:solidFill>
                <a:latin typeface="#9Slide03 Oswald Light" panose="00000400000000000000" pitchFamily="2" charset="0"/>
              </a:rPr>
              <a:t>thắng</a:t>
            </a:r>
            <a:r>
              <a:rPr lang="en-US" dirty="0">
                <a:solidFill>
                  <a:srgbClr val="002060"/>
                </a:solidFill>
                <a:latin typeface="#9Slide03 Oswald Light" panose="00000400000000000000" pitchFamily="2" charset="0"/>
              </a:rPr>
              <a:t>: h</a:t>
            </a:r>
            <a:r>
              <a:rPr lang="vi-VN" dirty="0">
                <a:solidFill>
                  <a:srgbClr val="002060"/>
                </a:solidFill>
                <a:latin typeface="#9Slide03 Oswald Light" panose="00000400000000000000" pitchFamily="2" charset="0"/>
              </a:rPr>
              <a:t>oàn thành sớm nhất</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và</a:t>
            </a:r>
            <a:r>
              <a:rPr lang="en-US" dirty="0">
                <a:solidFill>
                  <a:srgbClr val="002060"/>
                </a:solidFill>
                <a:latin typeface="#9Slide03 Oswald Light" panose="00000400000000000000" pitchFamily="2" charset="0"/>
              </a:rPr>
              <a:t> </a:t>
            </a:r>
            <a:r>
              <a:rPr lang="vi-VN" dirty="0">
                <a:solidFill>
                  <a:srgbClr val="002060"/>
                </a:solidFill>
                <a:latin typeface="#9Slide03 Oswald Light" panose="00000400000000000000" pitchFamily="2" charset="0"/>
              </a:rPr>
              <a:t>đúng nhiều thẻ nhất</a:t>
            </a:r>
            <a:endParaRPr lang="en-US" dirty="0">
              <a:solidFill>
                <a:srgbClr val="002060"/>
              </a:solidFill>
              <a:latin typeface="#9Slide03 Oswald Light" panose="00000400000000000000" pitchFamily="2" charset="0"/>
            </a:endParaRPr>
          </a:p>
          <a:p>
            <a:pPr marL="574675" indent="-285750" algn="just">
              <a:lnSpc>
                <a:spcPct val="150000"/>
              </a:lnSpc>
              <a:buFont typeface="Courier New" panose="02070309020205020404" pitchFamily="49" charset="0"/>
              <a:buChar char="o"/>
            </a:pPr>
            <a:r>
              <a:rPr lang="vi-VN" dirty="0">
                <a:solidFill>
                  <a:srgbClr val="002060"/>
                </a:solidFill>
                <a:latin typeface="#9Slide03 Oswald Light" panose="00000400000000000000" pitchFamily="2" charset="0"/>
              </a:rPr>
              <a:t>Cụm thua</a:t>
            </a:r>
            <a:r>
              <a:rPr lang="en-US" dirty="0">
                <a:solidFill>
                  <a:srgbClr val="002060"/>
                </a:solidFill>
                <a:latin typeface="#9Slide03 Oswald Light" panose="00000400000000000000" pitchFamily="2" charset="0"/>
              </a:rPr>
              <a:t>: </a:t>
            </a:r>
            <a:r>
              <a:rPr lang="vi-VN" dirty="0">
                <a:solidFill>
                  <a:srgbClr val="002060"/>
                </a:solidFill>
                <a:latin typeface="#9Slide03 Oswald Light" panose="00000400000000000000" pitchFamily="2" charset="0"/>
              </a:rPr>
              <a:t>báo cáo lại nội dung</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bài</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học</a:t>
            </a:r>
            <a:endParaRPr lang="en-US" dirty="0">
              <a:solidFill>
                <a:srgbClr val="002060"/>
              </a:solidFill>
              <a:latin typeface="#9Slide03 Oswald Light" panose="00000400000000000000" pitchFamily="2" charset="0"/>
            </a:endParaRPr>
          </a:p>
          <a:p>
            <a:pPr marL="287655" indent="-285750" algn="just">
              <a:lnSpc>
                <a:spcPct val="150000"/>
              </a:lnSpc>
              <a:buFont typeface="Wingdings" panose="05000000000000000000" pitchFamily="2" charset="2"/>
              <a:buChar char="q"/>
            </a:pPr>
            <a:r>
              <a:rPr lang="en-US" dirty="0" err="1">
                <a:solidFill>
                  <a:srgbClr val="002060"/>
                </a:solidFill>
                <a:latin typeface="#9Slide03 Oswald Light" panose="00000400000000000000" pitchFamily="2" charset="0"/>
              </a:rPr>
              <a:t>Hiệu</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lệnh</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chơi</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Bắt</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đầu</a:t>
            </a:r>
            <a:r>
              <a:rPr lang="en-US" dirty="0">
                <a:solidFill>
                  <a:srgbClr val="002060"/>
                </a:solidFill>
                <a:latin typeface="#9Slide03 Oswald Light" panose="00000400000000000000" pitchFamily="2" charset="0"/>
              </a:rPr>
              <a:t>”</a:t>
            </a:r>
            <a:endParaRPr lang="en-US" dirty="0">
              <a:solidFill>
                <a:srgbClr val="002060"/>
              </a:solidFill>
              <a:latin typeface="#9Slide03 Oswald Light" panose="00000400000000000000" pitchFamily="2" charset="0"/>
            </a:endParaRPr>
          </a:p>
        </p:txBody>
      </p:sp>
      <p:pic>
        <p:nvPicPr>
          <p:cNvPr id="30" name="Picture 29" descr="A cartoon of a ant carrying a piece of wood&#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393012" y="3645346"/>
            <a:ext cx="2167070" cy="2313598"/>
          </a:xfrm>
          <a:prstGeom prst="rect">
            <a:avLst/>
          </a:prstGeom>
        </p:spPr>
      </p:pic>
      <p:pic>
        <p:nvPicPr>
          <p:cNvPr id="36" name="Picture 35" descr="Ants in a hole&#10;&#10;Description automatically generated"/>
          <p:cNvPicPr>
            <a:picLocks noChangeAspect="1"/>
          </p:cNvPicPr>
          <p:nvPr/>
        </p:nvPicPr>
        <p:blipFill rotWithShape="1">
          <a:blip r:embed="rId10">
            <a:extLst>
              <a:ext uri="{28A0092B-C50C-407E-A947-70E740481C1C}">
                <a14:useLocalDpi xmlns:a14="http://schemas.microsoft.com/office/drawing/2010/main" val="0"/>
              </a:ext>
            </a:extLst>
          </a:blip>
          <a:srcRect b="37161"/>
          <a:stretch>
            <a:fillRect/>
          </a:stretch>
        </p:blipFill>
        <p:spPr>
          <a:xfrm>
            <a:off x="7020355" y="1451852"/>
            <a:ext cx="2949506" cy="19618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924" y="2962423"/>
            <a:ext cx="3106850" cy="4208834"/>
          </a:xfrm>
          <a:prstGeom prst="rect">
            <a:avLst/>
          </a:prstGeom>
          <a:ln>
            <a:noFill/>
          </a:ln>
          <a:effectLst>
            <a:outerShdw blurRad="292100" dist="139700" dir="2700000" algn="tl" rotWithShape="0">
              <a:srgbClr val="333333">
                <a:alpha val="65000"/>
              </a:srgbClr>
            </a:outerShdw>
          </a:effectLst>
        </p:spPr>
      </p:pic>
      <p:pic>
        <p:nvPicPr>
          <p:cNvPr id="48" name="Picture 47"/>
          <p:cNvPicPr>
            <a:picLocks noChangeAspect="1"/>
          </p:cNvPicPr>
          <p:nvPr/>
        </p:nvPicPr>
        <p:blipFill>
          <a:blip r:embed="rId5"/>
          <a:stretch>
            <a:fillRect/>
          </a:stretch>
        </p:blipFill>
        <p:spPr>
          <a:xfrm>
            <a:off x="-2340579" y="649967"/>
            <a:ext cx="1849058" cy="2385786"/>
          </a:xfrm>
          <a:prstGeom prst="rect">
            <a:avLst/>
          </a:prstGeom>
        </p:spPr>
      </p:pic>
      <p:pic>
        <p:nvPicPr>
          <p:cNvPr id="19" name="Picture 18"/>
          <p:cNvPicPr>
            <a:picLocks noChangeAspect="1"/>
          </p:cNvPicPr>
          <p:nvPr/>
        </p:nvPicPr>
        <p:blipFill rotWithShape="1">
          <a:blip r:embed="rId6"/>
          <a:srcRect t="3244"/>
          <a:stretch>
            <a:fillRect/>
          </a:stretch>
        </p:blipFill>
        <p:spPr>
          <a:xfrm>
            <a:off x="-1849475" y="3210181"/>
            <a:ext cx="1675516" cy="91439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4"/>
          <p:cNvPicPr>
            <a:picLocks noChangeAspect="1"/>
          </p:cNvPicPr>
          <p:nvPr/>
        </p:nvPicPr>
        <p:blipFill rotWithShape="1">
          <a:blip r:embed="rId7"/>
          <a:srcRect l="-557" t="9121" r="557" b="-9121"/>
          <a:stretch>
            <a:fillRect/>
          </a:stretch>
        </p:blipFill>
        <p:spPr>
          <a:xfrm>
            <a:off x="13192471" y="2747512"/>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 4"/>
          <p:cNvGrpSpPr/>
          <p:nvPr/>
        </p:nvGrpSpPr>
        <p:grpSpPr>
          <a:xfrm>
            <a:off x="859021" y="2099870"/>
            <a:ext cx="4928579" cy="4497907"/>
            <a:chOff x="0" y="-47625"/>
            <a:chExt cx="1749954" cy="1815021"/>
          </a:xfrm>
        </p:grpSpPr>
        <p:sp>
          <p:nvSpPr>
            <p:cNvPr id="6" name="Freeform 5"/>
            <p:cNvSpPr/>
            <p:nvPr/>
          </p:nvSpPr>
          <p:spPr>
            <a:xfrm>
              <a:off x="0" y="0"/>
              <a:ext cx="1749954" cy="1767396"/>
            </a:xfrm>
            <a:custGeom>
              <a:avLst/>
              <a:gdLst/>
              <a:ahLst/>
              <a:cxnLst/>
              <a:rect l="l" t="t" r="r" b="b"/>
              <a:pathLst>
                <a:path w="1749954" h="1767396">
                  <a:moveTo>
                    <a:pt x="59425" y="0"/>
                  </a:moveTo>
                  <a:lnTo>
                    <a:pt x="1690530" y="0"/>
                  </a:lnTo>
                  <a:cubicBezTo>
                    <a:pt x="1723349" y="0"/>
                    <a:pt x="1749954" y="26605"/>
                    <a:pt x="1749954" y="59425"/>
                  </a:cubicBezTo>
                  <a:lnTo>
                    <a:pt x="1749954" y="1707971"/>
                  </a:lnTo>
                  <a:cubicBezTo>
                    <a:pt x="1749954" y="1740790"/>
                    <a:pt x="1723349" y="1767396"/>
                    <a:pt x="1690530" y="1767396"/>
                  </a:cubicBezTo>
                  <a:lnTo>
                    <a:pt x="59425" y="1767396"/>
                  </a:lnTo>
                  <a:cubicBezTo>
                    <a:pt x="26605" y="1767396"/>
                    <a:pt x="0" y="1740790"/>
                    <a:pt x="0" y="1707971"/>
                  </a:cubicBezTo>
                  <a:lnTo>
                    <a:pt x="0" y="59425"/>
                  </a:lnTo>
                  <a:cubicBezTo>
                    <a:pt x="0" y="26605"/>
                    <a:pt x="26605" y="0"/>
                    <a:pt x="59425" y="0"/>
                  </a:cubicBezTo>
                  <a:close/>
                </a:path>
              </a:pathLst>
            </a:custGeom>
            <a:solidFill>
              <a:srgbClr val="FFFFFF"/>
            </a:solidFill>
            <a:ln w="28575" cap="rnd">
              <a:solidFill>
                <a:srgbClr val="000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8" name="TextBox 6"/>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11" name="TextBox 10"/>
          <p:cNvSpPr txBox="1"/>
          <p:nvPr/>
        </p:nvSpPr>
        <p:spPr>
          <a:xfrm>
            <a:off x="646256" y="2239763"/>
            <a:ext cx="5209890" cy="830997"/>
          </a:xfrm>
          <a:prstGeom prst="rect">
            <a:avLst/>
          </a:prstGeom>
          <a:noFill/>
        </p:spPr>
        <p:txBody>
          <a:bodyPr wrap="square">
            <a:spAutoFit/>
          </a:bodyPr>
          <a:lstStyle/>
          <a:p>
            <a:pPr algn="ctr"/>
            <a:r>
              <a:rPr lang="en-US" sz="4800" b="1" i="0" dirty="0">
                <a:solidFill>
                  <a:srgbClr val="FF0000"/>
                </a:solidFill>
                <a:effectLst/>
                <a:latin typeface="#9Slide03 Bebas Neue Bold" panose="020B0606020202050201" pitchFamily="34" charset="0"/>
              </a:rPr>
              <a:t>“</a:t>
            </a:r>
            <a:r>
              <a:rPr lang="en-US" sz="4800" b="1" i="0" dirty="0" err="1">
                <a:solidFill>
                  <a:srgbClr val="FF0000"/>
                </a:solidFill>
                <a:effectLst/>
                <a:latin typeface="#9Slide03 Bebas Neue Bold" panose="020B0606020202050201" pitchFamily="34" charset="0"/>
              </a:rPr>
              <a:t>Kiến</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tha</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nhanh</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về</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tổ</a:t>
            </a:r>
            <a:r>
              <a:rPr lang="en-US" sz="4800" b="1" i="0" dirty="0">
                <a:solidFill>
                  <a:srgbClr val="FF0000"/>
                </a:solidFill>
                <a:effectLst/>
                <a:latin typeface="#9Slide03 Bebas Neue Bold" panose="020B0606020202050201" pitchFamily="34" charset="0"/>
              </a:rPr>
              <a:t>” </a:t>
            </a:r>
            <a:endParaRPr lang="en-US" sz="4800" dirty="0">
              <a:solidFill>
                <a:srgbClr val="FF0000"/>
              </a:solidFill>
              <a:latin typeface="#9Slide03 Bebas Neue Bold" panose="020B0606020202050201" pitchFamily="34" charset="0"/>
            </a:endParaRPr>
          </a:p>
        </p:txBody>
      </p:sp>
      <p:pic>
        <p:nvPicPr>
          <p:cNvPr id="13" name="Picture 12" descr="A cartoon of a ant carrying a piece of wood&#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4702" y="3875027"/>
            <a:ext cx="2155209" cy="2181440"/>
          </a:xfrm>
          <a:prstGeom prst="rect">
            <a:avLst/>
          </a:prstGeom>
        </p:spPr>
      </p:pic>
      <p:sp>
        <p:nvSpPr>
          <p:cNvPr id="20" name="AutoShape 7"/>
          <p:cNvSpPr/>
          <p:nvPr/>
        </p:nvSpPr>
        <p:spPr>
          <a:xfrm>
            <a:off x="884735" y="3072031"/>
            <a:ext cx="4901644" cy="4484"/>
          </a:xfrm>
          <a:prstGeom prst="line">
            <a:avLst/>
          </a:prstGeom>
          <a:ln w="2857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grpSp>
        <p:nvGrpSpPr>
          <p:cNvPr id="41" name="Group 18"/>
          <p:cNvGrpSpPr/>
          <p:nvPr/>
        </p:nvGrpSpPr>
        <p:grpSpPr>
          <a:xfrm>
            <a:off x="5503077" y="3929236"/>
            <a:ext cx="611172" cy="588445"/>
            <a:chOff x="0" y="0"/>
            <a:chExt cx="812800" cy="812800"/>
          </a:xfrm>
        </p:grpSpPr>
        <p:sp>
          <p:nvSpPr>
            <p:cNvPr id="42"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43" name="TextBox 20"/>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dirty="0">
                <a:ln>
                  <a:noFill/>
                </a:ln>
                <a:solidFill>
                  <a:prstClr val="black"/>
                </a:solidFill>
                <a:effectLst/>
                <a:uLnTx/>
                <a:uFillTx/>
              </a:endParaRPr>
            </a:p>
          </p:txBody>
        </p:sp>
      </p:grpSp>
      <p:grpSp>
        <p:nvGrpSpPr>
          <p:cNvPr id="50" name="Group 25"/>
          <p:cNvGrpSpPr/>
          <p:nvPr/>
        </p:nvGrpSpPr>
        <p:grpSpPr>
          <a:xfrm>
            <a:off x="1100687" y="3149961"/>
            <a:ext cx="453632" cy="453632"/>
            <a:chOff x="0" y="0"/>
            <a:chExt cx="812800" cy="812800"/>
          </a:xfrm>
        </p:grpSpPr>
        <p:sp>
          <p:nvSpPr>
            <p:cNvPr id="51"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52" name="TextBox 27"/>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53" name="Group 28"/>
          <p:cNvGrpSpPr/>
          <p:nvPr/>
        </p:nvGrpSpPr>
        <p:grpSpPr>
          <a:xfrm>
            <a:off x="1785226" y="3149961"/>
            <a:ext cx="453632" cy="453632"/>
            <a:chOff x="0" y="0"/>
            <a:chExt cx="812800" cy="812800"/>
          </a:xfrm>
        </p:grpSpPr>
        <p:sp>
          <p:nvSpPr>
            <p:cNvPr id="54"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55" name="TextBox 30"/>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56" name="Group 31"/>
          <p:cNvGrpSpPr/>
          <p:nvPr/>
        </p:nvGrpSpPr>
        <p:grpSpPr>
          <a:xfrm>
            <a:off x="2438883" y="3149961"/>
            <a:ext cx="453632" cy="453632"/>
            <a:chOff x="0" y="0"/>
            <a:chExt cx="812800" cy="812800"/>
          </a:xfrm>
        </p:grpSpPr>
        <p:sp>
          <p:nvSpPr>
            <p:cNvPr id="57"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58" name="TextBox 33"/>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80" name="Freeform 55"/>
          <p:cNvSpPr/>
          <p:nvPr/>
        </p:nvSpPr>
        <p:spPr>
          <a:xfrm rot="21165849">
            <a:off x="5683450" y="2328701"/>
            <a:ext cx="1827763" cy="1717933"/>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33" name="Rectangle: Rounded Corners 132"/>
          <p:cNvSpPr/>
          <p:nvPr/>
        </p:nvSpPr>
        <p:spPr>
          <a:xfrm>
            <a:off x="7785255" y="1115568"/>
            <a:ext cx="3256127" cy="2740235"/>
          </a:xfrm>
          <a:prstGeom prst="roundRect">
            <a:avLst/>
          </a:prstGeom>
          <a:solidFill>
            <a:srgbClr val="9ACCEB"/>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7" name="Straight Connector 136"/>
          <p:cNvCxnSpPr/>
          <p:nvPr/>
        </p:nvCxnSpPr>
        <p:spPr>
          <a:xfrm>
            <a:off x="7809032" y="1696095"/>
            <a:ext cx="325105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2" name="Group 47"/>
          <p:cNvGrpSpPr/>
          <p:nvPr/>
        </p:nvGrpSpPr>
        <p:grpSpPr>
          <a:xfrm>
            <a:off x="7459715" y="2234787"/>
            <a:ext cx="478850" cy="475590"/>
            <a:chOff x="0" y="0"/>
            <a:chExt cx="812800" cy="812800"/>
          </a:xfrm>
        </p:grpSpPr>
        <p:sp>
          <p:nvSpPr>
            <p:cNvPr id="73"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74" name="TextBox 49"/>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138" name="TextBox 137"/>
          <p:cNvSpPr txBox="1"/>
          <p:nvPr/>
        </p:nvSpPr>
        <p:spPr>
          <a:xfrm>
            <a:off x="7825287" y="1169971"/>
            <a:ext cx="1938528" cy="461665"/>
          </a:xfrm>
          <a:prstGeom prst="rect">
            <a:avLst/>
          </a:prstGeom>
          <a:noFill/>
        </p:spPr>
        <p:txBody>
          <a:bodyPr wrap="square">
            <a:spAutoFit/>
          </a:bodyPr>
          <a:lstStyle/>
          <a:p>
            <a:pPr algn="ctr"/>
            <a:r>
              <a:rPr lang="en-US" sz="2400" b="1" i="0" dirty="0">
                <a:solidFill>
                  <a:srgbClr val="002060"/>
                </a:solidFill>
                <a:effectLst/>
                <a:latin typeface="#9Slide03 Oswald Light" panose="00000400000000000000" pitchFamily="2" charset="0"/>
              </a:rPr>
              <a:t>1. </a:t>
            </a:r>
            <a:r>
              <a:rPr lang="en-US" sz="2400" b="1" i="0" dirty="0" err="1">
                <a:solidFill>
                  <a:srgbClr val="002060"/>
                </a:solidFill>
                <a:effectLst/>
                <a:latin typeface="#9Slide03 Oswald Light" panose="00000400000000000000" pitchFamily="2" charset="0"/>
              </a:rPr>
              <a:t>Chiến</a:t>
            </a:r>
            <a:r>
              <a:rPr lang="en-US" sz="2400" b="1" i="0" dirty="0">
                <a:solidFill>
                  <a:srgbClr val="002060"/>
                </a:solidFill>
                <a:effectLst/>
                <a:latin typeface="#9Slide03 Oswald Light" panose="00000400000000000000" pitchFamily="2" charset="0"/>
              </a:rPr>
              <a:t> </a:t>
            </a:r>
            <a:r>
              <a:rPr lang="en-US" sz="2400" b="1" i="0" dirty="0" err="1">
                <a:solidFill>
                  <a:srgbClr val="002060"/>
                </a:solidFill>
                <a:effectLst/>
                <a:latin typeface="#9Slide03 Oswald Light" panose="00000400000000000000" pitchFamily="2" charset="0"/>
              </a:rPr>
              <a:t>lược</a:t>
            </a:r>
            <a:endParaRPr lang="en-US" sz="2400" dirty="0">
              <a:solidFill>
                <a:srgbClr val="002060"/>
              </a:solidFill>
              <a:latin typeface="#9Slide03 Oswald Light" panose="00000400000000000000" pitchFamily="2" charset="0"/>
            </a:endParaRPr>
          </a:p>
        </p:txBody>
      </p:sp>
      <p:pic>
        <p:nvPicPr>
          <p:cNvPr id="140" name="Picture 139" descr="Ants in a hole&#10;&#10;Description automatically generated"/>
          <p:cNvPicPr>
            <a:picLocks noChangeAspect="1"/>
          </p:cNvPicPr>
          <p:nvPr/>
        </p:nvPicPr>
        <p:blipFill rotWithShape="1">
          <a:blip r:embed="rId11">
            <a:extLst>
              <a:ext uri="{28A0092B-C50C-407E-A947-70E740481C1C}">
                <a14:useLocalDpi xmlns:a14="http://schemas.microsoft.com/office/drawing/2010/main" val="0"/>
              </a:ext>
            </a:extLst>
          </a:blip>
          <a:srcRect b="37161"/>
          <a:stretch>
            <a:fillRect/>
          </a:stretch>
        </p:blipFill>
        <p:spPr>
          <a:xfrm>
            <a:off x="7938565" y="1617227"/>
            <a:ext cx="2949506" cy="1961847"/>
          </a:xfrm>
          <a:prstGeom prst="rect">
            <a:avLst/>
          </a:prstGeom>
        </p:spPr>
      </p:pic>
      <p:sp>
        <p:nvSpPr>
          <p:cNvPr id="141" name="Rectangle: Rounded Corners 140"/>
          <p:cNvSpPr/>
          <p:nvPr/>
        </p:nvSpPr>
        <p:spPr>
          <a:xfrm>
            <a:off x="7887571" y="4117765"/>
            <a:ext cx="3256127" cy="2740235"/>
          </a:xfrm>
          <a:prstGeom prst="roundRect">
            <a:avLst/>
          </a:prstGeom>
          <a:solidFill>
            <a:srgbClr val="9ACCEB"/>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 name="Picture 142" descr="Ants in a hole&#10;&#10;Description automatically generated"/>
          <p:cNvPicPr>
            <a:picLocks noChangeAspect="1"/>
          </p:cNvPicPr>
          <p:nvPr/>
        </p:nvPicPr>
        <p:blipFill rotWithShape="1">
          <a:blip r:embed="rId11">
            <a:extLst>
              <a:ext uri="{28A0092B-C50C-407E-A947-70E740481C1C}">
                <a14:useLocalDpi xmlns:a14="http://schemas.microsoft.com/office/drawing/2010/main" val="0"/>
              </a:ext>
            </a:extLst>
          </a:blip>
          <a:srcRect b="37161"/>
          <a:stretch>
            <a:fillRect/>
          </a:stretch>
        </p:blipFill>
        <p:spPr>
          <a:xfrm flipH="1">
            <a:off x="8303820" y="4657110"/>
            <a:ext cx="2510037" cy="1961847"/>
          </a:xfrm>
          <a:prstGeom prst="rect">
            <a:avLst/>
          </a:prstGeom>
        </p:spPr>
      </p:pic>
      <p:cxnSp>
        <p:nvCxnSpPr>
          <p:cNvPr id="144" name="Straight Connector 143"/>
          <p:cNvCxnSpPr/>
          <p:nvPr/>
        </p:nvCxnSpPr>
        <p:spPr>
          <a:xfrm>
            <a:off x="7851560" y="4705099"/>
            <a:ext cx="325105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7923881" y="4235647"/>
            <a:ext cx="1938528" cy="461665"/>
          </a:xfrm>
          <a:prstGeom prst="rect">
            <a:avLst/>
          </a:prstGeom>
          <a:noFill/>
        </p:spPr>
        <p:txBody>
          <a:bodyPr wrap="square">
            <a:spAutoFit/>
          </a:bodyPr>
          <a:lstStyle/>
          <a:p>
            <a:pPr algn="ctr"/>
            <a:r>
              <a:rPr lang="en-US" sz="2400" b="1" dirty="0">
                <a:solidFill>
                  <a:srgbClr val="002060"/>
                </a:solidFill>
                <a:latin typeface="#9Slide03 Oswald Light" panose="00000400000000000000" pitchFamily="2" charset="0"/>
              </a:rPr>
              <a:t>2</a:t>
            </a:r>
            <a:r>
              <a:rPr lang="en-US" sz="2400" b="1" i="0" dirty="0">
                <a:solidFill>
                  <a:srgbClr val="002060"/>
                </a:solidFill>
                <a:effectLst/>
                <a:latin typeface="#9Slide03 Oswald Light" panose="00000400000000000000" pitchFamily="2" charset="0"/>
              </a:rPr>
              <a:t>. </a:t>
            </a:r>
            <a:r>
              <a:rPr lang="en-US" sz="2400" b="1" i="0" dirty="0" err="1">
                <a:solidFill>
                  <a:srgbClr val="002060"/>
                </a:solidFill>
                <a:effectLst/>
                <a:latin typeface="#9Slide03 Oswald Light" panose="00000400000000000000" pitchFamily="2" charset="0"/>
              </a:rPr>
              <a:t>Giải</a:t>
            </a:r>
            <a:r>
              <a:rPr lang="en-US" sz="2400" b="1" i="0" dirty="0">
                <a:solidFill>
                  <a:srgbClr val="002060"/>
                </a:solidFill>
                <a:effectLst/>
                <a:latin typeface="#9Slide03 Oswald Light" panose="00000400000000000000" pitchFamily="2" charset="0"/>
              </a:rPr>
              <a:t> </a:t>
            </a:r>
            <a:r>
              <a:rPr lang="en-US" sz="2400" b="1" i="0" dirty="0" err="1">
                <a:solidFill>
                  <a:srgbClr val="002060"/>
                </a:solidFill>
                <a:effectLst/>
                <a:latin typeface="#9Slide03 Oswald Light" panose="00000400000000000000" pitchFamily="2" charset="0"/>
              </a:rPr>
              <a:t>pháp</a:t>
            </a:r>
            <a:endParaRPr lang="en-US" sz="2400" dirty="0">
              <a:solidFill>
                <a:srgbClr val="002060"/>
              </a:solidFill>
              <a:latin typeface="#9Slide03 Oswald Light" panose="00000400000000000000" pitchFamily="2" charset="0"/>
            </a:endParaRPr>
          </a:p>
        </p:txBody>
      </p:sp>
      <p:grpSp>
        <p:nvGrpSpPr>
          <p:cNvPr id="69" name="Group 44"/>
          <p:cNvGrpSpPr/>
          <p:nvPr/>
        </p:nvGrpSpPr>
        <p:grpSpPr>
          <a:xfrm>
            <a:off x="7636205" y="5327580"/>
            <a:ext cx="476316" cy="453632"/>
            <a:chOff x="0" y="0"/>
            <a:chExt cx="812800" cy="812800"/>
          </a:xfrm>
        </p:grpSpPr>
        <p:sp>
          <p:nvSpPr>
            <p:cNvPr id="70"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71" name="TextBox 46"/>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151" name="Freeform 55"/>
          <p:cNvSpPr/>
          <p:nvPr/>
        </p:nvSpPr>
        <p:spPr>
          <a:xfrm rot="21165849" flipV="1">
            <a:off x="5849003" y="4153082"/>
            <a:ext cx="1712655" cy="1746541"/>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23" name="Rectangle: Single Corner Snipped 22"/>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29" name="Rectangle: Single Corner Snipped 28"/>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34" name="Rectangle: Single Corner Snipped 33"/>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
        <p:nvSpPr>
          <p:cNvPr id="35" name="Freeform 47"/>
          <p:cNvSpPr/>
          <p:nvPr/>
        </p:nvSpPr>
        <p:spPr>
          <a:xfrm>
            <a:off x="1827754" y="1118852"/>
            <a:ext cx="5592721"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84C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just"/>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chiến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lược</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và</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giải</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pháp</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phát</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triển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38" name="Sun 37"/>
          <p:cNvSpPr/>
          <p:nvPr/>
        </p:nvSpPr>
        <p:spPr>
          <a:xfrm>
            <a:off x="807311" y="1049318"/>
            <a:ext cx="800443" cy="772149"/>
          </a:xfrm>
          <a:prstGeom prst="sun">
            <a:avLst>
              <a:gd name="adj" fmla="val 17203"/>
            </a:avLst>
          </a:prstGeom>
          <a:solidFill>
            <a:srgbClr val="0084C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3</a:t>
            </a:r>
            <a:endParaRPr lang="en-US" sz="2800" b="1" dirty="0">
              <a:latin typeface="#9Slide03 Bebas Neue Bold" panose="020B0606020202050201"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71871" y="1459963"/>
            <a:ext cx="1673960" cy="2267705"/>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332569" y="332335"/>
            <a:ext cx="5209890" cy="830997"/>
          </a:xfrm>
          <a:prstGeom prst="rect">
            <a:avLst/>
          </a:prstGeom>
          <a:noFill/>
        </p:spPr>
        <p:txBody>
          <a:bodyPr wrap="square">
            <a:spAutoFit/>
          </a:bodyPr>
          <a:lstStyle/>
          <a:p>
            <a:pPr algn="ctr"/>
            <a:r>
              <a:rPr lang="en-US" sz="4800" b="1" i="0" dirty="0">
                <a:solidFill>
                  <a:srgbClr val="FF0000"/>
                </a:solidFill>
                <a:effectLst/>
                <a:latin typeface="#9Slide03 Bebas Neue Bold" panose="020B0606020202050201" pitchFamily="34" charset="0"/>
              </a:rPr>
              <a:t>“</a:t>
            </a:r>
            <a:r>
              <a:rPr lang="en-US" sz="4800" b="1" i="0" dirty="0" err="1">
                <a:solidFill>
                  <a:srgbClr val="FF0000"/>
                </a:solidFill>
                <a:effectLst/>
                <a:latin typeface="#9Slide03 Bebas Neue Bold" panose="020B0606020202050201" pitchFamily="34" charset="0"/>
              </a:rPr>
              <a:t>Kiến</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tha</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nhanh</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về</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tổ</a:t>
            </a:r>
            <a:r>
              <a:rPr lang="en-US" sz="4800" b="1" i="0" dirty="0">
                <a:solidFill>
                  <a:srgbClr val="FF0000"/>
                </a:solidFill>
                <a:effectLst/>
                <a:latin typeface="#9Slide03 Bebas Neue Bold" panose="020B0606020202050201" pitchFamily="34" charset="0"/>
              </a:rPr>
              <a:t>” </a:t>
            </a:r>
            <a:endParaRPr lang="en-US" sz="4800" dirty="0">
              <a:solidFill>
                <a:srgbClr val="FF0000"/>
              </a:solidFill>
              <a:latin typeface="#9Slide03 Bebas Neue Bold" panose="020B0606020202050201" pitchFamily="34" charset="0"/>
            </a:endParaRPr>
          </a:p>
        </p:txBody>
      </p:sp>
      <p:pic>
        <p:nvPicPr>
          <p:cNvPr id="30" name="Picture 29" descr="A cartoon of a ant carrying a piece of wood&#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11281" y="3727669"/>
            <a:ext cx="1251538" cy="1266770"/>
          </a:xfrm>
          <a:prstGeom prst="rect">
            <a:avLst/>
          </a:prstGeom>
        </p:spPr>
      </p:pic>
      <p:grpSp>
        <p:nvGrpSpPr>
          <p:cNvPr id="14" name="Group 6"/>
          <p:cNvGrpSpPr/>
          <p:nvPr/>
        </p:nvGrpSpPr>
        <p:grpSpPr>
          <a:xfrm>
            <a:off x="794968" y="988274"/>
            <a:ext cx="4903884" cy="5653666"/>
            <a:chOff x="0" y="0"/>
            <a:chExt cx="1783583" cy="1870336"/>
          </a:xfrm>
        </p:grpSpPr>
        <p:sp>
          <p:nvSpPr>
            <p:cNvPr id="40" name="Freeform 7"/>
            <p:cNvSpPr/>
            <p:nvPr/>
          </p:nvSpPr>
          <p:spPr>
            <a:xfrm>
              <a:off x="0" y="0"/>
              <a:ext cx="1783583" cy="1870336"/>
            </a:xfrm>
            <a:custGeom>
              <a:avLst/>
              <a:gdLst/>
              <a:ahLst/>
              <a:cxnLst/>
              <a:rect l="l" t="t" r="r" b="b"/>
              <a:pathLst>
                <a:path w="1783583" h="1870336">
                  <a:moveTo>
                    <a:pt x="38607" y="0"/>
                  </a:moveTo>
                  <a:lnTo>
                    <a:pt x="1744975" y="0"/>
                  </a:lnTo>
                  <a:cubicBezTo>
                    <a:pt x="1755215" y="0"/>
                    <a:pt x="1765035" y="4068"/>
                    <a:pt x="1772275" y="11308"/>
                  </a:cubicBezTo>
                  <a:cubicBezTo>
                    <a:pt x="1779515" y="18548"/>
                    <a:pt x="1783583" y="28368"/>
                    <a:pt x="1783583" y="38607"/>
                  </a:cubicBezTo>
                  <a:lnTo>
                    <a:pt x="1783583" y="1831729"/>
                  </a:lnTo>
                  <a:cubicBezTo>
                    <a:pt x="1783583" y="1841968"/>
                    <a:pt x="1779515" y="1851788"/>
                    <a:pt x="1772275" y="1859028"/>
                  </a:cubicBezTo>
                  <a:cubicBezTo>
                    <a:pt x="1765035" y="1866268"/>
                    <a:pt x="1755215" y="1870336"/>
                    <a:pt x="1744975" y="1870336"/>
                  </a:cubicBezTo>
                  <a:lnTo>
                    <a:pt x="38607" y="1870336"/>
                  </a:lnTo>
                  <a:cubicBezTo>
                    <a:pt x="28368" y="1870336"/>
                    <a:pt x="18548" y="1866268"/>
                    <a:pt x="11308" y="1859028"/>
                  </a:cubicBezTo>
                  <a:cubicBezTo>
                    <a:pt x="4068" y="1851788"/>
                    <a:pt x="0" y="1841968"/>
                    <a:pt x="0" y="1831729"/>
                  </a:cubicBezTo>
                  <a:lnTo>
                    <a:pt x="0" y="38607"/>
                  </a:lnTo>
                  <a:cubicBezTo>
                    <a:pt x="0" y="28368"/>
                    <a:pt x="4068" y="18548"/>
                    <a:pt x="11308" y="11308"/>
                  </a:cubicBezTo>
                  <a:cubicBezTo>
                    <a:pt x="18548" y="4068"/>
                    <a:pt x="28368" y="0"/>
                    <a:pt x="38607" y="0"/>
                  </a:cubicBezTo>
                  <a:close/>
                </a:path>
              </a:pathLst>
            </a:custGeom>
            <a:solidFill>
              <a:srgbClr val="FFFFFF"/>
            </a:solidFill>
            <a:ln w="28575" cap="rnd">
              <a:solidFill>
                <a:srgbClr val="000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45" name="TextBox 8"/>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46" name="AutoShape 9"/>
          <p:cNvSpPr/>
          <p:nvPr/>
        </p:nvSpPr>
        <p:spPr>
          <a:xfrm>
            <a:off x="1019934" y="-1428214"/>
            <a:ext cx="4903884" cy="0"/>
          </a:xfrm>
          <a:prstGeom prst="line">
            <a:avLst/>
          </a:prstGeom>
          <a:ln w="4762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grpSp>
        <p:nvGrpSpPr>
          <p:cNvPr id="47" name="Group 10"/>
          <p:cNvGrpSpPr/>
          <p:nvPr/>
        </p:nvGrpSpPr>
        <p:grpSpPr>
          <a:xfrm>
            <a:off x="1530266" y="-2431387"/>
            <a:ext cx="341125" cy="318486"/>
            <a:chOff x="0" y="0"/>
            <a:chExt cx="812800" cy="812800"/>
          </a:xfrm>
        </p:grpSpPr>
        <p:sp>
          <p:nvSpPr>
            <p:cNvPr id="49"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59" name="TextBox 12"/>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p:cNvGrpSpPr/>
          <p:nvPr/>
        </p:nvGrpSpPr>
        <p:grpSpPr>
          <a:xfrm>
            <a:off x="2863869" y="-2431387"/>
            <a:ext cx="341125" cy="318486"/>
            <a:chOff x="0" y="0"/>
            <a:chExt cx="812800" cy="812800"/>
          </a:xfrm>
        </p:grpSpPr>
        <p:sp>
          <p:nvSpPr>
            <p:cNvPr id="61"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62" name="TextBox 15"/>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p:cNvGrpSpPr/>
          <p:nvPr/>
        </p:nvGrpSpPr>
        <p:grpSpPr>
          <a:xfrm>
            <a:off x="4197471" y="-2431387"/>
            <a:ext cx="341125" cy="318486"/>
            <a:chOff x="0" y="0"/>
            <a:chExt cx="812800" cy="812800"/>
          </a:xfrm>
        </p:grpSpPr>
        <p:sp>
          <p:nvSpPr>
            <p:cNvPr id="76"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81" name="TextBox 18"/>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82" name="Group 20"/>
          <p:cNvGrpSpPr/>
          <p:nvPr/>
        </p:nvGrpSpPr>
        <p:grpSpPr>
          <a:xfrm>
            <a:off x="1047819" y="1987911"/>
            <a:ext cx="235102" cy="228107"/>
            <a:chOff x="0" y="0"/>
            <a:chExt cx="129134" cy="134198"/>
          </a:xfrm>
        </p:grpSpPr>
        <p:sp>
          <p:nvSpPr>
            <p:cNvPr id="83" name="Freeform 21"/>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84" name="TextBox 22"/>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87" name="Group 25"/>
          <p:cNvGrpSpPr/>
          <p:nvPr/>
        </p:nvGrpSpPr>
        <p:grpSpPr>
          <a:xfrm>
            <a:off x="1047819" y="2753337"/>
            <a:ext cx="235102" cy="228107"/>
            <a:chOff x="0" y="0"/>
            <a:chExt cx="129134" cy="134198"/>
          </a:xfrm>
        </p:grpSpPr>
        <p:sp>
          <p:nvSpPr>
            <p:cNvPr id="88" name="Freeform 26"/>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89" name="TextBox 27"/>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91" name="Group 29"/>
          <p:cNvGrpSpPr/>
          <p:nvPr/>
        </p:nvGrpSpPr>
        <p:grpSpPr>
          <a:xfrm>
            <a:off x="1047819" y="5062335"/>
            <a:ext cx="235102" cy="228107"/>
            <a:chOff x="0" y="0"/>
            <a:chExt cx="129134" cy="134198"/>
          </a:xfrm>
        </p:grpSpPr>
        <p:sp>
          <p:nvSpPr>
            <p:cNvPr id="92" name="Freeform 30"/>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93" name="TextBox 31"/>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95" name="Group 33"/>
          <p:cNvGrpSpPr/>
          <p:nvPr/>
        </p:nvGrpSpPr>
        <p:grpSpPr>
          <a:xfrm>
            <a:off x="1047819" y="5822110"/>
            <a:ext cx="235102" cy="228107"/>
            <a:chOff x="0" y="0"/>
            <a:chExt cx="129134" cy="134198"/>
          </a:xfrm>
        </p:grpSpPr>
        <p:sp>
          <p:nvSpPr>
            <p:cNvPr id="96" name="Freeform 34"/>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97" name="TextBox 35"/>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138" name="TextBox 137"/>
          <p:cNvSpPr txBox="1"/>
          <p:nvPr/>
        </p:nvSpPr>
        <p:spPr>
          <a:xfrm>
            <a:off x="711640" y="1155526"/>
            <a:ext cx="1938528" cy="461665"/>
          </a:xfrm>
          <a:prstGeom prst="rect">
            <a:avLst/>
          </a:prstGeom>
          <a:noFill/>
        </p:spPr>
        <p:txBody>
          <a:bodyPr wrap="square">
            <a:spAutoFit/>
          </a:bodyPr>
          <a:lstStyle/>
          <a:p>
            <a:pPr algn="ctr"/>
            <a:r>
              <a:rPr lang="en-US" sz="2400" b="1" i="0" dirty="0">
                <a:solidFill>
                  <a:srgbClr val="59CD56"/>
                </a:solidFill>
                <a:effectLst/>
                <a:latin typeface="#9Slide03 Oswald Light" panose="00000400000000000000" pitchFamily="2" charset="0"/>
              </a:rPr>
              <a:t>1. </a:t>
            </a:r>
            <a:r>
              <a:rPr lang="en-US" sz="2400" b="1" i="0" dirty="0" err="1">
                <a:solidFill>
                  <a:srgbClr val="59CD56"/>
                </a:solidFill>
                <a:effectLst/>
                <a:latin typeface="#9Slide03 Oswald Light" panose="00000400000000000000" pitchFamily="2" charset="0"/>
              </a:rPr>
              <a:t>Chiến</a:t>
            </a:r>
            <a:r>
              <a:rPr lang="en-US" sz="2400" b="1" i="0" dirty="0">
                <a:solidFill>
                  <a:srgbClr val="59CD56"/>
                </a:solidFill>
                <a:effectLst/>
                <a:latin typeface="#9Slide03 Oswald Light" panose="00000400000000000000" pitchFamily="2" charset="0"/>
              </a:rPr>
              <a:t> </a:t>
            </a:r>
            <a:r>
              <a:rPr lang="en-US" sz="2400" b="1" i="0" dirty="0" err="1">
                <a:solidFill>
                  <a:srgbClr val="59CD56"/>
                </a:solidFill>
                <a:effectLst/>
                <a:latin typeface="#9Slide03 Oswald Light" panose="00000400000000000000" pitchFamily="2" charset="0"/>
              </a:rPr>
              <a:t>lược</a:t>
            </a:r>
            <a:endParaRPr lang="en-US" sz="2400" dirty="0">
              <a:solidFill>
                <a:srgbClr val="59CD56"/>
              </a:solidFill>
              <a:latin typeface="#9Slide03 Oswald Light" panose="00000400000000000000" pitchFamily="2" charset="0"/>
            </a:endParaRPr>
          </a:p>
        </p:txBody>
      </p:sp>
      <p:cxnSp>
        <p:nvCxnSpPr>
          <p:cNvPr id="137" name="Straight Connector 136"/>
          <p:cNvCxnSpPr/>
          <p:nvPr/>
        </p:nvCxnSpPr>
        <p:spPr>
          <a:xfrm flipV="1">
            <a:off x="759088" y="1725293"/>
            <a:ext cx="4907976" cy="1946"/>
          </a:xfrm>
          <a:prstGeom prst="line">
            <a:avLst/>
          </a:prstGeom>
          <a:ln w="28575"/>
        </p:spPr>
        <p:style>
          <a:lnRef idx="1">
            <a:schemeClr val="dk1"/>
          </a:lnRef>
          <a:fillRef idx="0">
            <a:schemeClr val="dk1"/>
          </a:fillRef>
          <a:effectRef idx="0">
            <a:schemeClr val="dk1"/>
          </a:effectRef>
          <a:fontRef idx="minor">
            <a:schemeClr val="tx1"/>
          </a:fontRef>
        </p:style>
      </p:cxnSp>
      <p:grpSp>
        <p:nvGrpSpPr>
          <p:cNvPr id="104" name="Group 38"/>
          <p:cNvGrpSpPr/>
          <p:nvPr/>
        </p:nvGrpSpPr>
        <p:grpSpPr>
          <a:xfrm>
            <a:off x="2976925" y="1118026"/>
            <a:ext cx="453632" cy="453632"/>
            <a:chOff x="0" y="0"/>
            <a:chExt cx="812800" cy="812800"/>
          </a:xfrm>
        </p:grpSpPr>
        <p:sp>
          <p:nvSpPr>
            <p:cNvPr id="105"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06" name="TextBox 40"/>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107" name="Group 41"/>
          <p:cNvGrpSpPr/>
          <p:nvPr/>
        </p:nvGrpSpPr>
        <p:grpSpPr>
          <a:xfrm>
            <a:off x="3661464" y="1118026"/>
            <a:ext cx="453632" cy="453632"/>
            <a:chOff x="0" y="0"/>
            <a:chExt cx="812800" cy="812800"/>
          </a:xfrm>
        </p:grpSpPr>
        <p:sp>
          <p:nvSpPr>
            <p:cNvPr id="108"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09" name="TextBox 43"/>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110" name="Group 44"/>
          <p:cNvGrpSpPr/>
          <p:nvPr/>
        </p:nvGrpSpPr>
        <p:grpSpPr>
          <a:xfrm>
            <a:off x="4315121" y="1118026"/>
            <a:ext cx="453632" cy="453632"/>
            <a:chOff x="0" y="0"/>
            <a:chExt cx="812800" cy="812800"/>
          </a:xfrm>
        </p:grpSpPr>
        <p:sp>
          <p:nvSpPr>
            <p:cNvPr id="111"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12" name="TextBox 46"/>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116" name="TextBox 115"/>
          <p:cNvSpPr txBox="1"/>
          <p:nvPr/>
        </p:nvSpPr>
        <p:spPr>
          <a:xfrm>
            <a:off x="1344423" y="1948722"/>
            <a:ext cx="4304993" cy="369332"/>
          </a:xfrm>
          <a:prstGeom prst="rect">
            <a:avLst/>
          </a:prstGeom>
          <a:noFill/>
        </p:spPr>
        <p:txBody>
          <a:bodyPr wrap="square">
            <a:spAutoFit/>
          </a:bodyPr>
          <a:lstStyle/>
          <a:p>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Duy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trì</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thay</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giảm</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chênh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lệch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endParaRPr lang="en-US" dirty="0"/>
          </a:p>
        </p:txBody>
      </p:sp>
      <p:sp>
        <p:nvSpPr>
          <p:cNvPr id="118" name="TextBox 117"/>
          <p:cNvSpPr txBox="1"/>
          <p:nvPr/>
        </p:nvSpPr>
        <p:spPr>
          <a:xfrm>
            <a:off x="1344423" y="2698602"/>
            <a:ext cx="3872052" cy="369332"/>
          </a:xfrm>
          <a:prstGeom prst="rect">
            <a:avLst/>
          </a:prstGeom>
          <a:noFill/>
        </p:spPr>
        <p:txBody>
          <a:bodyPr wrap="square">
            <a:spAutoFit/>
          </a:bodyPr>
          <a:lstStyle/>
          <a:p>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vệ</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tộc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thiểu</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endParaRPr lang="en-US" dirty="0"/>
          </a:p>
        </p:txBody>
      </p:sp>
      <p:grpSp>
        <p:nvGrpSpPr>
          <p:cNvPr id="119" name="Group 33"/>
          <p:cNvGrpSpPr/>
          <p:nvPr/>
        </p:nvGrpSpPr>
        <p:grpSpPr>
          <a:xfrm>
            <a:off x="1047819" y="3487106"/>
            <a:ext cx="235102" cy="228107"/>
            <a:chOff x="0" y="0"/>
            <a:chExt cx="129134" cy="134198"/>
          </a:xfrm>
        </p:grpSpPr>
        <p:sp>
          <p:nvSpPr>
            <p:cNvPr id="120" name="Freeform 34"/>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21" name="TextBox 35"/>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122" name="Group 37"/>
          <p:cNvGrpSpPr/>
          <p:nvPr/>
        </p:nvGrpSpPr>
        <p:grpSpPr>
          <a:xfrm>
            <a:off x="1047819" y="4247001"/>
            <a:ext cx="235102" cy="228107"/>
            <a:chOff x="0" y="0"/>
            <a:chExt cx="129134" cy="134198"/>
          </a:xfrm>
        </p:grpSpPr>
        <p:sp>
          <p:nvSpPr>
            <p:cNvPr id="123" name="Freeform 38"/>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24" name="TextBox 39"/>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126" name="TextBox 125"/>
          <p:cNvSpPr txBox="1"/>
          <p:nvPr/>
        </p:nvSpPr>
        <p:spPr>
          <a:xfrm>
            <a:off x="1344423" y="3448482"/>
            <a:ext cx="4304993" cy="369332"/>
          </a:xfrm>
          <a:prstGeom prst="rect">
            <a:avLst/>
          </a:prstGeom>
          <a:noFill/>
        </p:spPr>
        <p:txBody>
          <a:bodyPr wrap="square">
            <a:spAutoFit/>
          </a:bodyPr>
          <a:lstStyle/>
          <a:p>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Đưa</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giới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tính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khi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về</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bằng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tự</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nhiên</a:t>
            </a:r>
            <a:endParaRPr lang="en-US" dirty="0"/>
          </a:p>
        </p:txBody>
      </p:sp>
      <p:sp>
        <p:nvSpPr>
          <p:cNvPr id="128" name="TextBox 127"/>
          <p:cNvSpPr txBox="1"/>
          <p:nvPr/>
        </p:nvSpPr>
        <p:spPr>
          <a:xfrm>
            <a:off x="1344423" y="4198362"/>
            <a:ext cx="3568917" cy="369332"/>
          </a:xfrm>
          <a:prstGeom prst="rect">
            <a:avLst/>
          </a:prstGeom>
          <a:noFill/>
        </p:spPr>
        <p:txBody>
          <a:bodyPr wrap="square">
            <a:spAutoFit/>
          </a:bodyPr>
          <a:lstStyle/>
          <a:p>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Duy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trì</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theo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nhóm</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hợp</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lí</a:t>
            </a:r>
            <a:endParaRPr lang="en-US" dirty="0"/>
          </a:p>
        </p:txBody>
      </p:sp>
      <p:sp>
        <p:nvSpPr>
          <p:cNvPr id="130" name="TextBox 129"/>
          <p:cNvSpPr txBox="1"/>
          <p:nvPr/>
        </p:nvSpPr>
        <p:spPr>
          <a:xfrm>
            <a:off x="1344423" y="4948242"/>
            <a:ext cx="4324406" cy="402995"/>
          </a:xfrm>
          <a:prstGeom prst="rect">
            <a:avLst/>
          </a:prstGeom>
          <a:noFill/>
        </p:spPr>
        <p:txBody>
          <a:bodyPr wrap="square">
            <a:spAutoFit/>
          </a:bodyPr>
          <a:lstStyle/>
          <a:p>
            <a:pPr algn="just">
              <a:lnSpc>
                <a:spcPct val="120000"/>
              </a:lnSpc>
              <a:spcAft>
                <a:spcPts val="600"/>
              </a:spcAft>
            </a:pPr>
            <a:r>
              <a:rPr lang="en-US" dirty="0" err="1">
                <a:solidFill>
                  <a:srgbClr val="000000"/>
                </a:solidFill>
                <a:latin typeface="#9Slide03 Oswald Light" panose="00000400000000000000" pitchFamily="2" charset="0"/>
                <a:ea typeface="Cambria" panose="02040503050406030204" pitchFamily="18" charset="0"/>
                <a:cs typeface="Times New Roman" panose="02020603050405020304" pitchFamily="18" charset="0"/>
              </a:rPr>
              <a:t>P</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hát</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huy</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tối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đa</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lợi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dirty="0">
              <a:effectLst/>
              <a:latin typeface="#9Slide03 Oswald Light" panose="00000400000000000000" pitchFamily="2" charset="0"/>
              <a:ea typeface="Times New Roman" panose="02020603050405020304" pitchFamily="18" charset="0"/>
            </a:endParaRPr>
          </a:p>
        </p:txBody>
      </p:sp>
      <p:sp>
        <p:nvSpPr>
          <p:cNvPr id="132" name="TextBox 131"/>
          <p:cNvSpPr txBox="1"/>
          <p:nvPr/>
        </p:nvSpPr>
        <p:spPr>
          <a:xfrm>
            <a:off x="1344423" y="5731784"/>
            <a:ext cx="4043554" cy="735394"/>
          </a:xfrm>
          <a:prstGeom prst="rect">
            <a:avLst/>
          </a:prstGeom>
          <a:noFill/>
        </p:spPr>
        <p:txBody>
          <a:bodyPr wrap="square">
            <a:spAutoFit/>
          </a:bodyPr>
          <a:lstStyle/>
          <a:p>
            <a:pPr algn="just">
              <a:lnSpc>
                <a:spcPct val="120000"/>
              </a:lnSpc>
              <a:spcAft>
                <a:spcPts val="600"/>
              </a:spcAft>
            </a:pP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Thúc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đẩy</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cư</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hợp</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lí</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đảm</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an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quốc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phòng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dirty="0">
              <a:effectLst/>
              <a:latin typeface="#9Slide03 Oswald Light" panose="00000400000000000000" pitchFamily="2" charset="0"/>
              <a:ea typeface="Times New Roman" panose="02020603050405020304" pitchFamily="18" charset="0"/>
            </a:endParaRPr>
          </a:p>
        </p:txBody>
      </p:sp>
      <p:grpSp>
        <p:nvGrpSpPr>
          <p:cNvPr id="136" name="Group 6"/>
          <p:cNvGrpSpPr/>
          <p:nvPr/>
        </p:nvGrpSpPr>
        <p:grpSpPr>
          <a:xfrm>
            <a:off x="6472565" y="995777"/>
            <a:ext cx="4903884" cy="5653666"/>
            <a:chOff x="0" y="0"/>
            <a:chExt cx="1783583" cy="1870336"/>
          </a:xfrm>
        </p:grpSpPr>
        <p:sp>
          <p:nvSpPr>
            <p:cNvPr id="139" name="Freeform 7"/>
            <p:cNvSpPr/>
            <p:nvPr/>
          </p:nvSpPr>
          <p:spPr>
            <a:xfrm>
              <a:off x="0" y="0"/>
              <a:ext cx="1783583" cy="1870336"/>
            </a:xfrm>
            <a:custGeom>
              <a:avLst/>
              <a:gdLst/>
              <a:ahLst/>
              <a:cxnLst/>
              <a:rect l="l" t="t" r="r" b="b"/>
              <a:pathLst>
                <a:path w="1783583" h="1870336">
                  <a:moveTo>
                    <a:pt x="38607" y="0"/>
                  </a:moveTo>
                  <a:lnTo>
                    <a:pt x="1744975" y="0"/>
                  </a:lnTo>
                  <a:cubicBezTo>
                    <a:pt x="1755215" y="0"/>
                    <a:pt x="1765035" y="4068"/>
                    <a:pt x="1772275" y="11308"/>
                  </a:cubicBezTo>
                  <a:cubicBezTo>
                    <a:pt x="1779515" y="18548"/>
                    <a:pt x="1783583" y="28368"/>
                    <a:pt x="1783583" y="38607"/>
                  </a:cubicBezTo>
                  <a:lnTo>
                    <a:pt x="1783583" y="1831729"/>
                  </a:lnTo>
                  <a:cubicBezTo>
                    <a:pt x="1783583" y="1841968"/>
                    <a:pt x="1779515" y="1851788"/>
                    <a:pt x="1772275" y="1859028"/>
                  </a:cubicBezTo>
                  <a:cubicBezTo>
                    <a:pt x="1765035" y="1866268"/>
                    <a:pt x="1755215" y="1870336"/>
                    <a:pt x="1744975" y="1870336"/>
                  </a:cubicBezTo>
                  <a:lnTo>
                    <a:pt x="38607" y="1870336"/>
                  </a:lnTo>
                  <a:cubicBezTo>
                    <a:pt x="28368" y="1870336"/>
                    <a:pt x="18548" y="1866268"/>
                    <a:pt x="11308" y="1859028"/>
                  </a:cubicBezTo>
                  <a:cubicBezTo>
                    <a:pt x="4068" y="1851788"/>
                    <a:pt x="0" y="1841968"/>
                    <a:pt x="0" y="1831729"/>
                  </a:cubicBezTo>
                  <a:lnTo>
                    <a:pt x="0" y="38607"/>
                  </a:lnTo>
                  <a:cubicBezTo>
                    <a:pt x="0" y="28368"/>
                    <a:pt x="4068" y="18548"/>
                    <a:pt x="11308" y="11308"/>
                  </a:cubicBezTo>
                  <a:cubicBezTo>
                    <a:pt x="18548" y="4068"/>
                    <a:pt x="28368" y="0"/>
                    <a:pt x="38607" y="0"/>
                  </a:cubicBezTo>
                  <a:close/>
                </a:path>
              </a:pathLst>
            </a:custGeom>
            <a:solidFill>
              <a:srgbClr val="FFFFFF"/>
            </a:solidFill>
            <a:ln w="28575" cap="rnd">
              <a:solidFill>
                <a:srgbClr val="000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41" name="TextBox 8"/>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142" name="Group 20"/>
          <p:cNvGrpSpPr/>
          <p:nvPr/>
        </p:nvGrpSpPr>
        <p:grpSpPr>
          <a:xfrm>
            <a:off x="6725416" y="1995414"/>
            <a:ext cx="235102" cy="228107"/>
            <a:chOff x="0" y="0"/>
            <a:chExt cx="129134" cy="134198"/>
          </a:xfrm>
        </p:grpSpPr>
        <p:sp>
          <p:nvSpPr>
            <p:cNvPr id="143" name="Freeform 21"/>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44" name="TextBox 22"/>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148" name="Group 29"/>
          <p:cNvGrpSpPr/>
          <p:nvPr/>
        </p:nvGrpSpPr>
        <p:grpSpPr>
          <a:xfrm>
            <a:off x="6725416" y="3484911"/>
            <a:ext cx="235102" cy="228107"/>
            <a:chOff x="0" y="0"/>
            <a:chExt cx="129134" cy="134198"/>
          </a:xfrm>
        </p:grpSpPr>
        <p:sp>
          <p:nvSpPr>
            <p:cNvPr id="149" name="Freeform 30"/>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50" name="TextBox 31"/>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154" name="Group 37"/>
          <p:cNvGrpSpPr/>
          <p:nvPr/>
        </p:nvGrpSpPr>
        <p:grpSpPr>
          <a:xfrm>
            <a:off x="6725416" y="4406697"/>
            <a:ext cx="235102" cy="228107"/>
            <a:chOff x="0" y="0"/>
            <a:chExt cx="129134" cy="134198"/>
          </a:xfrm>
        </p:grpSpPr>
        <p:sp>
          <p:nvSpPr>
            <p:cNvPr id="155" name="Freeform 38"/>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56" name="TextBox 39"/>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dirty="0">
                <a:ln>
                  <a:noFill/>
                </a:ln>
                <a:solidFill>
                  <a:prstClr val="black"/>
                </a:solidFill>
                <a:effectLst/>
                <a:uLnTx/>
                <a:uFillTx/>
              </a:endParaRPr>
            </a:p>
          </p:txBody>
        </p:sp>
      </p:grpSp>
      <p:sp>
        <p:nvSpPr>
          <p:cNvPr id="157" name="TextBox 156"/>
          <p:cNvSpPr txBox="1"/>
          <p:nvPr/>
        </p:nvSpPr>
        <p:spPr>
          <a:xfrm>
            <a:off x="6389237" y="1163029"/>
            <a:ext cx="1938528" cy="461665"/>
          </a:xfrm>
          <a:prstGeom prst="rect">
            <a:avLst/>
          </a:prstGeom>
          <a:noFill/>
        </p:spPr>
        <p:txBody>
          <a:bodyPr wrap="square">
            <a:spAutoFit/>
          </a:bodyPr>
          <a:lstStyle/>
          <a:p>
            <a:pPr algn="ctr"/>
            <a:r>
              <a:rPr lang="en-US" sz="2400" b="1" dirty="0">
                <a:solidFill>
                  <a:srgbClr val="FF8000"/>
                </a:solidFill>
                <a:latin typeface="#9Slide03 Oswald Light" panose="00000400000000000000" pitchFamily="2" charset="0"/>
              </a:rPr>
              <a:t>2</a:t>
            </a:r>
            <a:r>
              <a:rPr lang="en-US" sz="2400" b="1" i="0" dirty="0">
                <a:solidFill>
                  <a:srgbClr val="FF8000"/>
                </a:solidFill>
                <a:effectLst/>
                <a:latin typeface="#9Slide03 Oswald Light" panose="00000400000000000000" pitchFamily="2" charset="0"/>
              </a:rPr>
              <a:t>. </a:t>
            </a:r>
            <a:r>
              <a:rPr lang="en-US" sz="2400" b="1" i="0" dirty="0" err="1">
                <a:solidFill>
                  <a:srgbClr val="FF8000"/>
                </a:solidFill>
                <a:effectLst/>
                <a:latin typeface="#9Slide03 Oswald Light" panose="00000400000000000000" pitchFamily="2" charset="0"/>
              </a:rPr>
              <a:t>Giải</a:t>
            </a:r>
            <a:r>
              <a:rPr lang="en-US" sz="2400" b="1" i="0" dirty="0">
                <a:solidFill>
                  <a:srgbClr val="FF8000"/>
                </a:solidFill>
                <a:effectLst/>
                <a:latin typeface="#9Slide03 Oswald Light" panose="00000400000000000000" pitchFamily="2" charset="0"/>
              </a:rPr>
              <a:t> </a:t>
            </a:r>
            <a:r>
              <a:rPr lang="en-US" sz="2400" b="1" i="0" dirty="0" err="1">
                <a:solidFill>
                  <a:srgbClr val="FF8000"/>
                </a:solidFill>
                <a:effectLst/>
                <a:latin typeface="#9Slide03 Oswald Light" panose="00000400000000000000" pitchFamily="2" charset="0"/>
              </a:rPr>
              <a:t>pháp</a:t>
            </a:r>
            <a:endParaRPr lang="en-US" sz="2400" dirty="0">
              <a:solidFill>
                <a:srgbClr val="FF8000"/>
              </a:solidFill>
              <a:latin typeface="#9Slide03 Oswald Light" panose="00000400000000000000" pitchFamily="2" charset="0"/>
            </a:endParaRPr>
          </a:p>
        </p:txBody>
      </p:sp>
      <p:cxnSp>
        <p:nvCxnSpPr>
          <p:cNvPr id="158" name="Straight Connector 157"/>
          <p:cNvCxnSpPr/>
          <p:nvPr/>
        </p:nvCxnSpPr>
        <p:spPr>
          <a:xfrm flipV="1">
            <a:off x="6436685" y="1732796"/>
            <a:ext cx="4907976" cy="1946"/>
          </a:xfrm>
          <a:prstGeom prst="line">
            <a:avLst/>
          </a:prstGeom>
          <a:ln w="28575"/>
        </p:spPr>
        <p:style>
          <a:lnRef idx="1">
            <a:schemeClr val="dk1"/>
          </a:lnRef>
          <a:fillRef idx="0">
            <a:schemeClr val="dk1"/>
          </a:fillRef>
          <a:effectRef idx="0">
            <a:schemeClr val="dk1"/>
          </a:effectRef>
          <a:fontRef idx="minor">
            <a:schemeClr val="tx1"/>
          </a:fontRef>
        </p:style>
      </p:cxnSp>
      <p:grpSp>
        <p:nvGrpSpPr>
          <p:cNvPr id="159" name="Group 38"/>
          <p:cNvGrpSpPr/>
          <p:nvPr/>
        </p:nvGrpSpPr>
        <p:grpSpPr>
          <a:xfrm>
            <a:off x="8654522" y="1125529"/>
            <a:ext cx="453632" cy="453632"/>
            <a:chOff x="0" y="0"/>
            <a:chExt cx="812800" cy="812800"/>
          </a:xfrm>
        </p:grpSpPr>
        <p:sp>
          <p:nvSpPr>
            <p:cNvPr id="160"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61" name="TextBox 40"/>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162" name="Group 41"/>
          <p:cNvGrpSpPr/>
          <p:nvPr/>
        </p:nvGrpSpPr>
        <p:grpSpPr>
          <a:xfrm>
            <a:off x="9339061" y="1125529"/>
            <a:ext cx="453632" cy="453632"/>
            <a:chOff x="0" y="0"/>
            <a:chExt cx="812800" cy="812800"/>
          </a:xfrm>
        </p:grpSpPr>
        <p:sp>
          <p:nvSpPr>
            <p:cNvPr id="163"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64" name="TextBox 43"/>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165" name="Group 44"/>
          <p:cNvGrpSpPr/>
          <p:nvPr/>
        </p:nvGrpSpPr>
        <p:grpSpPr>
          <a:xfrm>
            <a:off x="9992718" y="1125529"/>
            <a:ext cx="453632" cy="453632"/>
            <a:chOff x="0" y="0"/>
            <a:chExt cx="812800" cy="812800"/>
          </a:xfrm>
        </p:grpSpPr>
        <p:sp>
          <p:nvSpPr>
            <p:cNvPr id="166"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67" name="TextBox 46"/>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168" name="TextBox 167"/>
          <p:cNvSpPr txBox="1"/>
          <p:nvPr/>
        </p:nvSpPr>
        <p:spPr>
          <a:xfrm>
            <a:off x="7022020" y="1851721"/>
            <a:ext cx="4304993" cy="465192"/>
          </a:xfrm>
          <a:prstGeom prst="rect">
            <a:avLst/>
          </a:prstGeom>
          <a:noFill/>
        </p:spPr>
        <p:txBody>
          <a:bodyPr wrap="square">
            <a:spAutoFit/>
          </a:bodyPr>
          <a:lstStyle/>
          <a:p>
            <a:pPr algn="just">
              <a:lnSpc>
                <a:spcPct val="150000"/>
              </a:lnSpc>
            </a:pPr>
            <a:r>
              <a:rPr lang="vi-VN"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Hoàn thiện chính sách, pháp luật dân số.</a:t>
            </a:r>
            <a:endParaRPr lang="en-US" dirty="0"/>
          </a:p>
        </p:txBody>
      </p:sp>
      <p:grpSp>
        <p:nvGrpSpPr>
          <p:cNvPr id="170" name="Group 33"/>
          <p:cNvGrpSpPr/>
          <p:nvPr/>
        </p:nvGrpSpPr>
        <p:grpSpPr>
          <a:xfrm>
            <a:off x="6725416" y="2570327"/>
            <a:ext cx="235102" cy="228107"/>
            <a:chOff x="0" y="0"/>
            <a:chExt cx="129134" cy="134198"/>
          </a:xfrm>
        </p:grpSpPr>
        <p:sp>
          <p:nvSpPr>
            <p:cNvPr id="171" name="Freeform 34"/>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72" name="TextBox 35"/>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176" name="TextBox 175"/>
          <p:cNvSpPr txBox="1"/>
          <p:nvPr/>
        </p:nvSpPr>
        <p:spPr>
          <a:xfrm>
            <a:off x="7022020" y="2427349"/>
            <a:ext cx="4304993" cy="880690"/>
          </a:xfrm>
          <a:prstGeom prst="rect">
            <a:avLst/>
          </a:prstGeom>
          <a:noFill/>
        </p:spPr>
        <p:txBody>
          <a:bodyPr wrap="square">
            <a:spAutoFit/>
          </a:bodyPr>
          <a:lstStyle/>
          <a:p>
            <a:pPr algn="just">
              <a:lnSpc>
                <a:spcPct val="150000"/>
              </a:lnSpc>
            </a:pPr>
            <a:r>
              <a:rPr lang="vi-VN"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Đổi mới nội dung tuyên truyền, vận động về công tác dân số.</a:t>
            </a:r>
            <a:endParaRPr lang="en-US" dirty="0"/>
          </a:p>
        </p:txBody>
      </p:sp>
      <p:sp>
        <p:nvSpPr>
          <p:cNvPr id="178" name="TextBox 177"/>
          <p:cNvSpPr txBox="1"/>
          <p:nvPr/>
        </p:nvSpPr>
        <p:spPr>
          <a:xfrm>
            <a:off x="7022020" y="3355365"/>
            <a:ext cx="4324406" cy="880819"/>
          </a:xfrm>
          <a:prstGeom prst="rect">
            <a:avLst/>
          </a:prstGeom>
          <a:noFill/>
        </p:spPr>
        <p:txBody>
          <a:bodyPr wrap="square">
            <a:spAutoFit/>
          </a:bodyPr>
          <a:lstStyle/>
          <a:p>
            <a:pPr algn="just">
              <a:lnSpc>
                <a:spcPct val="150000"/>
              </a:lnSpc>
              <a:spcAft>
                <a:spcPts val="600"/>
              </a:spcAft>
            </a:pPr>
            <a:r>
              <a:rPr lang="vi-VN"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 triển mạng lưới và nâng cao chất lượng dịch vụ về dân số. </a:t>
            </a:r>
            <a:endParaRPr lang="vi-VN"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endParaRPr>
          </a:p>
        </p:txBody>
      </p:sp>
      <p:sp>
        <p:nvSpPr>
          <p:cNvPr id="180" name="TextBox 179"/>
          <p:cNvSpPr txBox="1"/>
          <p:nvPr/>
        </p:nvSpPr>
        <p:spPr>
          <a:xfrm>
            <a:off x="7022020" y="4255262"/>
            <a:ext cx="4381634" cy="1296189"/>
          </a:xfrm>
          <a:prstGeom prst="rect">
            <a:avLst/>
          </a:prstGeom>
          <a:noFill/>
        </p:spPr>
        <p:txBody>
          <a:bodyPr wrap="square">
            <a:spAutoFit/>
          </a:bodyPr>
          <a:lstStyle/>
          <a:p>
            <a:pPr algn="just">
              <a:lnSpc>
                <a:spcPct val="150000"/>
              </a:lnSpc>
            </a:pPr>
            <a:r>
              <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Đẩy mạnh các hoạt động nghiên cứu khoa học về dân số và phát triển; hoàn thiện hệ thống thông tin, số liệu dân số.</a:t>
            </a:r>
            <a:endParaRPr lang="en-US" dirty="0"/>
          </a:p>
        </p:txBody>
      </p:sp>
      <p:sp>
        <p:nvSpPr>
          <p:cNvPr id="3" name="Rectangle: Single Corner Snipped 2"/>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6" name="Rectangle: Single Corner Snipped 5"/>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8" name="Rectangle: Single Corner Snipped 7"/>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grpSp>
        <p:nvGrpSpPr>
          <p:cNvPr id="19" name="Group 20"/>
          <p:cNvGrpSpPr/>
          <p:nvPr/>
        </p:nvGrpSpPr>
        <p:grpSpPr>
          <a:xfrm>
            <a:off x="6725416" y="5779452"/>
            <a:ext cx="235102" cy="228107"/>
            <a:chOff x="0" y="0"/>
            <a:chExt cx="129134" cy="134198"/>
          </a:xfrm>
        </p:grpSpPr>
        <p:sp>
          <p:nvSpPr>
            <p:cNvPr id="20" name="Freeform 21"/>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23" name="TextBox 22"/>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29" name="TextBox 28"/>
          <p:cNvSpPr txBox="1"/>
          <p:nvPr/>
        </p:nvSpPr>
        <p:spPr>
          <a:xfrm>
            <a:off x="7022020" y="5635759"/>
            <a:ext cx="4304993" cy="880690"/>
          </a:xfrm>
          <a:prstGeom prst="rect">
            <a:avLst/>
          </a:prstGeom>
          <a:noFill/>
        </p:spPr>
        <p:txBody>
          <a:bodyPr wrap="square">
            <a:spAutoFit/>
          </a:bodyPr>
          <a:lstStyle/>
          <a:p>
            <a:pPr algn="just">
              <a:lnSpc>
                <a:spcPct val="150000"/>
              </a:lnSpc>
            </a:pPr>
            <a:r>
              <a:rPr lang="vi-VN"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 cường hợp tác khu vực, quốc tế trong lĩnh vực dân số. dân số.</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7099" y="1291552"/>
            <a:ext cx="4162621"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utoShape 9"/>
          <p:cNvSpPr/>
          <p:nvPr/>
        </p:nvSpPr>
        <p:spPr>
          <a:xfrm>
            <a:off x="1019934" y="-1428214"/>
            <a:ext cx="4903884" cy="0"/>
          </a:xfrm>
          <a:prstGeom prst="line">
            <a:avLst/>
          </a:prstGeom>
          <a:ln w="4762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grpSp>
        <p:nvGrpSpPr>
          <p:cNvPr id="47" name="Group 10"/>
          <p:cNvGrpSpPr/>
          <p:nvPr/>
        </p:nvGrpSpPr>
        <p:grpSpPr>
          <a:xfrm>
            <a:off x="1530266" y="-2431387"/>
            <a:ext cx="341125" cy="318486"/>
            <a:chOff x="0" y="0"/>
            <a:chExt cx="812800" cy="812800"/>
          </a:xfrm>
        </p:grpSpPr>
        <p:sp>
          <p:nvSpPr>
            <p:cNvPr id="49"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59" name="TextBox 12"/>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p:cNvGrpSpPr/>
          <p:nvPr/>
        </p:nvGrpSpPr>
        <p:grpSpPr>
          <a:xfrm>
            <a:off x="2863869" y="-2431387"/>
            <a:ext cx="341125" cy="318486"/>
            <a:chOff x="0" y="0"/>
            <a:chExt cx="812800" cy="812800"/>
          </a:xfrm>
        </p:grpSpPr>
        <p:sp>
          <p:nvSpPr>
            <p:cNvPr id="61"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62" name="TextBox 15"/>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p:cNvGrpSpPr/>
          <p:nvPr/>
        </p:nvGrpSpPr>
        <p:grpSpPr>
          <a:xfrm>
            <a:off x="4197471" y="-2431387"/>
            <a:ext cx="341125" cy="318486"/>
            <a:chOff x="0" y="0"/>
            <a:chExt cx="812800" cy="812800"/>
          </a:xfrm>
        </p:grpSpPr>
        <p:sp>
          <p:nvSpPr>
            <p:cNvPr id="76"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81" name="TextBox 18"/>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2134" y="645335"/>
            <a:ext cx="2698066" cy="621266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1595" y="612213"/>
            <a:ext cx="2006602" cy="6208098"/>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697" y="2734199"/>
            <a:ext cx="2937252" cy="4009900"/>
          </a:xfrm>
          <a:prstGeom prst="rect">
            <a:avLst/>
          </a:prstGeom>
          <a:ln>
            <a:noFill/>
          </a:ln>
          <a:effectLst>
            <a:outerShdw blurRad="292100" dist="139700" dir="2700000" algn="tl" rotWithShape="0">
              <a:srgbClr val="333333">
                <a:alpha val="65000"/>
              </a:srgbClr>
            </a:outerShdw>
          </a:effectLst>
        </p:spPr>
      </p:pic>
      <p:sp>
        <p:nvSpPr>
          <p:cNvPr id="15" name="Rectangle: Single Corner Snipped 14"/>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9" name="Rectangle: Single Corner Snipped 18"/>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20" name="Rectangle: Single Corner Snipped 19"/>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84573" y="1060672"/>
            <a:ext cx="4162621"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692045" y="3917294"/>
            <a:ext cx="2321774" cy="3002503"/>
          </a:xfrm>
          <a:prstGeom prst="rect">
            <a:avLst/>
          </a:prstGeom>
          <a:ln>
            <a:noFill/>
          </a:ln>
          <a:effectLst>
            <a:outerShdw blurRad="292100" dist="139700" dir="2700000" algn="tl" rotWithShape="0">
              <a:srgbClr val="333333">
                <a:alpha val="65000"/>
              </a:srgbClr>
            </a:outerShdw>
          </a:effectLst>
        </p:spPr>
      </p:pic>
      <p:sp>
        <p:nvSpPr>
          <p:cNvPr id="46" name="AutoShape 9"/>
          <p:cNvSpPr/>
          <p:nvPr/>
        </p:nvSpPr>
        <p:spPr>
          <a:xfrm>
            <a:off x="1019934" y="-1428214"/>
            <a:ext cx="4903884" cy="0"/>
          </a:xfrm>
          <a:prstGeom prst="line">
            <a:avLst/>
          </a:prstGeom>
          <a:ln w="4762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grpSp>
        <p:nvGrpSpPr>
          <p:cNvPr id="47" name="Group 10"/>
          <p:cNvGrpSpPr/>
          <p:nvPr/>
        </p:nvGrpSpPr>
        <p:grpSpPr>
          <a:xfrm>
            <a:off x="1530266" y="-2431387"/>
            <a:ext cx="341125" cy="318486"/>
            <a:chOff x="0" y="0"/>
            <a:chExt cx="812800" cy="812800"/>
          </a:xfrm>
        </p:grpSpPr>
        <p:sp>
          <p:nvSpPr>
            <p:cNvPr id="49"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59" name="TextBox 12"/>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p:cNvGrpSpPr/>
          <p:nvPr/>
        </p:nvGrpSpPr>
        <p:grpSpPr>
          <a:xfrm>
            <a:off x="2863869" y="-2431387"/>
            <a:ext cx="341125" cy="318486"/>
            <a:chOff x="0" y="0"/>
            <a:chExt cx="812800" cy="812800"/>
          </a:xfrm>
        </p:grpSpPr>
        <p:sp>
          <p:nvSpPr>
            <p:cNvPr id="61"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62" name="TextBox 15"/>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p:cNvGrpSpPr/>
          <p:nvPr/>
        </p:nvGrpSpPr>
        <p:grpSpPr>
          <a:xfrm>
            <a:off x="4197471" y="-2431387"/>
            <a:ext cx="341125" cy="318486"/>
            <a:chOff x="0" y="0"/>
            <a:chExt cx="812800" cy="812800"/>
          </a:xfrm>
        </p:grpSpPr>
        <p:sp>
          <p:nvSpPr>
            <p:cNvPr id="76"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81" name="TextBox 18"/>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71726" y="645335"/>
            <a:ext cx="2698066" cy="621266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65868"/>
          <a:stretch>
            <a:fillRect/>
          </a:stretch>
        </p:blipFill>
        <p:spPr bwMode="auto">
          <a:xfrm>
            <a:off x="134410" y="915692"/>
            <a:ext cx="3603031" cy="380478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1742" y="2508609"/>
            <a:ext cx="2937252" cy="40099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56384" b="4607"/>
          <a:stretch>
            <a:fillRect/>
          </a:stretch>
        </p:blipFill>
        <p:spPr bwMode="auto">
          <a:xfrm>
            <a:off x="3837271" y="2185909"/>
            <a:ext cx="3857226" cy="4655299"/>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34133" b="42890"/>
          <a:stretch>
            <a:fillRect/>
          </a:stretch>
        </p:blipFill>
        <p:spPr bwMode="auto">
          <a:xfrm>
            <a:off x="7817589" y="915692"/>
            <a:ext cx="4223578" cy="3002503"/>
          </a:xfrm>
          <a:prstGeom prst="rect">
            <a:avLst/>
          </a:prstGeom>
          <a:ln>
            <a:noFill/>
          </a:ln>
          <a:effectLst>
            <a:outerShdw blurRad="292100" dist="139700" dir="2700000" algn="tl" rotWithShape="0">
              <a:srgbClr val="333333">
                <a:alpha val="65000"/>
              </a:srgbClr>
            </a:outerShdw>
          </a:effectLst>
        </p:spPr>
      </p:pic>
      <p:sp>
        <p:nvSpPr>
          <p:cNvPr id="14" name="Rectangle: Single Corner Snipped 13"/>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5" name="Rectangle: Single Corner Snipped 14"/>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19" name="Rectangle: Single Corner Snipped 18"/>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59709" y="2078181"/>
            <a:ext cx="2211303" cy="3051092"/>
          </a:xfrm>
          <a:prstGeom prst="rect">
            <a:avLst/>
          </a:prstGeom>
          <a:noFill/>
        </p:spPr>
        <p:txBody>
          <a:bodyPr wrap="square">
            <a:spAutoFit/>
          </a:bodyPr>
          <a:lstStyle/>
          <a:p>
            <a:pPr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endPar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endParaRPr>
          </a:p>
          <a:p>
            <a:pPr algn="ctr">
              <a:lnSpc>
                <a:spcPct val="120000"/>
              </a:lnSpc>
              <a:spcAft>
                <a:spcPts val="600"/>
              </a:spcAft>
            </a:pP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692045" y="3917294"/>
            <a:ext cx="2321774" cy="300250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332569" y="332335"/>
            <a:ext cx="5209890" cy="830997"/>
          </a:xfrm>
          <a:prstGeom prst="rect">
            <a:avLst/>
          </a:prstGeom>
          <a:noFill/>
        </p:spPr>
        <p:txBody>
          <a:bodyPr wrap="square">
            <a:spAutoFit/>
          </a:bodyPr>
          <a:lstStyle/>
          <a:p>
            <a:pPr algn="ctr"/>
            <a:r>
              <a:rPr lang="en-US" sz="4800" b="1" i="0" dirty="0">
                <a:solidFill>
                  <a:srgbClr val="FF0000"/>
                </a:solidFill>
                <a:effectLst/>
                <a:latin typeface="#9Slide03 Bebas Neue Bold" panose="020B0606020202050201" pitchFamily="34" charset="0"/>
              </a:rPr>
              <a:t>“</a:t>
            </a:r>
            <a:r>
              <a:rPr lang="en-US" sz="4800" b="1" i="0" dirty="0" err="1">
                <a:solidFill>
                  <a:srgbClr val="FF0000"/>
                </a:solidFill>
                <a:effectLst/>
                <a:latin typeface="#9Slide03 Bebas Neue Bold" panose="020B0606020202050201" pitchFamily="34" charset="0"/>
              </a:rPr>
              <a:t>Kiến</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tha</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nhanh</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về</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tổ</a:t>
            </a:r>
            <a:r>
              <a:rPr lang="en-US" sz="4800" b="1" i="0" dirty="0">
                <a:solidFill>
                  <a:srgbClr val="FF0000"/>
                </a:solidFill>
                <a:effectLst/>
                <a:latin typeface="#9Slide03 Bebas Neue Bold" panose="020B0606020202050201" pitchFamily="34" charset="0"/>
              </a:rPr>
              <a:t>” </a:t>
            </a:r>
            <a:endParaRPr lang="en-US" sz="4800" dirty="0">
              <a:solidFill>
                <a:srgbClr val="FF0000"/>
              </a:solidFill>
              <a:latin typeface="#9Slide03 Bebas Neue Bold" panose="020B0606020202050201" pitchFamily="34" charset="0"/>
            </a:endParaRPr>
          </a:p>
        </p:txBody>
      </p:sp>
      <p:grpSp>
        <p:nvGrpSpPr>
          <p:cNvPr id="47" name="Group 10"/>
          <p:cNvGrpSpPr/>
          <p:nvPr/>
        </p:nvGrpSpPr>
        <p:grpSpPr>
          <a:xfrm>
            <a:off x="1530266" y="-2431387"/>
            <a:ext cx="341125" cy="318486"/>
            <a:chOff x="0" y="0"/>
            <a:chExt cx="812800" cy="812800"/>
          </a:xfrm>
        </p:grpSpPr>
        <p:sp>
          <p:nvSpPr>
            <p:cNvPr id="49"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59" name="TextBox 12"/>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p:cNvGrpSpPr/>
          <p:nvPr/>
        </p:nvGrpSpPr>
        <p:grpSpPr>
          <a:xfrm>
            <a:off x="2863869" y="-2431387"/>
            <a:ext cx="341125" cy="318486"/>
            <a:chOff x="0" y="0"/>
            <a:chExt cx="812800" cy="812800"/>
          </a:xfrm>
        </p:grpSpPr>
        <p:sp>
          <p:nvSpPr>
            <p:cNvPr id="61"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62" name="TextBox 15"/>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p:cNvGrpSpPr/>
          <p:nvPr/>
        </p:nvGrpSpPr>
        <p:grpSpPr>
          <a:xfrm>
            <a:off x="4197471" y="-2431387"/>
            <a:ext cx="341125" cy="318486"/>
            <a:chOff x="0" y="0"/>
            <a:chExt cx="812800" cy="812800"/>
          </a:xfrm>
        </p:grpSpPr>
        <p:sp>
          <p:nvSpPr>
            <p:cNvPr id="76"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81" name="TextBox 18"/>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p:cNvPicPr>
            <a:picLocks noChangeAspect="1"/>
          </p:cNvPicPr>
          <p:nvPr/>
        </p:nvPicPr>
        <p:blipFill rotWithShape="1">
          <a:blip r:embed="rId3" cstate="print">
            <a:extLst>
              <a:ext uri="{28A0092B-C50C-407E-A947-70E740481C1C}">
                <a14:useLocalDpi xmlns:a14="http://schemas.microsoft.com/office/drawing/2010/main" val="0"/>
              </a:ext>
            </a:extLst>
          </a:blip>
          <a:srcRect b="48556"/>
          <a:stretch>
            <a:fillRect/>
          </a:stretch>
        </p:blipFill>
        <p:spPr bwMode="auto">
          <a:xfrm>
            <a:off x="95519" y="1002694"/>
            <a:ext cx="4955137" cy="586971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65868"/>
          <a:stretch>
            <a:fillRect/>
          </a:stretch>
        </p:blipFill>
        <p:spPr bwMode="auto">
          <a:xfrm>
            <a:off x="-677044" y="915692"/>
            <a:ext cx="276920" cy="380478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1742" y="2508609"/>
            <a:ext cx="2937252" cy="40099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56384" b="4607"/>
          <a:stretch>
            <a:fillRect/>
          </a:stretch>
        </p:blipFill>
        <p:spPr bwMode="auto">
          <a:xfrm>
            <a:off x="3872052" y="6881690"/>
            <a:ext cx="3857226" cy="61022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34133" b="42890"/>
          <a:stretch>
            <a:fillRect/>
          </a:stretch>
        </p:blipFill>
        <p:spPr bwMode="auto">
          <a:xfrm>
            <a:off x="12532663" y="915692"/>
            <a:ext cx="298175" cy="3002503"/>
          </a:xfrm>
          <a:prstGeom prst="rect">
            <a:avLst/>
          </a:prstGeom>
          <a:ln>
            <a:noFill/>
          </a:ln>
          <a:effectLst>
            <a:outerShdw blurRad="292100" dist="139700" dir="2700000" algn="tl" rotWithShape="0">
              <a:srgbClr val="333333">
                <a:alpha val="65000"/>
              </a:srgbClr>
            </a:outerShdw>
          </a:effectLst>
        </p:spPr>
      </p:pic>
      <p:pic>
        <p:nvPicPr>
          <p:cNvPr id="14" name="Picture 13" descr="8 mục tiêu Chiến lược Dân số Việt Nam đến năm 2030"/>
          <p:cNvPicPr>
            <a:picLocks noChangeAspect="1"/>
          </p:cNvPicPr>
          <p:nvPr/>
        </p:nvPicPr>
        <p:blipFill rotWithShape="1">
          <a:blip r:embed="rId3" cstate="print">
            <a:extLst>
              <a:ext uri="{28A0092B-C50C-407E-A947-70E740481C1C}">
                <a14:useLocalDpi xmlns:a14="http://schemas.microsoft.com/office/drawing/2010/main" val="0"/>
              </a:ext>
            </a:extLst>
          </a:blip>
          <a:srcRect t="53112" b="1108"/>
          <a:stretch>
            <a:fillRect/>
          </a:stretch>
        </p:blipFill>
        <p:spPr bwMode="auto">
          <a:xfrm>
            <a:off x="7132292" y="1002694"/>
            <a:ext cx="5002403" cy="5848197"/>
          </a:xfrm>
          <a:prstGeom prst="rect">
            <a:avLst/>
          </a:prstGeom>
          <a:ln>
            <a:noFill/>
          </a:ln>
          <a:effectLst>
            <a:outerShdw blurRad="292100" dist="139700" dir="2700000" algn="tl" rotWithShape="0">
              <a:srgbClr val="333333">
                <a:alpha val="65000"/>
              </a:srgbClr>
            </a:outerShdw>
          </a:effectLst>
        </p:spPr>
      </p:pic>
      <p:sp>
        <p:nvSpPr>
          <p:cNvPr id="15" name="Rectangle: Single Corner Snipped 14"/>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9" name="Rectangle: Single Corner Snipped 18"/>
          <p:cNvSpPr/>
          <p:nvPr/>
        </p:nvSpPr>
        <p:spPr>
          <a:xfrm>
            <a:off x="7085515" y="102443"/>
            <a:ext cx="1854926"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20" name="Rectangle: Single Corner Snipped 19"/>
          <p:cNvSpPr/>
          <p:nvPr/>
        </p:nvSpPr>
        <p:spPr>
          <a:xfrm>
            <a:off x="9054686" y="100998"/>
            <a:ext cx="3002331" cy="5448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grpSp>
        <p:nvGrpSpPr>
          <p:cNvPr id="3" name="Group 4"/>
          <p:cNvGrpSpPr/>
          <p:nvPr/>
        </p:nvGrpSpPr>
        <p:grpSpPr>
          <a:xfrm>
            <a:off x="808589" y="1956319"/>
            <a:ext cx="4928579" cy="4497907"/>
            <a:chOff x="0" y="-47625"/>
            <a:chExt cx="1749954" cy="1815021"/>
          </a:xfrm>
        </p:grpSpPr>
        <p:sp>
          <p:nvSpPr>
            <p:cNvPr id="6" name="Freeform 5"/>
            <p:cNvSpPr/>
            <p:nvPr/>
          </p:nvSpPr>
          <p:spPr>
            <a:xfrm>
              <a:off x="0" y="0"/>
              <a:ext cx="1749954" cy="1767396"/>
            </a:xfrm>
            <a:custGeom>
              <a:avLst/>
              <a:gdLst/>
              <a:ahLst/>
              <a:cxnLst/>
              <a:rect l="l" t="t" r="r" b="b"/>
              <a:pathLst>
                <a:path w="1749954" h="1767396">
                  <a:moveTo>
                    <a:pt x="59425" y="0"/>
                  </a:moveTo>
                  <a:lnTo>
                    <a:pt x="1690530" y="0"/>
                  </a:lnTo>
                  <a:cubicBezTo>
                    <a:pt x="1723349" y="0"/>
                    <a:pt x="1749954" y="26605"/>
                    <a:pt x="1749954" y="59425"/>
                  </a:cubicBezTo>
                  <a:lnTo>
                    <a:pt x="1749954" y="1707971"/>
                  </a:lnTo>
                  <a:cubicBezTo>
                    <a:pt x="1749954" y="1740790"/>
                    <a:pt x="1723349" y="1767396"/>
                    <a:pt x="1690530" y="1767396"/>
                  </a:cubicBezTo>
                  <a:lnTo>
                    <a:pt x="59425" y="1767396"/>
                  </a:lnTo>
                  <a:cubicBezTo>
                    <a:pt x="26605" y="1767396"/>
                    <a:pt x="0" y="1740790"/>
                    <a:pt x="0" y="1707971"/>
                  </a:cubicBezTo>
                  <a:lnTo>
                    <a:pt x="0" y="59425"/>
                  </a:lnTo>
                  <a:cubicBezTo>
                    <a:pt x="0" y="26605"/>
                    <a:pt x="26605" y="0"/>
                    <a:pt x="59425" y="0"/>
                  </a:cubicBezTo>
                  <a:close/>
                </a:path>
              </a:pathLst>
            </a:custGeom>
            <a:solidFill>
              <a:srgbClr val="FFFFFF"/>
            </a:solidFill>
            <a:ln w="28575" cap="rnd">
              <a:solidFill>
                <a:srgbClr val="000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endParaRPr lang="en-US" kern="0" dirty="0">
                <a:solidFill>
                  <a:prstClr val="black"/>
                </a:solidFill>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endParaRPr lang="en-US" kern="0" dirty="0">
                <a:solidFill>
                  <a:prstClr val="black"/>
                </a:solidFill>
              </a:endParaRPr>
            </a:p>
            <a:p>
              <a:pPr marL="0" marR="0" lvl="0" indent="0" algn="ctr" defTabSz="914400" eaLnBrk="1" fontAlgn="auto" latinLnBrk="0" hangingPunct="1">
                <a:lnSpc>
                  <a:spcPct val="100000"/>
                </a:lnSpc>
                <a:spcBef>
                  <a:spcPts val="0"/>
                </a:spcBef>
                <a:spcAft>
                  <a:spcPts val="0"/>
                </a:spcAft>
                <a:buClrTx/>
                <a:buSzTx/>
                <a:buFontTx/>
                <a:buNone/>
                <a:defRPr/>
              </a:pPr>
              <a:r>
                <a:rPr lang="en-US" sz="2800" kern="0" dirty="0" err="1">
                  <a:solidFill>
                    <a:prstClr val="black"/>
                  </a:solidFill>
                  <a:latin typeface="#9Slide03 Oswald Light" panose="00000400000000000000" pitchFamily="2" charset="0"/>
                </a:rPr>
                <a:t>Đọc</a:t>
              </a:r>
              <a:r>
                <a:rPr lang="en-US" sz="2800" kern="0" dirty="0">
                  <a:solidFill>
                    <a:prstClr val="black"/>
                  </a:solidFill>
                  <a:latin typeface="#9Slide03 Oswald Light" panose="00000400000000000000" pitchFamily="2" charset="0"/>
                </a:rPr>
                <a:t> </a:t>
              </a:r>
              <a:r>
                <a:rPr lang="en-US" sz="2800" kern="0" dirty="0" err="1">
                  <a:solidFill>
                    <a:prstClr val="black"/>
                  </a:solidFill>
                  <a:latin typeface="#9Slide03 Oswald Light" panose="00000400000000000000" pitchFamily="2" charset="0"/>
                </a:rPr>
                <a:t>thông</a:t>
              </a:r>
              <a:r>
                <a:rPr lang="en-US" sz="2800" kern="0" dirty="0">
                  <a:solidFill>
                    <a:prstClr val="black"/>
                  </a:solidFill>
                  <a:latin typeface="#9Slide03 Oswald Light" panose="00000400000000000000" pitchFamily="2" charset="0"/>
                </a:rPr>
                <a:t> tin </a:t>
              </a:r>
              <a:r>
                <a:rPr lang="en-US" sz="2800" kern="0" dirty="0" err="1">
                  <a:solidFill>
                    <a:prstClr val="black"/>
                  </a:solidFill>
                  <a:latin typeface="#9Slide03 Oswald Light" panose="00000400000000000000" pitchFamily="2" charset="0"/>
                </a:rPr>
                <a:t>trong</a:t>
              </a:r>
              <a:r>
                <a:rPr lang="en-US" sz="2800" kern="0" dirty="0">
                  <a:solidFill>
                    <a:prstClr val="black"/>
                  </a:solidFill>
                  <a:latin typeface="#9Slide03 Oswald Light" panose="00000400000000000000" pitchFamily="2" charset="0"/>
                </a:rPr>
                <a:t> </a:t>
              </a:r>
              <a:r>
                <a:rPr lang="en-US" sz="2800" kern="0" dirty="0" err="1">
                  <a:solidFill>
                    <a:prstClr val="black"/>
                  </a:solidFill>
                  <a:latin typeface="#9Slide03 Oswald Light" panose="00000400000000000000" pitchFamily="2" charset="0"/>
                </a:rPr>
                <a:t>bài</a:t>
              </a:r>
              <a:r>
                <a:rPr lang="en-US" sz="2800" kern="0" dirty="0">
                  <a:solidFill>
                    <a:prstClr val="black"/>
                  </a:solidFill>
                  <a:latin typeface="#9Slide03 Oswald Light" panose="00000400000000000000" pitchFamily="2" charset="0"/>
                </a:rPr>
                <a:t> </a:t>
              </a:r>
              <a:r>
                <a:rPr lang="en-US" sz="2800" kern="0" dirty="0" err="1">
                  <a:solidFill>
                    <a:prstClr val="black"/>
                  </a:solidFill>
                  <a:latin typeface="#9Slide03 Oswald Light" panose="00000400000000000000" pitchFamily="2" charset="0"/>
                </a:rPr>
                <a:t>và</a:t>
              </a:r>
              <a:r>
                <a:rPr lang="en-US" sz="2800" kern="0" dirty="0">
                  <a:solidFill>
                    <a:prstClr val="black"/>
                  </a:solidFill>
                  <a:latin typeface="#9Slide03 Oswald Light" panose="00000400000000000000" pitchFamily="2" charset="0"/>
                </a:rPr>
                <a:t> t</a:t>
              </a:r>
              <a:r>
                <a:rPr kumimoji="0" lang="en-US" sz="2800" b="0" i="0" u="none" strike="noStrike" kern="0" cap="none" spc="0" normalizeH="0" baseline="0" noProof="0" dirty="0" err="1">
                  <a:ln>
                    <a:noFill/>
                  </a:ln>
                  <a:solidFill>
                    <a:prstClr val="black"/>
                  </a:solidFill>
                  <a:effectLst/>
                  <a:uLnTx/>
                  <a:uFillTx/>
                  <a:latin typeface="#9Slide03 Oswald Light" panose="00000400000000000000" pitchFamily="2" charset="0"/>
                </a:rPr>
                <a:t>hực</a:t>
              </a:r>
              <a:r>
                <a:rPr kumimoji="0" lang="en-US" sz="2800" b="0" i="0" u="none" strike="noStrike" kern="0" cap="none" spc="0" normalizeH="0" baseline="0" noProof="0" dirty="0">
                  <a:ln>
                    <a:noFill/>
                  </a:ln>
                  <a:solidFill>
                    <a:prstClr val="black"/>
                  </a:solidFill>
                  <a:effectLst/>
                  <a:uLnTx/>
                  <a:uFillTx/>
                  <a:latin typeface="#9Slide03 Oswald Light" panose="00000400000000000000" pitchFamily="2" charset="0"/>
                </a:rPr>
                <a:t> </a:t>
              </a:r>
              <a:r>
                <a:rPr kumimoji="0" lang="en-US" sz="2800" b="0" i="0" u="none" strike="noStrike" kern="0" cap="none" spc="0" normalizeH="0" baseline="0" noProof="0" dirty="0" err="1">
                  <a:ln>
                    <a:noFill/>
                  </a:ln>
                  <a:solidFill>
                    <a:prstClr val="black"/>
                  </a:solidFill>
                  <a:effectLst/>
                  <a:uLnTx/>
                  <a:uFillTx/>
                  <a:latin typeface="#9Slide03 Oswald Light" panose="00000400000000000000" pitchFamily="2" charset="0"/>
                </a:rPr>
                <a:t>hiện</a:t>
              </a:r>
              <a:r>
                <a:rPr kumimoji="0" lang="en-US" sz="2800" b="0" i="0" u="none" strike="noStrike" kern="0" cap="none" spc="0" normalizeH="0" baseline="0" noProof="0" dirty="0">
                  <a:ln>
                    <a:noFill/>
                  </a:ln>
                  <a:solidFill>
                    <a:prstClr val="black"/>
                  </a:solidFill>
                  <a:effectLst/>
                  <a:uLnTx/>
                  <a:uFillTx/>
                  <a:latin typeface="#9Slide03 Oswald Light" panose="00000400000000000000" pitchFamily="2" charset="0"/>
                </a:rPr>
                <a:t> </a:t>
              </a:r>
              <a:endParaRPr kumimoji="0" lang="en-US" sz="2800" b="0" i="0" u="none" strike="noStrike" kern="0" cap="none" spc="0" normalizeH="0" baseline="0" noProof="0" dirty="0">
                <a:ln>
                  <a:noFill/>
                </a:ln>
                <a:solidFill>
                  <a:prstClr val="black"/>
                </a:solidFill>
                <a:effectLst/>
                <a:uLnTx/>
                <a:uFillTx/>
                <a:latin typeface="#9Slide03 Oswald Light" panose="000004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prstClr val="black"/>
                  </a:solidFill>
                  <a:effectLst/>
                  <a:uLnTx/>
                  <a:uFillTx/>
                  <a:latin typeface="#9Slide03 Oswald Light" panose="00000400000000000000" pitchFamily="2" charset="0"/>
                </a:rPr>
                <a:t>2 </a:t>
              </a:r>
              <a:r>
                <a:rPr kumimoji="0" lang="en-US" sz="2800" b="0" i="0" u="none" strike="noStrike" kern="0" cap="none" spc="0" normalizeH="0" baseline="0" noProof="0" dirty="0" err="1">
                  <a:ln>
                    <a:noFill/>
                  </a:ln>
                  <a:solidFill>
                    <a:prstClr val="black"/>
                  </a:solidFill>
                  <a:effectLst/>
                  <a:uLnTx/>
                  <a:uFillTx/>
                  <a:latin typeface="#9Slide03 Oswald Light" panose="00000400000000000000" pitchFamily="2" charset="0"/>
                </a:rPr>
                <a:t>nhiệm</a:t>
              </a:r>
              <a:r>
                <a:rPr kumimoji="0" lang="en-US" sz="2800" b="0" i="0" u="none" strike="noStrike" kern="0" cap="none" spc="0" normalizeH="0" baseline="0" noProof="0" dirty="0">
                  <a:ln>
                    <a:noFill/>
                  </a:ln>
                  <a:solidFill>
                    <a:prstClr val="black"/>
                  </a:solidFill>
                  <a:effectLst/>
                  <a:uLnTx/>
                  <a:uFillTx/>
                  <a:latin typeface="#9Slide03 Oswald Light" panose="00000400000000000000" pitchFamily="2" charset="0"/>
                </a:rPr>
                <a:t> v</a:t>
              </a:r>
              <a:r>
                <a:rPr lang="en-US" sz="2800" kern="0" dirty="0">
                  <a:solidFill>
                    <a:prstClr val="black"/>
                  </a:solidFill>
                  <a:latin typeface="#9Slide03 Oswald Light" panose="00000400000000000000" pitchFamily="2" charset="0"/>
                </a:rPr>
                <a:t>ụ</a:t>
              </a:r>
              <a:endParaRPr kumimoji="0" lang="en-US" sz="2800" b="0" i="0" u="none" strike="noStrike" kern="0" cap="none" spc="0" normalizeH="0" baseline="0" noProof="0" dirty="0">
                <a:ln>
                  <a:noFill/>
                </a:ln>
                <a:solidFill>
                  <a:prstClr val="black"/>
                </a:solidFill>
                <a:effectLst/>
                <a:uLnTx/>
                <a:uFillTx/>
                <a:latin typeface="#9Slide03 Oswald Light" panose="00000400000000000000" pitchFamily="2" charset="0"/>
              </a:endParaRPr>
            </a:p>
          </p:txBody>
        </p:sp>
        <p:sp>
          <p:nvSpPr>
            <p:cNvPr id="8" name="TextBox 6"/>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4" name="TextBox 3"/>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4814" y="3784561"/>
            <a:ext cx="1894586" cy="2566586"/>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710977" y="1206021"/>
            <a:ext cx="5209890" cy="707886"/>
          </a:xfrm>
          <a:prstGeom prst="rect">
            <a:avLst/>
          </a:prstGeom>
          <a:noFill/>
        </p:spPr>
        <p:txBody>
          <a:bodyPr wrap="square">
            <a:spAutoFit/>
          </a:bodyPr>
          <a:lstStyle/>
          <a:p>
            <a:pPr algn="ctr"/>
            <a:r>
              <a:rPr lang="en-US" sz="4000" b="1" i="0" dirty="0" err="1">
                <a:solidFill>
                  <a:srgbClr val="FF0000"/>
                </a:solidFill>
                <a:effectLst/>
                <a:latin typeface="#9Slide03 Bebas Neue Bold" panose="020B0606020202050201" pitchFamily="34" charset="0"/>
              </a:rPr>
              <a:t>Chuyển</a:t>
            </a:r>
            <a:r>
              <a:rPr lang="en-US" sz="4000" b="1" i="0" dirty="0">
                <a:solidFill>
                  <a:srgbClr val="FF0000"/>
                </a:solidFill>
                <a:effectLst/>
                <a:latin typeface="#9Slide03 Bebas Neue Bold" panose="020B0606020202050201" pitchFamily="34" charset="0"/>
              </a:rPr>
              <a:t> </a:t>
            </a:r>
            <a:r>
              <a:rPr lang="en-US" sz="4000" b="1" i="0" dirty="0" err="1">
                <a:solidFill>
                  <a:srgbClr val="FF0000"/>
                </a:solidFill>
                <a:effectLst/>
                <a:latin typeface="#9Slide03 Bebas Neue Bold" panose="020B0606020202050201" pitchFamily="34" charset="0"/>
              </a:rPr>
              <a:t>giao</a:t>
            </a:r>
            <a:r>
              <a:rPr lang="en-US" sz="4000" b="1" i="0" dirty="0">
                <a:solidFill>
                  <a:srgbClr val="FF0000"/>
                </a:solidFill>
                <a:effectLst/>
                <a:latin typeface="#9Slide03 Bebas Neue Bold" panose="020B0606020202050201" pitchFamily="34" charset="0"/>
              </a:rPr>
              <a:t> </a:t>
            </a:r>
            <a:r>
              <a:rPr lang="en-US" sz="4000" b="1" i="0" dirty="0" err="1">
                <a:solidFill>
                  <a:srgbClr val="FF0000"/>
                </a:solidFill>
                <a:effectLst/>
                <a:latin typeface="#9Slide03 Bebas Neue Bold" panose="020B0606020202050201" pitchFamily="34" charset="0"/>
              </a:rPr>
              <a:t>nhiệm</a:t>
            </a:r>
            <a:r>
              <a:rPr lang="en-US" sz="4000" b="1" i="0" dirty="0">
                <a:solidFill>
                  <a:srgbClr val="FF0000"/>
                </a:solidFill>
                <a:effectLst/>
                <a:latin typeface="#9Slide03 Bebas Neue Bold" panose="020B0606020202050201" pitchFamily="34" charset="0"/>
              </a:rPr>
              <a:t> </a:t>
            </a:r>
            <a:r>
              <a:rPr lang="en-US" sz="4000" b="1" i="0" dirty="0" err="1">
                <a:solidFill>
                  <a:srgbClr val="FF0000"/>
                </a:solidFill>
                <a:effectLst/>
                <a:latin typeface="#9Slide03 Bebas Neue Bold" panose="020B0606020202050201" pitchFamily="34" charset="0"/>
              </a:rPr>
              <a:t>vụ</a:t>
            </a:r>
            <a:endParaRPr lang="en-US" sz="4000" dirty="0">
              <a:solidFill>
                <a:srgbClr val="FF0000"/>
              </a:solidFill>
              <a:latin typeface="#9Slide03 Bebas Neue Bold" panose="020B0606020202050201" pitchFamily="34" charset="0"/>
            </a:endParaRPr>
          </a:p>
        </p:txBody>
      </p:sp>
      <p:sp>
        <p:nvSpPr>
          <p:cNvPr id="11" name="AutoShape 7"/>
          <p:cNvSpPr/>
          <p:nvPr/>
        </p:nvSpPr>
        <p:spPr>
          <a:xfrm>
            <a:off x="834303" y="2928480"/>
            <a:ext cx="4901644" cy="4484"/>
          </a:xfrm>
          <a:prstGeom prst="line">
            <a:avLst/>
          </a:prstGeom>
          <a:ln w="2857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grpSp>
        <p:nvGrpSpPr>
          <p:cNvPr id="50" name="Group 25"/>
          <p:cNvGrpSpPr/>
          <p:nvPr/>
        </p:nvGrpSpPr>
        <p:grpSpPr>
          <a:xfrm>
            <a:off x="1328331" y="2274595"/>
            <a:ext cx="453632" cy="453632"/>
            <a:chOff x="0" y="0"/>
            <a:chExt cx="812800" cy="812800"/>
          </a:xfrm>
          <a:solidFill>
            <a:srgbClr val="95C5E3"/>
          </a:solidFill>
        </p:grpSpPr>
        <p:sp>
          <p:nvSpPr>
            <p:cNvPr id="51"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52" name="TextBox 27"/>
            <p:cNvSpPr txBox="1"/>
            <p:nvPr/>
          </p:nvSpPr>
          <p:spPr>
            <a:xfrm>
              <a:off x="76200" y="28575"/>
              <a:ext cx="660400" cy="708025"/>
            </a:xfrm>
            <a:prstGeom prst="rect">
              <a:avLst/>
            </a:prstGeom>
            <a:noFill/>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53" name="Group 28"/>
          <p:cNvGrpSpPr/>
          <p:nvPr/>
        </p:nvGrpSpPr>
        <p:grpSpPr>
          <a:xfrm>
            <a:off x="2012870" y="2274595"/>
            <a:ext cx="453632" cy="453632"/>
            <a:chOff x="0" y="0"/>
            <a:chExt cx="812800" cy="812800"/>
          </a:xfrm>
        </p:grpSpPr>
        <p:sp>
          <p:nvSpPr>
            <p:cNvPr id="54"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55" name="TextBox 30"/>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56" name="Group 31"/>
          <p:cNvGrpSpPr/>
          <p:nvPr/>
        </p:nvGrpSpPr>
        <p:grpSpPr>
          <a:xfrm>
            <a:off x="2666527" y="2274595"/>
            <a:ext cx="453632" cy="453632"/>
            <a:chOff x="0" y="0"/>
            <a:chExt cx="812800" cy="812800"/>
          </a:xfrm>
        </p:grpSpPr>
        <p:sp>
          <p:nvSpPr>
            <p:cNvPr id="57"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58" name="TextBox 33"/>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80" name="Freeform 55"/>
          <p:cNvSpPr/>
          <p:nvPr/>
        </p:nvSpPr>
        <p:spPr>
          <a:xfrm rot="21165849">
            <a:off x="5633018" y="2185150"/>
            <a:ext cx="1827763" cy="1717933"/>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33" name="Rectangle: Rounded Corners 132"/>
          <p:cNvSpPr/>
          <p:nvPr/>
        </p:nvSpPr>
        <p:spPr>
          <a:xfrm>
            <a:off x="7815882" y="969533"/>
            <a:ext cx="4000861" cy="2740235"/>
          </a:xfrm>
          <a:prstGeom prst="roundRect">
            <a:avLst/>
          </a:prstGeom>
          <a:solidFill>
            <a:srgbClr val="59CD56"/>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chemeClr val="bg1"/>
                </a:solidFill>
                <a:effectLst/>
                <a:latin typeface="#9Slide03 Oswald Light" panose="00000400000000000000" pitchFamily="2" charset="0"/>
                <a:ea typeface="Times New Roman" panose="02020603050405020304" pitchFamily="18" charset="0"/>
              </a:rPr>
              <a:t>Dựa vào thông tin trong bài, </a:t>
            </a:r>
            <a:r>
              <a:rPr lang="en-US" sz="1800" dirty="0" err="1">
                <a:solidFill>
                  <a:schemeClr val="bg1"/>
                </a:solidFill>
                <a:effectLst/>
                <a:latin typeface="#9Slide03 Oswald Light" panose="00000400000000000000" pitchFamily="2" charset="0"/>
                <a:ea typeface="Times New Roman" panose="02020603050405020304" pitchFamily="18" charset="0"/>
              </a:rPr>
              <a:t>bảng</a:t>
            </a:r>
            <a:r>
              <a:rPr lang="en-US" sz="1800" dirty="0">
                <a:solidFill>
                  <a:schemeClr val="bg1"/>
                </a:solidFill>
                <a:effectLst/>
                <a:latin typeface="#9Slide03 Oswald Light" panose="00000400000000000000" pitchFamily="2" charset="0"/>
                <a:ea typeface="Times New Roman" panose="02020603050405020304" pitchFamily="18" charset="0"/>
              </a:rPr>
              <a:t> 6.5, 6.6 </a:t>
            </a:r>
            <a:r>
              <a:rPr lang="en-US" sz="1800" dirty="0" err="1">
                <a:solidFill>
                  <a:schemeClr val="bg1"/>
                </a:solidFill>
                <a:effectLst/>
                <a:latin typeface="#9Slide03 Oswald Light" panose="00000400000000000000" pitchFamily="2" charset="0"/>
                <a:ea typeface="Times New Roman" panose="02020603050405020304" pitchFamily="18" charset="0"/>
              </a:rPr>
              <a:t>tr</a:t>
            </a:r>
            <a:r>
              <a:rPr lang="en-US" sz="1800" dirty="0" err="1">
                <a:solidFill>
                  <a:schemeClr val="bg1"/>
                </a:solidFill>
                <a:effectLst/>
                <a:latin typeface="#9Slide03 Oswald Light" panose="00000400000000000000" pitchFamily="2" charset="0"/>
                <a:ea typeface="Times" panose="02020603050405020304" pitchFamily="18" charset="0"/>
              </a:rPr>
              <a:t>ình</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bày</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các</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đặc</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điểm</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nguồn</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lao</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động</a:t>
            </a:r>
            <a:r>
              <a:rPr lang="en-US" sz="1800" dirty="0">
                <a:solidFill>
                  <a:schemeClr val="bg1"/>
                </a:solidFill>
                <a:effectLst/>
                <a:latin typeface="#9Slide03 Oswald Light" panose="00000400000000000000" pitchFamily="2" charset="0"/>
                <a:ea typeface="Times" panose="02020603050405020304" pitchFamily="18" charset="0"/>
              </a:rPr>
              <a:t> ở </a:t>
            </a:r>
            <a:r>
              <a:rPr lang="en-US" sz="1800" dirty="0" err="1">
                <a:solidFill>
                  <a:schemeClr val="bg1"/>
                </a:solidFill>
                <a:effectLst/>
                <a:latin typeface="#9Slide03 Oswald Light" panose="00000400000000000000" pitchFamily="2" charset="0"/>
                <a:ea typeface="Times" panose="02020603050405020304" pitchFamily="18" charset="0"/>
              </a:rPr>
              <a:t>nước</a:t>
            </a:r>
            <a:r>
              <a:rPr lang="en-US" sz="1800" dirty="0">
                <a:solidFill>
                  <a:schemeClr val="bg1"/>
                </a:solidFill>
                <a:effectLst/>
                <a:latin typeface="#9Slide03 Oswald Light" panose="00000400000000000000" pitchFamily="2" charset="0"/>
                <a:ea typeface="Times" panose="02020603050405020304" pitchFamily="18" charset="0"/>
              </a:rPr>
              <a:t> ta. </a:t>
            </a:r>
            <a:endParaRPr lang="en-US" sz="1800" dirty="0">
              <a:solidFill>
                <a:schemeClr val="bg1"/>
              </a:solidFill>
              <a:effectLst/>
              <a:latin typeface="#9Slide03 Oswald Light" panose="00000400000000000000" pitchFamily="2" charset="0"/>
              <a:ea typeface="Times" panose="02020603050405020304" pitchFamily="18" charset="0"/>
            </a:endParaRPr>
          </a:p>
          <a:p>
            <a:pPr algn="just">
              <a:lnSpc>
                <a:spcPct val="150000"/>
              </a:lnSpc>
            </a:pPr>
            <a:r>
              <a:rPr lang="en-US" sz="1800" dirty="0" err="1">
                <a:solidFill>
                  <a:schemeClr val="bg1"/>
                </a:solidFill>
                <a:effectLst/>
                <a:latin typeface="#9Slide03 Oswald Light" panose="00000400000000000000" pitchFamily="2" charset="0"/>
                <a:ea typeface="Times" panose="02020603050405020304" pitchFamily="18" charset="0"/>
              </a:rPr>
              <a:t>Thời</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gian</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đọc</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thông</a:t>
            </a:r>
            <a:r>
              <a:rPr lang="en-US" sz="1800" dirty="0">
                <a:solidFill>
                  <a:schemeClr val="bg1"/>
                </a:solidFill>
                <a:effectLst/>
                <a:latin typeface="#9Slide03 Oswald Light" panose="00000400000000000000" pitchFamily="2" charset="0"/>
                <a:ea typeface="Times" panose="02020603050405020304" pitchFamily="18" charset="0"/>
              </a:rPr>
              <a:t> tin 1 </a:t>
            </a:r>
            <a:r>
              <a:rPr lang="en-US" sz="1800" dirty="0" err="1">
                <a:solidFill>
                  <a:schemeClr val="bg1"/>
                </a:solidFill>
                <a:effectLst/>
                <a:latin typeface="#9Slide03 Oswald Light" panose="00000400000000000000" pitchFamily="2" charset="0"/>
                <a:ea typeface="Times" panose="02020603050405020304" pitchFamily="18" charset="0"/>
              </a:rPr>
              <a:t>phút</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trả</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lời</a:t>
            </a:r>
            <a:r>
              <a:rPr lang="en-US" sz="1800" dirty="0">
                <a:solidFill>
                  <a:schemeClr val="bg1"/>
                </a:solidFill>
                <a:effectLst/>
                <a:latin typeface="#9Slide03 Oswald Light" panose="00000400000000000000" pitchFamily="2" charset="0"/>
                <a:ea typeface="Times" panose="02020603050405020304" pitchFamily="18" charset="0"/>
              </a:rPr>
              <a:t> 1 </a:t>
            </a:r>
            <a:r>
              <a:rPr lang="en-US" sz="1800" dirty="0" err="1">
                <a:solidFill>
                  <a:schemeClr val="bg1"/>
                </a:solidFill>
                <a:effectLst/>
                <a:latin typeface="#9Slide03 Oswald Light" panose="00000400000000000000" pitchFamily="2" charset="0"/>
                <a:ea typeface="Times" panose="02020603050405020304" pitchFamily="18" charset="0"/>
              </a:rPr>
              <a:t>phút</a:t>
            </a:r>
            <a:r>
              <a:rPr lang="en-US" sz="1800" dirty="0">
                <a:solidFill>
                  <a:schemeClr val="bg1"/>
                </a:solidFill>
                <a:effectLst/>
                <a:latin typeface="#9Slide03 Oswald Light" panose="00000400000000000000" pitchFamily="2" charset="0"/>
                <a:ea typeface="Times" panose="02020603050405020304" pitchFamily="18" charset="0"/>
              </a:rPr>
              <a:t>.</a:t>
            </a:r>
            <a:endParaRPr lang="en-US" dirty="0">
              <a:solidFill>
                <a:schemeClr val="bg1"/>
              </a:solidFill>
              <a:latin typeface="#9Slide03 Oswald Light" panose="00000400000000000000" pitchFamily="2" charset="0"/>
            </a:endParaRPr>
          </a:p>
        </p:txBody>
      </p:sp>
      <p:cxnSp>
        <p:nvCxnSpPr>
          <p:cNvPr id="137" name="Straight Connector 136"/>
          <p:cNvCxnSpPr/>
          <p:nvPr/>
        </p:nvCxnSpPr>
        <p:spPr>
          <a:xfrm>
            <a:off x="7815882" y="1604795"/>
            <a:ext cx="40581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2" name="Group 47"/>
          <p:cNvGrpSpPr/>
          <p:nvPr/>
        </p:nvGrpSpPr>
        <p:grpSpPr>
          <a:xfrm>
            <a:off x="7409283" y="2091236"/>
            <a:ext cx="478850" cy="475590"/>
            <a:chOff x="0" y="0"/>
            <a:chExt cx="812800" cy="812800"/>
          </a:xfrm>
          <a:solidFill>
            <a:srgbClr val="59CD56"/>
          </a:solidFill>
          <a:scene3d>
            <a:camera prst="orthographicFront">
              <a:rot lat="0" lon="0" rev="0"/>
            </a:camera>
            <a:lightRig rig="brightRoom" dir="t">
              <a:rot lat="0" lon="0" rev="600000"/>
            </a:lightRig>
          </a:scene3d>
        </p:grpSpPr>
        <p:sp>
          <p:nvSpPr>
            <p:cNvPr id="73"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9050" cap="sq">
              <a:noFill/>
              <a:miter/>
            </a:ln>
            <a:effectLst>
              <a:outerShdw blurRad="57785" dist="33020" dir="3180000" algn="ctr">
                <a:srgbClr val="000000">
                  <a:alpha val="30000"/>
                </a:srgbClr>
              </a:outerShdw>
            </a:effectLst>
            <a:sp3d prstMaterial="metal">
              <a:bevelT w="38100" h="57150" prst="angle"/>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74" name="TextBox 49"/>
            <p:cNvSpPr txBox="1"/>
            <p:nvPr/>
          </p:nvSpPr>
          <p:spPr>
            <a:xfrm>
              <a:off x="76200" y="28575"/>
              <a:ext cx="660400" cy="708025"/>
            </a:xfrm>
            <a:prstGeom prst="rect">
              <a:avLst/>
            </a:prstGeom>
            <a:noFill/>
            <a:ln>
              <a:noFill/>
            </a:ln>
            <a:effectLst>
              <a:outerShdw blurRad="57785" dist="33020" dir="3180000" algn="ctr">
                <a:srgbClr val="000000">
                  <a:alpha val="30000"/>
                </a:srgbClr>
              </a:outerShdw>
            </a:effectLst>
            <a:sp3d prstMaterial="metal">
              <a:bevelT w="38100" h="57150" prst="angle"/>
            </a:sp3d>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dirty="0">
                <a:ln>
                  <a:noFill/>
                </a:ln>
                <a:solidFill>
                  <a:prstClr val="black"/>
                </a:solidFill>
                <a:effectLst/>
                <a:uLnTx/>
                <a:uFillTx/>
              </a:endParaRPr>
            </a:p>
          </p:txBody>
        </p:sp>
      </p:grpSp>
      <p:sp>
        <p:nvSpPr>
          <p:cNvPr id="138" name="TextBox 137"/>
          <p:cNvSpPr txBox="1"/>
          <p:nvPr/>
        </p:nvSpPr>
        <p:spPr>
          <a:xfrm>
            <a:off x="7774853" y="1026420"/>
            <a:ext cx="3234806" cy="461665"/>
          </a:xfrm>
          <a:prstGeom prst="rect">
            <a:avLst/>
          </a:prstGeom>
          <a:noFill/>
        </p:spPr>
        <p:txBody>
          <a:bodyPr wrap="square">
            <a:spAutoFit/>
          </a:bodyPr>
          <a:lstStyle/>
          <a:p>
            <a:pPr algn="ctr"/>
            <a:r>
              <a:rPr lang="en-US" sz="2400" b="1" i="0" dirty="0">
                <a:solidFill>
                  <a:srgbClr val="002060"/>
                </a:solidFill>
                <a:effectLst/>
                <a:latin typeface="#9Slide03 Oswald Light" panose="00000400000000000000" pitchFamily="2" charset="0"/>
              </a:rPr>
              <a:t> 1. </a:t>
            </a:r>
            <a:r>
              <a:rPr lang="en-US" sz="2400" b="1" dirty="0" err="1">
                <a:solidFill>
                  <a:srgbClr val="002060"/>
                </a:solidFill>
                <a:latin typeface="#9Slide03 Oswald Light" panose="00000400000000000000" pitchFamily="2" charset="0"/>
              </a:rPr>
              <a:t>Đặc</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điểm</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nguồn</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lao</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động</a:t>
            </a:r>
            <a:endParaRPr lang="en-US" sz="2400" dirty="0">
              <a:solidFill>
                <a:srgbClr val="002060"/>
              </a:solidFill>
              <a:latin typeface="#9Slide03 Oswald Light" panose="00000400000000000000" pitchFamily="2" charset="0"/>
            </a:endParaRPr>
          </a:p>
        </p:txBody>
      </p:sp>
      <p:sp>
        <p:nvSpPr>
          <p:cNvPr id="141" name="Rectangle: Rounded Corners 140"/>
          <p:cNvSpPr/>
          <p:nvPr/>
        </p:nvSpPr>
        <p:spPr>
          <a:xfrm>
            <a:off x="7837139" y="3974214"/>
            <a:ext cx="4065256" cy="2740235"/>
          </a:xfrm>
          <a:prstGeom prst="roundRect">
            <a:avLst/>
          </a:prstGeom>
          <a:solidFill>
            <a:srgbClr val="9ACCEB"/>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endParaRPr lang="en-US" dirty="0"/>
          </a:p>
          <a:p>
            <a:pPr algn="just"/>
            <a:endParaRPr lang="en-US" dirty="0"/>
          </a:p>
          <a:p>
            <a:pPr marR="20320" indent="180340" algn="just">
              <a:lnSpc>
                <a:spcPct val="110000"/>
              </a:lnSpc>
              <a:spcBef>
                <a:spcPts val="600"/>
              </a:spcBef>
              <a:spcAft>
                <a:spcPts val="600"/>
              </a:spcAft>
            </a:pPr>
            <a:r>
              <a:rPr lang="en-US" sz="1800" dirty="0" smtClean="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vi-VN" sz="1800" dirty="0">
                <a:solidFill>
                  <a:schemeClr val="tx1"/>
                </a:solidFill>
                <a:effectLst/>
                <a:latin typeface="#9Slide03 Oswald Light" panose="00000400000000000000" pitchFamily="2" charset="0"/>
                <a:ea typeface="Times New Roman" panose="02020603050405020304" pitchFamily="18" charset="0"/>
              </a:rPr>
              <a:t>Dựa vào thông tin trong bài, </a:t>
            </a:r>
            <a:r>
              <a:rPr lang="en-US" sz="1800" dirty="0" err="1">
                <a:solidFill>
                  <a:schemeClr val="tx1"/>
                </a:solidFill>
                <a:effectLst/>
                <a:latin typeface="#9Slide03 Oswald Light" panose="00000400000000000000" pitchFamily="2" charset="0"/>
                <a:ea typeface="Times New Roman" panose="02020603050405020304" pitchFamily="18" charset="0"/>
              </a:rPr>
              <a:t>bảng</a:t>
            </a:r>
            <a:r>
              <a:rPr lang="en-US" sz="1800" dirty="0">
                <a:solidFill>
                  <a:schemeClr val="tx1"/>
                </a:solidFill>
                <a:effectLst/>
                <a:latin typeface="#9Slide03 Oswald Light" panose="00000400000000000000" pitchFamily="2" charset="0"/>
                <a:ea typeface="Times New Roman" panose="02020603050405020304" pitchFamily="18" charset="0"/>
              </a:rPr>
              <a:t> 6.7, </a:t>
            </a:r>
            <a:r>
              <a:rPr lang="en-US" sz="1800" dirty="0" err="1">
                <a:solidFill>
                  <a:schemeClr val="tx1"/>
                </a:solidFill>
                <a:effectLst/>
                <a:latin typeface="#9Slide03 Oswald Light" panose="00000400000000000000" pitchFamily="2" charset="0"/>
                <a:ea typeface="Times New Roman" panose="02020603050405020304" pitchFamily="18" charset="0"/>
              </a:rPr>
              <a:t>hình</a:t>
            </a:r>
            <a:r>
              <a:rPr lang="en-US" sz="1800" dirty="0">
                <a:solidFill>
                  <a:schemeClr val="tx1"/>
                </a:solidFill>
                <a:effectLst/>
                <a:latin typeface="#9Slide03 Oswald Light" panose="00000400000000000000" pitchFamily="2" charset="0"/>
                <a:ea typeface="Times New Roman" panose="02020603050405020304" pitchFamily="18" charset="0"/>
              </a:rPr>
              <a:t> 6.2 </a:t>
            </a:r>
            <a:r>
              <a:rPr lang="en-US" sz="1800" dirty="0" err="1">
                <a:solidFill>
                  <a:schemeClr val="tx1"/>
                </a:solidFill>
                <a:effectLst/>
                <a:latin typeface="#9Slide03 Oswald Light" panose="00000400000000000000" pitchFamily="2" charset="0"/>
                <a:ea typeface="Times New Roman" panose="02020603050405020304" pitchFamily="18" charset="0"/>
              </a:rPr>
              <a:t>và</a:t>
            </a:r>
            <a:r>
              <a:rPr lang="en-US" sz="1800" dirty="0">
                <a:solidFill>
                  <a:schemeClr val="tx1"/>
                </a:solidFill>
                <a:effectLst/>
                <a:latin typeface="#9Slide03 Oswald Light" panose="00000400000000000000" pitchFamily="2" charset="0"/>
                <a:ea typeface="Times New Roman" panose="02020603050405020304" pitchFamily="18" charset="0"/>
              </a:rPr>
              <a:t> </a:t>
            </a:r>
            <a:r>
              <a:rPr lang="en-US" sz="1800" dirty="0" err="1">
                <a:solidFill>
                  <a:schemeClr val="tx1"/>
                </a:solidFill>
                <a:effectLst/>
                <a:latin typeface="#9Slide03 Oswald Light" panose="00000400000000000000" pitchFamily="2" charset="0"/>
                <a:ea typeface="Times New Roman" panose="02020603050405020304" pitchFamily="18" charset="0"/>
              </a:rPr>
              <a:t>hình</a:t>
            </a:r>
            <a:r>
              <a:rPr lang="en-US" sz="1800" dirty="0">
                <a:solidFill>
                  <a:schemeClr val="tx1"/>
                </a:solidFill>
                <a:effectLst/>
                <a:latin typeface="#9Slide03 Oswald Light" panose="00000400000000000000" pitchFamily="2" charset="0"/>
                <a:ea typeface="Times New Roman" panose="02020603050405020304" pitchFamily="18" charset="0"/>
              </a:rPr>
              <a:t> 6.3 </a:t>
            </a:r>
            <a:r>
              <a:rPr lang="en-US" sz="1800" dirty="0" err="1">
                <a:solidFill>
                  <a:schemeClr val="tx1"/>
                </a:solidFill>
                <a:effectLst/>
                <a:latin typeface="#9Slide03 Oswald Light" panose="00000400000000000000" pitchFamily="2" charset="0"/>
                <a:ea typeface="Times New Roman" panose="02020603050405020304" pitchFamily="18" charset="0"/>
              </a:rPr>
              <a:t>P</a:t>
            </a:r>
            <a:r>
              <a:rPr lang="en-US" sz="1800" dirty="0" err="1">
                <a:solidFill>
                  <a:schemeClr val="tx1"/>
                </a:solidFill>
                <a:effectLst/>
                <a:latin typeface="#9Slide03 Oswald Light" panose="00000400000000000000" pitchFamily="2" charset="0"/>
                <a:ea typeface="Times" panose="02020603050405020304" pitchFamily="18" charset="0"/>
              </a:rPr>
              <a:t>hân</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tích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tình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hình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sử</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dụng</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lao</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động</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theo</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ngành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theo</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thành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phần</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kinh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tế</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theo</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thành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thị</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và</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nông</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thôn</a:t>
            </a:r>
            <a:r>
              <a:rPr lang="en-US" sz="1800" dirty="0">
                <a:solidFill>
                  <a:schemeClr val="tx1"/>
                </a:solidFill>
                <a:effectLst/>
                <a:latin typeface="#9Slide03 Oswald Light" panose="00000400000000000000" pitchFamily="2" charset="0"/>
                <a:ea typeface="Times" panose="02020603050405020304" pitchFamily="18" charset="0"/>
              </a:rPr>
              <a:t> ở </a:t>
            </a:r>
            <a:r>
              <a:rPr lang="en-US" sz="1800" dirty="0" err="1">
                <a:solidFill>
                  <a:schemeClr val="tx1"/>
                </a:solidFill>
                <a:effectLst/>
                <a:latin typeface="#9Slide03 Oswald Light" panose="00000400000000000000" pitchFamily="2" charset="0"/>
                <a:ea typeface="Times" panose="02020603050405020304" pitchFamily="18" charset="0"/>
              </a:rPr>
              <a:t>nước</a:t>
            </a:r>
            <a:r>
              <a:rPr lang="en-US" sz="1800" dirty="0">
                <a:solidFill>
                  <a:schemeClr val="tx1"/>
                </a:solidFill>
                <a:effectLst/>
                <a:latin typeface="#9Slide03 Oswald Light" panose="00000400000000000000" pitchFamily="2" charset="0"/>
                <a:ea typeface="Times" panose="02020603050405020304" pitchFamily="18" charset="0"/>
              </a:rPr>
              <a:t> ta.</a:t>
            </a:r>
            <a:r>
              <a:rPr lang="en-US" sz="1800" dirty="0">
                <a:solidFill>
                  <a:srgbClr val="000000"/>
                </a:solidFill>
                <a:effectLst/>
                <a:latin typeface="#9Slide03 Oswald Light" panose="00000400000000000000" pitchFamily="2" charset="0"/>
                <a:ea typeface="Times"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p>
            <a:pPr algn="just"/>
            <a:endParaRPr lang="en-US" dirty="0"/>
          </a:p>
        </p:txBody>
      </p:sp>
      <p:cxnSp>
        <p:nvCxnSpPr>
          <p:cNvPr id="144" name="Straight Connector 143"/>
          <p:cNvCxnSpPr/>
          <p:nvPr/>
        </p:nvCxnSpPr>
        <p:spPr>
          <a:xfrm>
            <a:off x="7801128" y="4561548"/>
            <a:ext cx="410126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7823560" y="4066120"/>
            <a:ext cx="3899050" cy="461665"/>
          </a:xfrm>
          <a:prstGeom prst="rect">
            <a:avLst/>
          </a:prstGeom>
          <a:noFill/>
        </p:spPr>
        <p:txBody>
          <a:bodyPr wrap="square">
            <a:spAutoFit/>
          </a:bodyPr>
          <a:lstStyle/>
          <a:p>
            <a:pPr algn="just"/>
            <a:r>
              <a:rPr lang="en-US" sz="2400" b="1" dirty="0">
                <a:solidFill>
                  <a:srgbClr val="002060"/>
                </a:solidFill>
                <a:latin typeface="#9Slide03 Oswald Light" panose="00000400000000000000" pitchFamily="2" charset="0"/>
              </a:rPr>
              <a:t>   2</a:t>
            </a:r>
            <a:r>
              <a:rPr lang="en-US" sz="2400" b="1" i="0" dirty="0">
                <a:solidFill>
                  <a:srgbClr val="002060"/>
                </a:solidFill>
                <a:effectLst/>
                <a:latin typeface="#9Slide03 Oswald Light" panose="00000400000000000000" pitchFamily="2" charset="0"/>
              </a:rPr>
              <a:t>. </a:t>
            </a:r>
            <a:r>
              <a:rPr lang="en-US" sz="2400" b="1" dirty="0" err="1">
                <a:solidFill>
                  <a:srgbClr val="002060"/>
                </a:solidFill>
                <a:latin typeface="#9Slide03 Oswald Light" panose="00000400000000000000" pitchFamily="2" charset="0"/>
              </a:rPr>
              <a:t>Sử</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dụng</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lao</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động</a:t>
            </a:r>
            <a:endParaRPr lang="en-US" sz="2400" dirty="0">
              <a:solidFill>
                <a:srgbClr val="002060"/>
              </a:solidFill>
              <a:latin typeface="#9Slide03 Oswald Light" panose="00000400000000000000" pitchFamily="2" charset="0"/>
            </a:endParaRPr>
          </a:p>
        </p:txBody>
      </p:sp>
      <p:grpSp>
        <p:nvGrpSpPr>
          <p:cNvPr id="69" name="Group 44"/>
          <p:cNvGrpSpPr/>
          <p:nvPr/>
        </p:nvGrpSpPr>
        <p:grpSpPr>
          <a:xfrm>
            <a:off x="7585773" y="5184029"/>
            <a:ext cx="476316" cy="453632"/>
            <a:chOff x="0" y="0"/>
            <a:chExt cx="812800" cy="812800"/>
          </a:xfrm>
          <a:solidFill>
            <a:srgbClr val="95C5E3"/>
          </a:solidFill>
          <a:scene3d>
            <a:camera prst="orthographicFront">
              <a:rot lat="0" lon="0" rev="0"/>
            </a:camera>
            <a:lightRig rig="brightRoom" dir="t">
              <a:rot lat="0" lon="0" rev="600000"/>
            </a:lightRig>
          </a:scene3d>
        </p:grpSpPr>
        <p:sp>
          <p:nvSpPr>
            <p:cNvPr id="70"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9050" cap="sq">
              <a:noFill/>
              <a:miter/>
            </a:ln>
            <a:effectLst>
              <a:outerShdw blurRad="57785" dist="33020" dir="3180000" algn="ctr">
                <a:srgbClr val="000000">
                  <a:alpha val="30000"/>
                </a:srgbClr>
              </a:outerShdw>
            </a:effectLst>
            <a:sp3d prstMaterial="metal">
              <a:bevelT w="38100" h="57150" prst="angle"/>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71" name="TextBox 46"/>
            <p:cNvSpPr txBox="1"/>
            <p:nvPr/>
          </p:nvSpPr>
          <p:spPr>
            <a:xfrm>
              <a:off x="76200" y="28575"/>
              <a:ext cx="660400" cy="708025"/>
            </a:xfrm>
            <a:prstGeom prst="rect">
              <a:avLst/>
            </a:prstGeom>
            <a:noFill/>
            <a:ln>
              <a:noFill/>
            </a:ln>
            <a:effectLst>
              <a:outerShdw blurRad="57785" dist="33020" dir="3180000" algn="ctr">
                <a:srgbClr val="000000">
                  <a:alpha val="30000"/>
                </a:srgbClr>
              </a:outerShdw>
            </a:effectLst>
            <a:sp3d prstMaterial="metal">
              <a:bevelT w="38100" h="57150" prst="angle"/>
            </a:sp3d>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151" name="Freeform 55"/>
          <p:cNvSpPr/>
          <p:nvPr/>
        </p:nvSpPr>
        <p:spPr>
          <a:xfrm rot="21165849" flipV="1">
            <a:off x="5798571" y="4009531"/>
            <a:ext cx="1712655" cy="1746541"/>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3" name="Rectangle: Single Corner Snipped 12"/>
          <p:cNvSpPr/>
          <p:nvPr/>
        </p:nvSpPr>
        <p:spPr>
          <a:xfrm>
            <a:off x="0" y="72580"/>
            <a:ext cx="2024744" cy="601335"/>
          </a:xfrm>
          <a:prstGeom prst="snip1Rect">
            <a:avLst>
              <a:gd name="adj" fmla="val 2550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bg1"/>
                </a:solidFill>
                <a:latin typeface="#9Slide03 Bebas Neue Bold" panose="020B0606020202050201" pitchFamily="34" charset="0"/>
              </a:rPr>
              <a:t>I. DÂN SỐ</a:t>
            </a:r>
            <a:endParaRPr lang="en-US" sz="3200" dirty="0">
              <a:solidFill>
                <a:schemeClr val="bg1"/>
              </a:solidFill>
              <a:latin typeface="#9Slide03 Bebas Neue Bold" panose="020B0606020202050201" pitchFamily="34" charset="0"/>
            </a:endParaRPr>
          </a:p>
        </p:txBody>
      </p:sp>
      <p:sp>
        <p:nvSpPr>
          <p:cNvPr id="14" name="Rectangle: Single Corner Snipped 13"/>
          <p:cNvSpPr/>
          <p:nvPr/>
        </p:nvSpPr>
        <p:spPr>
          <a:xfrm>
            <a:off x="2276335" y="0"/>
            <a:ext cx="2206552" cy="673916"/>
          </a:xfrm>
          <a:prstGeom prst="snip1Rect">
            <a:avLst>
              <a:gd name="adj" fmla="val 25507"/>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chemeClr val="bg1"/>
                </a:solidFill>
                <a:latin typeface="#9Slide03 Bebas Neue Bold" panose="020B0606020202050201" pitchFamily="34" charset="0"/>
              </a:rPr>
              <a:t>II. LAO ĐỘNG</a:t>
            </a:r>
            <a:endParaRPr lang="en-US" sz="4000" dirty="0">
              <a:solidFill>
                <a:schemeClr val="bg1"/>
              </a:solidFill>
              <a:latin typeface="#9Slide03 Bebas Neue Bold" panose="020B0606020202050201" pitchFamily="34" charset="0"/>
            </a:endParaRPr>
          </a:p>
        </p:txBody>
      </p:sp>
      <p:sp>
        <p:nvSpPr>
          <p:cNvPr id="20" name="Rectangle: Single Corner Snipped 19"/>
          <p:cNvSpPr/>
          <p:nvPr/>
        </p:nvSpPr>
        <p:spPr>
          <a:xfrm>
            <a:off x="9054686" y="72581"/>
            <a:ext cx="3002331" cy="573295"/>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
        <p:nvSpPr>
          <p:cNvPr id="3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45"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pSp>
        <p:nvGrpSpPr>
          <p:cNvPr id="41" name="Group 18"/>
          <p:cNvGrpSpPr/>
          <p:nvPr/>
        </p:nvGrpSpPr>
        <p:grpSpPr>
          <a:xfrm>
            <a:off x="5452645" y="3785685"/>
            <a:ext cx="611172" cy="588445"/>
            <a:chOff x="0" y="0"/>
            <a:chExt cx="812800" cy="812800"/>
          </a:xfrm>
          <a:scene3d>
            <a:camera prst="orthographicFront">
              <a:rot lat="0" lon="0" rev="0"/>
            </a:camera>
            <a:lightRig rig="brightRoom" dir="t">
              <a:rot lat="0" lon="0" rev="600000"/>
            </a:lightRig>
          </a:scene3d>
        </p:grpSpPr>
        <p:sp>
          <p:nvSpPr>
            <p:cNvPr id="42"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noFill/>
              <a:miter/>
            </a:ln>
            <a:effectLst>
              <a:outerShdw blurRad="57785" dist="33020" dir="3180000" algn="ctr">
                <a:srgbClr val="000000">
                  <a:alpha val="30000"/>
                </a:srgbClr>
              </a:outerShdw>
            </a:effectLst>
            <a:sp3d prstMaterial="metal">
              <a:bevelT w="38100" h="57150" prst="angle"/>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43" name="TextBox 20"/>
            <p:cNvSpPr txBox="1"/>
            <p:nvPr/>
          </p:nvSpPr>
          <p:spPr>
            <a:xfrm>
              <a:off x="76200" y="28575"/>
              <a:ext cx="660400" cy="708025"/>
            </a:xfrm>
            <a:prstGeom prst="rect">
              <a:avLst/>
            </a:prstGeom>
            <a:ln>
              <a:noFill/>
            </a:ln>
            <a:effectLst>
              <a:outerShdw blurRad="57785" dist="33020" dir="3180000" algn="ctr">
                <a:srgbClr val="000000">
                  <a:alpha val="30000"/>
                </a:srgbClr>
              </a:outerShdw>
            </a:effectLst>
            <a:sp3d prstMaterial="metal">
              <a:bevelT w="38100" h="57150" prst="angle"/>
            </a:sp3d>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dirty="0">
                <a:ln>
                  <a:noFill/>
                </a:ln>
                <a:solidFill>
                  <a:prstClr val="black"/>
                </a:solidFill>
                <a:effectLst/>
                <a:uLnTx/>
                <a:uFillTx/>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p:cNvSpPr/>
          <p:nvPr/>
        </p:nvSpPr>
        <p:spPr>
          <a:xfrm>
            <a:off x="12705616" y="7891714"/>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686907" y="6550575"/>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05261" y="3825248"/>
            <a:ext cx="1894586" cy="2566586"/>
          </a:xfrm>
          <a:prstGeom prst="rect">
            <a:avLst/>
          </a:prstGeom>
          <a:ln>
            <a:noFill/>
          </a:ln>
          <a:effectLst>
            <a:outerShdw blurRad="292100" dist="139700" dir="2700000" algn="tl" rotWithShape="0">
              <a:srgbClr val="333333">
                <a:alpha val="65000"/>
              </a:srgbClr>
            </a:outerShdw>
          </a:effectLst>
        </p:spPr>
      </p:pic>
      <p:grpSp>
        <p:nvGrpSpPr>
          <p:cNvPr id="41" name="Group 18"/>
          <p:cNvGrpSpPr/>
          <p:nvPr/>
        </p:nvGrpSpPr>
        <p:grpSpPr>
          <a:xfrm>
            <a:off x="5742250" y="7123638"/>
            <a:ext cx="611172" cy="588445"/>
            <a:chOff x="0" y="0"/>
            <a:chExt cx="812800" cy="812800"/>
          </a:xfrm>
        </p:grpSpPr>
        <p:sp>
          <p:nvSpPr>
            <p:cNvPr id="42"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43" name="TextBox 20"/>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dirty="0">
                <a:ln>
                  <a:noFill/>
                </a:ln>
                <a:solidFill>
                  <a:prstClr val="black"/>
                </a:solidFill>
                <a:effectLst/>
                <a:uLnTx/>
                <a:uFillTx/>
              </a:endParaRPr>
            </a:p>
          </p:txBody>
        </p:sp>
      </p:grpSp>
      <p:sp>
        <p:nvSpPr>
          <p:cNvPr id="80" name="Freeform 55"/>
          <p:cNvSpPr/>
          <p:nvPr/>
        </p:nvSpPr>
        <p:spPr>
          <a:xfrm rot="21165849">
            <a:off x="-2575550" y="1869261"/>
            <a:ext cx="1827763" cy="1717933"/>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33" name="Rectangle: Rounded Corners 132"/>
          <p:cNvSpPr/>
          <p:nvPr/>
        </p:nvSpPr>
        <p:spPr>
          <a:xfrm>
            <a:off x="540850" y="1005418"/>
            <a:ext cx="4000861" cy="2740235"/>
          </a:xfrm>
          <a:prstGeom prst="roundRect">
            <a:avLst/>
          </a:prstGeom>
          <a:solidFill>
            <a:srgbClr val="59CD56"/>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chemeClr val="bg1"/>
                </a:solidFill>
                <a:effectLst/>
                <a:latin typeface="#9Slide03 Oswald Light" panose="00000400000000000000" pitchFamily="2" charset="0"/>
                <a:ea typeface="Times New Roman" panose="02020603050405020304" pitchFamily="18" charset="0"/>
              </a:rPr>
              <a:t>Dựa vào thông tin trong bài, </a:t>
            </a:r>
            <a:r>
              <a:rPr lang="en-US" sz="1800" dirty="0" err="1">
                <a:solidFill>
                  <a:schemeClr val="bg1"/>
                </a:solidFill>
                <a:effectLst/>
                <a:latin typeface="#9Slide03 Oswald Light" panose="00000400000000000000" pitchFamily="2" charset="0"/>
                <a:ea typeface="Times New Roman" panose="02020603050405020304" pitchFamily="18" charset="0"/>
              </a:rPr>
              <a:t>bảng</a:t>
            </a:r>
            <a:r>
              <a:rPr lang="en-US" sz="1800" dirty="0">
                <a:solidFill>
                  <a:schemeClr val="bg1"/>
                </a:solidFill>
                <a:effectLst/>
                <a:latin typeface="#9Slide03 Oswald Light" panose="00000400000000000000" pitchFamily="2" charset="0"/>
                <a:ea typeface="Times New Roman" panose="02020603050405020304" pitchFamily="18" charset="0"/>
              </a:rPr>
              <a:t> 6.5, 6.6 </a:t>
            </a:r>
            <a:r>
              <a:rPr lang="en-US" sz="1800" dirty="0" err="1">
                <a:solidFill>
                  <a:schemeClr val="bg1"/>
                </a:solidFill>
                <a:effectLst/>
                <a:latin typeface="#9Slide03 Oswald Light" panose="00000400000000000000" pitchFamily="2" charset="0"/>
                <a:ea typeface="Times New Roman" panose="02020603050405020304" pitchFamily="18" charset="0"/>
              </a:rPr>
              <a:t>tr</a:t>
            </a:r>
            <a:r>
              <a:rPr lang="en-US" sz="1800" dirty="0" err="1">
                <a:solidFill>
                  <a:schemeClr val="bg1"/>
                </a:solidFill>
                <a:effectLst/>
                <a:latin typeface="#9Slide03 Oswald Light" panose="00000400000000000000" pitchFamily="2" charset="0"/>
                <a:ea typeface="Times" panose="02020603050405020304" pitchFamily="18" charset="0"/>
              </a:rPr>
              <a:t>ình</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bày</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các</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đặc</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điểm</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nguồn</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lao</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động</a:t>
            </a:r>
            <a:r>
              <a:rPr lang="en-US" sz="1800" dirty="0">
                <a:solidFill>
                  <a:schemeClr val="bg1"/>
                </a:solidFill>
                <a:effectLst/>
                <a:latin typeface="#9Slide03 Oswald Light" panose="00000400000000000000" pitchFamily="2" charset="0"/>
                <a:ea typeface="Times" panose="02020603050405020304" pitchFamily="18" charset="0"/>
              </a:rPr>
              <a:t> ở </a:t>
            </a:r>
            <a:r>
              <a:rPr lang="en-US" sz="1800" dirty="0" err="1">
                <a:solidFill>
                  <a:schemeClr val="bg1"/>
                </a:solidFill>
                <a:effectLst/>
                <a:latin typeface="#9Slide03 Oswald Light" panose="00000400000000000000" pitchFamily="2" charset="0"/>
                <a:ea typeface="Times" panose="02020603050405020304" pitchFamily="18" charset="0"/>
              </a:rPr>
              <a:t>nước</a:t>
            </a:r>
            <a:r>
              <a:rPr lang="en-US" sz="1800" dirty="0">
                <a:solidFill>
                  <a:schemeClr val="bg1"/>
                </a:solidFill>
                <a:effectLst/>
                <a:latin typeface="#9Slide03 Oswald Light" panose="00000400000000000000" pitchFamily="2" charset="0"/>
                <a:ea typeface="Times" panose="02020603050405020304" pitchFamily="18" charset="0"/>
              </a:rPr>
              <a:t> ta. </a:t>
            </a:r>
            <a:endParaRPr lang="en-US" sz="1800" dirty="0">
              <a:solidFill>
                <a:schemeClr val="bg1"/>
              </a:solidFill>
              <a:effectLst/>
              <a:latin typeface="#9Slide03 Oswald Light" panose="00000400000000000000" pitchFamily="2" charset="0"/>
              <a:ea typeface="Times" panose="02020603050405020304" pitchFamily="18" charset="0"/>
            </a:endParaRPr>
          </a:p>
          <a:p>
            <a:pPr algn="just">
              <a:lnSpc>
                <a:spcPct val="150000"/>
              </a:lnSpc>
            </a:pPr>
            <a:r>
              <a:rPr lang="en-US" sz="1800" dirty="0" err="1">
                <a:solidFill>
                  <a:schemeClr val="bg1"/>
                </a:solidFill>
                <a:effectLst/>
                <a:latin typeface="#9Slide03 Oswald Light" panose="00000400000000000000" pitchFamily="2" charset="0"/>
                <a:ea typeface="Times" panose="02020603050405020304" pitchFamily="18" charset="0"/>
              </a:rPr>
              <a:t>Thời</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gian</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đọc</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thông</a:t>
            </a:r>
            <a:r>
              <a:rPr lang="en-US" sz="1800" dirty="0">
                <a:solidFill>
                  <a:schemeClr val="bg1"/>
                </a:solidFill>
                <a:effectLst/>
                <a:latin typeface="#9Slide03 Oswald Light" panose="00000400000000000000" pitchFamily="2" charset="0"/>
                <a:ea typeface="Times" panose="02020603050405020304" pitchFamily="18" charset="0"/>
              </a:rPr>
              <a:t> tin 1 </a:t>
            </a:r>
            <a:r>
              <a:rPr lang="en-US" sz="1800" dirty="0" err="1">
                <a:solidFill>
                  <a:schemeClr val="bg1"/>
                </a:solidFill>
                <a:effectLst/>
                <a:latin typeface="#9Slide03 Oswald Light" panose="00000400000000000000" pitchFamily="2" charset="0"/>
                <a:ea typeface="Times" panose="02020603050405020304" pitchFamily="18" charset="0"/>
              </a:rPr>
              <a:t>phút</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trả</a:t>
            </a:r>
            <a:r>
              <a:rPr lang="en-US" sz="1800" dirty="0">
                <a:solidFill>
                  <a:schemeClr val="bg1"/>
                </a:solidFill>
                <a:effectLst/>
                <a:latin typeface="#9Slide03 Oswald Light" panose="00000400000000000000" pitchFamily="2" charset="0"/>
                <a:ea typeface="Times" panose="02020603050405020304" pitchFamily="18" charset="0"/>
              </a:rPr>
              <a:t> </a:t>
            </a:r>
            <a:r>
              <a:rPr lang="en-US" sz="1800" dirty="0" err="1">
                <a:solidFill>
                  <a:schemeClr val="bg1"/>
                </a:solidFill>
                <a:effectLst/>
                <a:latin typeface="#9Slide03 Oswald Light" panose="00000400000000000000" pitchFamily="2" charset="0"/>
                <a:ea typeface="Times" panose="02020603050405020304" pitchFamily="18" charset="0"/>
              </a:rPr>
              <a:t>lời</a:t>
            </a:r>
            <a:r>
              <a:rPr lang="en-US" sz="1800" dirty="0">
                <a:solidFill>
                  <a:schemeClr val="bg1"/>
                </a:solidFill>
                <a:effectLst/>
                <a:latin typeface="#9Slide03 Oswald Light" panose="00000400000000000000" pitchFamily="2" charset="0"/>
                <a:ea typeface="Times" panose="02020603050405020304" pitchFamily="18" charset="0"/>
              </a:rPr>
              <a:t> 1 </a:t>
            </a:r>
            <a:r>
              <a:rPr lang="en-US" sz="1800" dirty="0" err="1">
                <a:solidFill>
                  <a:schemeClr val="bg1"/>
                </a:solidFill>
                <a:effectLst/>
                <a:latin typeface="#9Slide03 Oswald Light" panose="00000400000000000000" pitchFamily="2" charset="0"/>
                <a:ea typeface="Times" panose="02020603050405020304" pitchFamily="18" charset="0"/>
              </a:rPr>
              <a:t>phút</a:t>
            </a:r>
            <a:r>
              <a:rPr lang="en-US" sz="1800" dirty="0">
                <a:solidFill>
                  <a:schemeClr val="bg1"/>
                </a:solidFill>
                <a:effectLst/>
                <a:latin typeface="#9Slide03 Oswald Light" panose="00000400000000000000" pitchFamily="2" charset="0"/>
                <a:ea typeface="Times" panose="02020603050405020304" pitchFamily="18" charset="0"/>
              </a:rPr>
              <a:t>.</a:t>
            </a:r>
            <a:endParaRPr lang="en-US" dirty="0">
              <a:solidFill>
                <a:schemeClr val="bg1"/>
              </a:solidFill>
              <a:latin typeface="#9Slide03 Oswald Light" panose="00000400000000000000" pitchFamily="2" charset="0"/>
            </a:endParaRPr>
          </a:p>
        </p:txBody>
      </p:sp>
      <p:cxnSp>
        <p:nvCxnSpPr>
          <p:cNvPr id="137" name="Straight Connector 136"/>
          <p:cNvCxnSpPr/>
          <p:nvPr/>
        </p:nvCxnSpPr>
        <p:spPr>
          <a:xfrm>
            <a:off x="540850" y="1640680"/>
            <a:ext cx="40581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499821" y="1062305"/>
            <a:ext cx="3234806" cy="461665"/>
          </a:xfrm>
          <a:prstGeom prst="rect">
            <a:avLst/>
          </a:prstGeom>
          <a:noFill/>
        </p:spPr>
        <p:txBody>
          <a:bodyPr wrap="square">
            <a:spAutoFit/>
          </a:bodyPr>
          <a:lstStyle/>
          <a:p>
            <a:pPr algn="ctr"/>
            <a:r>
              <a:rPr lang="en-US" sz="2400" b="1" i="0" dirty="0">
                <a:solidFill>
                  <a:srgbClr val="002060"/>
                </a:solidFill>
                <a:effectLst/>
                <a:latin typeface="#9Slide03 Oswald Light" panose="00000400000000000000" pitchFamily="2" charset="0"/>
              </a:rPr>
              <a:t> 1. </a:t>
            </a:r>
            <a:r>
              <a:rPr lang="en-US" sz="2400" b="1" dirty="0" err="1">
                <a:solidFill>
                  <a:srgbClr val="002060"/>
                </a:solidFill>
                <a:latin typeface="#9Slide03 Oswald Light" panose="00000400000000000000" pitchFamily="2" charset="0"/>
              </a:rPr>
              <a:t>Đặc</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điểm</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nguồn</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lao</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động</a:t>
            </a:r>
            <a:endParaRPr lang="en-US" sz="2400" dirty="0">
              <a:solidFill>
                <a:srgbClr val="002060"/>
              </a:solidFill>
              <a:latin typeface="#9Slide03 Oswald Light" panose="00000400000000000000" pitchFamily="2" charset="0"/>
            </a:endParaRPr>
          </a:p>
        </p:txBody>
      </p:sp>
      <p:sp>
        <p:nvSpPr>
          <p:cNvPr id="141" name="Rectangle: Rounded Corners 140"/>
          <p:cNvSpPr/>
          <p:nvPr/>
        </p:nvSpPr>
        <p:spPr>
          <a:xfrm>
            <a:off x="8126744" y="7312167"/>
            <a:ext cx="4065256" cy="2740235"/>
          </a:xfrm>
          <a:prstGeom prst="roundRect">
            <a:avLst/>
          </a:prstGeom>
          <a:solidFill>
            <a:srgbClr val="9ACCEB"/>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endParaRPr lang="en-US" dirty="0"/>
          </a:p>
          <a:p>
            <a:pPr algn="just"/>
            <a:endParaRPr lang="en-US" dirty="0"/>
          </a:p>
          <a:p>
            <a:pPr marR="20320" indent="180340" algn="just">
              <a:lnSpc>
                <a:spcPct val="110000"/>
              </a:lnSpc>
              <a:spcBef>
                <a:spcPts val="600"/>
              </a:spcBef>
              <a:spcAft>
                <a:spcPts val="600"/>
              </a:spcAft>
            </a:pPr>
            <a:r>
              <a:rPr lang="en-US" sz="1800"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Thảo</a:t>
            </a:r>
            <a:r>
              <a:rPr lang="en-US" sz="1800"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luận</a:t>
            </a:r>
            <a:r>
              <a:rPr lang="en-US" sz="1800"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theo</a:t>
            </a:r>
            <a:r>
              <a:rPr lang="en-US" sz="1800"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kỹ</a:t>
            </a:r>
            <a:r>
              <a:rPr lang="en-US" sz="1800"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thuật</a:t>
            </a:r>
            <a:r>
              <a:rPr lang="en-US" sz="1800"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Khăn</a:t>
            </a:r>
            <a:r>
              <a:rPr lang="en-US" sz="1800"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trải</a:t>
            </a:r>
            <a:r>
              <a:rPr lang="en-US" sz="1800"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bàn</a:t>
            </a:r>
            <a:r>
              <a:rPr lang="en-US" sz="1800"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a:t>
            </a:r>
            <a:endParaRPr lang="en-US" sz="1800" dirty="0">
              <a:solidFill>
                <a:schemeClr val="tx1"/>
              </a:solidFill>
              <a:effectLst/>
              <a:latin typeface="#9Slide03 Oswald Light" panose="00000400000000000000" pitchFamily="2" charset="0"/>
              <a:ea typeface="Times New Roman" panose="02020603050405020304" pitchFamily="18" charset="0"/>
            </a:endParaRPr>
          </a:p>
          <a:p>
            <a:pPr marR="20320" indent="180340" algn="just">
              <a:lnSpc>
                <a:spcPct val="110000"/>
              </a:lnSpc>
              <a:spcBef>
                <a:spcPts val="600"/>
              </a:spcBef>
              <a:spcAft>
                <a:spcPts val="600"/>
              </a:spcAft>
            </a:pPr>
            <a:r>
              <a:rPr lang="en-US" sz="1800"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vi-VN" sz="1800" dirty="0">
                <a:solidFill>
                  <a:schemeClr val="tx1"/>
                </a:solidFill>
                <a:effectLst/>
                <a:latin typeface="#9Slide03 Oswald Light" panose="00000400000000000000" pitchFamily="2" charset="0"/>
                <a:ea typeface="Times New Roman" panose="02020603050405020304" pitchFamily="18" charset="0"/>
              </a:rPr>
              <a:t>Dựa vào thông tin trong bài, </a:t>
            </a:r>
            <a:r>
              <a:rPr lang="en-US" sz="1800" dirty="0" err="1">
                <a:solidFill>
                  <a:schemeClr val="tx1"/>
                </a:solidFill>
                <a:effectLst/>
                <a:latin typeface="#9Slide03 Oswald Light" panose="00000400000000000000" pitchFamily="2" charset="0"/>
                <a:ea typeface="Times New Roman" panose="02020603050405020304" pitchFamily="18" charset="0"/>
              </a:rPr>
              <a:t>bảng</a:t>
            </a:r>
            <a:r>
              <a:rPr lang="en-US" sz="1800" dirty="0">
                <a:solidFill>
                  <a:schemeClr val="tx1"/>
                </a:solidFill>
                <a:effectLst/>
                <a:latin typeface="#9Slide03 Oswald Light" panose="00000400000000000000" pitchFamily="2" charset="0"/>
                <a:ea typeface="Times New Roman" panose="02020603050405020304" pitchFamily="18" charset="0"/>
              </a:rPr>
              <a:t> 6.7, </a:t>
            </a:r>
            <a:r>
              <a:rPr lang="en-US" sz="1800" dirty="0" err="1">
                <a:solidFill>
                  <a:schemeClr val="tx1"/>
                </a:solidFill>
                <a:effectLst/>
                <a:latin typeface="#9Slide03 Oswald Light" panose="00000400000000000000" pitchFamily="2" charset="0"/>
                <a:ea typeface="Times New Roman" panose="02020603050405020304" pitchFamily="18" charset="0"/>
              </a:rPr>
              <a:t>hình</a:t>
            </a:r>
            <a:r>
              <a:rPr lang="en-US" sz="1800" dirty="0">
                <a:solidFill>
                  <a:schemeClr val="tx1"/>
                </a:solidFill>
                <a:effectLst/>
                <a:latin typeface="#9Slide03 Oswald Light" panose="00000400000000000000" pitchFamily="2" charset="0"/>
                <a:ea typeface="Times New Roman" panose="02020603050405020304" pitchFamily="18" charset="0"/>
              </a:rPr>
              <a:t> 6.2 </a:t>
            </a:r>
            <a:r>
              <a:rPr lang="en-US" sz="1800" dirty="0" err="1">
                <a:solidFill>
                  <a:schemeClr val="tx1"/>
                </a:solidFill>
                <a:effectLst/>
                <a:latin typeface="#9Slide03 Oswald Light" panose="00000400000000000000" pitchFamily="2" charset="0"/>
                <a:ea typeface="Times New Roman" panose="02020603050405020304" pitchFamily="18" charset="0"/>
              </a:rPr>
              <a:t>và</a:t>
            </a:r>
            <a:r>
              <a:rPr lang="en-US" sz="1800" dirty="0">
                <a:solidFill>
                  <a:schemeClr val="tx1"/>
                </a:solidFill>
                <a:effectLst/>
                <a:latin typeface="#9Slide03 Oswald Light" panose="00000400000000000000" pitchFamily="2" charset="0"/>
                <a:ea typeface="Times New Roman" panose="02020603050405020304" pitchFamily="18" charset="0"/>
              </a:rPr>
              <a:t> </a:t>
            </a:r>
            <a:r>
              <a:rPr lang="en-US" sz="1800" dirty="0" err="1">
                <a:solidFill>
                  <a:schemeClr val="tx1"/>
                </a:solidFill>
                <a:effectLst/>
                <a:latin typeface="#9Slide03 Oswald Light" panose="00000400000000000000" pitchFamily="2" charset="0"/>
                <a:ea typeface="Times New Roman" panose="02020603050405020304" pitchFamily="18" charset="0"/>
              </a:rPr>
              <a:t>hình</a:t>
            </a:r>
            <a:r>
              <a:rPr lang="en-US" sz="1800" dirty="0">
                <a:solidFill>
                  <a:schemeClr val="tx1"/>
                </a:solidFill>
                <a:effectLst/>
                <a:latin typeface="#9Slide03 Oswald Light" panose="00000400000000000000" pitchFamily="2" charset="0"/>
                <a:ea typeface="Times New Roman" panose="02020603050405020304" pitchFamily="18" charset="0"/>
              </a:rPr>
              <a:t> 6.3 </a:t>
            </a:r>
            <a:r>
              <a:rPr lang="en-US" sz="1800" dirty="0" err="1">
                <a:solidFill>
                  <a:schemeClr val="tx1"/>
                </a:solidFill>
                <a:effectLst/>
                <a:latin typeface="#9Slide03 Oswald Light" panose="00000400000000000000" pitchFamily="2" charset="0"/>
                <a:ea typeface="Times New Roman" panose="02020603050405020304" pitchFamily="18" charset="0"/>
              </a:rPr>
              <a:t>P</a:t>
            </a:r>
            <a:r>
              <a:rPr lang="en-US" sz="1800" dirty="0" err="1">
                <a:solidFill>
                  <a:schemeClr val="tx1"/>
                </a:solidFill>
                <a:effectLst/>
                <a:latin typeface="#9Slide03 Oswald Light" panose="00000400000000000000" pitchFamily="2" charset="0"/>
                <a:ea typeface="Times" panose="02020603050405020304" pitchFamily="18" charset="0"/>
              </a:rPr>
              <a:t>hân</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tích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tình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hình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sử</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dụng</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lao</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động</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theo</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ngành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theo</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thành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phần</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kinh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tế</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theo</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thành</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thị</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và</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nông</a:t>
            </a:r>
            <a:r>
              <a:rPr lang="en-US" sz="1800" dirty="0">
                <a:solidFill>
                  <a:schemeClr val="tx1"/>
                </a:solidFill>
                <a:effectLst/>
                <a:latin typeface="#9Slide03 Oswald Light" panose="00000400000000000000" pitchFamily="2" charset="0"/>
                <a:ea typeface="Times" panose="02020603050405020304" pitchFamily="18" charset="0"/>
              </a:rPr>
              <a:t> </a:t>
            </a:r>
            <a:r>
              <a:rPr lang="en-US" sz="1800" dirty="0" err="1">
                <a:solidFill>
                  <a:schemeClr val="tx1"/>
                </a:solidFill>
                <a:effectLst/>
                <a:latin typeface="#9Slide03 Oswald Light" panose="00000400000000000000" pitchFamily="2" charset="0"/>
                <a:ea typeface="Times" panose="02020603050405020304" pitchFamily="18" charset="0"/>
              </a:rPr>
              <a:t>thôn</a:t>
            </a:r>
            <a:r>
              <a:rPr lang="en-US" sz="1800" dirty="0">
                <a:solidFill>
                  <a:schemeClr val="tx1"/>
                </a:solidFill>
                <a:effectLst/>
                <a:latin typeface="#9Slide03 Oswald Light" panose="00000400000000000000" pitchFamily="2" charset="0"/>
                <a:ea typeface="Times" panose="02020603050405020304" pitchFamily="18" charset="0"/>
              </a:rPr>
              <a:t> ở </a:t>
            </a:r>
            <a:r>
              <a:rPr lang="en-US" sz="1800" dirty="0" err="1">
                <a:solidFill>
                  <a:schemeClr val="tx1"/>
                </a:solidFill>
                <a:effectLst/>
                <a:latin typeface="#9Slide03 Oswald Light" panose="00000400000000000000" pitchFamily="2" charset="0"/>
                <a:ea typeface="Times" panose="02020603050405020304" pitchFamily="18" charset="0"/>
              </a:rPr>
              <a:t>nước</a:t>
            </a:r>
            <a:r>
              <a:rPr lang="en-US" sz="1800" dirty="0">
                <a:solidFill>
                  <a:schemeClr val="tx1"/>
                </a:solidFill>
                <a:effectLst/>
                <a:latin typeface="#9Slide03 Oswald Light" panose="00000400000000000000" pitchFamily="2" charset="0"/>
                <a:ea typeface="Times" panose="02020603050405020304" pitchFamily="18" charset="0"/>
              </a:rPr>
              <a:t> ta.</a:t>
            </a:r>
            <a:r>
              <a:rPr lang="en-US" sz="1800" dirty="0">
                <a:solidFill>
                  <a:srgbClr val="000000"/>
                </a:solidFill>
                <a:effectLst/>
                <a:latin typeface="#9Slide03 Oswald Light" panose="00000400000000000000" pitchFamily="2" charset="0"/>
                <a:ea typeface="Times"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p>
            <a:pPr algn="just"/>
            <a:endParaRPr lang="en-US" dirty="0"/>
          </a:p>
        </p:txBody>
      </p:sp>
      <p:cxnSp>
        <p:nvCxnSpPr>
          <p:cNvPr id="144" name="Straight Connector 143"/>
          <p:cNvCxnSpPr/>
          <p:nvPr/>
        </p:nvCxnSpPr>
        <p:spPr>
          <a:xfrm>
            <a:off x="8090733" y="7899501"/>
            <a:ext cx="410126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8163054" y="7430049"/>
            <a:ext cx="3899050" cy="461665"/>
          </a:xfrm>
          <a:prstGeom prst="rect">
            <a:avLst/>
          </a:prstGeom>
          <a:noFill/>
        </p:spPr>
        <p:txBody>
          <a:bodyPr wrap="square">
            <a:spAutoFit/>
          </a:bodyPr>
          <a:lstStyle/>
          <a:p>
            <a:pPr algn="just"/>
            <a:r>
              <a:rPr lang="en-US" sz="2400" b="1" dirty="0">
                <a:solidFill>
                  <a:srgbClr val="002060"/>
                </a:solidFill>
                <a:latin typeface="#9Slide03 Oswald Light" panose="00000400000000000000" pitchFamily="2" charset="0"/>
              </a:rPr>
              <a:t>   2</a:t>
            </a:r>
            <a:r>
              <a:rPr lang="en-US" sz="2400" b="1" i="0" dirty="0">
                <a:solidFill>
                  <a:srgbClr val="002060"/>
                </a:solidFill>
                <a:effectLst/>
                <a:latin typeface="#9Slide03 Oswald Light" panose="00000400000000000000" pitchFamily="2" charset="0"/>
              </a:rPr>
              <a:t>. </a:t>
            </a:r>
            <a:r>
              <a:rPr lang="en-US" sz="2400" b="1" dirty="0" err="1">
                <a:solidFill>
                  <a:srgbClr val="002060"/>
                </a:solidFill>
                <a:latin typeface="#9Slide03 Oswald Light" panose="00000400000000000000" pitchFamily="2" charset="0"/>
              </a:rPr>
              <a:t>Sử</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dụng</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lao</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động</a:t>
            </a:r>
            <a:endParaRPr lang="en-US" sz="2400" dirty="0">
              <a:solidFill>
                <a:srgbClr val="002060"/>
              </a:solidFill>
              <a:latin typeface="#9Slide03 Oswald Light" panose="00000400000000000000" pitchFamily="2" charset="0"/>
            </a:endParaRPr>
          </a:p>
        </p:txBody>
      </p:sp>
      <p:grpSp>
        <p:nvGrpSpPr>
          <p:cNvPr id="69" name="Group 44"/>
          <p:cNvGrpSpPr/>
          <p:nvPr/>
        </p:nvGrpSpPr>
        <p:grpSpPr>
          <a:xfrm>
            <a:off x="7875378" y="8521982"/>
            <a:ext cx="476316" cy="453632"/>
            <a:chOff x="0" y="0"/>
            <a:chExt cx="812800" cy="812800"/>
          </a:xfrm>
        </p:grpSpPr>
        <p:sp>
          <p:nvSpPr>
            <p:cNvPr id="70"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71" name="TextBox 46"/>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151" name="Freeform 55"/>
          <p:cNvSpPr/>
          <p:nvPr/>
        </p:nvSpPr>
        <p:spPr>
          <a:xfrm rot="21165849" flipV="1">
            <a:off x="6088176" y="7347484"/>
            <a:ext cx="1712655" cy="1746541"/>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3" name="Rectangle: Single Corner Snipped 12"/>
          <p:cNvSpPr/>
          <p:nvPr/>
        </p:nvSpPr>
        <p:spPr>
          <a:xfrm>
            <a:off x="0" y="72580"/>
            <a:ext cx="2024744" cy="601335"/>
          </a:xfrm>
          <a:prstGeom prst="snip1Rect">
            <a:avLst>
              <a:gd name="adj" fmla="val 2550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bg1"/>
                </a:solidFill>
                <a:latin typeface="#9Slide03 Bebas Neue Bold" panose="020B0606020202050201" pitchFamily="34" charset="0"/>
              </a:rPr>
              <a:t>I. DÂN SỐ</a:t>
            </a:r>
            <a:endParaRPr lang="en-US" sz="3200" dirty="0">
              <a:solidFill>
                <a:schemeClr val="bg1"/>
              </a:solidFill>
              <a:latin typeface="#9Slide03 Bebas Neue Bold" panose="020B0606020202050201" pitchFamily="34" charset="0"/>
            </a:endParaRPr>
          </a:p>
        </p:txBody>
      </p:sp>
      <p:sp>
        <p:nvSpPr>
          <p:cNvPr id="14" name="Rectangle: Single Corner Snipped 13"/>
          <p:cNvSpPr/>
          <p:nvPr/>
        </p:nvSpPr>
        <p:spPr>
          <a:xfrm>
            <a:off x="2276335" y="0"/>
            <a:ext cx="2206552" cy="673916"/>
          </a:xfrm>
          <a:prstGeom prst="snip1Rect">
            <a:avLst>
              <a:gd name="adj" fmla="val 25507"/>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chemeClr val="bg1"/>
                </a:solidFill>
                <a:latin typeface="#9Slide03 Bebas Neue Bold" panose="020B0606020202050201" pitchFamily="34" charset="0"/>
              </a:rPr>
              <a:t>II. LAO ĐỘNG</a:t>
            </a:r>
            <a:endParaRPr lang="en-US" sz="4000" dirty="0">
              <a:solidFill>
                <a:schemeClr val="bg1"/>
              </a:solidFill>
              <a:latin typeface="#9Slide03 Bebas Neue Bold" panose="020B0606020202050201" pitchFamily="34" charset="0"/>
            </a:endParaRPr>
          </a:p>
        </p:txBody>
      </p:sp>
      <p:sp>
        <p:nvSpPr>
          <p:cNvPr id="20" name="Rectangle: Single Corner Snipped 19"/>
          <p:cNvSpPr/>
          <p:nvPr/>
        </p:nvSpPr>
        <p:spPr>
          <a:xfrm>
            <a:off x="9054686" y="72581"/>
            <a:ext cx="3002331" cy="573295"/>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
        <p:nvSpPr>
          <p:cNvPr id="3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45"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5" name="TextBox 4"/>
          <p:cNvSpPr txBox="1"/>
          <p:nvPr/>
        </p:nvSpPr>
        <p:spPr>
          <a:xfrm>
            <a:off x="10470002" y="3018775"/>
            <a:ext cx="5355026" cy="646331"/>
          </a:xfrm>
          <a:prstGeom prst="rect">
            <a:avLst/>
          </a:prstGeom>
          <a:noFill/>
        </p:spPr>
        <p:txBody>
          <a:bodyPr wrap="square">
            <a:spAutoFit/>
          </a:bodyPr>
          <a:lstStyle/>
          <a:p>
            <a:endParaRPr lang="vi-VN" dirty="0"/>
          </a:p>
          <a:p>
            <a:r>
              <a:rPr lang="vi-VN" dirty="0"/>
              <a:t>-</a:t>
            </a:r>
            <a:endParaRPr lang="vi-VN" dirty="0"/>
          </a:p>
        </p:txBody>
      </p:sp>
      <p:graphicFrame>
        <p:nvGraphicFramePr>
          <p:cNvPr id="7" name="Diagram 6"/>
          <p:cNvGraphicFramePr/>
          <p:nvPr/>
        </p:nvGraphicFramePr>
        <p:xfrm>
          <a:off x="3753323" y="1517031"/>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9" name="Picture 18" descr="A cartoon of a brain&#10;&#10;Description automatically generated"/>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067098" y="1397587"/>
            <a:ext cx="1826118" cy="1459068"/>
          </a:xfrm>
          <a:prstGeom prst="rect">
            <a:avLst/>
          </a:prstGeom>
        </p:spPr>
      </p:pic>
      <p:pic>
        <p:nvPicPr>
          <p:cNvPr id="23" name="Picture 22"/>
          <p:cNvPicPr>
            <a:picLocks noChangeAspect="1"/>
          </p:cNvPicPr>
          <p:nvPr/>
        </p:nvPicPr>
        <p:blipFill>
          <a:blip r:embed="rId12"/>
          <a:stretch>
            <a:fillRect/>
          </a:stretch>
        </p:blipFill>
        <p:spPr>
          <a:xfrm>
            <a:off x="11353800" y="6039805"/>
            <a:ext cx="921026" cy="804703"/>
          </a:xfrm>
          <a:prstGeom prst="rect">
            <a:avLst/>
          </a:prstGeom>
        </p:spPr>
      </p:pic>
      <p:grpSp>
        <p:nvGrpSpPr>
          <p:cNvPr id="28" name="Group 47"/>
          <p:cNvGrpSpPr/>
          <p:nvPr/>
        </p:nvGrpSpPr>
        <p:grpSpPr>
          <a:xfrm>
            <a:off x="209639" y="2038148"/>
            <a:ext cx="478850" cy="475590"/>
            <a:chOff x="0" y="0"/>
            <a:chExt cx="812800" cy="812800"/>
          </a:xfrm>
          <a:solidFill>
            <a:srgbClr val="59CD56"/>
          </a:solidFill>
          <a:scene3d>
            <a:camera prst="orthographicFront">
              <a:rot lat="0" lon="0" rev="0"/>
            </a:camera>
            <a:lightRig rig="brightRoom" dir="t">
              <a:rot lat="0" lon="0" rev="600000"/>
            </a:lightRig>
          </a:scene3d>
        </p:grpSpPr>
        <p:sp>
          <p:nvSpPr>
            <p:cNvPr id="29"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9050" cap="sq">
              <a:noFill/>
              <a:miter/>
            </a:ln>
            <a:effectLst>
              <a:outerShdw blurRad="57785" dist="33020" dir="3180000" algn="ctr">
                <a:srgbClr val="000000">
                  <a:alpha val="30000"/>
                </a:srgbClr>
              </a:outerShdw>
            </a:effectLst>
            <a:sp3d prstMaterial="metal">
              <a:bevelT w="38100" h="57150" prst="angle"/>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30" name="TextBox 49"/>
            <p:cNvSpPr txBox="1"/>
            <p:nvPr/>
          </p:nvSpPr>
          <p:spPr>
            <a:xfrm>
              <a:off x="76200" y="28575"/>
              <a:ext cx="660400" cy="708025"/>
            </a:xfrm>
            <a:prstGeom prst="rect">
              <a:avLst/>
            </a:prstGeom>
            <a:noFill/>
            <a:ln>
              <a:noFill/>
            </a:ln>
            <a:effectLst>
              <a:outerShdw blurRad="57785" dist="33020" dir="3180000" algn="ctr">
                <a:srgbClr val="000000">
                  <a:alpha val="30000"/>
                </a:srgbClr>
              </a:outerShdw>
            </a:effectLst>
            <a:sp3d prstMaterial="metal">
              <a:bevelT w="38100" h="57150" prst="angle"/>
            </a:sp3d>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55"/>
          <p:cNvSpPr/>
          <p:nvPr/>
        </p:nvSpPr>
        <p:spPr>
          <a:xfrm rot="21165849">
            <a:off x="-2575550" y="1869261"/>
            <a:ext cx="1827763" cy="1717933"/>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33" name="Rectangle: Rounded Corners 132"/>
          <p:cNvSpPr/>
          <p:nvPr/>
        </p:nvSpPr>
        <p:spPr>
          <a:xfrm>
            <a:off x="8053" y="746494"/>
            <a:ext cx="12004803" cy="6098014"/>
          </a:xfrm>
          <a:prstGeom prst="roundRect">
            <a:avLst>
              <a:gd name="adj" fmla="val 24379"/>
            </a:avLst>
          </a:prstGeom>
          <a:solidFill>
            <a:srgbClr val="59CD56"/>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4675" algn="just">
              <a:lnSpc>
                <a:spcPct val="150000"/>
              </a:lnSpc>
            </a:pPr>
            <a:endParaRPr lang="en-US" sz="1800" b="1" dirty="0">
              <a:solidFill>
                <a:srgbClr val="000000"/>
              </a:solidFill>
              <a:effectLst/>
              <a:latin typeface="#9Slide03 Oswald Light" panose="00000400000000000000" pitchFamily="2" charset="0"/>
              <a:ea typeface="Times" panose="02020603050405020304" pitchFamily="18" charset="0"/>
            </a:endParaRPr>
          </a:p>
          <a:p>
            <a:pPr marL="574675" algn="just">
              <a:lnSpc>
                <a:spcPct val="150000"/>
              </a:lnSpc>
            </a:pPr>
            <a:endParaRPr lang="en-US" b="1" dirty="0">
              <a:solidFill>
                <a:srgbClr val="000000"/>
              </a:solidFill>
              <a:latin typeface="#9Slide03 Oswald Light" panose="00000400000000000000" pitchFamily="2" charset="0"/>
              <a:ea typeface="Times" panose="02020603050405020304" pitchFamily="18" charset="0"/>
            </a:endParaRPr>
          </a:p>
          <a:p>
            <a:pPr marL="287655" algn="just">
              <a:lnSpc>
                <a:spcPct val="150000"/>
              </a:lnSpc>
            </a:pPr>
            <a:endParaRPr lang="en-US" b="1" dirty="0">
              <a:solidFill>
                <a:srgbClr val="000000"/>
              </a:solidFill>
              <a:latin typeface="#9Slide03 Oswald Light" panose="00000400000000000000" pitchFamily="2" charset="0"/>
              <a:ea typeface="Times" panose="02020603050405020304" pitchFamily="18" charset="0"/>
            </a:endParaRPr>
          </a:p>
          <a:p>
            <a:pPr marL="287655" algn="just">
              <a:lnSpc>
                <a:spcPct val="150000"/>
              </a:lnSpc>
            </a:pPr>
            <a:endParaRPr lang="vi-VN" sz="1800" dirty="0">
              <a:solidFill>
                <a:srgbClr val="000000"/>
              </a:solidFill>
              <a:effectLst/>
              <a:latin typeface="#9Slide03 Oswald Light" panose="00000400000000000000" pitchFamily="2" charset="0"/>
              <a:ea typeface="Times" panose="02020603050405020304" pitchFamily="18" charset="0"/>
            </a:endParaRPr>
          </a:p>
        </p:txBody>
      </p:sp>
      <p:cxnSp>
        <p:nvCxnSpPr>
          <p:cNvPr id="137" name="Straight Connector 136"/>
          <p:cNvCxnSpPr/>
          <p:nvPr/>
        </p:nvCxnSpPr>
        <p:spPr>
          <a:xfrm flipV="1">
            <a:off x="1067510" y="1309211"/>
            <a:ext cx="10232112" cy="503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1379862" y="825279"/>
            <a:ext cx="3234806" cy="461665"/>
          </a:xfrm>
          <a:prstGeom prst="rect">
            <a:avLst/>
          </a:prstGeom>
          <a:noFill/>
        </p:spPr>
        <p:txBody>
          <a:bodyPr wrap="square">
            <a:spAutoFit/>
          </a:bodyPr>
          <a:lstStyle/>
          <a:p>
            <a:pPr algn="ctr"/>
            <a:r>
              <a:rPr lang="en-US" sz="2400" b="1" i="0" dirty="0">
                <a:solidFill>
                  <a:srgbClr val="002060"/>
                </a:solidFill>
                <a:effectLst/>
                <a:latin typeface="#9Slide03 Oswald Light" panose="00000400000000000000" pitchFamily="2" charset="0"/>
              </a:rPr>
              <a:t> 1. </a:t>
            </a:r>
            <a:r>
              <a:rPr lang="en-US" sz="2400" b="1" dirty="0" err="1">
                <a:solidFill>
                  <a:srgbClr val="002060"/>
                </a:solidFill>
                <a:latin typeface="#9Slide03 Oswald Light" panose="00000400000000000000" pitchFamily="2" charset="0"/>
              </a:rPr>
              <a:t>Đặc</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điểm</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nguồn</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lao</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động</a:t>
            </a:r>
            <a:endParaRPr lang="en-US" sz="2400" dirty="0">
              <a:solidFill>
                <a:srgbClr val="002060"/>
              </a:solidFill>
              <a:latin typeface="#9Slide03 Oswald Light" panose="00000400000000000000" pitchFamily="2" charset="0"/>
            </a:endParaRPr>
          </a:p>
        </p:txBody>
      </p:sp>
      <p:sp>
        <p:nvSpPr>
          <p:cNvPr id="13" name="Rectangle: Single Corner Snipped 12"/>
          <p:cNvSpPr/>
          <p:nvPr/>
        </p:nvSpPr>
        <p:spPr>
          <a:xfrm>
            <a:off x="0" y="72580"/>
            <a:ext cx="2024744" cy="601335"/>
          </a:xfrm>
          <a:prstGeom prst="snip1Rect">
            <a:avLst>
              <a:gd name="adj" fmla="val 2550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bg1"/>
                </a:solidFill>
                <a:latin typeface="#9Slide03 Bebas Neue Bold" panose="020B0606020202050201" pitchFamily="34" charset="0"/>
              </a:rPr>
              <a:t>I. DÂN SỐ</a:t>
            </a:r>
            <a:endParaRPr lang="en-US" sz="3200" dirty="0">
              <a:solidFill>
                <a:schemeClr val="bg1"/>
              </a:solidFill>
              <a:latin typeface="#9Slide03 Bebas Neue Bold" panose="020B0606020202050201" pitchFamily="34" charset="0"/>
            </a:endParaRPr>
          </a:p>
        </p:txBody>
      </p:sp>
      <p:sp>
        <p:nvSpPr>
          <p:cNvPr id="14" name="Rectangle: Single Corner Snipped 13"/>
          <p:cNvSpPr/>
          <p:nvPr/>
        </p:nvSpPr>
        <p:spPr>
          <a:xfrm>
            <a:off x="2276335" y="0"/>
            <a:ext cx="2206552" cy="673916"/>
          </a:xfrm>
          <a:prstGeom prst="snip1Rect">
            <a:avLst>
              <a:gd name="adj" fmla="val 25507"/>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chemeClr val="bg1"/>
                </a:solidFill>
                <a:latin typeface="#9Slide03 Bebas Neue Bold" panose="020B0606020202050201" pitchFamily="34" charset="0"/>
              </a:rPr>
              <a:t>II. LAO ĐỘNG</a:t>
            </a:r>
            <a:endParaRPr lang="en-US" sz="4000" dirty="0">
              <a:solidFill>
                <a:schemeClr val="bg1"/>
              </a:solidFill>
              <a:latin typeface="#9Slide03 Bebas Neue Bold" panose="020B0606020202050201" pitchFamily="34" charset="0"/>
            </a:endParaRPr>
          </a:p>
        </p:txBody>
      </p:sp>
      <p:sp>
        <p:nvSpPr>
          <p:cNvPr id="20" name="Rectangle: Single Corner Snipped 19"/>
          <p:cNvSpPr/>
          <p:nvPr/>
        </p:nvSpPr>
        <p:spPr>
          <a:xfrm>
            <a:off x="9054686" y="72581"/>
            <a:ext cx="3002331" cy="573295"/>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
        <p:nvSpPr>
          <p:cNvPr id="3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45"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19" name="Picture 18" descr="A cartoon of a brain&#10;&#10;Description automatically generated"/>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573165" y="1031460"/>
            <a:ext cx="1826118" cy="1459068"/>
          </a:xfrm>
          <a:prstGeom prst="rect">
            <a:avLst/>
          </a:prstGeom>
        </p:spPr>
      </p:pic>
      <p:pic>
        <p:nvPicPr>
          <p:cNvPr id="23" name="Picture 22"/>
          <p:cNvPicPr>
            <a:picLocks noChangeAspect="1"/>
          </p:cNvPicPr>
          <p:nvPr/>
        </p:nvPicPr>
        <p:blipFill>
          <a:blip r:embed="rId6"/>
          <a:stretch>
            <a:fillRect/>
          </a:stretch>
        </p:blipFill>
        <p:spPr>
          <a:xfrm>
            <a:off x="11376999" y="6037101"/>
            <a:ext cx="921026" cy="804703"/>
          </a:xfrm>
          <a:prstGeom prst="rect">
            <a:avLst/>
          </a:prstGeom>
        </p:spPr>
      </p:pic>
      <p:graphicFrame>
        <p:nvGraphicFramePr>
          <p:cNvPr id="2" name="Table 1"/>
          <p:cNvGraphicFramePr>
            <a:graphicFrameLocks noGrp="1"/>
          </p:cNvGraphicFramePr>
          <p:nvPr/>
        </p:nvGraphicFramePr>
        <p:xfrm>
          <a:off x="4692810" y="2057400"/>
          <a:ext cx="6606812" cy="1371600"/>
        </p:xfrm>
        <a:graphic>
          <a:graphicData uri="http://schemas.openxmlformats.org/drawingml/2006/table">
            <a:tbl>
              <a:tblPr firstRow="1" firstCol="1" bandRow="1"/>
              <a:tblGrid>
                <a:gridCol w="4127696"/>
                <a:gridCol w="826372"/>
                <a:gridCol w="826372"/>
                <a:gridCol w="826372"/>
              </a:tblGrid>
              <a:tr h="457200">
                <a:tc>
                  <a:txBody>
                    <a:bodyPr/>
                    <a:lstStyle/>
                    <a:p>
                      <a:pPr indent="180340" algn="r">
                        <a:lnSpc>
                          <a:spcPct val="107000"/>
                        </a:lnSpc>
                        <a:spcAft>
                          <a:spcPts val="600"/>
                        </a:spcAft>
                      </a:pPr>
                      <a:r>
                        <a:rPr lang="vi-VN" sz="180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indent="180340" algn="ctr">
                        <a:lnSpc>
                          <a:spcPct val="107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2010</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indent="180340" algn="ctr">
                        <a:lnSpc>
                          <a:spcPct val="107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2015</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indent="180340" algn="ctr">
                        <a:lnSpc>
                          <a:spcPct val="107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2021</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457200">
                <a:tc>
                  <a:txBody>
                    <a:bodyPr/>
                    <a:lstStyle/>
                    <a:p>
                      <a:pPr indent="180340" algn="just">
                        <a:lnSpc>
                          <a:spcPct val="107000"/>
                        </a:lnSpc>
                        <a:spcAft>
                          <a:spcPts val="600"/>
                        </a:spcAft>
                      </a:pPr>
                      <a:r>
                        <a:rPr lang="en-US" sz="1800" dirty="0" err="1">
                          <a:effectLst/>
                          <a:latin typeface="#9Slide03 Oswald Light" panose="00000400000000000000" pitchFamily="2" charset="0"/>
                          <a:ea typeface="Cambria" panose="02040503050406030204" pitchFamily="18" charset="0"/>
                          <a:cs typeface="Times New Roman" panose="02020603050405020304" pitchFamily="18" charset="0"/>
                        </a:rPr>
                        <a:t>Lực</a:t>
                      </a: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effectLst/>
                          <a:latin typeface="#9Slide03 Oswald Light" panose="00000400000000000000" pitchFamily="2" charset="0"/>
                          <a:ea typeface="Cambria" panose="02040503050406030204" pitchFamily="18" charset="0"/>
                          <a:cs typeface="Times New Roman" panose="02020603050405020304" pitchFamily="18" charset="0"/>
                        </a:rPr>
                        <a:t>lượng</a:t>
                      </a: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effectLst/>
                          <a:latin typeface="#9Slide03 Oswald Light" panose="00000400000000000000" pitchFamily="2" charset="0"/>
                          <a:ea typeface="Cambria" panose="02040503050406030204" pitchFamily="18" charset="0"/>
                          <a:cs typeface="Times New Roman" panose="02020603050405020304" pitchFamily="18" charset="0"/>
                        </a:rPr>
                        <a:t>lao</a:t>
                      </a: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effectLst/>
                          <a:latin typeface="#9Slide03 Oswald Light" panose="00000400000000000000" pitchFamily="2" charset="0"/>
                          <a:ea typeface="Cambria" panose="02040503050406030204" pitchFamily="18" charset="0"/>
                          <a:cs typeface="Times New Roman" panose="02020603050405020304" pitchFamily="18" charset="0"/>
                        </a:rPr>
                        <a:t>động</a:t>
                      </a:r>
                      <a:r>
                        <a:rPr lang="en-US" sz="1800" i="1"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i="1" dirty="0" err="1">
                          <a:effectLst/>
                          <a:latin typeface="#9Slide03 Oswald Light" panose="00000400000000000000" pitchFamily="2" charset="0"/>
                          <a:ea typeface="Cambria" panose="02040503050406030204" pitchFamily="18" charset="0"/>
                          <a:cs typeface="Times New Roman" panose="02020603050405020304" pitchFamily="18" charset="0"/>
                        </a:rPr>
                        <a:t>triệu</a:t>
                      </a:r>
                      <a:r>
                        <a:rPr lang="en-US" sz="1800" i="1"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i="1" dirty="0" err="1">
                          <a:effectLst/>
                          <a:latin typeface="#9Slide03 Oswald Light" panose="00000400000000000000" pitchFamily="2" charset="0"/>
                          <a:ea typeface="Cambria" panose="02040503050406030204" pitchFamily="18" charset="0"/>
                          <a:cs typeface="Times New Roman" panose="02020603050405020304" pitchFamily="18" charset="0"/>
                        </a:rPr>
                        <a:t>người</a:t>
                      </a:r>
                      <a:r>
                        <a:rPr lang="en-US" sz="1800" i="1" dirty="0">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180340" algn="ctr">
                        <a:lnSpc>
                          <a:spcPct val="107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50.4</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180340" algn="ctr">
                        <a:lnSpc>
                          <a:spcPct val="107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54.3</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180340" algn="ctr">
                        <a:lnSpc>
                          <a:spcPct val="107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50.6</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457200">
                <a:tc>
                  <a:txBody>
                    <a:bodyPr/>
                    <a:lstStyle/>
                    <a:p>
                      <a:pPr indent="180340" algn="just">
                        <a:lnSpc>
                          <a:spcPct val="107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Tỉ lệ lao động t</a:t>
                      </a:r>
                      <a:r>
                        <a:rPr lang="vi-VN" sz="1800">
                          <a:effectLst/>
                          <a:latin typeface="#9Slide03 Oswald Light" panose="00000400000000000000" pitchFamily="2" charset="0"/>
                          <a:ea typeface="Cambria" panose="02040503050406030204" pitchFamily="18" charset="0"/>
                          <a:cs typeface="Times New Roman" panose="02020603050405020304" pitchFamily="18" charset="0"/>
                        </a:rPr>
                        <a:t>ừ 15 tuổi trở lên so với số dân</a:t>
                      </a:r>
                      <a:r>
                        <a:rPr lang="en-US" sz="1800" i="1">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180340" algn="ctr">
                        <a:lnSpc>
                          <a:spcPct val="107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58.1</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180340" algn="ctr">
                        <a:lnSpc>
                          <a:spcPct val="107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58.8</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180340" algn="ctr">
                        <a:lnSpc>
                          <a:spcPct val="107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51.3</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bl>
          </a:graphicData>
        </a:graphic>
      </p:graphicFrame>
      <p:sp>
        <p:nvSpPr>
          <p:cNvPr id="6" name="TextBox 5"/>
          <p:cNvSpPr txBox="1"/>
          <p:nvPr/>
        </p:nvSpPr>
        <p:spPr>
          <a:xfrm>
            <a:off x="4411453" y="1400725"/>
            <a:ext cx="6944291" cy="646331"/>
          </a:xfrm>
          <a:prstGeom prst="rect">
            <a:avLst/>
          </a:prstGeom>
          <a:noFill/>
        </p:spPr>
        <p:txBody>
          <a:bodyPr wrap="square">
            <a:spAutoFit/>
          </a:bodyPr>
          <a:lstStyle/>
          <a:p>
            <a:pPr marL="0" marR="0" lvl="0" indent="180975" algn="ctr" defTabSz="914400" rtl="0" eaLnBrk="0" fontAlgn="base" latinLnBrk="0" hangingPunct="0">
              <a:lnSpc>
                <a:spcPct val="100000"/>
              </a:lnSpc>
              <a:spcBef>
                <a:spcPct val="0"/>
              </a:spcBef>
              <a:spcAft>
                <a:spcPct val="0"/>
              </a:spcAft>
              <a:buClrTx/>
              <a:buSzTx/>
              <a:buFontTx/>
              <a:buNone/>
              <a:tabLst>
                <a:tab pos="2117725" algn="l"/>
              </a:tabLst>
            </a:pPr>
            <a:r>
              <a:rPr kumimoji="0" lang="en-US" altLang="en-US" sz="1800" b="1"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Bảng</a:t>
            </a:r>
            <a:r>
              <a:rPr kumimoji="0" lang="en-US" altLang="en-US" sz="1800" b="1"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6.5</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Lực</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lượng</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lao</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động</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và</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tỉ</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lệ</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lao</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động</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t</a:t>
            </a:r>
            <a:r>
              <a:rPr kumimoji="0" lang="vi-VN"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ừ 15 tuổi trở lên so với số dân cả nước,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giai</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đoạn</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2010 – 2021</a:t>
            </a:r>
            <a:endParaRPr kumimoji="0" lang="en-US" altLang="en-US" sz="1000" b="0" u="none" strike="noStrike" cap="none" normalizeH="0" baseline="0" dirty="0">
              <a:ln>
                <a:noFill/>
              </a:ln>
              <a:solidFill>
                <a:schemeClr val="bg1"/>
              </a:solidFill>
              <a:effectLst/>
              <a:latin typeface="#9Slide03 Bebas Neue Bold" panose="020B0606020202050201" pitchFamily="34" charset="0"/>
            </a:endParaRPr>
          </a:p>
        </p:txBody>
      </p:sp>
      <p:graphicFrame>
        <p:nvGraphicFramePr>
          <p:cNvPr id="8" name="Table 7"/>
          <p:cNvGraphicFramePr>
            <a:graphicFrameLocks noGrp="1"/>
          </p:cNvGraphicFramePr>
          <p:nvPr/>
        </p:nvGraphicFramePr>
        <p:xfrm>
          <a:off x="7226868" y="4477610"/>
          <a:ext cx="3841658" cy="2304288"/>
        </p:xfrm>
        <a:graphic>
          <a:graphicData uri="http://schemas.openxmlformats.org/drawingml/2006/table">
            <a:tbl>
              <a:tblPr firstRow="1" firstCol="1" bandRow="1"/>
              <a:tblGrid>
                <a:gridCol w="465772"/>
                <a:gridCol w="1763486"/>
                <a:gridCol w="809897"/>
                <a:gridCol w="802503"/>
              </a:tblGrid>
              <a:tr h="0">
                <a:tc>
                  <a:txBody>
                    <a:bodyPr/>
                    <a:lstStyle/>
                    <a:p>
                      <a:pPr marL="0" indent="0" algn="ctr">
                        <a:lnSpc>
                          <a:spcPct val="120000"/>
                        </a:lnSpc>
                        <a:spcAft>
                          <a:spcPts val="600"/>
                        </a:spcAft>
                        <a:tabLst>
                          <a:tab pos="2118360" algn="l"/>
                        </a:tabLst>
                      </a:pPr>
                      <a:r>
                        <a:rPr lang="it-IT"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STT</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indent="0" algn="ctr">
                        <a:lnSpc>
                          <a:spcPct val="120000"/>
                        </a:lnSpc>
                        <a:spcAft>
                          <a:spcPts val="600"/>
                        </a:spcAft>
                        <a:tabLst>
                          <a:tab pos="2118360" algn="l"/>
                        </a:tabLst>
                      </a:pPr>
                      <a:r>
                        <a:rPr lang="it-IT"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Năm</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indent="0" algn="ctr">
                        <a:lnSpc>
                          <a:spcPct val="120000"/>
                        </a:lnSpc>
                        <a:spcAft>
                          <a:spcPts val="600"/>
                        </a:spcAft>
                        <a:tabLst>
                          <a:tab pos="2118360" algn="l"/>
                        </a:tabLst>
                      </a:pPr>
                      <a:r>
                        <a:rPr lang="it-IT"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2010</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indent="0" algn="ctr">
                        <a:lnSpc>
                          <a:spcPct val="120000"/>
                        </a:lnSpc>
                        <a:spcAft>
                          <a:spcPts val="600"/>
                        </a:spcAft>
                        <a:tabLst>
                          <a:tab pos="2118360" algn="l"/>
                        </a:tabLst>
                      </a:pPr>
                      <a:r>
                        <a:rPr lang="it-IT"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2021</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rowSpan="5">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1</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just">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Đã qua đào tạo:</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14.6</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26.2</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0">
                <a:tc vMerge="1">
                  <a:tcPr/>
                </a:tc>
                <a:tc>
                  <a:txBody>
                    <a:bodyPr/>
                    <a:lstStyle/>
                    <a:p>
                      <a:pPr indent="180340" algn="just">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 Sơ cấp</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3.8</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6,8</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0">
                <a:tc vMerge="1">
                  <a:tcPr/>
                </a:tc>
                <a:tc>
                  <a:txBody>
                    <a:bodyPr/>
                    <a:lstStyle/>
                    <a:p>
                      <a:pPr indent="180340" algn="just">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 Trung cấp</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3.4</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4,1</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0">
                <a:tc vMerge="1">
                  <a:tcPr/>
                </a:tc>
                <a:tc>
                  <a:txBody>
                    <a:bodyPr/>
                    <a:lstStyle/>
                    <a:p>
                      <a:pPr indent="180340" algn="just">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 Cao đẳng</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1.7</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3,5</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0">
                <a:tc vMerge="1">
                  <a:tcPr/>
                </a:tc>
                <a:tc>
                  <a:txBody>
                    <a:bodyPr/>
                    <a:lstStyle/>
                    <a:p>
                      <a:pPr indent="180340" algn="just">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 Đại học trở lên</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5,7</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11,7</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0">
                <a:tc>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2</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just">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Chưa qua đào tạo</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85.4</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indent="0" algn="ctr">
                        <a:lnSpc>
                          <a:spcPct val="120000"/>
                        </a:lnSpc>
                        <a:spcAft>
                          <a:spcPts val="600"/>
                        </a:spcAft>
                        <a:tabLst>
                          <a:tab pos="2118360" algn="l"/>
                        </a:tabLst>
                      </a:pPr>
                      <a:r>
                        <a:rPr lang="it-IT" sz="1800" dirty="0">
                          <a:effectLst/>
                          <a:latin typeface="#9Slide03 Oswald Light" panose="00000400000000000000" pitchFamily="2" charset="0"/>
                          <a:ea typeface="Cambria" panose="02040503050406030204" pitchFamily="18" charset="0"/>
                          <a:cs typeface="Times New Roman" panose="02020603050405020304" pitchFamily="18" charset="0"/>
                        </a:rPr>
                        <a:t>73.8</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bl>
          </a:graphicData>
        </a:graphic>
      </p:graphicFrame>
      <p:sp>
        <p:nvSpPr>
          <p:cNvPr id="11" name="TextBox 10"/>
          <p:cNvSpPr txBox="1"/>
          <p:nvPr/>
        </p:nvSpPr>
        <p:spPr>
          <a:xfrm>
            <a:off x="6183807" y="3728314"/>
            <a:ext cx="5594169" cy="646331"/>
          </a:xfrm>
          <a:prstGeom prst="rect">
            <a:avLst/>
          </a:prstGeom>
          <a:noFill/>
        </p:spPr>
        <p:txBody>
          <a:bodyPr wrap="square">
            <a:spAutoFit/>
          </a:bodyPr>
          <a:lstStyle/>
          <a:p>
            <a:pPr algn="ctr"/>
            <a:r>
              <a:rPr kumimoji="0" lang="en-US" altLang="en-US" sz="1800" b="1"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Bảng</a:t>
            </a:r>
            <a:r>
              <a:rPr kumimoji="0" lang="en-US" altLang="en-US" sz="1800" b="1"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6.6</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Tỉ</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lệ</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lao</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động</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từ</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15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tuổi</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trở</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lên</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đã</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qua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đào</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tạo</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phân</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theo</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trình</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độ</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chuyên</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mônkỹ</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thuật</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ở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nước</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ta,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giai</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đoạn</a:t>
            </a:r>
            <a:r>
              <a:rPr kumimoji="0" lang="en-US" altLang="en-US" sz="1800" b="0" u="none" strike="noStrike" cap="none" normalizeH="0" baseline="0" dirty="0">
                <a:ln>
                  <a:noFill/>
                </a:ln>
                <a:solidFill>
                  <a:schemeClr val="bg1"/>
                </a:solidFill>
                <a:effectLst/>
                <a:latin typeface="#9Slide03 Bebas Neue Bold" panose="020B0606020202050201" pitchFamily="34" charset="0"/>
                <a:ea typeface="Cambria" panose="02040503050406030204" pitchFamily="18" charset="0"/>
                <a:cs typeface="Times New Roman" panose="02020603050405020304" pitchFamily="18" charset="0"/>
              </a:rPr>
              <a:t> 2010 – 2021</a:t>
            </a:r>
            <a:endParaRPr lang="en-US" dirty="0">
              <a:solidFill>
                <a:schemeClr val="bg1"/>
              </a:solidFill>
              <a:latin typeface="#9Slide03 Bebas Neue Bold" panose="020B0606020202050201" pitchFamily="34" charset="0"/>
            </a:endParaRPr>
          </a:p>
        </p:txBody>
      </p:sp>
      <p:pic>
        <p:nvPicPr>
          <p:cNvPr id="9" name="Picture 8" descr="A cartoon pencil with arms and legs&#10;&#10;Description automatically generated"/>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73385" y="4599386"/>
            <a:ext cx="1499843" cy="2031830"/>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658009" y="3257536"/>
            <a:ext cx="4631911" cy="3373680"/>
          </a:xfrm>
          <a:prstGeom prst="rect">
            <a:avLst/>
          </a:prstGeom>
          <a:noFill/>
        </p:spPr>
        <p:txBody>
          <a:bodyPr wrap="square">
            <a:spAutoFit/>
          </a:bodyPr>
          <a:lstStyle/>
          <a:p>
            <a:pPr marL="287655" marR="0" lvl="0" indent="0" algn="just" defTabSz="914400" rtl="0" eaLnBrk="1" fontAlgn="auto" latinLnBrk="0" hangingPunct="1">
              <a:lnSpc>
                <a:spcPct val="15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9Slide03 Oswald Light" panose="00000400000000000000" pitchFamily="2" charset="0"/>
                <a:ea typeface="Times" panose="02020603050405020304" pitchFamily="18" charset="0"/>
                <a:cs typeface="+mn-cs"/>
              </a:rPr>
              <a:t>b) Chất lượng lao động </a:t>
            </a:r>
            <a:endParaRPr kumimoji="0" lang="vi-VN" sz="1800" b="1" i="0" u="none" strike="noStrike" kern="1200" cap="none" spc="0" normalizeH="0" baseline="0" noProof="0" dirty="0">
              <a:ln>
                <a:noFill/>
              </a:ln>
              <a:solidFill>
                <a:srgbClr val="000000"/>
              </a:solidFill>
              <a:effectLst/>
              <a:uLnTx/>
              <a:uFillTx/>
              <a:latin typeface="#9Slide03 Oswald Light" panose="00000400000000000000" pitchFamily="2" charset="0"/>
              <a:ea typeface="Times" panose="02020603050405020304" pitchFamily="18" charset="0"/>
              <a:cs typeface="+mn-cs"/>
            </a:endParaRPr>
          </a:p>
          <a:p>
            <a:pPr marL="287655" marR="0" lvl="0" indent="0" algn="just" defTabSz="914400" rtl="0" eaLnBrk="1" fontAlgn="auto" latinLnBrk="0" hangingPunct="1">
              <a:lnSpc>
                <a:spcPct val="15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Times" panose="02020603050405020304" pitchFamily="18" charset="0"/>
                <a:cs typeface="+mn-cs"/>
              </a:rPr>
              <a:t>- Ưu điểm: </a:t>
            </a:r>
            <a:endPar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Times" panose="02020603050405020304" pitchFamily="18" charset="0"/>
              <a:cs typeface="+mn-cs"/>
            </a:endParaRPr>
          </a:p>
          <a:p>
            <a:pPr marL="287655" marR="0" lvl="0" indent="0" algn="just" defTabSz="914400" rtl="0" eaLnBrk="1" fontAlgn="auto" latinLnBrk="0" hangingPunct="1">
              <a:lnSpc>
                <a:spcPct val="15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Times" panose="02020603050405020304" pitchFamily="18" charset="0"/>
                <a:cs typeface="+mn-cs"/>
              </a:rPr>
              <a:t>+ Sáng tạo, có nhiều kinh nghiệm... </a:t>
            </a:r>
            <a:endPar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Times" panose="02020603050405020304" pitchFamily="18" charset="0"/>
              <a:cs typeface="+mn-cs"/>
            </a:endParaRPr>
          </a:p>
          <a:p>
            <a:pPr marL="287655" marR="0" lvl="0" indent="0" algn="just" defTabSz="914400" rtl="0" eaLnBrk="1" fontAlgn="auto" latinLnBrk="0" hangingPunct="1">
              <a:lnSpc>
                <a:spcPct val="15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Times" panose="02020603050405020304" pitchFamily="18" charset="0"/>
                <a:cs typeface="+mn-cs"/>
              </a:rPr>
              <a:t>+ Chất lượng lao động ngày càng tăng.</a:t>
            </a:r>
            <a:endPar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Times" panose="02020603050405020304" pitchFamily="18" charset="0"/>
              <a:cs typeface="+mn-cs"/>
            </a:endParaRPr>
          </a:p>
          <a:p>
            <a:pPr marL="287655" marR="0" lvl="0" indent="0" algn="just" defTabSz="914400" rtl="0" eaLnBrk="1" fontAlgn="auto" latinLnBrk="0" hangingPunct="1">
              <a:lnSpc>
                <a:spcPct val="15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Times" panose="02020603050405020304" pitchFamily="18" charset="0"/>
                <a:cs typeface="+mn-cs"/>
              </a:rPr>
              <a:t>- Hạn chế: (mở rộng)</a:t>
            </a:r>
            <a:endPar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Times" panose="02020603050405020304" pitchFamily="18" charset="0"/>
              <a:cs typeface="+mn-cs"/>
            </a:endParaRPr>
          </a:p>
          <a:p>
            <a:pPr marL="287655" marR="0" lvl="0" indent="0" algn="just" defTabSz="914400" rtl="0" eaLnBrk="1" fontAlgn="auto" latinLnBrk="0" hangingPunct="1">
              <a:lnSpc>
                <a:spcPct val="15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Times" panose="02020603050405020304" pitchFamily="18" charset="0"/>
                <a:cs typeface="+mn-cs"/>
              </a:rPr>
              <a:t>+ Tỉ lệ lao động chưa qua đào tạo vẫn còn cao.</a:t>
            </a:r>
            <a:endPar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Times" panose="02020603050405020304" pitchFamily="18" charset="0"/>
              <a:cs typeface="+mn-cs"/>
            </a:endParaRPr>
          </a:p>
          <a:p>
            <a:pPr marL="287655" marR="0" lvl="0" indent="0" algn="just" defTabSz="914400" rtl="0" eaLnBrk="1" fontAlgn="auto" latinLnBrk="0" hangingPunct="1">
              <a:lnSpc>
                <a:spcPct val="15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Times" panose="02020603050405020304" pitchFamily="18" charset="0"/>
                <a:cs typeface="+mn-cs"/>
              </a:rPr>
              <a:t>+ Thiếu công nhân kỹ thuật lành nghề, “thừa thầy thiếu thợ” (tỉ lệ trung cấp &lt; ĐH).</a:t>
            </a:r>
            <a:endParaRPr lang="en-US" dirty="0"/>
          </a:p>
        </p:txBody>
      </p:sp>
      <p:sp>
        <p:nvSpPr>
          <p:cNvPr id="30" name="TextBox 29"/>
          <p:cNvSpPr txBox="1"/>
          <p:nvPr/>
        </p:nvSpPr>
        <p:spPr>
          <a:xfrm>
            <a:off x="658009" y="1828143"/>
            <a:ext cx="4075448" cy="1711815"/>
          </a:xfrm>
          <a:prstGeom prst="rect">
            <a:avLst/>
          </a:prstGeom>
          <a:noFill/>
        </p:spPr>
        <p:txBody>
          <a:bodyPr wrap="square">
            <a:spAutoFit/>
          </a:bodyPr>
          <a:lstStyle/>
          <a:p>
            <a:pPr marL="287655" algn="just">
              <a:lnSpc>
                <a:spcPct val="150000"/>
              </a:lnSpc>
            </a:pPr>
            <a:r>
              <a:rPr lang="vi-VN" sz="1800" b="1" dirty="0">
                <a:solidFill>
                  <a:srgbClr val="000000"/>
                </a:solidFill>
                <a:effectLst/>
                <a:latin typeface="#9Slide03 Oswald Light" panose="00000400000000000000" pitchFamily="2" charset="0"/>
                <a:ea typeface="Times" panose="02020603050405020304" pitchFamily="18" charset="0"/>
              </a:rPr>
              <a:t>a) Số lượng lao động</a:t>
            </a:r>
            <a:r>
              <a:rPr lang="vi-VN" sz="1800" dirty="0">
                <a:solidFill>
                  <a:srgbClr val="000000"/>
                </a:solidFill>
                <a:effectLst/>
                <a:latin typeface="#9Slide03 Oswald Light" panose="00000400000000000000" pitchFamily="2" charset="0"/>
                <a:ea typeface="Times" panose="02020603050405020304" pitchFamily="18" charset="0"/>
              </a:rPr>
              <a:t>:</a:t>
            </a:r>
            <a:endParaRPr lang="vi-VN" sz="1800" dirty="0">
              <a:solidFill>
                <a:srgbClr val="000000"/>
              </a:solidFill>
              <a:effectLst/>
              <a:latin typeface="#9Slide03 Oswald Light" panose="00000400000000000000" pitchFamily="2" charset="0"/>
              <a:ea typeface="Times" panose="02020603050405020304" pitchFamily="18" charset="0"/>
            </a:endParaRPr>
          </a:p>
          <a:p>
            <a:pPr marL="287655" algn="just">
              <a:lnSpc>
                <a:spcPct val="150000"/>
              </a:lnSpc>
            </a:pPr>
            <a:r>
              <a:rPr lang="vi-VN" sz="1800" dirty="0">
                <a:solidFill>
                  <a:srgbClr val="000000"/>
                </a:solidFill>
                <a:effectLst/>
                <a:latin typeface="#9Slide03 Oswald Light" panose="00000400000000000000" pitchFamily="2" charset="0"/>
                <a:ea typeface="Times" panose="02020603050405020304" pitchFamily="18" charset="0"/>
              </a:rPr>
              <a:t>- Chiếm 51,3% số dân (2021).</a:t>
            </a:r>
            <a:endParaRPr lang="vi-VN" sz="1800" dirty="0">
              <a:solidFill>
                <a:srgbClr val="000000"/>
              </a:solidFill>
              <a:effectLst/>
              <a:latin typeface="#9Slide03 Oswald Light" panose="00000400000000000000" pitchFamily="2" charset="0"/>
              <a:ea typeface="Times" panose="02020603050405020304" pitchFamily="18" charset="0"/>
            </a:endParaRPr>
          </a:p>
          <a:p>
            <a:pPr marL="287655" algn="just">
              <a:lnSpc>
                <a:spcPct val="150000"/>
              </a:lnSpc>
            </a:pPr>
            <a:r>
              <a:rPr lang="vi-VN" sz="1800" dirty="0">
                <a:solidFill>
                  <a:srgbClr val="000000"/>
                </a:solidFill>
                <a:effectLst/>
                <a:latin typeface="#9Slide03 Oswald Light" panose="00000400000000000000" pitchFamily="2" charset="0"/>
                <a:ea typeface="Times" panose="02020603050405020304" pitchFamily="18" charset="0"/>
              </a:rPr>
              <a:t>- Mỗi năm tăng thêm khoảng 1 triệu lao động.</a:t>
            </a:r>
            <a:endParaRPr lang="vi-VN" sz="1800" dirty="0">
              <a:solidFill>
                <a:srgbClr val="000000"/>
              </a:solidFill>
              <a:effectLst/>
              <a:latin typeface="#9Slide03 Oswald Light" panose="00000400000000000000" pitchFamily="2" charset="0"/>
              <a:ea typeface="Times" panose="02020603050405020304" pitchFamily="18" charset="0"/>
            </a:endParaRPr>
          </a:p>
          <a:p>
            <a:pPr marL="287655" algn="just">
              <a:lnSpc>
                <a:spcPct val="150000"/>
              </a:lnSpc>
            </a:pPr>
            <a:endParaRPr lang="en-US" sz="1800" b="1" dirty="0">
              <a:solidFill>
                <a:srgbClr val="000000"/>
              </a:solidFill>
              <a:effectLst/>
              <a:latin typeface="#9Slide03 Oswald Light" panose="00000400000000000000" pitchFamily="2" charset="0"/>
              <a:ea typeface="Times" panose="02020603050405020304" pitchFamily="18" charset="0"/>
            </a:endParaRPr>
          </a:p>
        </p:txBody>
      </p:sp>
      <p:grpSp>
        <p:nvGrpSpPr>
          <p:cNvPr id="38" name="Group 47"/>
          <p:cNvGrpSpPr/>
          <p:nvPr/>
        </p:nvGrpSpPr>
        <p:grpSpPr>
          <a:xfrm>
            <a:off x="1048415" y="793699"/>
            <a:ext cx="478850" cy="475590"/>
            <a:chOff x="0" y="0"/>
            <a:chExt cx="812800" cy="812800"/>
          </a:xfrm>
          <a:solidFill>
            <a:srgbClr val="59CD56"/>
          </a:solidFill>
          <a:scene3d>
            <a:camera prst="orthographicFront">
              <a:rot lat="0" lon="0" rev="0"/>
            </a:camera>
            <a:lightRig rig="brightRoom" dir="t">
              <a:rot lat="0" lon="0" rev="600000"/>
            </a:lightRig>
          </a:scene3d>
        </p:grpSpPr>
        <p:sp>
          <p:nvSpPr>
            <p:cNvPr id="39"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9050" cap="sq">
              <a:noFill/>
              <a:miter/>
            </a:ln>
            <a:effectLst>
              <a:outerShdw blurRad="57785" dist="33020" dir="3180000" algn="ctr">
                <a:srgbClr val="000000">
                  <a:alpha val="30000"/>
                </a:srgbClr>
              </a:outerShdw>
            </a:effectLst>
            <a:sp3d prstMaterial="metal">
              <a:bevelT w="38100" h="57150" prst="angle"/>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40" name="TextBox 49"/>
            <p:cNvSpPr txBox="1"/>
            <p:nvPr/>
          </p:nvSpPr>
          <p:spPr>
            <a:xfrm>
              <a:off x="76200" y="28575"/>
              <a:ext cx="660400" cy="708025"/>
            </a:xfrm>
            <a:prstGeom prst="rect">
              <a:avLst/>
            </a:prstGeom>
            <a:noFill/>
            <a:ln>
              <a:noFill/>
            </a:ln>
            <a:effectLst>
              <a:outerShdw blurRad="57785" dist="33020" dir="3180000" algn="ctr">
                <a:srgbClr val="000000">
                  <a:alpha val="30000"/>
                </a:srgbClr>
              </a:outerShdw>
            </a:effectLst>
            <a:sp3d prstMaterial="metal">
              <a:bevelT w="38100" h="57150" prst="angle"/>
            </a:sp3d>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28"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29095" y="1013126"/>
            <a:ext cx="12191999" cy="749692"/>
          </a:xfrm>
          <a:prstGeom prst="rect">
            <a:avLst/>
          </a:prstGeom>
          <a:noFill/>
        </p:spPr>
        <p:txBody>
          <a:bodyPr wrap="square">
            <a:spAutoFit/>
          </a:bodyPr>
          <a:lstStyle/>
          <a:p>
            <a:pPr indent="180340" algn="ctr">
              <a:lnSpc>
                <a:spcPct val="120000"/>
              </a:lnSpc>
              <a:spcAft>
                <a:spcPts val="600"/>
              </a:spcAft>
            </a:pPr>
            <a:r>
              <a:rPr lang="en-US" sz="40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6. DÂN SỐ, LAO ĐỘNG VÀ VIỆC LÀM</a:t>
            </a:r>
            <a:endParaRPr lang="en-US" sz="2800" dirty="0">
              <a:effectLst/>
              <a:latin typeface="#9Slide07 IcielBC Cubano Normal" panose="00000500000000000000" pitchFamily="2" charset="0"/>
              <a:ea typeface="Times New Roman" panose="02020603050405020304" pitchFamily="18" charset="0"/>
            </a:endParaRPr>
          </a:p>
        </p:txBody>
      </p:sp>
      <p:sp>
        <p:nvSpPr>
          <p:cNvPr id="32" name="Freeform 50"/>
          <p:cNvSpPr/>
          <p:nvPr/>
        </p:nvSpPr>
        <p:spPr>
          <a:xfrm>
            <a:off x="12384435" y="4201781"/>
            <a:ext cx="2838454"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FF00"/>
          </a:solidFill>
          <a:ln w="28575" cap="rnd">
            <a:solidFill>
              <a:srgbClr val="000000"/>
            </a:solidFill>
            <a:round/>
          </a:ln>
        </p:spPr>
        <p:txBody>
          <a:bodyPr anchor="ctr"/>
          <a:lstStyle/>
          <a:p>
            <a:endParaRPr lang="en-US" b="1" dirty="0">
              <a:solidFill>
                <a:schemeClr val="bg2">
                  <a:lumMod val="50000"/>
                </a:schemeClr>
              </a:solidFill>
              <a:latin typeface="#9Slide03 Oswald Light" panose="00000400000000000000" pitchFamily="2" charset="0"/>
            </a:endParaRPr>
          </a:p>
        </p:txBody>
      </p:sp>
      <p:sp>
        <p:nvSpPr>
          <p:cNvPr id="33" name="TextBox 51"/>
          <p:cNvSpPr txBox="1"/>
          <p:nvPr/>
        </p:nvSpPr>
        <p:spPr>
          <a:xfrm>
            <a:off x="12384435" y="4100535"/>
            <a:ext cx="2510037" cy="1829183"/>
          </a:xfrm>
          <a:prstGeom prst="rect">
            <a:avLst/>
          </a:prstGeom>
        </p:spPr>
        <p:txBody>
          <a:bodyPr lIns="50800" tIns="50800" rIns="50800" bIns="50800" rtlCol="0" anchor="ctr"/>
          <a:lstStyle/>
          <a:p>
            <a:pPr algn="ctr">
              <a:lnSpc>
                <a:spcPts val="2660"/>
              </a:lnSpc>
            </a:pPr>
          </a:p>
        </p:txBody>
      </p:sp>
      <p:sp>
        <p:nvSpPr>
          <p:cNvPr id="23" name="Freeform 50"/>
          <p:cNvSpPr/>
          <p:nvPr/>
        </p:nvSpPr>
        <p:spPr>
          <a:xfrm>
            <a:off x="12516223" y="3959960"/>
            <a:ext cx="3185993"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2060"/>
          </a:solidFill>
          <a:ln w="28575" cap="rnd">
            <a:solidFill>
              <a:srgbClr val="000000"/>
            </a:solidFill>
            <a:round/>
          </a:ln>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84436" y="1544066"/>
            <a:ext cx="2838454" cy="54519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8000"/>
          </a:solidFill>
          <a:ln w="28575" cap="rnd">
            <a:solidFill>
              <a:srgbClr val="000000"/>
            </a:solidFill>
            <a:round/>
          </a:ln>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sp>
        <p:nvSpPr>
          <p:cNvPr id="27" name="TextBox 54"/>
          <p:cNvSpPr txBox="1"/>
          <p:nvPr/>
        </p:nvSpPr>
        <p:spPr>
          <a:xfrm>
            <a:off x="12384435" y="1435094"/>
            <a:ext cx="2510038" cy="1968756"/>
          </a:xfrm>
          <a:prstGeom prst="rect">
            <a:avLst/>
          </a:prstGeom>
        </p:spPr>
        <p:txBody>
          <a:bodyPr lIns="50800" tIns="50800" rIns="50800" bIns="50800" rtlCol="0" anchor="ctr"/>
          <a:lstStyle/>
          <a:p>
            <a:pPr algn="ctr">
              <a:lnSpc>
                <a:spcPts val="2660"/>
              </a:lnSpc>
            </a:pPr>
          </a:p>
        </p:txBody>
      </p:sp>
      <p:sp>
        <p:nvSpPr>
          <p:cNvPr id="20" name="Freeform 47"/>
          <p:cNvSpPr/>
          <p:nvPr/>
        </p:nvSpPr>
        <p:spPr>
          <a:xfrm>
            <a:off x="12516223" y="1303870"/>
            <a:ext cx="3185994" cy="545196"/>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7F00"/>
          </a:solidFill>
          <a:ln w="28575" cap="rnd">
            <a:noFill/>
            <a:rou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chor="ctr"/>
          <a:lstStyle/>
          <a:p>
            <a:r>
              <a:rPr lang="en-US" dirty="0"/>
              <a:t>         </a:t>
            </a:r>
            <a:r>
              <a:rPr lang="en-US" b="1" dirty="0">
                <a:solidFill>
                  <a:schemeClr val="bg1"/>
                </a:solidFill>
              </a:rPr>
              <a:t>        </a:t>
            </a:r>
            <a:endParaRPr lang="en-US" b="1" dirty="0">
              <a:solidFill>
                <a:schemeClr val="bg1"/>
              </a:solidFill>
              <a:latin typeface="#9Slide03 Oswald Light" panose="00000400000000000000" pitchFamily="2" charset="0"/>
            </a:endParaRPr>
          </a:p>
        </p:txBody>
      </p:sp>
      <p:pic>
        <p:nvPicPr>
          <p:cNvPr id="1026" name="Picture 2" descr="Hình ảnh Bút Chì Hình Tên Lửa 3d Với Tên Lửa Văn Bản Khởi động PNG , Cánh,  Sáng Tạo, ý Kiến PNG trong suốt và Vector để tải xuống miễn phí"/>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1395860" y="-1237498"/>
            <a:ext cx="1101786" cy="1101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41638"/>
            <a:ext cx="12192000" cy="830997"/>
          </a:xfrm>
          <a:prstGeom prst="rect">
            <a:avLst/>
          </a:prstGeom>
          <a:noFill/>
        </p:spPr>
        <p:txBody>
          <a:bodyPr wrap="square">
            <a:spAutoFit/>
          </a:bodyPr>
          <a:lstStyle/>
          <a:p>
            <a:pPr algn="ctr"/>
            <a:r>
              <a:rPr lang="en-US" sz="4800" b="1" i="0" dirty="0" err="1">
                <a:solidFill>
                  <a:srgbClr val="FF0000"/>
                </a:solidFill>
                <a:effectLst/>
                <a:latin typeface="#9Slide05 Legendaria" panose="03030000000007000000" pitchFamily="66" charset="0"/>
              </a:rPr>
              <a:t>Chương</a:t>
            </a:r>
            <a:r>
              <a:rPr lang="en-US" sz="4800" b="1" i="0" dirty="0">
                <a:solidFill>
                  <a:srgbClr val="FF0000"/>
                </a:solidFill>
                <a:effectLst/>
                <a:latin typeface="#9Slide05 Legendaria" panose="03030000000007000000" pitchFamily="66" charset="0"/>
              </a:rPr>
              <a:t> 2. </a:t>
            </a:r>
            <a:r>
              <a:rPr lang="en-US" sz="4800" b="1" i="0" dirty="0" err="1">
                <a:solidFill>
                  <a:srgbClr val="FF0000"/>
                </a:solidFill>
                <a:effectLst/>
                <a:latin typeface="#9Slide05 Legendaria" panose="03030000000007000000" pitchFamily="66" charset="0"/>
              </a:rPr>
              <a:t>Địa</a:t>
            </a:r>
            <a:r>
              <a:rPr lang="en-US" sz="4800" b="1" i="0" dirty="0">
                <a:solidFill>
                  <a:srgbClr val="FF0000"/>
                </a:solidFill>
                <a:effectLst/>
                <a:latin typeface="#9Slide05 Legendaria" panose="03030000000007000000" pitchFamily="66" charset="0"/>
              </a:rPr>
              <a:t> </a:t>
            </a:r>
            <a:r>
              <a:rPr lang="en-US" sz="4800" b="1" i="0" dirty="0" err="1">
                <a:solidFill>
                  <a:srgbClr val="FF0000"/>
                </a:solidFill>
                <a:effectLst/>
                <a:latin typeface="#9Slide05 Legendaria" panose="03030000000007000000" pitchFamily="66" charset="0"/>
              </a:rPr>
              <a:t>lí</a:t>
            </a:r>
            <a:r>
              <a:rPr lang="en-US" sz="4800" b="1" i="0" dirty="0">
                <a:solidFill>
                  <a:srgbClr val="FF0000"/>
                </a:solidFill>
                <a:effectLst/>
                <a:latin typeface="#9Slide05 Legendaria" panose="03030000000007000000" pitchFamily="66" charset="0"/>
              </a:rPr>
              <a:t> </a:t>
            </a:r>
            <a:r>
              <a:rPr lang="en-US" sz="4800" b="1" i="0" dirty="0" err="1">
                <a:solidFill>
                  <a:srgbClr val="FF0000"/>
                </a:solidFill>
                <a:effectLst/>
                <a:latin typeface="#9Slide05 Legendaria" panose="03030000000007000000" pitchFamily="66" charset="0"/>
              </a:rPr>
              <a:t>dân</a:t>
            </a:r>
            <a:r>
              <a:rPr lang="en-US" sz="4800" b="1" i="0" dirty="0">
                <a:solidFill>
                  <a:srgbClr val="FF0000"/>
                </a:solidFill>
                <a:effectLst/>
                <a:latin typeface="#9Slide05 Legendaria" panose="03030000000007000000" pitchFamily="66" charset="0"/>
              </a:rPr>
              <a:t> </a:t>
            </a:r>
            <a:r>
              <a:rPr lang="en-US" sz="4800" b="1" i="0" dirty="0" err="1">
                <a:solidFill>
                  <a:srgbClr val="FF0000"/>
                </a:solidFill>
                <a:effectLst/>
                <a:latin typeface="#9Slide05 Legendaria" panose="03030000000007000000" pitchFamily="66" charset="0"/>
              </a:rPr>
              <a:t>cư</a:t>
            </a:r>
            <a:endParaRPr lang="en-US" sz="4800" dirty="0">
              <a:solidFill>
                <a:srgbClr val="FF0000"/>
              </a:solidFill>
              <a:latin typeface="#9Slide05 Legendaria" panose="03030000000007000000" pitchFamily="66" charset="0"/>
            </a:endParaRPr>
          </a:p>
        </p:txBody>
      </p:sp>
      <p:pic>
        <p:nvPicPr>
          <p:cNvPr id="10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4961" y="1970446"/>
            <a:ext cx="1117891"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6223" y="4542586"/>
            <a:ext cx="818787" cy="233398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6223" y="1970446"/>
            <a:ext cx="638074"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06764" y="4626423"/>
            <a:ext cx="575770" cy="23427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Dodecagon 6"/>
          <p:cNvSpPr/>
          <p:nvPr/>
        </p:nvSpPr>
        <p:spPr>
          <a:xfrm>
            <a:off x="12607110" y="1269187"/>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1</a:t>
            </a:r>
            <a:endParaRPr lang="en-US" sz="2000" dirty="0">
              <a:latin typeface="#9Slide07 IcielBC Cubano Normal" panose="00000500000000000000" pitchFamily="2" charset="0"/>
            </a:endParaRPr>
          </a:p>
        </p:txBody>
      </p:sp>
      <p:sp>
        <p:nvSpPr>
          <p:cNvPr id="8" name="Dodecagon 7"/>
          <p:cNvSpPr/>
          <p:nvPr/>
        </p:nvSpPr>
        <p:spPr>
          <a:xfrm>
            <a:off x="12489229" y="1621552"/>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2</a:t>
            </a:r>
            <a:endParaRPr lang="en-US" sz="2000" dirty="0">
              <a:latin typeface="#9Slide07 IcielBC Cubano Normal" panose="00000500000000000000" pitchFamily="2" charset="0"/>
            </a:endParaRPr>
          </a:p>
        </p:txBody>
      </p:sp>
      <p:sp>
        <p:nvSpPr>
          <p:cNvPr id="9" name="Dodecagon 8"/>
          <p:cNvSpPr/>
          <p:nvPr/>
        </p:nvSpPr>
        <p:spPr>
          <a:xfrm>
            <a:off x="12603325" y="4031046"/>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3</a:t>
            </a:r>
            <a:endParaRPr lang="en-US" sz="2000" dirty="0">
              <a:latin typeface="#9Slide07 IcielBC Cubano Normal" panose="00000500000000000000" pitchFamily="2" charset="0"/>
            </a:endParaRPr>
          </a:p>
        </p:txBody>
      </p:sp>
      <p:sp>
        <p:nvSpPr>
          <p:cNvPr id="10" name="Dodecagon 9"/>
          <p:cNvSpPr/>
          <p:nvPr/>
        </p:nvSpPr>
        <p:spPr>
          <a:xfrm>
            <a:off x="12461236" y="4272867"/>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4</a:t>
            </a:r>
            <a:endParaRPr lang="en-US" sz="2000" dirty="0">
              <a:latin typeface="#9Slide07 IcielBC Cubano Normal" panose="00000500000000000000" pitchFamily="2" charset="0"/>
            </a:endParaRPr>
          </a:p>
        </p:txBody>
      </p:sp>
      <p:sp>
        <p:nvSpPr>
          <p:cNvPr id="16" name="Flowchart: Decision 15"/>
          <p:cNvSpPr/>
          <p:nvPr/>
        </p:nvSpPr>
        <p:spPr>
          <a:xfrm>
            <a:off x="642536" y="1308360"/>
            <a:ext cx="770091" cy="264629"/>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Decision 17"/>
          <p:cNvSpPr/>
          <p:nvPr/>
        </p:nvSpPr>
        <p:spPr>
          <a:xfrm>
            <a:off x="10951569" y="1327602"/>
            <a:ext cx="687542" cy="236223"/>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3335010" y="1387972"/>
            <a:ext cx="2117946" cy="369332"/>
          </a:xfrm>
          <a:prstGeom prst="rect">
            <a:avLst/>
          </a:prstGeom>
          <a:noFill/>
        </p:spPr>
        <p:txBody>
          <a:bodyPr wrap="square" rtlCol="0">
            <a:spAutoFit/>
          </a:bodyPr>
          <a:lstStyle/>
          <a:p>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Đông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tăng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nhanh</a:t>
            </a:r>
            <a:endParaRPr lang="en-US" dirty="0"/>
          </a:p>
        </p:txBody>
      </p:sp>
      <p:sp>
        <p:nvSpPr>
          <p:cNvPr id="35" name="TextBox 34"/>
          <p:cNvSpPr txBox="1"/>
          <p:nvPr/>
        </p:nvSpPr>
        <p:spPr>
          <a:xfrm>
            <a:off x="13030195" y="1613997"/>
            <a:ext cx="2192694"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Mất</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cân</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bằng</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giới</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tính</a:t>
            </a:r>
            <a:endParaRPr lang="en-US" dirty="0"/>
          </a:p>
        </p:txBody>
      </p:sp>
      <p:sp>
        <p:nvSpPr>
          <p:cNvPr id="36" name="TextBox 35"/>
          <p:cNvSpPr txBox="1"/>
          <p:nvPr/>
        </p:nvSpPr>
        <p:spPr>
          <a:xfrm>
            <a:off x="13694649" y="4026085"/>
            <a:ext cx="841155"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Già</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hóa</a:t>
            </a:r>
            <a:endParaRPr lang="en-US" dirty="0"/>
          </a:p>
        </p:txBody>
      </p:sp>
      <p:sp>
        <p:nvSpPr>
          <p:cNvPr id="38" name="TextBox 37"/>
          <p:cNvSpPr txBox="1"/>
          <p:nvPr/>
        </p:nvSpPr>
        <p:spPr>
          <a:xfrm>
            <a:off x="13030195" y="4267906"/>
            <a:ext cx="2003841" cy="369332"/>
          </a:xfrm>
          <a:prstGeom prst="rect">
            <a:avLst/>
          </a:prstGeom>
          <a:noFill/>
        </p:spPr>
        <p:txBody>
          <a:bodyPr wrap="square" rtlCol="0">
            <a:spAutoFit/>
          </a:bodyPr>
          <a:lstStyle/>
          <a:p>
            <a:r>
              <a:rPr lang="en-US"/>
              <a:t> </a:t>
            </a:r>
            <a:r>
              <a:rPr lang="en-US" b="1">
                <a:solidFill>
                  <a:schemeClr val="bg2">
                    <a:lumMod val="50000"/>
                  </a:schemeClr>
                </a:solidFill>
                <a:latin typeface="#9Slide03 Oswald Light" panose="00000400000000000000" pitchFamily="2" charset="0"/>
              </a:rPr>
              <a:t>Phân bố không đều</a:t>
            </a:r>
            <a:endParaRPr lang="en-US"/>
          </a:p>
        </p:txBody>
      </p:sp>
      <p:grpSp>
        <p:nvGrpSpPr>
          <p:cNvPr id="6" name="Group 5"/>
          <p:cNvGrpSpPr/>
          <p:nvPr/>
        </p:nvGrpSpPr>
        <p:grpSpPr>
          <a:xfrm>
            <a:off x="715947" y="1716586"/>
            <a:ext cx="3883028" cy="4955136"/>
            <a:chOff x="8032164" y="1549122"/>
            <a:chExt cx="3689101" cy="4694041"/>
          </a:xfrm>
        </p:grpSpPr>
        <p:pic>
          <p:nvPicPr>
            <p:cNvPr id="11" name="Picture 10"/>
            <p:cNvPicPr>
              <a:picLocks noChangeAspect="1"/>
            </p:cNvPicPr>
            <p:nvPr/>
          </p:nvPicPr>
          <p:blipFill>
            <a:blip r:embed="rId6"/>
            <a:stretch>
              <a:fillRect/>
            </a:stretch>
          </p:blipFill>
          <p:spPr>
            <a:xfrm>
              <a:off x="8032164" y="1549122"/>
              <a:ext cx="2621967" cy="4632561"/>
            </a:xfrm>
            <a:prstGeom prst="rect">
              <a:avLst/>
            </a:prstGeom>
            <a:ln>
              <a:noFill/>
            </a:ln>
            <a:effectLst>
              <a:softEdge rad="112500"/>
            </a:effectLst>
          </p:spPr>
        </p:pic>
        <p:pic>
          <p:nvPicPr>
            <p:cNvPr id="13" name="Picture 12"/>
            <p:cNvPicPr>
              <a:picLocks noChangeAspect="1"/>
            </p:cNvPicPr>
            <p:nvPr/>
          </p:nvPicPr>
          <p:blipFill>
            <a:blip r:embed="rId7"/>
            <a:stretch>
              <a:fillRect/>
            </a:stretch>
          </p:blipFill>
          <p:spPr>
            <a:xfrm>
              <a:off x="8694050" y="5400990"/>
              <a:ext cx="200025" cy="285750"/>
            </a:xfrm>
            <a:prstGeom prst="rect">
              <a:avLst/>
            </a:prstGeom>
          </p:spPr>
        </p:pic>
        <p:pic>
          <p:nvPicPr>
            <p:cNvPr id="14" name="Picture 13"/>
            <p:cNvPicPr>
              <a:picLocks noChangeAspect="1"/>
            </p:cNvPicPr>
            <p:nvPr/>
          </p:nvPicPr>
          <p:blipFill rotWithShape="1">
            <a:blip r:embed="rId8"/>
            <a:srcRect l="13172"/>
            <a:stretch>
              <a:fillRect/>
            </a:stretch>
          </p:blipFill>
          <p:spPr>
            <a:xfrm>
              <a:off x="10758634" y="5311178"/>
              <a:ext cx="962631" cy="931985"/>
            </a:xfrm>
            <a:prstGeom prst="roundRect">
              <a:avLst/>
            </a:prstGeom>
          </p:spPr>
        </p:pic>
        <p:pic>
          <p:nvPicPr>
            <p:cNvPr id="15" name="Picture 14"/>
            <p:cNvPicPr>
              <a:picLocks noChangeAspect="1"/>
            </p:cNvPicPr>
            <p:nvPr/>
          </p:nvPicPr>
          <p:blipFill>
            <a:blip r:embed="rId9"/>
            <a:stretch>
              <a:fillRect/>
            </a:stretch>
          </p:blipFill>
          <p:spPr>
            <a:xfrm>
              <a:off x="10511320" y="3586487"/>
              <a:ext cx="844844" cy="719147"/>
            </a:xfrm>
            <a:prstGeom prst="roundRect">
              <a:avLst/>
            </a:prstGeom>
          </p:spPr>
        </p:pic>
      </p:grpSp>
      <p:pic>
        <p:nvPicPr>
          <p:cNvPr id="21" name="Graphic 20" descr="Captain male outline"/>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82891" y="4161704"/>
            <a:ext cx="304800" cy="304800"/>
          </a:xfrm>
          <a:prstGeom prst="rect">
            <a:avLst/>
          </a:prstGeom>
        </p:spPr>
      </p:pic>
      <p:pic>
        <p:nvPicPr>
          <p:cNvPr id="25" name="Graphic 24" descr="Family with two children outline"/>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41608" y="6084349"/>
            <a:ext cx="320040" cy="320040"/>
          </a:xfrm>
          <a:prstGeom prst="rect">
            <a:avLst/>
          </a:prstGeom>
        </p:spPr>
      </p:pic>
      <p:pic>
        <p:nvPicPr>
          <p:cNvPr id="29" name="Picture 28"/>
          <p:cNvPicPr>
            <a:picLocks noChangeAspect="1"/>
          </p:cNvPicPr>
          <p:nvPr/>
        </p:nvPicPr>
        <p:blipFill>
          <a:blip r:embed="rId14"/>
          <a:stretch>
            <a:fillRect/>
          </a:stretch>
        </p:blipFill>
        <p:spPr>
          <a:xfrm>
            <a:off x="5210258" y="2419472"/>
            <a:ext cx="5507627" cy="3273596"/>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5"/>
          <a:stretch>
            <a:fillRect/>
          </a:stretch>
        </p:blipFill>
        <p:spPr>
          <a:xfrm>
            <a:off x="11353800" y="6039805"/>
            <a:ext cx="921026" cy="80470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graphicFrame>
        <p:nvGraphicFramePr>
          <p:cNvPr id="28" name="Table 27"/>
          <p:cNvGraphicFramePr>
            <a:graphicFrameLocks noGrp="1"/>
          </p:cNvGraphicFramePr>
          <p:nvPr/>
        </p:nvGraphicFramePr>
        <p:xfrm>
          <a:off x="3919174" y="1577302"/>
          <a:ext cx="8005068" cy="5108378"/>
        </p:xfrm>
        <a:graphic>
          <a:graphicData uri="http://schemas.openxmlformats.org/drawingml/2006/table">
            <a:tbl>
              <a:tblPr firstRow="1" bandRow="1"/>
              <a:tblGrid>
                <a:gridCol w="1200796"/>
                <a:gridCol w="1319729"/>
                <a:gridCol w="1828420"/>
                <a:gridCol w="1828420"/>
                <a:gridCol w="1827703"/>
              </a:tblGrid>
              <a:tr h="1775786">
                <a:tc gridSpan="2">
                  <a:txBody>
                    <a:bodyPr/>
                    <a:lstStyle/>
                    <a:p>
                      <a:pPr marL="0" indent="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Cơ cấu lao động</a:t>
                      </a:r>
                      <a:endParaRPr lang="en-US" sz="1800" i="0" dirty="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hMerge="1">
                  <a:tcPr/>
                </a:tc>
                <a:tc>
                  <a:txBody>
                    <a:bodyPr/>
                    <a:lstStyle/>
                    <a:p>
                      <a:pPr marL="0" indent="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Theo </a:t>
                      </a:r>
                      <a:endParaRPr lang="en-US" sz="1800" i="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ngành</a:t>
                      </a:r>
                      <a:r>
                        <a:rPr lang="en-US"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KT</a:t>
                      </a:r>
                      <a:endParaRPr lang="en-US"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endParaRPr>
                    </a:p>
                    <a:p>
                      <a:pPr indent="180340" algn="ctr">
                        <a:lnSpc>
                          <a:spcPct val="100000"/>
                        </a:lnSpc>
                        <a:spcAft>
                          <a:spcPts val="600"/>
                        </a:spcAft>
                      </a:pPr>
                      <a:endParaRPr lang="en-US" sz="1800" i="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en-US" sz="1800"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a:t>
                      </a:r>
                      <a:r>
                        <a:rPr lang="en-US" sz="1800" i="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Hình</a:t>
                      </a:r>
                      <a:r>
                        <a:rPr lang="en-US" sz="1800"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6.2)</a:t>
                      </a:r>
                      <a:endParaRPr lang="en-US" sz="1800" i="0" dirty="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indent="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Theo </a:t>
                      </a:r>
                      <a:endParaRPr lang="en-US" sz="1800" i="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thành phần kinh tế</a:t>
                      </a:r>
                      <a:endParaRPr lang="en-US" sz="1800" i="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en-US" sz="1800"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a:t>
                      </a:r>
                      <a:r>
                        <a:rPr lang="en-US" sz="1800" i="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Hình</a:t>
                      </a:r>
                      <a:r>
                        <a:rPr lang="en-US" sz="1800"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6.3)</a:t>
                      </a:r>
                      <a:endParaRPr lang="en-US" sz="1800" i="0" dirty="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50800" indent="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Theo </a:t>
                      </a:r>
                      <a:endParaRPr lang="en-US" sz="1800" i="0" dirty="0">
                        <a:effectLst/>
                        <a:latin typeface="#9Slide03 Oswald Light" panose="00000400000000000000" pitchFamily="2" charset="0"/>
                        <a:ea typeface="Times New Roman" panose="02020603050405020304" pitchFamily="18" charset="0"/>
                      </a:endParaRPr>
                    </a:p>
                    <a:p>
                      <a:pPr marL="0" indent="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thành thị và nông thôn</a:t>
                      </a:r>
                      <a:endParaRPr lang="en-US" sz="1800" i="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en-US" sz="1800"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a:t>
                      </a:r>
                      <a:r>
                        <a:rPr lang="en-US" sz="1800" i="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Bảng</a:t>
                      </a:r>
                      <a:r>
                        <a:rPr lang="en-US" sz="1800"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6.7)</a:t>
                      </a:r>
                      <a:endParaRPr lang="en-US" sz="1800" i="0" dirty="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108583">
                <a:tc rowSpan="2">
                  <a:txBody>
                    <a:bodyPr/>
                    <a:lstStyle/>
                    <a:p>
                      <a:pPr indent="180340" algn="just">
                        <a:lnSpc>
                          <a:spcPct val="120000"/>
                        </a:lnSpc>
                        <a:spcAft>
                          <a:spcPts val="600"/>
                        </a:spcAft>
                      </a:pPr>
                      <a:r>
                        <a:rPr lang="vi-VN" sz="1800" b="1" i="0">
                          <a:effectLst/>
                          <a:latin typeface="#9Slide03 Oswald Light" panose="00000400000000000000" pitchFamily="2" charset="0"/>
                          <a:ea typeface="Times New Roman" panose="02020603050405020304" pitchFamily="18" charset="0"/>
                          <a:cs typeface="Times New Roman" panose="02020603050405020304" pitchFamily="18" charset="0"/>
                        </a:rPr>
                        <a:t> </a:t>
                      </a:r>
                      <a:endParaRPr lang="en-US" sz="1800" i="0">
                        <a:effectLst/>
                        <a:latin typeface="#9Slide03 Oswald Light" panose="00000400000000000000" pitchFamily="2" charset="0"/>
                        <a:ea typeface="Times New Roman" panose="02020603050405020304" pitchFamily="18" charset="0"/>
                      </a:endParaRPr>
                    </a:p>
                    <a:p>
                      <a:pPr indent="-8890" algn="ctr">
                        <a:lnSpc>
                          <a:spcPct val="120000"/>
                        </a:lnSpc>
                        <a:spcAft>
                          <a:spcPts val="600"/>
                        </a:spcAft>
                      </a:pPr>
                      <a:r>
                        <a:rPr lang="vi-VN" sz="1800" b="1" i="0">
                          <a:effectLst/>
                          <a:latin typeface="#9Slide03 Oswald Light" panose="00000400000000000000" pitchFamily="2" charset="0"/>
                          <a:ea typeface="Times New Roman" panose="02020603050405020304" pitchFamily="18" charset="0"/>
                          <a:cs typeface="Times New Roman" panose="02020603050405020304" pitchFamily="18" charset="0"/>
                        </a:rPr>
                        <a:t>Xu hướng</a:t>
                      </a:r>
                      <a:endParaRPr lang="en-US" sz="1800" i="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0" marR="57150" indent="15240" algn="ctr">
                        <a:lnSpc>
                          <a:spcPct val="120000"/>
                        </a:lnSpc>
                        <a:spcAft>
                          <a:spcPts val="600"/>
                        </a:spcAft>
                      </a:pPr>
                      <a:r>
                        <a:rPr lang="vi-VN" sz="1800" i="0">
                          <a:effectLst/>
                          <a:latin typeface="#9Slide03 Oswald Light" panose="00000400000000000000" pitchFamily="2" charset="0"/>
                          <a:ea typeface="Times New Roman" panose="02020603050405020304" pitchFamily="18" charset="0"/>
                          <a:cs typeface="Times New Roman" panose="02020603050405020304" pitchFamily="18" charset="0"/>
                        </a:rPr>
                        <a:t>Khu vực giảm tỉ trọng</a:t>
                      </a:r>
                      <a:endParaRPr lang="en-US" sz="1800" i="0">
                        <a:effectLst/>
                        <a:latin typeface="#9Slide03 Oswald Light" panose="00000400000000000000" pitchFamily="2"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20000"/>
                        </a:lnSpc>
                        <a:spcAft>
                          <a:spcPts val="600"/>
                        </a:spcAft>
                      </a:pP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20000"/>
                        </a:lnSpc>
                        <a:spcAft>
                          <a:spcPts val="600"/>
                        </a:spcAft>
                      </a:pPr>
                      <a:endParaRPr lang="en-US" sz="180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20000"/>
                        </a:lnSpc>
                        <a:spcAft>
                          <a:spcPts val="600"/>
                        </a:spcAft>
                      </a:pPr>
                      <a:endParaRPr lang="en-US" sz="180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r>
              <a:tr h="824594">
                <a:tc vMerge="1">
                  <a:tcPr/>
                </a:tc>
                <a:tc>
                  <a:txBody>
                    <a:bodyPr/>
                    <a:lstStyle/>
                    <a:p>
                      <a:pPr marL="57150" marR="57150" indent="15240" algn="ctr">
                        <a:lnSpc>
                          <a:spcPct val="120000"/>
                        </a:lnSpc>
                        <a:spcAft>
                          <a:spcPts val="600"/>
                        </a:spcAft>
                      </a:pPr>
                      <a:r>
                        <a:rPr lang="vi-VN" sz="1800" i="0">
                          <a:effectLst/>
                          <a:latin typeface="#9Slide03 Oswald Light" panose="00000400000000000000" pitchFamily="2" charset="0"/>
                          <a:ea typeface="Times New Roman" panose="02020603050405020304" pitchFamily="18" charset="0"/>
                          <a:cs typeface="Times New Roman" panose="02020603050405020304" pitchFamily="18" charset="0"/>
                        </a:rPr>
                        <a:t>Khu vực </a:t>
                      </a:r>
                      <a:endParaRPr lang="en-US" sz="1800" i="0">
                        <a:effectLst/>
                        <a:latin typeface="#9Slide03 Oswald Light" panose="00000400000000000000" pitchFamily="2" charset="0"/>
                        <a:ea typeface="Times New Roman" panose="02020603050405020304" pitchFamily="18" charset="0"/>
                      </a:endParaRPr>
                    </a:p>
                    <a:p>
                      <a:pPr marL="57150" marR="57150" indent="15240" algn="ctr">
                        <a:lnSpc>
                          <a:spcPct val="120000"/>
                        </a:lnSpc>
                        <a:spcAft>
                          <a:spcPts val="600"/>
                        </a:spcAft>
                      </a:pPr>
                      <a:r>
                        <a:rPr lang="vi-VN" sz="1800" i="0">
                          <a:effectLst/>
                          <a:latin typeface="#9Slide03 Oswald Light" panose="00000400000000000000" pitchFamily="2" charset="0"/>
                          <a:ea typeface="Times New Roman" panose="02020603050405020304" pitchFamily="18" charset="0"/>
                          <a:cs typeface="Times New Roman" panose="02020603050405020304" pitchFamily="18" charset="0"/>
                        </a:rPr>
                        <a:t>tăng tỉ trọng</a:t>
                      </a:r>
                      <a:endParaRPr lang="en-US" sz="1800" i="0">
                        <a:effectLst/>
                        <a:latin typeface="#9Slide03 Oswald Light" panose="00000400000000000000" pitchFamily="2"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20000"/>
                        </a:lnSpc>
                        <a:spcAft>
                          <a:spcPts val="600"/>
                        </a:spcAft>
                      </a:pPr>
                      <a:endParaRPr lang="en-US" sz="180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20000"/>
                        </a:lnSpc>
                        <a:spcAft>
                          <a:spcPts val="600"/>
                        </a:spcAft>
                      </a:pP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20000"/>
                        </a:lnSpc>
                        <a:spcAft>
                          <a:spcPts val="600"/>
                        </a:spcAft>
                      </a:pPr>
                      <a:endParaRPr lang="en-US" sz="180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r>
              <a:tr h="927241">
                <a:tc gridSpan="2">
                  <a:txBody>
                    <a:bodyPr/>
                    <a:lstStyle/>
                    <a:p>
                      <a:pPr indent="180340" algn="ctr">
                        <a:lnSpc>
                          <a:spcPct val="120000"/>
                        </a:lnSpc>
                        <a:spcAft>
                          <a:spcPts val="600"/>
                        </a:spcAft>
                      </a:pPr>
                      <a:r>
                        <a:rPr lang="vi-VN" sz="1800" b="1" i="0">
                          <a:effectLst/>
                          <a:latin typeface="#9Slide03 Oswald Light" panose="00000400000000000000" pitchFamily="2" charset="0"/>
                          <a:ea typeface="Times New Roman" panose="02020603050405020304" pitchFamily="18" charset="0"/>
                          <a:cs typeface="Times New Roman" panose="02020603050405020304" pitchFamily="18" charset="0"/>
                        </a:rPr>
                        <a:t>Khu vực </a:t>
                      </a:r>
                      <a:endParaRPr lang="en-US" sz="1800" i="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vi-VN" sz="1800" b="1" i="0">
                          <a:effectLst/>
                          <a:latin typeface="#9Slide03 Oswald Light" panose="00000400000000000000" pitchFamily="2" charset="0"/>
                          <a:ea typeface="Times New Roman" panose="02020603050405020304" pitchFamily="18" charset="0"/>
                          <a:cs typeface="Times New Roman" panose="02020603050405020304" pitchFamily="18" charset="0"/>
                        </a:rPr>
                        <a:t>chiếm ưu thế</a:t>
                      </a:r>
                      <a:endParaRPr lang="en-US" sz="1800" i="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cPr/>
                </a:tc>
                <a:tc>
                  <a:txBody>
                    <a:bodyPr/>
                    <a:lstStyle/>
                    <a:p>
                      <a:pPr indent="180340" algn="just">
                        <a:lnSpc>
                          <a:spcPct val="120000"/>
                        </a:lnSpc>
                        <a:spcAft>
                          <a:spcPts val="600"/>
                        </a:spcAft>
                      </a:pPr>
                      <a:endParaRPr lang="en-US" sz="180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20000"/>
                        </a:lnSpc>
                        <a:spcAft>
                          <a:spcPts val="600"/>
                        </a:spcAft>
                      </a:pP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20000"/>
                        </a:lnSpc>
                        <a:spcAft>
                          <a:spcPts val="600"/>
                        </a:spcAft>
                      </a:pPr>
                      <a:endParaRPr lang="en-US" sz="180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r>
              <a:tr h="472174">
                <a:tc gridSpan="2">
                  <a:txBody>
                    <a:bodyPr/>
                    <a:lstStyle/>
                    <a:p>
                      <a:pPr indent="180340" algn="just">
                        <a:lnSpc>
                          <a:spcPct val="120000"/>
                        </a:lnSpc>
                        <a:spcAft>
                          <a:spcPts val="600"/>
                        </a:spcAft>
                      </a:pPr>
                      <a:r>
                        <a:rPr lang="vi-VN" sz="1800" b="1" i="0" dirty="0">
                          <a:effectLst/>
                          <a:latin typeface="#9Slide03 Oswald Light" panose="00000400000000000000" pitchFamily="2" charset="0"/>
                          <a:ea typeface="Times New Roman" panose="02020603050405020304" pitchFamily="18" charset="0"/>
                          <a:cs typeface="Times New Roman" panose="02020603050405020304" pitchFamily="18" charset="0"/>
                        </a:rPr>
                        <a:t>Nguyên nhân</a:t>
                      </a:r>
                      <a:endParaRPr lang="en-US" sz="1800" i="0" dirty="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cPr/>
                </a:tc>
                <a:tc>
                  <a:txBody>
                    <a:bodyPr/>
                    <a:lstStyle/>
                    <a:p>
                      <a:pPr indent="180340" algn="just">
                        <a:lnSpc>
                          <a:spcPct val="120000"/>
                        </a:lnSpc>
                        <a:spcAft>
                          <a:spcPts val="600"/>
                        </a:spcAft>
                      </a:pP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20000"/>
                        </a:lnSpc>
                        <a:spcAft>
                          <a:spcPts val="600"/>
                        </a:spcAft>
                      </a:pP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20000"/>
                        </a:lnSpc>
                        <a:spcAft>
                          <a:spcPts val="600"/>
                        </a:spcAft>
                      </a:pP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r>
            </a:tbl>
          </a:graphicData>
        </a:graphic>
      </p:graphicFrame>
      <p:sp>
        <p:nvSpPr>
          <p:cNvPr id="4" name="TextBox 3"/>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64237" y="3803867"/>
            <a:ext cx="1894586" cy="2566586"/>
          </a:xfrm>
          <a:prstGeom prst="rect">
            <a:avLst/>
          </a:prstGeom>
          <a:ln>
            <a:noFill/>
          </a:ln>
          <a:effectLst>
            <a:outerShdw blurRad="292100" dist="139700" dir="2700000" algn="tl" rotWithShape="0">
              <a:srgbClr val="333333">
                <a:alpha val="65000"/>
              </a:srgbClr>
            </a:outerShdw>
          </a:effectLst>
        </p:spPr>
      </p:pic>
      <p:sp>
        <p:nvSpPr>
          <p:cNvPr id="80" name="Freeform 55"/>
          <p:cNvSpPr/>
          <p:nvPr/>
        </p:nvSpPr>
        <p:spPr>
          <a:xfrm rot="21165849">
            <a:off x="-2575550" y="1869261"/>
            <a:ext cx="1827763" cy="1717933"/>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33" name="Rectangle: Rounded Corners 132"/>
          <p:cNvSpPr/>
          <p:nvPr/>
        </p:nvSpPr>
        <p:spPr>
          <a:xfrm>
            <a:off x="519923" y="1044331"/>
            <a:ext cx="3000517" cy="1573139"/>
          </a:xfrm>
          <a:prstGeom prst="roundRect">
            <a:avLst/>
          </a:prstGeom>
          <a:solidFill>
            <a:srgbClr val="9ACCEB"/>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20320" indent="180340" algn="just">
              <a:lnSpc>
                <a:spcPct val="110000"/>
              </a:lnSpc>
              <a:spcBef>
                <a:spcPts val="600"/>
              </a:spcBef>
              <a:spcAft>
                <a:spcPts val="600"/>
              </a:spcAft>
            </a:pPr>
            <a:endParaRPr lang="en-US" dirty="0">
              <a:effectLst/>
              <a:latin typeface="#9Slide03 Oswald Light" panose="00000400000000000000" pitchFamily="2" charset="0"/>
              <a:ea typeface="Times New Roman" panose="02020603050405020304" pitchFamily="18" charset="0"/>
              <a:cs typeface="Times New Roman" panose="02020603050405020304" pitchFamily="18" charset="0"/>
            </a:endParaRPr>
          </a:p>
          <a:p>
            <a:pPr marR="20320" algn="just">
              <a:lnSpc>
                <a:spcPct val="110000"/>
              </a:lnSpc>
              <a:spcBef>
                <a:spcPts val="600"/>
              </a:spcBef>
              <a:spcAft>
                <a:spcPts val="600"/>
              </a:spcAft>
            </a:pPr>
            <a:r>
              <a:rPr lang="en-US" sz="2800" dirty="0">
                <a:solidFill>
                  <a:srgbClr val="00206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9Slide03 Oswald Light" panose="00000400000000000000" pitchFamily="2" charset="0"/>
                <a:ea typeface="Times New Roman" panose="02020603050405020304" pitchFamily="18" charset="0"/>
                <a:cs typeface="Times New Roman" panose="02020603050405020304" pitchFamily="18" charset="0"/>
              </a:rPr>
              <a:t>Thảo</a:t>
            </a:r>
            <a:r>
              <a:rPr lang="en-US" sz="2800" dirty="0" smtClean="0">
                <a:solidFill>
                  <a:srgbClr val="00206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9Slide03 Oswald Light" panose="00000400000000000000" pitchFamily="2" charset="0"/>
                <a:ea typeface="Times New Roman" panose="02020603050405020304" pitchFamily="18" charset="0"/>
                <a:cs typeface="Times New Roman" panose="02020603050405020304" pitchFamily="18" charset="0"/>
              </a:rPr>
              <a:t>luận</a:t>
            </a:r>
            <a:r>
              <a:rPr lang="en-US" sz="2800" dirty="0" smtClean="0">
                <a:solidFill>
                  <a:srgbClr val="00206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9Slide03 Oswald Light" panose="00000400000000000000" pitchFamily="2" charset="0"/>
                <a:ea typeface="Times New Roman" panose="02020603050405020304" pitchFamily="18" charset="0"/>
                <a:cs typeface="Times New Roman" panose="02020603050405020304" pitchFamily="18" charset="0"/>
              </a:rPr>
              <a:t>nhóm</a:t>
            </a:r>
            <a:endParaRPr lang="en-US" sz="2800" dirty="0">
              <a:solidFill>
                <a:srgbClr val="002060"/>
              </a:solidFill>
              <a:effectLst/>
              <a:latin typeface="#9Slide03 Oswald Light" panose="00000400000000000000" pitchFamily="2" charset="0"/>
              <a:ea typeface="Times New Roman" panose="02020603050405020304" pitchFamily="18" charset="0"/>
            </a:endParaRPr>
          </a:p>
        </p:txBody>
      </p:sp>
      <p:cxnSp>
        <p:nvCxnSpPr>
          <p:cNvPr id="137" name="Straight Connector 136"/>
          <p:cNvCxnSpPr/>
          <p:nvPr/>
        </p:nvCxnSpPr>
        <p:spPr>
          <a:xfrm>
            <a:off x="488351" y="1577302"/>
            <a:ext cx="30320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243020" y="1081664"/>
            <a:ext cx="3234806" cy="523220"/>
          </a:xfrm>
          <a:prstGeom prst="rect">
            <a:avLst/>
          </a:prstGeom>
          <a:noFill/>
        </p:spPr>
        <p:txBody>
          <a:bodyPr wrap="square">
            <a:spAutoFit/>
          </a:bodyPr>
          <a:lstStyle/>
          <a:p>
            <a:pPr algn="ctr"/>
            <a:r>
              <a:rPr lang="en-US" sz="2800" b="1" i="0" dirty="0">
                <a:solidFill>
                  <a:srgbClr val="FF0000"/>
                </a:solidFill>
                <a:effectLst/>
                <a:latin typeface="#9Slide03 Oswald Light" panose="00000400000000000000" pitchFamily="2" charset="0"/>
              </a:rPr>
              <a:t> 2. </a:t>
            </a:r>
            <a:r>
              <a:rPr lang="en-US" sz="2800" b="1" dirty="0" err="1">
                <a:solidFill>
                  <a:srgbClr val="FF0000"/>
                </a:solidFill>
                <a:latin typeface="#9Slide03 Oswald Light" panose="00000400000000000000" pitchFamily="2" charset="0"/>
              </a:rPr>
              <a:t>Sử</a:t>
            </a:r>
            <a:r>
              <a:rPr lang="en-US" sz="2800" b="1" dirty="0">
                <a:solidFill>
                  <a:srgbClr val="FF0000"/>
                </a:solidFill>
                <a:latin typeface="#9Slide03 Oswald Light" panose="00000400000000000000" pitchFamily="2" charset="0"/>
              </a:rPr>
              <a:t> </a:t>
            </a:r>
            <a:r>
              <a:rPr lang="en-US" sz="2800" b="1" dirty="0" err="1">
                <a:solidFill>
                  <a:srgbClr val="FF0000"/>
                </a:solidFill>
                <a:latin typeface="#9Slide03 Oswald Light" panose="00000400000000000000" pitchFamily="2" charset="0"/>
              </a:rPr>
              <a:t>dụng</a:t>
            </a:r>
            <a:r>
              <a:rPr lang="en-US" sz="2800" b="1" dirty="0">
                <a:solidFill>
                  <a:srgbClr val="FF0000"/>
                </a:solidFill>
                <a:latin typeface="#9Slide03 Oswald Light" panose="00000400000000000000" pitchFamily="2" charset="0"/>
              </a:rPr>
              <a:t> </a:t>
            </a:r>
            <a:r>
              <a:rPr lang="en-US" sz="2800" b="1" dirty="0" err="1">
                <a:solidFill>
                  <a:srgbClr val="FF0000"/>
                </a:solidFill>
                <a:latin typeface="#9Slide03 Oswald Light" panose="00000400000000000000" pitchFamily="2" charset="0"/>
              </a:rPr>
              <a:t>lao</a:t>
            </a:r>
            <a:r>
              <a:rPr lang="en-US" sz="2800" b="1" dirty="0">
                <a:solidFill>
                  <a:srgbClr val="FF0000"/>
                </a:solidFill>
                <a:latin typeface="#9Slide03 Oswald Light" panose="00000400000000000000" pitchFamily="2" charset="0"/>
              </a:rPr>
              <a:t> </a:t>
            </a:r>
            <a:r>
              <a:rPr lang="en-US" sz="2800" b="1" dirty="0" err="1">
                <a:solidFill>
                  <a:srgbClr val="FF0000"/>
                </a:solidFill>
                <a:latin typeface="#9Slide03 Oswald Light" panose="00000400000000000000" pitchFamily="2" charset="0"/>
              </a:rPr>
              <a:t>động</a:t>
            </a:r>
            <a:endParaRPr lang="en-US" sz="2800" dirty="0">
              <a:solidFill>
                <a:srgbClr val="FF0000"/>
              </a:solidFill>
              <a:latin typeface="#9Slide03 Oswald Light" panose="00000400000000000000" pitchFamily="2" charset="0"/>
            </a:endParaRPr>
          </a:p>
        </p:txBody>
      </p:sp>
      <p:sp>
        <p:nvSpPr>
          <p:cNvPr id="13" name="Rectangle: Single Corner Snipped 12"/>
          <p:cNvSpPr/>
          <p:nvPr/>
        </p:nvSpPr>
        <p:spPr>
          <a:xfrm>
            <a:off x="0" y="72580"/>
            <a:ext cx="2024744" cy="601335"/>
          </a:xfrm>
          <a:prstGeom prst="snip1Rect">
            <a:avLst>
              <a:gd name="adj" fmla="val 2550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bg1"/>
                </a:solidFill>
                <a:latin typeface="#9Slide03 Bebas Neue Bold" panose="020B0606020202050201" pitchFamily="34" charset="0"/>
              </a:rPr>
              <a:t>I. DÂN SỐ</a:t>
            </a:r>
            <a:endParaRPr lang="en-US" sz="3200" dirty="0">
              <a:solidFill>
                <a:schemeClr val="bg1"/>
              </a:solidFill>
              <a:latin typeface="#9Slide03 Bebas Neue Bold" panose="020B0606020202050201" pitchFamily="34" charset="0"/>
            </a:endParaRPr>
          </a:p>
        </p:txBody>
      </p:sp>
      <p:sp>
        <p:nvSpPr>
          <p:cNvPr id="14" name="Rectangle: Single Corner Snipped 13"/>
          <p:cNvSpPr/>
          <p:nvPr/>
        </p:nvSpPr>
        <p:spPr>
          <a:xfrm>
            <a:off x="2276335" y="0"/>
            <a:ext cx="2206552" cy="673916"/>
          </a:xfrm>
          <a:prstGeom prst="snip1Rect">
            <a:avLst>
              <a:gd name="adj" fmla="val 25507"/>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chemeClr val="bg1"/>
                </a:solidFill>
                <a:latin typeface="#9Slide03 Bebas Neue Bold" panose="020B0606020202050201" pitchFamily="34" charset="0"/>
              </a:rPr>
              <a:t>II. LAO ĐỘNG</a:t>
            </a:r>
            <a:endParaRPr lang="en-US" sz="4000" dirty="0">
              <a:solidFill>
                <a:schemeClr val="bg1"/>
              </a:solidFill>
              <a:latin typeface="#9Slide03 Bebas Neue Bold" panose="020B0606020202050201" pitchFamily="34" charset="0"/>
            </a:endParaRPr>
          </a:p>
        </p:txBody>
      </p:sp>
      <p:sp>
        <p:nvSpPr>
          <p:cNvPr id="20" name="Rectangle: Single Corner Snipped 19"/>
          <p:cNvSpPr/>
          <p:nvPr/>
        </p:nvSpPr>
        <p:spPr>
          <a:xfrm>
            <a:off x="9054686" y="72581"/>
            <a:ext cx="3002331" cy="573295"/>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
        <p:nvSpPr>
          <p:cNvPr id="3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45"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dirty="0"/>
          </a:p>
        </p:txBody>
      </p:sp>
      <p:pic>
        <p:nvPicPr>
          <p:cNvPr id="19" name="Picture 18" descr="A cartoon of a brain&#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573165" y="1031460"/>
            <a:ext cx="1826118" cy="1459068"/>
          </a:xfrm>
          <a:prstGeom prst="rect">
            <a:avLst/>
          </a:prstGeom>
        </p:spPr>
      </p:pic>
      <p:pic>
        <p:nvPicPr>
          <p:cNvPr id="23" name="Picture 22"/>
          <p:cNvPicPr>
            <a:picLocks noChangeAspect="1"/>
          </p:cNvPicPr>
          <p:nvPr/>
        </p:nvPicPr>
        <p:blipFill>
          <a:blip r:embed="rId7"/>
          <a:stretch>
            <a:fillRect/>
          </a:stretch>
        </p:blipFill>
        <p:spPr>
          <a:xfrm>
            <a:off x="11353800" y="6039805"/>
            <a:ext cx="921026" cy="804703"/>
          </a:xfrm>
          <a:prstGeom prst="rect">
            <a:avLst/>
          </a:prstGeom>
        </p:spPr>
      </p:pic>
      <p:grpSp>
        <p:nvGrpSpPr>
          <p:cNvPr id="10" name="Group 44"/>
          <p:cNvGrpSpPr/>
          <p:nvPr/>
        </p:nvGrpSpPr>
        <p:grpSpPr>
          <a:xfrm>
            <a:off x="121189" y="2431759"/>
            <a:ext cx="476316" cy="453632"/>
            <a:chOff x="0" y="0"/>
            <a:chExt cx="812800" cy="812800"/>
          </a:xfrm>
          <a:solidFill>
            <a:srgbClr val="95C5E3"/>
          </a:solidFill>
          <a:scene3d>
            <a:camera prst="orthographicFront">
              <a:rot lat="0" lon="0" rev="0"/>
            </a:camera>
            <a:lightRig rig="brightRoom" dir="t">
              <a:rot lat="0" lon="0" rev="600000"/>
            </a:lightRig>
          </a:scene3d>
        </p:grpSpPr>
        <p:sp>
          <p:nvSpPr>
            <p:cNvPr id="11"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9050" cap="sq">
              <a:noFill/>
              <a:miter/>
            </a:ln>
            <a:effectLst>
              <a:outerShdw blurRad="57785" dist="33020" dir="3180000" algn="ctr">
                <a:srgbClr val="000000">
                  <a:alpha val="30000"/>
                </a:srgbClr>
              </a:outerShdw>
            </a:effectLst>
            <a:sp3d prstMaterial="metal">
              <a:bevelT w="38100" h="57150" prst="angle"/>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5" name="TextBox 46"/>
            <p:cNvSpPr txBox="1"/>
            <p:nvPr/>
          </p:nvSpPr>
          <p:spPr>
            <a:xfrm>
              <a:off x="76200" y="28575"/>
              <a:ext cx="660400" cy="708025"/>
            </a:xfrm>
            <a:prstGeom prst="rect">
              <a:avLst/>
            </a:prstGeom>
            <a:noFill/>
            <a:ln>
              <a:noFill/>
            </a:ln>
            <a:effectLst>
              <a:outerShdw blurRad="57785" dist="33020" dir="3180000" algn="ctr">
                <a:srgbClr val="000000">
                  <a:alpha val="30000"/>
                </a:srgbClr>
              </a:outerShdw>
            </a:effectLst>
            <a:sp3d prstMaterial="metal">
              <a:bevelT w="38100" h="57150" prst="angle"/>
            </a:sp3d>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30" name="TextBox 29"/>
          <p:cNvSpPr txBox="1"/>
          <p:nvPr/>
        </p:nvSpPr>
        <p:spPr>
          <a:xfrm>
            <a:off x="7128679" y="1002416"/>
            <a:ext cx="3234806" cy="461665"/>
          </a:xfrm>
          <a:prstGeom prst="rect">
            <a:avLst/>
          </a:prstGeom>
          <a:noFill/>
        </p:spPr>
        <p:txBody>
          <a:bodyPr wrap="square">
            <a:spAutoFit/>
          </a:bodyPr>
          <a:lstStyle/>
          <a:p>
            <a:pPr algn="ctr"/>
            <a:r>
              <a:rPr lang="en-US" sz="2400" b="1" i="0" dirty="0">
                <a:solidFill>
                  <a:srgbClr val="FF0000"/>
                </a:solidFill>
                <a:effectLst/>
                <a:latin typeface="#9Slide03 Oswald Light" panose="00000400000000000000" pitchFamily="2" charset="0"/>
              </a:rPr>
              <a:t> </a:t>
            </a:r>
            <a:r>
              <a:rPr lang="en-US" sz="2400" b="1" dirty="0">
                <a:solidFill>
                  <a:srgbClr val="FF0000"/>
                </a:solidFill>
                <a:latin typeface="#9Slide03 Oswald Light" panose="00000400000000000000" pitchFamily="2" charset="0"/>
              </a:rPr>
              <a:t>PHIẾU HỌC TẬP 2</a:t>
            </a:r>
            <a:endParaRPr lang="en-US" sz="2400" dirty="0">
              <a:solidFill>
                <a:srgbClr val="FF0000"/>
              </a:solidFill>
              <a:latin typeface="#9Slide03 Oswald Light" panose="000004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664237" y="3803867"/>
            <a:ext cx="1894586" cy="2566586"/>
          </a:xfrm>
          <a:prstGeom prst="rect">
            <a:avLst/>
          </a:prstGeom>
          <a:ln>
            <a:noFill/>
          </a:ln>
          <a:effectLst>
            <a:outerShdw blurRad="292100" dist="139700" dir="2700000" algn="tl" rotWithShape="0">
              <a:srgbClr val="333333">
                <a:alpha val="65000"/>
              </a:srgbClr>
            </a:outerShdw>
          </a:effectLst>
        </p:spPr>
      </p:pic>
      <p:sp>
        <p:nvSpPr>
          <p:cNvPr id="80" name="Freeform 55"/>
          <p:cNvSpPr/>
          <p:nvPr/>
        </p:nvSpPr>
        <p:spPr>
          <a:xfrm rot="21165849">
            <a:off x="-2575550" y="1869261"/>
            <a:ext cx="1827763" cy="1717933"/>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33" name="Rectangle: Rounded Corners 132"/>
          <p:cNvSpPr/>
          <p:nvPr/>
        </p:nvSpPr>
        <p:spPr>
          <a:xfrm>
            <a:off x="504815" y="918924"/>
            <a:ext cx="4578745" cy="2672052"/>
          </a:xfrm>
          <a:prstGeom prst="roundRect">
            <a:avLst/>
          </a:prstGeom>
          <a:solidFill>
            <a:srgbClr val="9ACCEB"/>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20320" indent="180340" algn="just">
              <a:lnSpc>
                <a:spcPct val="110000"/>
              </a:lnSpc>
              <a:spcBef>
                <a:spcPts val="600"/>
              </a:spcBef>
              <a:spcAft>
                <a:spcPts val="600"/>
              </a:spcAft>
            </a:pPr>
            <a:endParaRPr lang="en-US" dirty="0">
              <a:effectLst/>
              <a:latin typeface="#9Slide03 Oswald Light" panose="00000400000000000000" pitchFamily="2" charset="0"/>
              <a:ea typeface="Times New Roman" panose="02020603050405020304" pitchFamily="18" charset="0"/>
              <a:cs typeface="Times New Roman" panose="02020603050405020304" pitchFamily="18" charset="0"/>
            </a:endParaRPr>
          </a:p>
          <a:p>
            <a:pPr marR="20320" indent="180340" algn="just">
              <a:lnSpc>
                <a:spcPct val="110000"/>
              </a:lnSpc>
              <a:spcBef>
                <a:spcPts val="600"/>
              </a:spcBef>
              <a:spcAft>
                <a:spcPts val="600"/>
              </a:spcAft>
            </a:pPr>
            <a:r>
              <a:rPr lang="vi-VN"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Bước 1: Cá nhân đọc thông tin và ghi vào giấy </a:t>
            </a:r>
            <a:r>
              <a:rPr lang="vi-VN" dirty="0" err="1">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note</a:t>
            </a:r>
            <a:r>
              <a:rPr lang="vi-VN"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cá nhân.</a:t>
            </a:r>
            <a:endParaRPr lang="vi-VN"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endParaRPr>
          </a:p>
          <a:p>
            <a:pPr marR="20320" indent="180340" algn="just">
              <a:lnSpc>
                <a:spcPct val="110000"/>
              </a:lnSpc>
              <a:spcBef>
                <a:spcPts val="600"/>
              </a:spcBef>
              <a:spcAft>
                <a:spcPts val="600"/>
              </a:spcAft>
            </a:pPr>
            <a:r>
              <a:rPr lang="vi-VN"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Bước 2: Cá nhân chia sẻ và dán </a:t>
            </a:r>
            <a:r>
              <a:rPr lang="vi-VN" dirty="0" err="1">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note</a:t>
            </a:r>
            <a:r>
              <a:rPr lang="vi-VN"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vào vị trí xung quanh PHT.</a:t>
            </a:r>
            <a:endParaRPr lang="vi-VN"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endParaRPr>
          </a:p>
          <a:p>
            <a:pPr marR="20320" indent="180340" algn="just">
              <a:lnSpc>
                <a:spcPct val="110000"/>
              </a:lnSpc>
              <a:spcBef>
                <a:spcPts val="600"/>
              </a:spcBef>
              <a:spcAft>
                <a:spcPts val="600"/>
              </a:spcAft>
            </a:pPr>
            <a:r>
              <a:rPr lang="vi-VN" dirty="0">
                <a:solidFill>
                  <a:schemeClr val="tx1"/>
                </a:solidFill>
                <a:effectLst/>
                <a:latin typeface="#9Slide03 Oswald Light" panose="00000400000000000000" pitchFamily="2" charset="0"/>
                <a:ea typeface="Times New Roman" panose="02020603050405020304" pitchFamily="18" charset="0"/>
                <a:cs typeface="Times New Roman" panose="02020603050405020304" pitchFamily="18" charset="0"/>
              </a:rPr>
              <a:t>- Bước 3: Nhóm thống nhất ghi vào PHT của nhóm</a:t>
            </a:r>
            <a:r>
              <a:rPr lang="vi-VN" dirty="0">
                <a:effectLst/>
                <a:latin typeface="#9Slide03 Oswald Light" panose="00000400000000000000" pitchFamily="2" charset="0"/>
                <a:ea typeface="Times New Roman" panose="02020603050405020304" pitchFamily="18" charset="0"/>
                <a:cs typeface="Times New Roman" panose="02020603050405020304" pitchFamily="18" charset="0"/>
              </a:rPr>
              <a:t>.</a:t>
            </a:r>
            <a:endParaRPr lang="vi-VN" dirty="0">
              <a:effectLst/>
              <a:latin typeface="#9Slide03 Oswald Light" panose="00000400000000000000" pitchFamily="2" charset="0"/>
              <a:ea typeface="Times New Roman" panose="02020603050405020304" pitchFamily="18" charset="0"/>
              <a:cs typeface="Times New Roman" panose="02020603050405020304" pitchFamily="18" charset="0"/>
            </a:endParaRPr>
          </a:p>
        </p:txBody>
      </p:sp>
      <p:cxnSp>
        <p:nvCxnSpPr>
          <p:cNvPr id="137" name="Straight Connector 136"/>
          <p:cNvCxnSpPr/>
          <p:nvPr/>
        </p:nvCxnSpPr>
        <p:spPr>
          <a:xfrm>
            <a:off x="519922" y="1407482"/>
            <a:ext cx="457874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1604535" y="958279"/>
            <a:ext cx="2409520" cy="461665"/>
          </a:xfrm>
          <a:prstGeom prst="rect">
            <a:avLst/>
          </a:prstGeom>
          <a:noFill/>
        </p:spPr>
        <p:txBody>
          <a:bodyPr wrap="square">
            <a:spAutoFit/>
          </a:bodyPr>
          <a:lstStyle/>
          <a:p>
            <a:pPr algn="ctr"/>
            <a:r>
              <a:rPr lang="en-US" sz="2400" b="1" i="0" dirty="0">
                <a:solidFill>
                  <a:srgbClr val="FF0000"/>
                </a:solidFill>
                <a:effectLst/>
                <a:latin typeface="#9Slide03 Oswald Light" panose="00000400000000000000" pitchFamily="2" charset="0"/>
              </a:rPr>
              <a:t> 2. </a:t>
            </a:r>
            <a:r>
              <a:rPr lang="en-US" sz="2400" b="1" dirty="0" err="1">
                <a:solidFill>
                  <a:srgbClr val="FF0000"/>
                </a:solidFill>
                <a:latin typeface="#9Slide03 Oswald Light" panose="00000400000000000000" pitchFamily="2" charset="0"/>
              </a:rPr>
              <a:t>Sử</a:t>
            </a:r>
            <a:r>
              <a:rPr lang="en-US" sz="2400" b="1" dirty="0">
                <a:solidFill>
                  <a:srgbClr val="FF0000"/>
                </a:solidFill>
                <a:latin typeface="#9Slide03 Oswald Light" panose="00000400000000000000" pitchFamily="2" charset="0"/>
              </a:rPr>
              <a:t> </a:t>
            </a:r>
            <a:r>
              <a:rPr lang="en-US" sz="2400" b="1" dirty="0" err="1">
                <a:solidFill>
                  <a:srgbClr val="FF0000"/>
                </a:solidFill>
                <a:latin typeface="#9Slide03 Oswald Light" panose="00000400000000000000" pitchFamily="2" charset="0"/>
              </a:rPr>
              <a:t>dụng</a:t>
            </a:r>
            <a:r>
              <a:rPr lang="en-US" sz="2400" b="1" dirty="0">
                <a:solidFill>
                  <a:srgbClr val="FF0000"/>
                </a:solidFill>
                <a:latin typeface="#9Slide03 Oswald Light" panose="00000400000000000000" pitchFamily="2" charset="0"/>
              </a:rPr>
              <a:t> </a:t>
            </a:r>
            <a:r>
              <a:rPr lang="en-US" sz="2400" b="1" dirty="0" err="1">
                <a:solidFill>
                  <a:srgbClr val="FF0000"/>
                </a:solidFill>
                <a:latin typeface="#9Slide03 Oswald Light" panose="00000400000000000000" pitchFamily="2" charset="0"/>
              </a:rPr>
              <a:t>lao</a:t>
            </a:r>
            <a:r>
              <a:rPr lang="en-US" sz="2400" b="1" dirty="0">
                <a:solidFill>
                  <a:srgbClr val="FF0000"/>
                </a:solidFill>
                <a:latin typeface="#9Slide03 Oswald Light" panose="00000400000000000000" pitchFamily="2" charset="0"/>
              </a:rPr>
              <a:t> </a:t>
            </a:r>
            <a:r>
              <a:rPr lang="en-US" sz="2400" b="1" dirty="0" err="1">
                <a:solidFill>
                  <a:srgbClr val="FF0000"/>
                </a:solidFill>
                <a:latin typeface="#9Slide03 Oswald Light" panose="00000400000000000000" pitchFamily="2" charset="0"/>
              </a:rPr>
              <a:t>động</a:t>
            </a:r>
            <a:endParaRPr lang="en-US" sz="2400" dirty="0">
              <a:solidFill>
                <a:srgbClr val="FF0000"/>
              </a:solidFill>
              <a:latin typeface="#9Slide03 Oswald Light" panose="00000400000000000000" pitchFamily="2" charset="0"/>
            </a:endParaRPr>
          </a:p>
        </p:txBody>
      </p:sp>
      <p:sp>
        <p:nvSpPr>
          <p:cNvPr id="13" name="Rectangle: Single Corner Snipped 12"/>
          <p:cNvSpPr/>
          <p:nvPr/>
        </p:nvSpPr>
        <p:spPr>
          <a:xfrm>
            <a:off x="0" y="72580"/>
            <a:ext cx="2024744" cy="601335"/>
          </a:xfrm>
          <a:prstGeom prst="snip1Rect">
            <a:avLst>
              <a:gd name="adj" fmla="val 2550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bg1"/>
                </a:solidFill>
                <a:latin typeface="#9Slide03 Bebas Neue Bold" panose="020B0606020202050201" pitchFamily="34" charset="0"/>
              </a:rPr>
              <a:t>I. DÂN SỐ</a:t>
            </a:r>
            <a:endParaRPr lang="en-US" sz="3200" dirty="0">
              <a:solidFill>
                <a:schemeClr val="bg1"/>
              </a:solidFill>
              <a:latin typeface="#9Slide03 Bebas Neue Bold" panose="020B0606020202050201" pitchFamily="34" charset="0"/>
            </a:endParaRPr>
          </a:p>
        </p:txBody>
      </p:sp>
      <p:sp>
        <p:nvSpPr>
          <p:cNvPr id="14" name="Rectangle: Single Corner Snipped 13"/>
          <p:cNvSpPr/>
          <p:nvPr/>
        </p:nvSpPr>
        <p:spPr>
          <a:xfrm>
            <a:off x="2276335" y="0"/>
            <a:ext cx="2206552" cy="673916"/>
          </a:xfrm>
          <a:prstGeom prst="snip1Rect">
            <a:avLst>
              <a:gd name="adj" fmla="val 25507"/>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chemeClr val="bg1"/>
                </a:solidFill>
                <a:latin typeface="#9Slide03 Bebas Neue Bold" panose="020B0606020202050201" pitchFamily="34" charset="0"/>
              </a:rPr>
              <a:t>II. LAO ĐỘNG</a:t>
            </a:r>
            <a:endParaRPr lang="en-US" sz="4000" dirty="0">
              <a:solidFill>
                <a:schemeClr val="bg1"/>
              </a:solidFill>
              <a:latin typeface="#9Slide03 Bebas Neue Bold" panose="020B0606020202050201" pitchFamily="34" charset="0"/>
            </a:endParaRPr>
          </a:p>
        </p:txBody>
      </p:sp>
      <p:sp>
        <p:nvSpPr>
          <p:cNvPr id="20" name="Rectangle: Single Corner Snipped 19"/>
          <p:cNvSpPr/>
          <p:nvPr/>
        </p:nvSpPr>
        <p:spPr>
          <a:xfrm>
            <a:off x="9054686" y="72581"/>
            <a:ext cx="3002331" cy="573295"/>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
        <p:nvSpPr>
          <p:cNvPr id="45"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dirty="0"/>
          </a:p>
        </p:txBody>
      </p:sp>
      <p:pic>
        <p:nvPicPr>
          <p:cNvPr id="19" name="Picture 18" descr="A cartoon of a brain&#10;&#10;Description automatically generated"/>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2573165" y="1031460"/>
            <a:ext cx="1826118" cy="1459068"/>
          </a:xfrm>
          <a:prstGeom prst="rect">
            <a:avLst/>
          </a:prstGeom>
        </p:spPr>
      </p:pic>
      <p:pic>
        <p:nvPicPr>
          <p:cNvPr id="23" name="Picture 22"/>
          <p:cNvPicPr>
            <a:picLocks noChangeAspect="1"/>
          </p:cNvPicPr>
          <p:nvPr/>
        </p:nvPicPr>
        <p:blipFill>
          <a:blip r:embed="rId10"/>
          <a:stretch>
            <a:fillRect/>
          </a:stretch>
        </p:blipFill>
        <p:spPr>
          <a:xfrm flipH="1">
            <a:off x="65166" y="6059528"/>
            <a:ext cx="879298" cy="804703"/>
          </a:xfrm>
          <a:prstGeom prst="rect">
            <a:avLst/>
          </a:prstGeom>
        </p:spPr>
      </p:pic>
      <p:grpSp>
        <p:nvGrpSpPr>
          <p:cNvPr id="10" name="Group 44"/>
          <p:cNvGrpSpPr/>
          <p:nvPr/>
        </p:nvGrpSpPr>
        <p:grpSpPr>
          <a:xfrm>
            <a:off x="121189" y="2144373"/>
            <a:ext cx="476316" cy="453632"/>
            <a:chOff x="0" y="0"/>
            <a:chExt cx="812800" cy="812800"/>
          </a:xfrm>
          <a:solidFill>
            <a:srgbClr val="95C5E3"/>
          </a:solidFill>
          <a:scene3d>
            <a:camera prst="orthographicFront">
              <a:rot lat="0" lon="0" rev="0"/>
            </a:camera>
            <a:lightRig rig="brightRoom" dir="t">
              <a:rot lat="0" lon="0" rev="600000"/>
            </a:lightRig>
          </a:scene3d>
        </p:grpSpPr>
        <p:sp>
          <p:nvSpPr>
            <p:cNvPr id="11"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9050" cap="sq">
              <a:noFill/>
              <a:miter/>
            </a:ln>
            <a:effectLst>
              <a:outerShdw blurRad="57785" dist="33020" dir="3180000" algn="ctr">
                <a:srgbClr val="000000">
                  <a:alpha val="30000"/>
                </a:srgbClr>
              </a:outerShdw>
            </a:effectLst>
            <a:sp3d prstMaterial="metal">
              <a:bevelT w="38100" h="57150" prst="angle"/>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5" name="TextBox 46"/>
            <p:cNvSpPr txBox="1"/>
            <p:nvPr/>
          </p:nvSpPr>
          <p:spPr>
            <a:xfrm>
              <a:off x="76200" y="28575"/>
              <a:ext cx="660400" cy="708025"/>
            </a:xfrm>
            <a:prstGeom prst="rect">
              <a:avLst/>
            </a:prstGeom>
            <a:noFill/>
            <a:ln>
              <a:noFill/>
            </a:ln>
            <a:effectLst>
              <a:outerShdw blurRad="57785" dist="33020" dir="3180000" algn="ctr">
                <a:srgbClr val="000000">
                  <a:alpha val="30000"/>
                </a:srgbClr>
              </a:outerShdw>
            </a:effectLst>
            <a:sp3d prstMaterial="metal">
              <a:bevelT w="38100" h="57150" prst="angle"/>
            </a:sp3d>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37" name="Group 36"/>
          <p:cNvGrpSpPr/>
          <p:nvPr/>
        </p:nvGrpSpPr>
        <p:grpSpPr>
          <a:xfrm>
            <a:off x="6142667" y="632044"/>
            <a:ext cx="5875926" cy="3802380"/>
            <a:chOff x="5528714" y="501418"/>
            <a:chExt cx="5875926" cy="3802380"/>
          </a:xfrm>
        </p:grpSpPr>
        <p:graphicFrame>
          <p:nvGraphicFramePr>
            <p:cNvPr id="2" name="Chart 1"/>
            <p:cNvGraphicFramePr/>
            <p:nvPr/>
          </p:nvGraphicFramePr>
          <p:xfrm>
            <a:off x="5528714" y="501418"/>
            <a:ext cx="5440680" cy="3802380"/>
          </p:xfrm>
          <a:graphic>
            <a:graphicData uri="http://schemas.openxmlformats.org/drawingml/2006/chart">
              <c:chart xmlns:c="http://schemas.openxmlformats.org/drawingml/2006/chart" xmlns:r="http://schemas.openxmlformats.org/officeDocument/2006/relationships" r:id="rId1"/>
            </a:graphicData>
          </a:graphic>
        </p:graphicFrame>
        <p:cxnSp>
          <p:nvCxnSpPr>
            <p:cNvPr id="5" name="Straight Arrow Connector 4"/>
            <p:cNvCxnSpPr/>
            <p:nvPr/>
          </p:nvCxnSpPr>
          <p:spPr>
            <a:xfrm>
              <a:off x="10617047" y="3252652"/>
              <a:ext cx="4471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161312" y="1102144"/>
              <a:ext cx="0" cy="2967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0691279" y="3407619"/>
              <a:ext cx="713361" cy="338554"/>
            </a:xfrm>
            <a:prstGeom prst="rect">
              <a:avLst/>
            </a:prstGeom>
            <a:noFill/>
          </p:spPr>
          <p:txBody>
            <a:bodyPr wrap="square">
              <a:spAutoFit/>
            </a:bodyPr>
            <a:lstStyle/>
            <a:p>
              <a:pPr algn="ctr"/>
              <a:r>
                <a:rPr lang="en-US" sz="1600" i="0" dirty="0">
                  <a:effectLst/>
                  <a:latin typeface="#9Slide03 Oswald Light" panose="00000400000000000000" pitchFamily="2" charset="0"/>
                </a:rPr>
                <a:t> </a:t>
              </a:r>
              <a:r>
                <a:rPr lang="en-US" sz="1600" dirty="0" err="1">
                  <a:latin typeface="#9Slide03 Oswald Light" panose="00000400000000000000" pitchFamily="2" charset="0"/>
                </a:rPr>
                <a:t>N</a:t>
              </a:r>
              <a:r>
                <a:rPr lang="en-US" sz="1600" i="0" dirty="0" err="1">
                  <a:effectLst/>
                  <a:latin typeface="#9Slide03 Oswald Light" panose="00000400000000000000" pitchFamily="2" charset="0"/>
                </a:rPr>
                <a:t>ăm</a:t>
              </a:r>
              <a:r>
                <a:rPr lang="en-US" sz="1600" i="0" dirty="0">
                  <a:effectLst/>
                  <a:latin typeface="#9Slide03 Oswald Light" panose="00000400000000000000" pitchFamily="2" charset="0"/>
                </a:rPr>
                <a:t> </a:t>
              </a:r>
              <a:endParaRPr lang="en-US" sz="1600" dirty="0">
                <a:latin typeface="#9Slide03 Oswald Light" panose="00000400000000000000" pitchFamily="2" charset="0"/>
              </a:endParaRPr>
            </a:p>
          </p:txBody>
        </p:sp>
        <p:sp>
          <p:nvSpPr>
            <p:cNvPr id="35" name="TextBox 34"/>
            <p:cNvSpPr txBox="1"/>
            <p:nvPr/>
          </p:nvSpPr>
          <p:spPr>
            <a:xfrm>
              <a:off x="6008901" y="532032"/>
              <a:ext cx="5007916" cy="735394"/>
            </a:xfrm>
            <a:prstGeom prst="rect">
              <a:avLst/>
            </a:prstGeom>
            <a:noFill/>
          </p:spPr>
          <p:txBody>
            <a:bodyPr wrap="square">
              <a:spAutoFit/>
            </a:bodyPr>
            <a:lstStyle/>
            <a:p>
              <a:pPr algn="ctr">
                <a:lnSpc>
                  <a:spcPct val="120000"/>
                </a:lnSpc>
                <a:spcAft>
                  <a:spcPts val="600"/>
                </a:spcAft>
              </a:pPr>
              <a:r>
                <a:rPr lang="en-US" sz="1600" b="1" dirty="0" err="1">
                  <a:effectLst/>
                  <a:latin typeface="#9Slide03 Oswald Light" panose="00000400000000000000" pitchFamily="2" charset="0"/>
                  <a:ea typeface="Cambria" panose="02040503050406030204" pitchFamily="18" charset="0"/>
                </a:rPr>
                <a:t>Hình</a:t>
              </a:r>
              <a:r>
                <a:rPr lang="en-US" sz="1600" b="1" dirty="0">
                  <a:effectLst/>
                  <a:latin typeface="#9Slide03 Oswald Light" panose="00000400000000000000" pitchFamily="2" charset="0"/>
                  <a:ea typeface="Cambria" panose="02040503050406030204" pitchFamily="18" charset="0"/>
                </a:rPr>
                <a:t> 6.2</a:t>
              </a:r>
              <a:r>
                <a:rPr lang="en-US" sz="1600" dirty="0">
                  <a:effectLst/>
                  <a:latin typeface="#9Slide03 Oswald Light" panose="00000400000000000000" pitchFamily="2" charset="0"/>
                  <a:ea typeface="Cambria" panose="02040503050406030204" pitchFamily="18" charset="0"/>
                </a:rPr>
                <a:t>. </a:t>
              </a:r>
              <a:r>
                <a:rPr lang="vi-VN" sz="1800" dirty="0">
                  <a:effectLst/>
                  <a:latin typeface="#9Slide03 Oswald Light" panose="00000400000000000000" pitchFamily="2" charset="0"/>
                  <a:ea typeface="Cambria" panose="02040503050406030204" pitchFamily="18" charset="0"/>
                </a:rPr>
                <a:t>Cơ cấu lao động từ 15 tuổi trở lên đang làm việc hằng năm theo ngành kinh tế ở nước ta, giai đoạn </a:t>
              </a:r>
              <a:r>
                <a:rPr lang="en-US" sz="1800" dirty="0">
                  <a:effectLst/>
                  <a:latin typeface="#9Slide03 Oswald Light" panose="00000400000000000000" pitchFamily="2" charset="0"/>
                  <a:ea typeface="Cambria" panose="02040503050406030204" pitchFamily="18" charset="0"/>
                </a:rPr>
                <a:t>2010</a:t>
              </a:r>
              <a:r>
                <a:rPr lang="vi-VN" sz="1800" dirty="0">
                  <a:effectLst/>
                  <a:latin typeface="#9Slide03 Oswald Light" panose="00000400000000000000" pitchFamily="2" charset="0"/>
                  <a:ea typeface="Cambria" panose="02040503050406030204" pitchFamily="18" charset="0"/>
                </a:rPr>
                <a:t> - 2021</a:t>
              </a:r>
              <a:endParaRPr lang="en-US" sz="1600" dirty="0">
                <a:effectLst/>
                <a:latin typeface="#9Slide03 Oswald Light" panose="00000400000000000000" pitchFamily="2" charset="0"/>
                <a:ea typeface="Times New Roman" panose="02020603050405020304" pitchFamily="18" charset="0"/>
              </a:endParaRPr>
            </a:p>
          </p:txBody>
        </p:sp>
      </p:grpSp>
      <p:graphicFrame>
        <p:nvGraphicFramePr>
          <p:cNvPr id="38" name="Chart 37"/>
          <p:cNvGraphicFramePr/>
          <p:nvPr/>
        </p:nvGraphicFramePr>
        <p:xfrm>
          <a:off x="6267509" y="4390908"/>
          <a:ext cx="5130212" cy="26082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9" name="Chart 38"/>
          <p:cNvGraphicFramePr/>
          <p:nvPr/>
        </p:nvGraphicFramePr>
        <p:xfrm>
          <a:off x="8078019" y="4376103"/>
          <a:ext cx="5007916" cy="2657286"/>
        </p:xfrm>
        <a:graphic>
          <a:graphicData uri="http://schemas.openxmlformats.org/drawingml/2006/chart">
            <c:chart xmlns:c="http://schemas.openxmlformats.org/drawingml/2006/chart" xmlns:r="http://schemas.openxmlformats.org/officeDocument/2006/relationships" r:id="rId3"/>
          </a:graphicData>
        </a:graphic>
      </p:graphicFrame>
      <p:sp>
        <p:nvSpPr>
          <p:cNvPr id="41" name="TextBox 40"/>
          <p:cNvSpPr txBox="1"/>
          <p:nvPr/>
        </p:nvSpPr>
        <p:spPr>
          <a:xfrm>
            <a:off x="6507710" y="4199168"/>
            <a:ext cx="5170482" cy="646331"/>
          </a:xfrm>
          <a:prstGeom prst="rect">
            <a:avLst/>
          </a:prstGeom>
          <a:noFill/>
        </p:spPr>
        <p:txBody>
          <a:bodyPr wrap="square">
            <a:spAutoFit/>
          </a:bodyPr>
          <a:lstStyle/>
          <a:p>
            <a:pPr algn="ctr"/>
            <a:r>
              <a:rPr lang="vi-VN" dirty="0">
                <a:latin typeface="#9Slide03 Oswald Light" panose="00000400000000000000" pitchFamily="2" charset="0"/>
              </a:rPr>
              <a:t>Hình 6.3. Cơ cấu lao động theo thành phần kinh tế nước ta, năm 2010 và 2021 (Đơn vị: %)</a:t>
            </a:r>
            <a:endParaRPr lang="en-US" dirty="0">
              <a:latin typeface="#9Slide03 Oswald Light" panose="00000400000000000000" pitchFamily="2" charset="0"/>
            </a:endParaRPr>
          </a:p>
        </p:txBody>
      </p:sp>
      <p:sp>
        <p:nvSpPr>
          <p:cNvPr id="43" name="Rectangle 42"/>
          <p:cNvSpPr/>
          <p:nvPr/>
        </p:nvSpPr>
        <p:spPr>
          <a:xfrm>
            <a:off x="6096000" y="4208759"/>
            <a:ext cx="6110002" cy="26792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096000" y="673439"/>
            <a:ext cx="6052208" cy="34981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894" y="6179910"/>
            <a:ext cx="320040" cy="32004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64237" y="3803867"/>
            <a:ext cx="1894586" cy="2566586"/>
          </a:xfrm>
          <a:prstGeom prst="rect">
            <a:avLst/>
          </a:prstGeom>
          <a:ln>
            <a:noFill/>
          </a:ln>
          <a:effectLst>
            <a:outerShdw blurRad="292100" dist="139700" dir="2700000" algn="tl" rotWithShape="0">
              <a:srgbClr val="333333">
                <a:alpha val="65000"/>
              </a:srgbClr>
            </a:outerShdw>
          </a:effectLst>
        </p:spPr>
      </p:pic>
      <p:sp>
        <p:nvSpPr>
          <p:cNvPr id="80" name="Freeform 55"/>
          <p:cNvSpPr/>
          <p:nvPr/>
        </p:nvSpPr>
        <p:spPr>
          <a:xfrm rot="21165849">
            <a:off x="-2575550" y="1869261"/>
            <a:ext cx="1827763" cy="1717933"/>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33" name="Rectangle: Rounded Corners 132"/>
          <p:cNvSpPr/>
          <p:nvPr/>
        </p:nvSpPr>
        <p:spPr>
          <a:xfrm>
            <a:off x="485502" y="659370"/>
            <a:ext cx="11152173" cy="6054350"/>
          </a:xfrm>
          <a:prstGeom prst="roundRect">
            <a:avLst>
              <a:gd name="adj" fmla="val 11920"/>
            </a:avLst>
          </a:prstGeom>
          <a:solidFill>
            <a:srgbClr val="9ACCEB"/>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20320" indent="180340" algn="just">
              <a:lnSpc>
                <a:spcPct val="110000"/>
              </a:lnSpc>
              <a:spcBef>
                <a:spcPts val="600"/>
              </a:spcBef>
              <a:spcAft>
                <a:spcPts val="600"/>
              </a:spcAft>
            </a:pPr>
            <a:endParaRPr lang="en-US" dirty="0">
              <a:effectLst/>
              <a:latin typeface="#9Slide03 Oswald Light" panose="00000400000000000000" pitchFamily="2" charset="0"/>
              <a:ea typeface="Times New Roman" panose="02020603050405020304" pitchFamily="18" charset="0"/>
              <a:cs typeface="Times New Roman" panose="02020603050405020304" pitchFamily="18" charset="0"/>
            </a:endParaRPr>
          </a:p>
        </p:txBody>
      </p:sp>
      <p:cxnSp>
        <p:nvCxnSpPr>
          <p:cNvPr id="137" name="Straight Connector 136"/>
          <p:cNvCxnSpPr/>
          <p:nvPr/>
        </p:nvCxnSpPr>
        <p:spPr>
          <a:xfrm>
            <a:off x="520925" y="1356532"/>
            <a:ext cx="11502692" cy="2481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2143819" y="857580"/>
            <a:ext cx="3234806" cy="461665"/>
          </a:xfrm>
          <a:prstGeom prst="rect">
            <a:avLst/>
          </a:prstGeom>
          <a:noFill/>
        </p:spPr>
        <p:txBody>
          <a:bodyPr wrap="square">
            <a:spAutoFit/>
          </a:bodyPr>
          <a:lstStyle/>
          <a:p>
            <a:pPr algn="ctr"/>
            <a:r>
              <a:rPr lang="en-US" sz="2400" b="1" i="0" dirty="0">
                <a:solidFill>
                  <a:srgbClr val="FF0000"/>
                </a:solidFill>
                <a:effectLst/>
                <a:latin typeface="#9Slide03 Oswald Light" panose="00000400000000000000" pitchFamily="2" charset="0"/>
              </a:rPr>
              <a:t> 2. </a:t>
            </a:r>
            <a:r>
              <a:rPr lang="en-US" sz="2400" b="1" dirty="0" err="1">
                <a:solidFill>
                  <a:srgbClr val="FF0000"/>
                </a:solidFill>
                <a:latin typeface="#9Slide03 Oswald Light" panose="00000400000000000000" pitchFamily="2" charset="0"/>
              </a:rPr>
              <a:t>Sử</a:t>
            </a:r>
            <a:r>
              <a:rPr lang="en-US" sz="2400" b="1" dirty="0">
                <a:solidFill>
                  <a:srgbClr val="FF0000"/>
                </a:solidFill>
                <a:latin typeface="#9Slide03 Oswald Light" panose="00000400000000000000" pitchFamily="2" charset="0"/>
              </a:rPr>
              <a:t> </a:t>
            </a:r>
            <a:r>
              <a:rPr lang="en-US" sz="2400" b="1" dirty="0" err="1">
                <a:solidFill>
                  <a:srgbClr val="FF0000"/>
                </a:solidFill>
                <a:latin typeface="#9Slide03 Oswald Light" panose="00000400000000000000" pitchFamily="2" charset="0"/>
              </a:rPr>
              <a:t>dụng</a:t>
            </a:r>
            <a:r>
              <a:rPr lang="en-US" sz="2400" b="1" dirty="0">
                <a:solidFill>
                  <a:srgbClr val="FF0000"/>
                </a:solidFill>
                <a:latin typeface="#9Slide03 Oswald Light" panose="00000400000000000000" pitchFamily="2" charset="0"/>
              </a:rPr>
              <a:t> </a:t>
            </a:r>
            <a:r>
              <a:rPr lang="en-US" sz="2400" b="1" dirty="0" err="1">
                <a:solidFill>
                  <a:srgbClr val="FF0000"/>
                </a:solidFill>
                <a:latin typeface="#9Slide03 Oswald Light" panose="00000400000000000000" pitchFamily="2" charset="0"/>
              </a:rPr>
              <a:t>lao</a:t>
            </a:r>
            <a:r>
              <a:rPr lang="en-US" sz="2400" b="1" dirty="0">
                <a:solidFill>
                  <a:srgbClr val="FF0000"/>
                </a:solidFill>
                <a:latin typeface="#9Slide03 Oswald Light" panose="00000400000000000000" pitchFamily="2" charset="0"/>
              </a:rPr>
              <a:t> </a:t>
            </a:r>
            <a:r>
              <a:rPr lang="en-US" sz="2400" b="1" dirty="0" err="1">
                <a:solidFill>
                  <a:srgbClr val="FF0000"/>
                </a:solidFill>
                <a:latin typeface="#9Slide03 Oswald Light" panose="00000400000000000000" pitchFamily="2" charset="0"/>
              </a:rPr>
              <a:t>động</a:t>
            </a:r>
            <a:endParaRPr lang="en-US" sz="2400" dirty="0">
              <a:solidFill>
                <a:srgbClr val="FF0000"/>
              </a:solidFill>
              <a:latin typeface="#9Slide03 Oswald Light" panose="00000400000000000000" pitchFamily="2" charset="0"/>
            </a:endParaRPr>
          </a:p>
        </p:txBody>
      </p:sp>
      <p:sp>
        <p:nvSpPr>
          <p:cNvPr id="13" name="Rectangle: Single Corner Snipped 12"/>
          <p:cNvSpPr/>
          <p:nvPr/>
        </p:nvSpPr>
        <p:spPr>
          <a:xfrm>
            <a:off x="0" y="0"/>
            <a:ext cx="2024744" cy="565607"/>
          </a:xfrm>
          <a:prstGeom prst="snip1Rect">
            <a:avLst>
              <a:gd name="adj" fmla="val 2550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bg1"/>
                </a:solidFill>
                <a:latin typeface="#9Slide03 Bebas Neue Bold" panose="020B0606020202050201" pitchFamily="34" charset="0"/>
              </a:rPr>
              <a:t>I. DÂN SỐ</a:t>
            </a:r>
            <a:endParaRPr lang="en-US" sz="3200" dirty="0">
              <a:solidFill>
                <a:schemeClr val="bg1"/>
              </a:solidFill>
              <a:latin typeface="#9Slide03 Bebas Neue Bold" panose="020B0606020202050201" pitchFamily="34" charset="0"/>
            </a:endParaRPr>
          </a:p>
        </p:txBody>
      </p:sp>
      <p:sp>
        <p:nvSpPr>
          <p:cNvPr id="14" name="Rectangle: Single Corner Snipped 13"/>
          <p:cNvSpPr/>
          <p:nvPr/>
        </p:nvSpPr>
        <p:spPr>
          <a:xfrm>
            <a:off x="2276335" y="0"/>
            <a:ext cx="2206552" cy="576168"/>
          </a:xfrm>
          <a:prstGeom prst="snip1Rect">
            <a:avLst>
              <a:gd name="adj" fmla="val 25507"/>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chemeClr val="bg1"/>
                </a:solidFill>
                <a:latin typeface="#9Slide03 Bebas Neue Bold" panose="020B0606020202050201" pitchFamily="34" charset="0"/>
              </a:rPr>
              <a:t>II. LAO ĐỘNG</a:t>
            </a:r>
            <a:endParaRPr lang="en-US" sz="4000" dirty="0">
              <a:solidFill>
                <a:schemeClr val="bg1"/>
              </a:solidFill>
              <a:latin typeface="#9Slide03 Bebas Neue Bold" panose="020B0606020202050201" pitchFamily="34" charset="0"/>
            </a:endParaRPr>
          </a:p>
        </p:txBody>
      </p:sp>
      <p:sp>
        <p:nvSpPr>
          <p:cNvPr id="20" name="Rectangle: Single Corner Snipped 19"/>
          <p:cNvSpPr/>
          <p:nvPr/>
        </p:nvSpPr>
        <p:spPr>
          <a:xfrm>
            <a:off x="9054686" y="1"/>
            <a:ext cx="3002331" cy="528582"/>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
        <p:nvSpPr>
          <p:cNvPr id="45"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dirty="0"/>
          </a:p>
        </p:txBody>
      </p:sp>
      <p:pic>
        <p:nvPicPr>
          <p:cNvPr id="19" name="Picture 18" descr="A cartoon of a brain&#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573165" y="1031460"/>
            <a:ext cx="1826118" cy="1459068"/>
          </a:xfrm>
          <a:prstGeom prst="rect">
            <a:avLst/>
          </a:prstGeom>
        </p:spPr>
      </p:pic>
      <p:pic>
        <p:nvPicPr>
          <p:cNvPr id="23" name="Picture 22"/>
          <p:cNvPicPr>
            <a:picLocks noChangeAspect="1"/>
          </p:cNvPicPr>
          <p:nvPr/>
        </p:nvPicPr>
        <p:blipFill>
          <a:blip r:embed="rId7"/>
          <a:stretch>
            <a:fillRect/>
          </a:stretch>
        </p:blipFill>
        <p:spPr>
          <a:xfrm>
            <a:off x="11353800" y="6039805"/>
            <a:ext cx="921026" cy="804703"/>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62155" y="6945770"/>
            <a:ext cx="3024175" cy="2241458"/>
          </a:xfrm>
          <a:prstGeom prst="rect">
            <a:avLst/>
          </a:prstGeom>
          <a:solidFill>
            <a:schemeClr val="accent4">
              <a:lumMod val="20000"/>
              <a:lumOff val="80000"/>
            </a:schemeClr>
          </a:solidFill>
        </p:spPr>
      </p:pic>
      <p:grpSp>
        <p:nvGrpSpPr>
          <p:cNvPr id="10" name="Group 44"/>
          <p:cNvGrpSpPr/>
          <p:nvPr/>
        </p:nvGrpSpPr>
        <p:grpSpPr>
          <a:xfrm>
            <a:off x="-1266335" y="2162214"/>
            <a:ext cx="476316" cy="453632"/>
            <a:chOff x="0" y="0"/>
            <a:chExt cx="812800" cy="812800"/>
          </a:xfrm>
          <a:solidFill>
            <a:srgbClr val="95C5E3"/>
          </a:solidFill>
          <a:scene3d>
            <a:camera prst="orthographicFront">
              <a:rot lat="0" lon="0" rev="0"/>
            </a:camera>
            <a:lightRig rig="brightRoom" dir="t">
              <a:rot lat="0" lon="0" rev="600000"/>
            </a:lightRig>
          </a:scene3d>
        </p:grpSpPr>
        <p:sp>
          <p:nvSpPr>
            <p:cNvPr id="11"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9050" cap="sq">
              <a:noFill/>
              <a:miter/>
            </a:ln>
            <a:effectLst>
              <a:outerShdw blurRad="57785" dist="33020" dir="3180000" algn="ctr">
                <a:srgbClr val="000000">
                  <a:alpha val="30000"/>
                </a:srgbClr>
              </a:outerShdw>
            </a:effectLst>
            <a:sp3d prstMaterial="metal">
              <a:bevelT w="38100" h="57150" prst="angle"/>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endParaRPr>
            </a:p>
          </p:txBody>
        </p:sp>
        <p:sp>
          <p:nvSpPr>
            <p:cNvPr id="15" name="TextBox 46"/>
            <p:cNvSpPr txBox="1"/>
            <p:nvPr/>
          </p:nvSpPr>
          <p:spPr>
            <a:xfrm>
              <a:off x="76200" y="28575"/>
              <a:ext cx="660400" cy="708025"/>
            </a:xfrm>
            <a:prstGeom prst="rect">
              <a:avLst/>
            </a:prstGeom>
            <a:noFill/>
            <a:ln>
              <a:noFill/>
            </a:ln>
            <a:effectLst>
              <a:outerShdw blurRad="57785" dist="33020" dir="3180000" algn="ctr">
                <a:srgbClr val="000000">
                  <a:alpha val="30000"/>
                </a:srgbClr>
              </a:outerShdw>
            </a:effectLst>
            <a:sp3d prstMaterial="metal">
              <a:bevelT w="38100" h="57150" prst="angle"/>
            </a:sp3d>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sp>
        <p:nvSpPr>
          <p:cNvPr id="30" name="TextBox 29"/>
          <p:cNvSpPr txBox="1"/>
          <p:nvPr/>
        </p:nvSpPr>
        <p:spPr>
          <a:xfrm>
            <a:off x="4934580" y="1464552"/>
            <a:ext cx="3234806" cy="461665"/>
          </a:xfrm>
          <a:prstGeom prst="rect">
            <a:avLst/>
          </a:prstGeom>
          <a:noFill/>
        </p:spPr>
        <p:txBody>
          <a:bodyPr wrap="square">
            <a:spAutoFit/>
          </a:bodyPr>
          <a:lstStyle/>
          <a:p>
            <a:pPr algn="ctr"/>
            <a:r>
              <a:rPr lang="en-US" sz="2400" b="1" i="0" dirty="0">
                <a:solidFill>
                  <a:srgbClr val="FF0000"/>
                </a:solidFill>
                <a:effectLst/>
                <a:latin typeface="#9Slide03 Oswald Light" panose="00000400000000000000" pitchFamily="2" charset="0"/>
              </a:rPr>
              <a:t> </a:t>
            </a:r>
            <a:r>
              <a:rPr lang="en-US" sz="2400" b="1" dirty="0">
                <a:solidFill>
                  <a:srgbClr val="FF0000"/>
                </a:solidFill>
                <a:latin typeface="#9Slide03 Oswald Light" panose="00000400000000000000" pitchFamily="2" charset="0"/>
              </a:rPr>
              <a:t>PHIẾU HỌC TẬP 2</a:t>
            </a:r>
            <a:endParaRPr lang="en-US" sz="2400" dirty="0">
              <a:solidFill>
                <a:srgbClr val="FF0000"/>
              </a:solidFill>
              <a:latin typeface="#9Slide03 Oswald Light" panose="00000400000000000000" pitchFamily="2" charset="0"/>
            </a:endParaRPr>
          </a:p>
        </p:txBody>
      </p:sp>
      <p:graphicFrame>
        <p:nvGraphicFramePr>
          <p:cNvPr id="28" name="Table 27"/>
          <p:cNvGraphicFramePr>
            <a:graphicFrameLocks noGrp="1"/>
          </p:cNvGraphicFramePr>
          <p:nvPr/>
        </p:nvGraphicFramePr>
        <p:xfrm>
          <a:off x="1027661" y="1888975"/>
          <a:ext cx="10083388" cy="4895088"/>
        </p:xfrm>
        <a:graphic>
          <a:graphicData uri="http://schemas.openxmlformats.org/drawingml/2006/table">
            <a:tbl>
              <a:tblPr firstRow="1" bandRow="1"/>
              <a:tblGrid>
                <a:gridCol w="1705723"/>
                <a:gridCol w="1251403"/>
                <a:gridCol w="2060258"/>
                <a:gridCol w="1898878"/>
                <a:gridCol w="3167126"/>
              </a:tblGrid>
              <a:tr h="301625">
                <a:tc gridSpan="2">
                  <a:txBody>
                    <a:bodyPr/>
                    <a:lstStyle/>
                    <a:p>
                      <a:pPr marL="0" indent="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Cơ cấu lao động</a:t>
                      </a:r>
                      <a:endParaRPr lang="en-US" sz="1800" i="0" dirty="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hMerge="1">
                  <a:tcPr/>
                </a:tc>
                <a:tc>
                  <a:txBody>
                    <a:bodyPr/>
                    <a:lstStyle/>
                    <a:p>
                      <a:pPr marL="0" indent="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Theo </a:t>
                      </a:r>
                      <a:endParaRPr lang="en-US" sz="1800" i="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ngành</a:t>
                      </a:r>
                      <a:r>
                        <a:rPr lang="en-US"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b="1" i="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kinh</a:t>
                      </a:r>
                      <a:r>
                        <a:rPr lang="en-US"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b="1" i="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tế</a:t>
                      </a:r>
                      <a:endParaRPr lang="en-US"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endParaRPr>
                    </a:p>
                    <a:p>
                      <a:pPr indent="180340" algn="ctr">
                        <a:lnSpc>
                          <a:spcPct val="100000"/>
                        </a:lnSpc>
                        <a:spcAft>
                          <a:spcPts val="600"/>
                        </a:spcAft>
                      </a:pPr>
                      <a:endParaRPr lang="en-US" sz="800" i="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en-US" sz="1800"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a:t>
                      </a:r>
                      <a:r>
                        <a:rPr lang="en-US" sz="1800" i="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Hình</a:t>
                      </a:r>
                      <a:r>
                        <a:rPr lang="en-US" sz="1800"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6.2)</a:t>
                      </a:r>
                      <a:endParaRPr lang="en-US" sz="1800" i="0" dirty="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indent="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Theo </a:t>
                      </a:r>
                      <a:endParaRPr lang="en-US" sz="1800" i="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thành phần kinh tế</a:t>
                      </a:r>
                      <a:endParaRPr lang="en-US"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endParaRPr>
                    </a:p>
                    <a:p>
                      <a:pPr indent="180340" algn="ctr">
                        <a:lnSpc>
                          <a:spcPct val="100000"/>
                        </a:lnSpc>
                        <a:spcAft>
                          <a:spcPts val="600"/>
                        </a:spcAft>
                      </a:pPr>
                      <a:endParaRPr lang="en-US" sz="800" i="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en-US" sz="1800"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a:t>
                      </a:r>
                      <a:r>
                        <a:rPr lang="en-US" sz="1800" i="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Hình</a:t>
                      </a:r>
                      <a:r>
                        <a:rPr lang="en-US" sz="1800"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6.3)</a:t>
                      </a:r>
                      <a:endParaRPr lang="en-US" sz="1800" i="0" dirty="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50800" indent="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Theo </a:t>
                      </a:r>
                      <a:endParaRPr lang="en-US" sz="1800" i="0" dirty="0">
                        <a:effectLst/>
                        <a:latin typeface="#9Slide03 Oswald Light" panose="00000400000000000000" pitchFamily="2" charset="0"/>
                        <a:ea typeface="Times New Roman" panose="02020603050405020304" pitchFamily="18" charset="0"/>
                      </a:endParaRPr>
                    </a:p>
                    <a:p>
                      <a:pPr marL="0" indent="0" algn="ctr">
                        <a:lnSpc>
                          <a:spcPct val="120000"/>
                        </a:lnSpc>
                        <a:spcAft>
                          <a:spcPts val="600"/>
                        </a:spcAft>
                      </a:pPr>
                      <a:r>
                        <a:rPr lang="vi-VN"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thành thị và nông thôn</a:t>
                      </a:r>
                      <a:endParaRPr lang="en-US" sz="1800" b="1"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endParaRPr>
                    </a:p>
                    <a:p>
                      <a:pPr marL="0" indent="0" algn="ctr">
                        <a:lnSpc>
                          <a:spcPct val="100000"/>
                        </a:lnSpc>
                        <a:spcAft>
                          <a:spcPts val="600"/>
                        </a:spcAft>
                      </a:pPr>
                      <a:endParaRPr lang="en-US" sz="800" i="0" dirty="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en-US" sz="1800"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a:t>
                      </a:r>
                      <a:r>
                        <a:rPr lang="en-US" sz="1800" i="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Bảng</a:t>
                      </a:r>
                      <a:r>
                        <a:rPr lang="en-US" sz="1800" i="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6.7)</a:t>
                      </a:r>
                      <a:endParaRPr lang="en-US" sz="1800" i="0" dirty="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87325">
                <a:tc rowSpan="2">
                  <a:txBody>
                    <a:bodyPr/>
                    <a:lstStyle/>
                    <a:p>
                      <a:pPr indent="180340" algn="just">
                        <a:lnSpc>
                          <a:spcPct val="120000"/>
                        </a:lnSpc>
                        <a:spcAft>
                          <a:spcPts val="600"/>
                        </a:spcAft>
                      </a:pPr>
                      <a:r>
                        <a:rPr lang="vi-VN" sz="1800" b="1" i="0" dirty="0">
                          <a:effectLst/>
                          <a:latin typeface="#9Slide03 Oswald Light" panose="00000400000000000000" pitchFamily="2" charset="0"/>
                          <a:ea typeface="Times New Roman" panose="02020603050405020304" pitchFamily="18" charset="0"/>
                          <a:cs typeface="Times New Roman" panose="02020603050405020304" pitchFamily="18" charset="0"/>
                        </a:rPr>
                        <a:t> </a:t>
                      </a:r>
                      <a:endParaRPr lang="en-US" sz="1800" i="0" dirty="0">
                        <a:effectLst/>
                        <a:latin typeface="#9Slide03 Oswald Light" panose="00000400000000000000" pitchFamily="2" charset="0"/>
                        <a:ea typeface="Times New Roman" panose="02020603050405020304" pitchFamily="18" charset="0"/>
                      </a:endParaRPr>
                    </a:p>
                    <a:p>
                      <a:pPr indent="-8890" algn="ctr">
                        <a:lnSpc>
                          <a:spcPct val="120000"/>
                        </a:lnSpc>
                        <a:spcAft>
                          <a:spcPts val="600"/>
                        </a:spcAft>
                      </a:pPr>
                      <a:r>
                        <a:rPr lang="vi-VN" sz="1800" b="1" i="0" dirty="0">
                          <a:effectLst/>
                          <a:latin typeface="#9Slide03 Oswald Light" panose="00000400000000000000" pitchFamily="2" charset="0"/>
                          <a:ea typeface="Times New Roman" panose="02020603050405020304" pitchFamily="18" charset="0"/>
                          <a:cs typeface="Times New Roman" panose="02020603050405020304" pitchFamily="18" charset="0"/>
                        </a:rPr>
                        <a:t>Xu hướng</a:t>
                      </a:r>
                      <a:endParaRPr lang="en-US" sz="1800" i="0" dirty="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0" marR="57150" indent="15240" algn="ctr">
                        <a:lnSpc>
                          <a:spcPct val="120000"/>
                        </a:lnSpc>
                        <a:spcAft>
                          <a:spcPts val="600"/>
                        </a:spcAft>
                      </a:pPr>
                      <a:r>
                        <a:rPr lang="vi-VN" sz="1800" i="0" dirty="0">
                          <a:effectLst/>
                          <a:latin typeface="#9Slide03 Oswald Light" panose="00000400000000000000" pitchFamily="2" charset="0"/>
                          <a:ea typeface="Times New Roman" panose="02020603050405020304" pitchFamily="18" charset="0"/>
                          <a:cs typeface="Times New Roman" panose="02020603050405020304" pitchFamily="18" charset="0"/>
                        </a:rPr>
                        <a:t>Khu vực giảm tỉ trọng</a:t>
                      </a:r>
                      <a:endParaRPr lang="en-US" sz="1800" i="0" dirty="0">
                        <a:effectLst/>
                        <a:latin typeface="#9Slide03 Oswald Light" panose="00000400000000000000" pitchFamily="2"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180340" algn="just">
                        <a:lnSpc>
                          <a:spcPct val="120000"/>
                        </a:lnSpc>
                        <a:spcAft>
                          <a:spcPts val="600"/>
                        </a:spcAft>
                      </a:pP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Nông</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lâm</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thủy</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sản</a:t>
                      </a: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Times New Roman" panose="02020603050405020304" pitchFamily="18" charset="0"/>
                          <a:cs typeface="Times New Roman" panose="02020603050405020304" pitchFamily="18" charset="0"/>
                        </a:rPr>
                        <a:t>Nhà nước</a:t>
                      </a:r>
                      <a:endParaRPr lang="en-US" sz="180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Times New Roman" panose="02020603050405020304" pitchFamily="18" charset="0"/>
                          <a:cs typeface="Times New Roman" panose="02020603050405020304" pitchFamily="18" charset="0"/>
                        </a:rPr>
                        <a:t>Nông thôn</a:t>
                      </a:r>
                      <a:endParaRPr lang="en-US" sz="180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r>
              <a:tr h="474980">
                <a:tc vMerge="1">
                  <a:tcPr/>
                </a:tc>
                <a:tc>
                  <a:txBody>
                    <a:bodyPr/>
                    <a:lstStyle/>
                    <a:p>
                      <a:pPr marL="57150" marR="57150" indent="15240" algn="ctr">
                        <a:lnSpc>
                          <a:spcPct val="120000"/>
                        </a:lnSpc>
                        <a:spcAft>
                          <a:spcPts val="600"/>
                        </a:spcAft>
                      </a:pPr>
                      <a:r>
                        <a:rPr lang="vi-VN" sz="1800" i="0" dirty="0">
                          <a:effectLst/>
                          <a:latin typeface="#9Slide03 Oswald Light" panose="00000400000000000000" pitchFamily="2" charset="0"/>
                          <a:ea typeface="Times New Roman" panose="02020603050405020304" pitchFamily="18" charset="0"/>
                          <a:cs typeface="Times New Roman" panose="02020603050405020304" pitchFamily="18" charset="0"/>
                        </a:rPr>
                        <a:t>Khu vực </a:t>
                      </a:r>
                      <a:endParaRPr lang="en-US" sz="1800" i="0" dirty="0">
                        <a:effectLst/>
                        <a:latin typeface="#9Slide03 Oswald Light" panose="00000400000000000000" pitchFamily="2" charset="0"/>
                        <a:ea typeface="Times New Roman" panose="02020603050405020304" pitchFamily="18" charset="0"/>
                      </a:endParaRPr>
                    </a:p>
                    <a:p>
                      <a:pPr marL="57150" marR="57150" indent="15240" algn="ctr">
                        <a:lnSpc>
                          <a:spcPct val="120000"/>
                        </a:lnSpc>
                        <a:spcAft>
                          <a:spcPts val="600"/>
                        </a:spcAft>
                      </a:pPr>
                      <a:r>
                        <a:rPr lang="vi-VN" sz="1800" i="0" dirty="0">
                          <a:effectLst/>
                          <a:latin typeface="#9Slide03 Oswald Light" panose="00000400000000000000" pitchFamily="2" charset="0"/>
                          <a:ea typeface="Times New Roman" panose="02020603050405020304" pitchFamily="18" charset="0"/>
                          <a:cs typeface="Times New Roman" panose="02020603050405020304" pitchFamily="18" charset="0"/>
                        </a:rPr>
                        <a:t>tăng tỉ trọng</a:t>
                      </a:r>
                      <a:endParaRPr lang="en-US" sz="1800" i="0" dirty="0">
                        <a:effectLst/>
                        <a:latin typeface="#9Slide03 Oswald Light" panose="00000400000000000000" pitchFamily="2"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180340" algn="just">
                        <a:lnSpc>
                          <a:spcPct val="120000"/>
                        </a:lnSpc>
                        <a:spcAft>
                          <a:spcPts val="600"/>
                        </a:spcAft>
                      </a:pP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CN-XD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và</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DV</a:t>
                      </a: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indent="180340" algn="just">
                        <a:lnSpc>
                          <a:spcPct val="120000"/>
                        </a:lnSpc>
                        <a:spcAft>
                          <a:spcPts val="600"/>
                        </a:spcAft>
                      </a:pP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Khu</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vực</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có</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vốn</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đầu</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tư</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nước</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ngoài</a:t>
                      </a: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Times New Roman" panose="02020603050405020304" pitchFamily="18" charset="0"/>
                          <a:cs typeface="Times New Roman" panose="02020603050405020304" pitchFamily="18" charset="0"/>
                        </a:rPr>
                        <a:t>Thành thị</a:t>
                      </a:r>
                      <a:endParaRPr lang="en-US" sz="180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r>
              <a:tr h="365760">
                <a:tc gridSpan="2">
                  <a:txBody>
                    <a:bodyPr/>
                    <a:lstStyle/>
                    <a:p>
                      <a:pPr indent="180340" algn="ctr">
                        <a:lnSpc>
                          <a:spcPct val="120000"/>
                        </a:lnSpc>
                        <a:spcAft>
                          <a:spcPts val="600"/>
                        </a:spcAft>
                      </a:pPr>
                      <a:r>
                        <a:rPr lang="vi-VN" sz="1800" b="1" i="0">
                          <a:effectLst/>
                          <a:latin typeface="#9Slide03 Oswald Light" panose="00000400000000000000" pitchFamily="2" charset="0"/>
                          <a:ea typeface="Times New Roman" panose="02020603050405020304" pitchFamily="18" charset="0"/>
                          <a:cs typeface="Times New Roman" panose="02020603050405020304" pitchFamily="18" charset="0"/>
                        </a:rPr>
                        <a:t>Khu vực </a:t>
                      </a:r>
                      <a:endParaRPr lang="en-US" sz="1800" i="0">
                        <a:effectLst/>
                        <a:latin typeface="#9Slide03 Oswald Light" panose="00000400000000000000" pitchFamily="2" charset="0"/>
                        <a:ea typeface="Times New Roman" panose="02020603050405020304" pitchFamily="18" charset="0"/>
                      </a:endParaRPr>
                    </a:p>
                    <a:p>
                      <a:pPr indent="180340" algn="ctr">
                        <a:lnSpc>
                          <a:spcPct val="120000"/>
                        </a:lnSpc>
                        <a:spcAft>
                          <a:spcPts val="600"/>
                        </a:spcAft>
                      </a:pPr>
                      <a:r>
                        <a:rPr lang="vi-VN" sz="1800" b="1" i="0">
                          <a:effectLst/>
                          <a:latin typeface="#9Slide03 Oswald Light" panose="00000400000000000000" pitchFamily="2" charset="0"/>
                          <a:ea typeface="Times New Roman" panose="02020603050405020304" pitchFamily="18" charset="0"/>
                          <a:cs typeface="Times New Roman" panose="02020603050405020304" pitchFamily="18" charset="0"/>
                        </a:rPr>
                        <a:t>chiếm ưu thế</a:t>
                      </a:r>
                      <a:endParaRPr lang="en-US" sz="1800" i="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cPr/>
                </a:tc>
                <a:tc>
                  <a:txBody>
                    <a:bodyPr/>
                    <a:lstStyle/>
                    <a:p>
                      <a:pPr indent="180340" algn="just">
                        <a:lnSpc>
                          <a:spcPct val="120000"/>
                        </a:lnSpc>
                        <a:spcAft>
                          <a:spcPts val="600"/>
                        </a:spcAft>
                      </a:pP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Nông</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lâm</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thủy</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sản</a:t>
                      </a: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indent="180340" algn="just">
                        <a:lnSpc>
                          <a:spcPct val="120000"/>
                        </a:lnSpc>
                        <a:spcAft>
                          <a:spcPts val="600"/>
                        </a:spcAft>
                      </a:pP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Khu</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vực</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ngoài</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nhà</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nước</a:t>
                      </a: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indent="180340" algn="just">
                        <a:lnSpc>
                          <a:spcPct val="120000"/>
                        </a:lnSpc>
                        <a:spcAft>
                          <a:spcPts val="600"/>
                        </a:spcAft>
                      </a:pPr>
                      <a:r>
                        <a:rPr lang="en-US" sz="1800">
                          <a:effectLst/>
                          <a:latin typeface="#9Slide03 Oswald Light" panose="00000400000000000000" pitchFamily="2" charset="0"/>
                          <a:ea typeface="Times New Roman" panose="02020603050405020304" pitchFamily="18" charset="0"/>
                          <a:cs typeface="Times New Roman" panose="02020603050405020304" pitchFamily="18" charset="0"/>
                        </a:rPr>
                        <a:t>Nông thôn</a:t>
                      </a:r>
                      <a:endParaRPr lang="en-US" sz="180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r>
              <a:tr h="291465">
                <a:tc gridSpan="2">
                  <a:txBody>
                    <a:bodyPr/>
                    <a:lstStyle/>
                    <a:p>
                      <a:pPr indent="180340" algn="just">
                        <a:lnSpc>
                          <a:spcPct val="120000"/>
                        </a:lnSpc>
                        <a:spcAft>
                          <a:spcPts val="600"/>
                        </a:spcAft>
                      </a:pPr>
                      <a:r>
                        <a:rPr lang="vi-VN" sz="1800" b="1" i="0" dirty="0">
                          <a:effectLst/>
                          <a:latin typeface="#9Slide03 Oswald Light" panose="00000400000000000000" pitchFamily="2" charset="0"/>
                          <a:ea typeface="Times New Roman" panose="02020603050405020304" pitchFamily="18" charset="0"/>
                          <a:cs typeface="Times New Roman" panose="02020603050405020304" pitchFamily="18" charset="0"/>
                        </a:rPr>
                        <a:t>Nguyên nhân</a:t>
                      </a:r>
                      <a:endParaRPr lang="en-US" sz="1800" i="0" dirty="0">
                        <a:effectLst/>
                        <a:latin typeface="#9Slide03 Oswald Light" panose="00000400000000000000" pitchFamily="2" charset="0"/>
                        <a:ea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cPr/>
                </a:tc>
                <a:tc>
                  <a:txBody>
                    <a:bodyPr/>
                    <a:lstStyle/>
                    <a:p>
                      <a:pPr indent="180340" algn="just">
                        <a:lnSpc>
                          <a:spcPct val="120000"/>
                        </a:lnSpc>
                        <a:spcAft>
                          <a:spcPts val="600"/>
                        </a:spcAft>
                      </a:pP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CNH-HĐH</a:t>
                      </a: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indent="180340" algn="just">
                        <a:lnSpc>
                          <a:spcPct val="120000"/>
                        </a:lnSpc>
                        <a:spcAft>
                          <a:spcPts val="600"/>
                        </a:spcAft>
                      </a:pP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Quá</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trình</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hội</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nhập</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quốc</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tế</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và</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khu</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vực</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indent="180340" algn="just">
                        <a:lnSpc>
                          <a:spcPct val="120000"/>
                        </a:lnSpc>
                        <a:spcAft>
                          <a:spcPts val="600"/>
                        </a:spcAft>
                      </a:pP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CN-XD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và</a:t>
                      </a: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DV </a:t>
                      </a:r>
                      <a:r>
                        <a:rPr lang="en-US" sz="1800" dirty="0" err="1">
                          <a:effectLst/>
                          <a:latin typeface="#9Slide03 Oswald Light" panose="00000400000000000000" pitchFamily="2" charset="0"/>
                          <a:ea typeface="Times New Roman" panose="02020603050405020304" pitchFamily="18" charset="0"/>
                          <a:cs typeface="Times New Roman" panose="02020603050405020304" pitchFamily="18" charset="0"/>
                        </a:rPr>
                        <a:t>tăng</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1800" dirty="0">
                          <a:effectLst/>
                          <a:latin typeface="#9Slide03 Oswald Light" panose="00000400000000000000" pitchFamily="2" charset="0"/>
                          <a:ea typeface="Times New Roman" panose="02020603050405020304" pitchFamily="18" charset="0"/>
                          <a:cs typeface="Times New Roman" panose="02020603050405020304" pitchFamily="18" charset="0"/>
                        </a:rPr>
                        <a:t>- ĐTH </a:t>
                      </a:r>
                      <a:endParaRPr lang="en-US" sz="1800" dirty="0">
                        <a:effectLst/>
                        <a:latin typeface="#9Slide03 Oswald Light" panose="00000400000000000000" pitchFamily="2"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6" name="Freeform 6"/>
          <p:cNvSpPr/>
          <p:nvPr/>
        </p:nvSpPr>
        <p:spPr>
          <a:xfrm rot="-1642097" flipH="1">
            <a:off x="12826841" y="1002477"/>
            <a:ext cx="667632" cy="714392"/>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defRPr/>
            </a:pPr>
            <a:endParaRPr lang="en-US" sz="1200">
              <a:solidFill>
                <a:prstClr val="black"/>
              </a:solidFill>
              <a:latin typeface="Calibri" panose="020F0502020204030204"/>
            </a:endParaRPr>
          </a:p>
        </p:txBody>
      </p:sp>
      <p:pic>
        <p:nvPicPr>
          <p:cNvPr id="3" name="Picture 2" descr="A group of people in blue suit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00" y="2738115"/>
            <a:ext cx="1961043" cy="1203970"/>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000" y="6837681"/>
            <a:ext cx="1723817" cy="1292863"/>
          </a:xfrm>
          <a:prstGeom prst="rect">
            <a:avLst/>
          </a:prstGeom>
          <a:ln>
            <a:noFill/>
          </a:ln>
          <a:effectLst>
            <a:outerShdw blurRad="292100" dist="139700" dir="2700000" algn="tl" rotWithShape="0">
              <a:srgbClr val="333333">
                <a:alpha val="65000"/>
              </a:srgbClr>
            </a:outerShdw>
          </a:effectLst>
        </p:spPr>
      </p:pic>
      <p:sp>
        <p:nvSpPr>
          <p:cNvPr id="2" name="Freeform: Shape 1"/>
          <p:cNvSpPr/>
          <p:nvPr/>
        </p:nvSpPr>
        <p:spPr>
          <a:xfrm>
            <a:off x="-101600" y="-177800"/>
            <a:ext cx="12293600" cy="70358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200" dirty="0">
              <a:solidFill>
                <a:prstClr val="white"/>
              </a:solidFill>
              <a:latin typeface="Calibri" panose="020F0502020204030204"/>
            </a:endParaRPr>
          </a:p>
        </p:txBody>
      </p:sp>
      <p:pic>
        <p:nvPicPr>
          <p:cNvPr id="16" name="Picture 15" descr="A group of people sitting at a tabl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858000"/>
            <a:ext cx="1784848" cy="1338636"/>
          </a:xfrm>
          <a:prstGeom prst="rect">
            <a:avLst/>
          </a:prstGeom>
          <a:ln>
            <a:noFill/>
          </a:ln>
          <a:effectLst>
            <a:outerShdw blurRad="292100" dist="139700" dir="2700000" algn="tl" rotWithShape="0">
              <a:srgbClr val="333333">
                <a:alpha val="65000"/>
              </a:srgbClr>
            </a:outerShdw>
          </a:effectLst>
        </p:spPr>
      </p:pic>
      <p:graphicFrame>
        <p:nvGraphicFramePr>
          <p:cNvPr id="19" name="Table 18"/>
          <p:cNvGraphicFramePr>
            <a:graphicFrameLocks noGrp="1"/>
          </p:cNvGraphicFramePr>
          <p:nvPr/>
        </p:nvGraphicFramePr>
        <p:xfrm>
          <a:off x="12583446" y="1855747"/>
          <a:ext cx="2569908" cy="3529182"/>
        </p:xfrm>
        <a:graphic>
          <a:graphicData uri="http://schemas.openxmlformats.org/drawingml/2006/table">
            <a:tbl>
              <a:tblPr firstRow="1" bandRow="1">
                <a:tableStyleId>{1FECB4D8-DB02-4DC6-A0A2-4F2EBAE1DC90}</a:tableStyleId>
              </a:tblPr>
              <a:tblGrid>
                <a:gridCol w="385498"/>
                <a:gridCol w="423679"/>
                <a:gridCol w="586987"/>
                <a:gridCol w="586987"/>
                <a:gridCol w="586757"/>
              </a:tblGrid>
              <a:tr h="684495">
                <a:tc gridSpan="2">
                  <a:txBody>
                    <a:bodyPr/>
                    <a:lstStyle/>
                    <a:p>
                      <a:pPr indent="24130" algn="ctr">
                        <a:lnSpc>
                          <a:spcPct val="120000"/>
                        </a:lnSpc>
                        <a:spcAft>
                          <a:spcPts val="600"/>
                        </a:spcAft>
                      </a:pPr>
                      <a:r>
                        <a:rPr lang="vi-VN" sz="700" dirty="0">
                          <a:effectLst/>
                          <a:latin typeface="#9Slide03 Oswald Light" panose="00000400000000000000" pitchFamily="2" charset="0"/>
                        </a:rPr>
                        <a:t>Cơ cấu lao động</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c>
                  <a:txBody>
                    <a:bodyPr/>
                    <a:lstStyle/>
                    <a:p>
                      <a:pPr indent="180340" algn="ctr">
                        <a:lnSpc>
                          <a:spcPct val="120000"/>
                        </a:lnSpc>
                        <a:spcAft>
                          <a:spcPts val="600"/>
                        </a:spcAft>
                      </a:pPr>
                      <a:r>
                        <a:rPr lang="vi-VN" sz="700" dirty="0">
                          <a:effectLst/>
                          <a:latin typeface="#9Slide03 Oswald Light" panose="00000400000000000000" pitchFamily="2" charset="0"/>
                        </a:rPr>
                        <a:t>Theo </a:t>
                      </a:r>
                      <a:r>
                        <a:rPr lang="en-US" sz="700" dirty="0">
                          <a:effectLst/>
                          <a:latin typeface="#9Slide03 Oswald Light" panose="00000400000000000000" pitchFamily="2" charset="0"/>
                        </a:rPr>
                        <a:t> </a:t>
                      </a:r>
                      <a:r>
                        <a:rPr lang="vi-VN" sz="700" dirty="0" err="1">
                          <a:effectLst/>
                          <a:latin typeface="#9Slide03 Oswald Light" panose="00000400000000000000" pitchFamily="2" charset="0"/>
                        </a:rPr>
                        <a:t>gành</a:t>
                      </a:r>
                      <a:r>
                        <a:rPr lang="en-US" sz="700" dirty="0">
                          <a:effectLst/>
                          <a:latin typeface="#9Slide03 Oswald Light" panose="00000400000000000000" pitchFamily="2" charset="0"/>
                        </a:rPr>
                        <a:t> KT</a:t>
                      </a:r>
                      <a:endParaRPr lang="en-US" sz="700" dirty="0">
                        <a:effectLst/>
                        <a:latin typeface="#9Slide03 Oswald Light" panose="00000400000000000000" pitchFamily="2" charset="0"/>
                      </a:endParaRPr>
                    </a:p>
                    <a:p>
                      <a:pPr indent="180340" algn="ctr">
                        <a:lnSpc>
                          <a:spcPct val="120000"/>
                        </a:lnSpc>
                        <a:spcAft>
                          <a:spcPts val="600"/>
                        </a:spcAft>
                      </a:pPr>
                      <a:r>
                        <a:rPr lang="en-US" sz="700" dirty="0">
                          <a:effectLst/>
                          <a:latin typeface="#9Slide03 Oswald Light" panose="00000400000000000000" pitchFamily="2" charset="0"/>
                        </a:rPr>
                        <a:t>(</a:t>
                      </a:r>
                      <a:r>
                        <a:rPr lang="en-US" sz="700" dirty="0" err="1">
                          <a:effectLst/>
                          <a:latin typeface="#9Slide03 Oswald Light" panose="00000400000000000000" pitchFamily="2" charset="0"/>
                        </a:rPr>
                        <a:t>Hình</a:t>
                      </a:r>
                      <a:r>
                        <a:rPr lang="en-US" sz="700" dirty="0">
                          <a:effectLst/>
                          <a:latin typeface="#9Slide03 Oswald Light" panose="00000400000000000000" pitchFamily="2" charset="0"/>
                        </a:rPr>
                        <a:t> 8.1)</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600"/>
                        </a:spcAft>
                      </a:pPr>
                      <a:r>
                        <a:rPr lang="vi-VN" sz="700" dirty="0">
                          <a:effectLst/>
                          <a:latin typeface="#9Slide03 Oswald Light" panose="00000400000000000000" pitchFamily="2" charset="0"/>
                        </a:rPr>
                        <a:t>Theo thành phần kinh tế</a:t>
                      </a:r>
                      <a:endParaRPr lang="en-US" sz="700" dirty="0">
                        <a:effectLst/>
                        <a:latin typeface="#9Slide03 Oswald Light" panose="00000400000000000000" pitchFamily="2" charset="0"/>
                      </a:endParaRPr>
                    </a:p>
                    <a:p>
                      <a:pPr indent="180340" algn="ctr">
                        <a:lnSpc>
                          <a:spcPct val="120000"/>
                        </a:lnSpc>
                        <a:spcAft>
                          <a:spcPts val="600"/>
                        </a:spcAft>
                      </a:pPr>
                      <a:r>
                        <a:rPr lang="en-US" sz="700" dirty="0">
                          <a:effectLst/>
                          <a:latin typeface="#9Slide03 Oswald Light" panose="00000400000000000000" pitchFamily="2" charset="0"/>
                        </a:rPr>
                        <a:t>(</a:t>
                      </a:r>
                      <a:r>
                        <a:rPr lang="en-US" sz="700" dirty="0" err="1">
                          <a:effectLst/>
                          <a:latin typeface="#9Slide03 Oswald Light" panose="00000400000000000000" pitchFamily="2" charset="0"/>
                        </a:rPr>
                        <a:t>Hình</a:t>
                      </a:r>
                      <a:r>
                        <a:rPr lang="en-US" sz="700" dirty="0">
                          <a:effectLst/>
                          <a:latin typeface="#9Slide03 Oswald Light" panose="00000400000000000000" pitchFamily="2" charset="0"/>
                        </a:rPr>
                        <a:t> 8.2)</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50800" indent="180340" algn="ctr">
                        <a:lnSpc>
                          <a:spcPct val="120000"/>
                        </a:lnSpc>
                        <a:spcAft>
                          <a:spcPts val="600"/>
                        </a:spcAft>
                      </a:pPr>
                      <a:r>
                        <a:rPr lang="vi-VN" sz="700" dirty="0">
                          <a:effectLst/>
                          <a:latin typeface="#9Slide03 Oswald Light" panose="00000400000000000000" pitchFamily="2" charset="0"/>
                        </a:rPr>
                        <a:t>Theo thành thị và nông thôn</a:t>
                      </a:r>
                      <a:endParaRPr lang="en-US" sz="700" dirty="0">
                        <a:effectLst/>
                        <a:latin typeface="#9Slide03 Oswald Light" panose="00000400000000000000" pitchFamily="2" charset="0"/>
                      </a:endParaRPr>
                    </a:p>
                    <a:p>
                      <a:pPr indent="180340" algn="ctr">
                        <a:lnSpc>
                          <a:spcPct val="120000"/>
                        </a:lnSpc>
                        <a:spcAft>
                          <a:spcPts val="600"/>
                        </a:spcAft>
                      </a:pPr>
                      <a:r>
                        <a:rPr lang="en-US" sz="700" dirty="0">
                          <a:effectLst/>
                          <a:latin typeface="#9Slide03 Oswald Light" panose="00000400000000000000" pitchFamily="2" charset="0"/>
                        </a:rPr>
                        <a:t>(</a:t>
                      </a:r>
                      <a:r>
                        <a:rPr lang="en-US" sz="700" dirty="0" err="1">
                          <a:effectLst/>
                          <a:latin typeface="#9Slide03 Oswald Light" panose="00000400000000000000" pitchFamily="2" charset="0"/>
                        </a:rPr>
                        <a:t>Bảng</a:t>
                      </a:r>
                      <a:r>
                        <a:rPr lang="en-US" sz="700" dirty="0">
                          <a:effectLst/>
                          <a:latin typeface="#9Slide03 Oswald Light" panose="00000400000000000000" pitchFamily="2" charset="0"/>
                        </a:rPr>
                        <a:t> 8.3)</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1747">
                <a:tc rowSpan="2">
                  <a:txBody>
                    <a:bodyPr/>
                    <a:lstStyle/>
                    <a:p>
                      <a:pPr indent="180340" algn="just">
                        <a:lnSpc>
                          <a:spcPct val="120000"/>
                        </a:lnSpc>
                        <a:spcAft>
                          <a:spcPts val="600"/>
                        </a:spcAft>
                      </a:pPr>
                      <a:r>
                        <a:rPr lang="vi-VN" sz="700">
                          <a:effectLst/>
                          <a:latin typeface="#9Slide03 Oswald Light" panose="00000400000000000000" pitchFamily="2" charset="0"/>
                        </a:rPr>
                        <a:t> </a:t>
                      </a:r>
                      <a:endParaRPr lang="en-US" sz="700">
                        <a:effectLst/>
                        <a:latin typeface="#9Slide03 Oswald Light" panose="00000400000000000000" pitchFamily="2" charset="0"/>
                      </a:endParaRPr>
                    </a:p>
                    <a:p>
                      <a:pPr indent="-8890" algn="ctr">
                        <a:lnSpc>
                          <a:spcPct val="120000"/>
                        </a:lnSpc>
                        <a:spcAft>
                          <a:spcPts val="600"/>
                        </a:spcAft>
                      </a:pPr>
                      <a:r>
                        <a:rPr lang="vi-VN" sz="700">
                          <a:effectLst/>
                          <a:latin typeface="#9Slide03 Oswald Light" panose="00000400000000000000" pitchFamily="2" charset="0"/>
                        </a:rPr>
                        <a:t>Xu hướng</a:t>
                      </a:r>
                      <a:endParaRPr lang="en-US" sz="700">
                        <a:effectLst/>
                        <a:latin typeface="#9Slide03 Oswald Light" panose="00000400000000000000" pitchFamily="2" charset="0"/>
                        <a:ea typeface="Times New Roman" panose="02020603050405020304" pitchFamily="18" charset="0"/>
                      </a:endParaRPr>
                    </a:p>
                  </a:txBody>
                  <a:tcPr marL="53311" marR="53311" marT="26655" marB="266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 marR="57150" indent="15240" algn="ctr">
                        <a:lnSpc>
                          <a:spcPct val="120000"/>
                        </a:lnSpc>
                        <a:spcAft>
                          <a:spcPts val="600"/>
                        </a:spcAft>
                      </a:pPr>
                      <a:r>
                        <a:rPr lang="vi-VN" sz="700" dirty="0">
                          <a:effectLst/>
                          <a:latin typeface="#9Slide03 Oswald Light" panose="00000400000000000000" pitchFamily="2" charset="0"/>
                        </a:rPr>
                        <a:t>Khu vực giảm tỉ trọng</a:t>
                      </a:r>
                      <a:endParaRPr lang="en-US" sz="700" dirty="0">
                        <a:effectLst/>
                        <a:latin typeface="#9Slide03 Oswald Light" panose="00000400000000000000" pitchFamily="2"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700" dirty="0">
                          <a:effectLst/>
                          <a:latin typeface="#9Slide03 Oswald Light" panose="00000400000000000000" pitchFamily="2" charset="0"/>
                        </a:rPr>
                        <a:t>Lao </a:t>
                      </a:r>
                      <a:r>
                        <a:rPr lang="en-US" sz="700" dirty="0" err="1">
                          <a:effectLst/>
                          <a:latin typeface="#9Slide03 Oswald Light" panose="00000400000000000000" pitchFamily="2" charset="0"/>
                        </a:rPr>
                        <a:t>động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trong</a:t>
                      </a:r>
                      <a:r>
                        <a:rPr lang="en-US" sz="700" dirty="0">
                          <a:effectLst/>
                          <a:latin typeface="#9Slide03 Oswald Light" panose="00000400000000000000" pitchFamily="2" charset="0"/>
                        </a:rPr>
                        <a:t> N-L-TS</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700" dirty="0">
                          <a:effectLst/>
                          <a:latin typeface="#9Slide03 Oswald Light" panose="00000400000000000000" pitchFamily="2" charset="0"/>
                        </a:rPr>
                        <a:t>Lao </a:t>
                      </a:r>
                      <a:r>
                        <a:rPr lang="en-US" sz="700" dirty="0" err="1">
                          <a:effectLst/>
                          <a:latin typeface="#9Slide03 Oswald Light" panose="00000400000000000000" pitchFamily="2" charset="0"/>
                        </a:rPr>
                        <a:t>động</a:t>
                      </a:r>
                      <a:r>
                        <a:rPr lang="en-US" sz="700" dirty="0">
                          <a:effectLst/>
                          <a:latin typeface="#9Slide03 Oswald Light" panose="00000400000000000000" pitchFamily="2" charset="0"/>
                        </a:rPr>
                        <a:t> ở </a:t>
                      </a:r>
                      <a:r>
                        <a:rPr lang="en-US" sz="700" dirty="0" err="1">
                          <a:effectLst/>
                          <a:latin typeface="#9Slide03 Oswald Light" panose="00000400000000000000" pitchFamily="2" charset="0"/>
                        </a:rPr>
                        <a:t>kv</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Nhà</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nước</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700" dirty="0">
                          <a:effectLst/>
                          <a:latin typeface="#9Slide03 Oswald Light" panose="00000400000000000000" pitchFamily="2" charset="0"/>
                        </a:rPr>
                        <a:t>Lao </a:t>
                      </a:r>
                      <a:r>
                        <a:rPr lang="en-US" sz="700" dirty="0" err="1">
                          <a:effectLst/>
                          <a:latin typeface="#9Slide03 Oswald Light" panose="00000400000000000000" pitchFamily="2" charset="0"/>
                        </a:rPr>
                        <a:t>động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trong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kv</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nông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thôn</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032">
                <a:tc vMerge="1">
                  <a:tcPr/>
                </a:tc>
                <a:tc>
                  <a:txBody>
                    <a:bodyPr/>
                    <a:lstStyle/>
                    <a:p>
                      <a:pPr marL="57150" marR="57150" indent="15240" algn="ctr">
                        <a:lnSpc>
                          <a:spcPct val="120000"/>
                        </a:lnSpc>
                        <a:spcAft>
                          <a:spcPts val="600"/>
                        </a:spcAft>
                      </a:pPr>
                      <a:r>
                        <a:rPr lang="vi-VN" sz="700">
                          <a:effectLst/>
                          <a:latin typeface="#9Slide03 Oswald Light" panose="00000400000000000000" pitchFamily="2" charset="0"/>
                        </a:rPr>
                        <a:t>Khu vực </a:t>
                      </a:r>
                      <a:endParaRPr lang="en-US" sz="700">
                        <a:effectLst/>
                        <a:latin typeface="#9Slide03 Oswald Light" panose="00000400000000000000" pitchFamily="2" charset="0"/>
                      </a:endParaRPr>
                    </a:p>
                    <a:p>
                      <a:pPr marL="57150" marR="57150" indent="15240" algn="ctr">
                        <a:lnSpc>
                          <a:spcPct val="120000"/>
                        </a:lnSpc>
                        <a:spcAft>
                          <a:spcPts val="600"/>
                        </a:spcAft>
                      </a:pPr>
                      <a:r>
                        <a:rPr lang="vi-VN" sz="700">
                          <a:effectLst/>
                          <a:latin typeface="#9Slide03 Oswald Light" panose="00000400000000000000" pitchFamily="2" charset="0"/>
                        </a:rPr>
                        <a:t>tăng tỉ trọng</a:t>
                      </a:r>
                      <a:endParaRPr lang="en-US" sz="700">
                        <a:effectLst/>
                        <a:latin typeface="#9Slide03 Oswald Light" panose="00000400000000000000" pitchFamily="2"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700" dirty="0">
                          <a:effectLst/>
                          <a:latin typeface="#9Slide03 Oswald Light" panose="00000400000000000000" pitchFamily="2" charset="0"/>
                        </a:rPr>
                        <a:t>Lao </a:t>
                      </a:r>
                      <a:r>
                        <a:rPr lang="en-US" sz="700" dirty="0" err="1">
                          <a:effectLst/>
                          <a:latin typeface="#9Slide03 Oswald Light" panose="00000400000000000000" pitchFamily="2" charset="0"/>
                        </a:rPr>
                        <a:t>động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trong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các</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ngành</a:t>
                      </a:r>
                      <a:r>
                        <a:rPr lang="en-US" sz="700" dirty="0">
                          <a:effectLst/>
                          <a:latin typeface="#9Slide03 Oswald Light" panose="00000400000000000000" pitchFamily="2" charset="0"/>
                        </a:rPr>
                        <a:t> CN-XD </a:t>
                      </a:r>
                      <a:r>
                        <a:rPr lang="en-US" sz="700" dirty="0" err="1">
                          <a:effectLst/>
                          <a:latin typeface="#9Slide03 Oswald Light" panose="00000400000000000000" pitchFamily="2" charset="0"/>
                        </a:rPr>
                        <a:t>và</a:t>
                      </a:r>
                      <a:r>
                        <a:rPr lang="en-US" sz="700" dirty="0">
                          <a:effectLst/>
                          <a:latin typeface="#9Slide03 Oswald Light" panose="00000400000000000000" pitchFamily="2" charset="0"/>
                        </a:rPr>
                        <a:t> DV</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700" dirty="0">
                          <a:effectLst/>
                          <a:latin typeface="#9Slide03 Oswald Light" panose="00000400000000000000" pitchFamily="2" charset="0"/>
                        </a:rPr>
                        <a:t>Lao </a:t>
                      </a:r>
                      <a:r>
                        <a:rPr lang="en-US" sz="700" dirty="0" err="1">
                          <a:effectLst/>
                          <a:latin typeface="#9Slide03 Oswald Light" panose="00000400000000000000" pitchFamily="2" charset="0"/>
                        </a:rPr>
                        <a:t>động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khu</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vực</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có</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vốn</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đầu</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tư</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nước</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ngoài</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700" dirty="0">
                          <a:effectLst/>
                          <a:latin typeface="#9Slide03 Oswald Light" panose="00000400000000000000" pitchFamily="2" charset="0"/>
                        </a:rPr>
                        <a:t>Lao </a:t>
                      </a:r>
                      <a:r>
                        <a:rPr lang="en-US" sz="700" dirty="0" err="1">
                          <a:effectLst/>
                          <a:latin typeface="#9Slide03 Oswald Light" panose="00000400000000000000" pitchFamily="2" charset="0"/>
                        </a:rPr>
                        <a:t>động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trong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kv</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thành</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thị</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649">
                <a:tc gridSpan="2">
                  <a:txBody>
                    <a:bodyPr/>
                    <a:lstStyle/>
                    <a:p>
                      <a:pPr indent="180340" algn="ctr">
                        <a:lnSpc>
                          <a:spcPct val="120000"/>
                        </a:lnSpc>
                        <a:spcAft>
                          <a:spcPts val="600"/>
                        </a:spcAft>
                      </a:pPr>
                      <a:r>
                        <a:rPr lang="vi-VN" sz="700" dirty="0">
                          <a:effectLst/>
                          <a:latin typeface="#9Slide03 Oswald Light" panose="00000400000000000000" pitchFamily="2" charset="0"/>
                        </a:rPr>
                        <a:t>Khu vực chiếm ưu thế</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c>
                  <a:txBody>
                    <a:bodyPr/>
                    <a:lstStyle/>
                    <a:p>
                      <a:pPr indent="180340" algn="just">
                        <a:lnSpc>
                          <a:spcPct val="120000"/>
                        </a:lnSpc>
                        <a:spcAft>
                          <a:spcPts val="600"/>
                        </a:spcAft>
                      </a:pPr>
                      <a:r>
                        <a:rPr lang="en-US" sz="700" dirty="0" err="1">
                          <a:effectLst/>
                          <a:latin typeface="#9Slide03 Oswald Light" panose="00000400000000000000" pitchFamily="2" charset="0"/>
                        </a:rPr>
                        <a:t>Nông</a:t>
                      </a:r>
                      <a:r>
                        <a:rPr lang="en-US" sz="700" dirty="0">
                          <a:effectLst/>
                          <a:latin typeface="#9Slide03 Oswald Light" panose="00000400000000000000" pitchFamily="2" charset="0"/>
                        </a:rPr>
                        <a:t> – </a:t>
                      </a:r>
                      <a:r>
                        <a:rPr lang="en-US" sz="700" dirty="0" err="1">
                          <a:effectLst/>
                          <a:latin typeface="#9Slide03 Oswald Light" panose="00000400000000000000" pitchFamily="2" charset="0"/>
                        </a:rPr>
                        <a:t>lâm</a:t>
                      </a:r>
                      <a:r>
                        <a:rPr lang="en-US" sz="700" dirty="0">
                          <a:effectLst/>
                          <a:latin typeface="#9Slide03 Oswald Light" panose="00000400000000000000" pitchFamily="2" charset="0"/>
                        </a:rPr>
                        <a:t> – </a:t>
                      </a:r>
                      <a:r>
                        <a:rPr lang="en-US" sz="700" dirty="0" err="1">
                          <a:effectLst/>
                          <a:latin typeface="#9Slide03 Oswald Light" panose="00000400000000000000" pitchFamily="2" charset="0"/>
                        </a:rPr>
                        <a:t>thủy</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sản</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700" dirty="0">
                          <a:effectLst/>
                          <a:latin typeface="#9Slide03 Oswald Light" panose="00000400000000000000" pitchFamily="2" charset="0"/>
                        </a:rPr>
                        <a:t>Lao </a:t>
                      </a:r>
                      <a:r>
                        <a:rPr lang="en-US" sz="700" dirty="0" err="1">
                          <a:effectLst/>
                          <a:latin typeface="#9Slide03 Oswald Light" panose="00000400000000000000" pitchFamily="2" charset="0"/>
                        </a:rPr>
                        <a:t>động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trong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khu</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vực</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ngoài</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nhà</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nước</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700" dirty="0">
                          <a:effectLst/>
                          <a:latin typeface="#9Slide03 Oswald Light" panose="00000400000000000000" pitchFamily="2" charset="0"/>
                        </a:rPr>
                        <a:t>Lao </a:t>
                      </a:r>
                      <a:r>
                        <a:rPr lang="en-US" sz="700" dirty="0" err="1">
                          <a:effectLst/>
                          <a:latin typeface="#9Slide03 Oswald Light" panose="00000400000000000000" pitchFamily="2" charset="0"/>
                        </a:rPr>
                        <a:t>động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trong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kv</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nông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thôn</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00323">
                <a:tc gridSpan="2">
                  <a:txBody>
                    <a:bodyPr/>
                    <a:lstStyle/>
                    <a:p>
                      <a:pPr indent="180340" algn="ctr">
                        <a:lnSpc>
                          <a:spcPct val="120000"/>
                        </a:lnSpc>
                        <a:spcAft>
                          <a:spcPts val="600"/>
                        </a:spcAft>
                      </a:pPr>
                      <a:r>
                        <a:rPr lang="vi-VN" sz="700" dirty="0">
                          <a:effectLst/>
                          <a:latin typeface="#9Slide03 Oswald Light" panose="00000400000000000000" pitchFamily="2" charset="0"/>
                        </a:rPr>
                        <a:t>Nguyên nhân</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c>
                  <a:txBody>
                    <a:bodyPr/>
                    <a:lstStyle/>
                    <a:p>
                      <a:pPr indent="180340" algn="just">
                        <a:lnSpc>
                          <a:spcPct val="120000"/>
                        </a:lnSpc>
                        <a:spcAft>
                          <a:spcPts val="600"/>
                        </a:spcAft>
                      </a:pPr>
                      <a:r>
                        <a:rPr lang="en-US" sz="700" dirty="0" err="1">
                          <a:effectLst/>
                          <a:latin typeface="#9Slide03 Oswald Light" panose="00000400000000000000" pitchFamily="2" charset="0"/>
                        </a:rPr>
                        <a:t>Quá</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trình</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công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nghiệp</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hóa</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hiện</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đại</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hóa</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700" dirty="0" err="1">
                          <a:effectLst/>
                          <a:latin typeface="#9Slide03 Oswald Light" panose="00000400000000000000" pitchFamily="2" charset="0"/>
                        </a:rPr>
                        <a:t>Chủ</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trương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phát</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triển</a:t>
                      </a:r>
                      <a:r>
                        <a:rPr lang="en-US" sz="700" dirty="0">
                          <a:effectLst/>
                          <a:latin typeface="#9Slide03 Oswald Light" panose="00000400000000000000" pitchFamily="2" charset="0"/>
                        </a:rPr>
                        <a:t> KT </a:t>
                      </a:r>
                      <a:r>
                        <a:rPr lang="en-US" sz="700" dirty="0" err="1">
                          <a:effectLst/>
                          <a:latin typeface="#9Slide03 Oswald Light" panose="00000400000000000000" pitchFamily="2" charset="0"/>
                        </a:rPr>
                        <a:t>thị</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trường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định</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hướng</a:t>
                      </a:r>
                      <a:r>
                        <a:rPr lang="en-US" sz="700" dirty="0">
                          <a:effectLst/>
                          <a:latin typeface="#9Slide03 Oswald Light" panose="00000400000000000000" pitchFamily="2" charset="0"/>
                        </a:rPr>
                        <a:t> XHCN </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20000"/>
                        </a:lnSpc>
                        <a:spcAft>
                          <a:spcPts val="600"/>
                        </a:spcAft>
                      </a:pPr>
                      <a:r>
                        <a:rPr lang="en-US" sz="700" dirty="0">
                          <a:effectLst/>
                          <a:latin typeface="#9Slide03 Oswald Light" panose="00000400000000000000" pitchFamily="2" charset="0"/>
                        </a:rPr>
                        <a:t>- CN-XD </a:t>
                      </a:r>
                      <a:r>
                        <a:rPr lang="en-US" sz="700" dirty="0" err="1">
                          <a:effectLst/>
                          <a:latin typeface="#9Slide03 Oswald Light" panose="00000400000000000000" pitchFamily="2" charset="0"/>
                        </a:rPr>
                        <a:t>và</a:t>
                      </a:r>
                      <a:r>
                        <a:rPr lang="en-US" sz="700" dirty="0">
                          <a:effectLst/>
                          <a:latin typeface="#9Slide03 Oswald Light" panose="00000400000000000000" pitchFamily="2" charset="0"/>
                        </a:rPr>
                        <a:t> DV </a:t>
                      </a:r>
                      <a:r>
                        <a:rPr lang="en-US" sz="700" dirty="0" err="1">
                          <a:effectLst/>
                          <a:latin typeface="#9Slide03 Oswald Light" panose="00000400000000000000" pitchFamily="2" charset="0"/>
                        </a:rPr>
                        <a:t>tăng</a:t>
                      </a:r>
                      <a:endParaRPr lang="en-US" sz="700" dirty="0">
                        <a:effectLst/>
                        <a:latin typeface="#9Slide03 Oswald Light" panose="00000400000000000000" pitchFamily="2" charset="0"/>
                      </a:endParaRPr>
                    </a:p>
                    <a:p>
                      <a:pPr indent="180340" algn="just">
                        <a:lnSpc>
                          <a:spcPct val="120000"/>
                        </a:lnSpc>
                        <a:spcAft>
                          <a:spcPts val="600"/>
                        </a:spcAft>
                      </a:pPr>
                      <a:r>
                        <a:rPr lang="en-US" sz="700" dirty="0">
                          <a:effectLst/>
                          <a:latin typeface="#9Slide03 Oswald Light" panose="00000400000000000000" pitchFamily="2" charset="0"/>
                        </a:rPr>
                        <a:t>- ĐTH ở </a:t>
                      </a:r>
                      <a:r>
                        <a:rPr lang="en-US" sz="700" dirty="0" err="1">
                          <a:effectLst/>
                          <a:latin typeface="#9Slide03 Oswald Light" panose="00000400000000000000" pitchFamily="2" charset="0"/>
                        </a:rPr>
                        <a:t>nông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thôn</a:t>
                      </a:r>
                      <a:endParaRPr lang="en-US" sz="700" dirty="0">
                        <a:effectLst/>
                        <a:latin typeface="#9Slide03 Oswald Light" panose="00000400000000000000" pitchFamily="2" charset="0"/>
                      </a:endParaRPr>
                    </a:p>
                    <a:p>
                      <a:pPr indent="180340" algn="just">
                        <a:lnSpc>
                          <a:spcPct val="120000"/>
                        </a:lnSpc>
                        <a:spcAft>
                          <a:spcPts val="600"/>
                        </a:spcAft>
                      </a:pP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Đa</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dạng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các</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ngành</a:t>
                      </a:r>
                      <a:r>
                        <a:rPr lang="en-US" sz="700" dirty="0">
                          <a:effectLst/>
                          <a:latin typeface="#9Slide03 Oswald Light" panose="00000400000000000000" pitchFamily="2" charset="0"/>
                        </a:rPr>
                        <a:t> KT ở </a:t>
                      </a:r>
                      <a:r>
                        <a:rPr lang="en-US" sz="700" dirty="0" err="1">
                          <a:effectLst/>
                          <a:latin typeface="#9Slide03 Oswald Light" panose="00000400000000000000" pitchFamily="2" charset="0"/>
                        </a:rPr>
                        <a:t>nông</a:t>
                      </a:r>
                      <a:r>
                        <a:rPr lang="en-US" sz="700" dirty="0">
                          <a:effectLst/>
                          <a:latin typeface="#9Slide03 Oswald Light" panose="00000400000000000000" pitchFamily="2" charset="0"/>
                        </a:rPr>
                        <a:t> </a:t>
                      </a:r>
                      <a:r>
                        <a:rPr lang="en-US" sz="700" dirty="0" err="1">
                          <a:effectLst/>
                          <a:latin typeface="#9Slide03 Oswald Light" panose="00000400000000000000" pitchFamily="2" charset="0"/>
                        </a:rPr>
                        <a:t>thôn</a:t>
                      </a:r>
                      <a:endParaRPr lang="en-US" sz="700" dirty="0">
                        <a:effectLst/>
                        <a:latin typeface="#9Slide03 Oswald Light" panose="00000400000000000000" pitchFamily="2" charset="0"/>
                        <a:ea typeface="Times New Roman" panose="02020603050405020304" pitchFamily="18" charset="0"/>
                      </a:endParaRPr>
                    </a:p>
                  </a:txBody>
                  <a:tcPr marL="53311" marR="53311" marT="26655" marB="266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0" name="Picture 9" descr="A cartoon character standing in a circle of arrows&#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1352" y="1562099"/>
            <a:ext cx="3556000" cy="3556000"/>
          </a:xfrm>
          <a:prstGeom prst="rect">
            <a:avLst/>
          </a:prstGeom>
          <a:ln>
            <a:noFill/>
          </a:ln>
          <a:effectLst>
            <a:outerShdw blurRad="292100" dist="139700" dir="2700000" algn="tl" rotWithShape="0">
              <a:srgbClr val="333333">
                <a:alpha val="65000"/>
              </a:srgbClr>
            </a:outerShdw>
          </a:effectLst>
        </p:spPr>
      </p:pic>
      <p:sp>
        <p:nvSpPr>
          <p:cNvPr id="14" name="Freeform: Shape 13"/>
          <p:cNvSpPr/>
          <p:nvPr/>
        </p:nvSpPr>
        <p:spPr>
          <a:xfrm>
            <a:off x="171467" y="1318229"/>
            <a:ext cx="7484379" cy="5039171"/>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200" dirty="0">
              <a:solidFill>
                <a:prstClr val="white"/>
              </a:solidFill>
              <a:latin typeface="Calibri" panose="020F0502020204030204"/>
            </a:endParaRPr>
          </a:p>
        </p:txBody>
      </p:sp>
      <p:sp>
        <p:nvSpPr>
          <p:cNvPr id="17" name="Rectangle 16"/>
          <p:cNvSpPr/>
          <p:nvPr/>
        </p:nvSpPr>
        <p:spPr>
          <a:xfrm>
            <a:off x="2446504" y="990600"/>
            <a:ext cx="3057685" cy="6096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r>
              <a:rPr lang="en-US" sz="2665" dirty="0" err="1">
                <a:solidFill>
                  <a:srgbClr val="C00000"/>
                </a:solidFill>
                <a:latin typeface="#9Slide03 Bebas Neue Bold" panose="020B0606020202050201" pitchFamily="34" charset="0"/>
              </a:rPr>
              <a:t>Chuyển</a:t>
            </a:r>
            <a:r>
              <a:rPr lang="en-US" sz="2665" dirty="0">
                <a:solidFill>
                  <a:srgbClr val="C00000"/>
                </a:solidFill>
                <a:latin typeface="#9Slide03 Bebas Neue Bold" panose="020B0606020202050201" pitchFamily="34" charset="0"/>
              </a:rPr>
              <a:t> </a:t>
            </a:r>
            <a:r>
              <a:rPr lang="en-US" sz="2665" dirty="0" err="1">
                <a:solidFill>
                  <a:srgbClr val="C00000"/>
                </a:solidFill>
                <a:latin typeface="#9Slide03 Bebas Neue Bold" panose="020B0606020202050201" pitchFamily="34" charset="0"/>
              </a:rPr>
              <a:t>giao</a:t>
            </a:r>
            <a:r>
              <a:rPr lang="en-US" sz="2665" dirty="0">
                <a:solidFill>
                  <a:srgbClr val="C00000"/>
                </a:solidFill>
                <a:latin typeface="#9Slide03 Bebas Neue Bold" panose="020B0606020202050201" pitchFamily="34" charset="0"/>
              </a:rPr>
              <a:t> </a:t>
            </a:r>
            <a:r>
              <a:rPr lang="en-US" sz="2665" dirty="0" err="1">
                <a:solidFill>
                  <a:srgbClr val="C00000"/>
                </a:solidFill>
                <a:latin typeface="#9Slide03 Bebas Neue Bold" panose="020B0606020202050201" pitchFamily="34" charset="0"/>
              </a:rPr>
              <a:t>nhiệm</a:t>
            </a:r>
            <a:r>
              <a:rPr lang="en-US" sz="2665" dirty="0">
                <a:solidFill>
                  <a:srgbClr val="C00000"/>
                </a:solidFill>
                <a:latin typeface="#9Slide03 Bebas Neue Bold" panose="020B0606020202050201" pitchFamily="34" charset="0"/>
              </a:rPr>
              <a:t> </a:t>
            </a:r>
            <a:r>
              <a:rPr lang="en-US" sz="2665" dirty="0" err="1">
                <a:solidFill>
                  <a:srgbClr val="C00000"/>
                </a:solidFill>
                <a:latin typeface="#9Slide03 Bebas Neue Bold" panose="020B0606020202050201" pitchFamily="34" charset="0"/>
              </a:rPr>
              <a:t>vụ</a:t>
            </a:r>
            <a:endParaRPr lang="en-US" sz="2665" dirty="0">
              <a:solidFill>
                <a:srgbClr val="C00000"/>
              </a:solidFill>
              <a:latin typeface="#9Slide03 Bebas Neue Bold" panose="020B0606020202050201" pitchFamily="34" charset="0"/>
            </a:endParaRPr>
          </a:p>
        </p:txBody>
      </p:sp>
      <p:sp>
        <p:nvSpPr>
          <p:cNvPr id="18" name="TextBox 17"/>
          <p:cNvSpPr txBox="1"/>
          <p:nvPr/>
        </p:nvSpPr>
        <p:spPr>
          <a:xfrm>
            <a:off x="429604" y="1600200"/>
            <a:ext cx="7226242" cy="3971472"/>
          </a:xfrm>
          <a:prstGeom prst="rect">
            <a:avLst/>
          </a:prstGeom>
          <a:noFill/>
        </p:spPr>
        <p:txBody>
          <a:bodyPr wrap="square">
            <a:spAutoFit/>
          </a:bodyPr>
          <a:lstStyle/>
          <a:p>
            <a:pPr marL="228600" indent="-228600" defTabSz="609600">
              <a:lnSpc>
                <a:spcPct val="150000"/>
              </a:lnSpc>
              <a:buFont typeface="Wingdings" panose="05000000000000000000" pitchFamily="2" charset="2"/>
              <a:buChar char="q"/>
            </a:pPr>
            <a:r>
              <a:rPr lang="en-US" sz="1865" b="1" dirty="0" err="1">
                <a:solidFill>
                  <a:srgbClr val="483A3A"/>
                </a:solidFill>
                <a:latin typeface="#9Slide03 Oswald Light" panose="00000400000000000000" pitchFamily="2" charset="0"/>
              </a:rPr>
              <a:t>Thảo</a:t>
            </a:r>
            <a:r>
              <a:rPr lang="en-US" sz="1865" b="1" dirty="0">
                <a:solidFill>
                  <a:srgbClr val="483A3A"/>
                </a:solidFill>
                <a:latin typeface="#9Slide03 Oswald Light" panose="00000400000000000000" pitchFamily="2" charset="0"/>
              </a:rPr>
              <a:t> </a:t>
            </a:r>
            <a:r>
              <a:rPr lang="en-US" sz="1865" b="1" dirty="0" err="1">
                <a:solidFill>
                  <a:srgbClr val="483A3A"/>
                </a:solidFill>
                <a:latin typeface="#9Slide03 Oswald Light" panose="00000400000000000000" pitchFamily="2" charset="0"/>
              </a:rPr>
              <a:t>luận</a:t>
            </a:r>
            <a:r>
              <a:rPr lang="en-US" sz="1865" b="1" dirty="0">
                <a:solidFill>
                  <a:srgbClr val="483A3A"/>
                </a:solidFill>
                <a:latin typeface="#9Slide03 Oswald Light" panose="00000400000000000000" pitchFamily="2" charset="0"/>
              </a:rPr>
              <a:t> </a:t>
            </a:r>
            <a:r>
              <a:rPr lang="en-US" sz="1865" b="1" dirty="0" err="1">
                <a:solidFill>
                  <a:srgbClr val="483A3A"/>
                </a:solidFill>
                <a:latin typeface="#9Slide03 Oswald Light" panose="00000400000000000000" pitchFamily="2" charset="0"/>
              </a:rPr>
              <a:t>nhóm</a:t>
            </a:r>
            <a:r>
              <a:rPr lang="en-US" sz="1865" b="1" dirty="0">
                <a:solidFill>
                  <a:srgbClr val="483A3A"/>
                </a:solidFill>
                <a:latin typeface="#9Slide03 Oswald Light" panose="00000400000000000000" pitchFamily="2" charset="0"/>
              </a:rPr>
              <a:t> 6 </a:t>
            </a:r>
            <a:endParaRPr lang="en-US" sz="1865" b="1" dirty="0">
              <a:solidFill>
                <a:srgbClr val="483A3A"/>
              </a:solidFill>
              <a:latin typeface="#9Slide03 Oswald Light" panose="00000400000000000000" pitchFamily="2" charset="0"/>
            </a:endParaRPr>
          </a:p>
          <a:p>
            <a:pPr marL="228600" indent="-228600" defTabSz="609600">
              <a:lnSpc>
                <a:spcPct val="150000"/>
              </a:lnSpc>
              <a:buFont typeface="Wingdings" panose="05000000000000000000" pitchFamily="2" charset="2"/>
              <a:buChar char="q"/>
            </a:pPr>
            <a:r>
              <a:rPr lang="en-US" sz="1865" b="1" dirty="0" err="1">
                <a:solidFill>
                  <a:srgbClr val="483A3A"/>
                </a:solidFill>
                <a:latin typeface="#9Slide03 Oswald Light" panose="00000400000000000000" pitchFamily="2" charset="0"/>
              </a:rPr>
              <a:t>Nội</a:t>
            </a:r>
            <a:r>
              <a:rPr lang="en-US" sz="1865" b="1" dirty="0">
                <a:solidFill>
                  <a:srgbClr val="483A3A"/>
                </a:solidFill>
                <a:latin typeface="#9Slide03 Oswald Light" panose="00000400000000000000" pitchFamily="2" charset="0"/>
              </a:rPr>
              <a:t> dung: </a:t>
            </a:r>
            <a:endParaRPr lang="en-US" sz="1865" b="1" dirty="0">
              <a:solidFill>
                <a:srgbClr val="483A3A"/>
              </a:solidFill>
              <a:latin typeface="#9Slide03 Oswald Light" panose="00000400000000000000" pitchFamily="2" charset="0"/>
            </a:endParaRPr>
          </a:p>
          <a:p>
            <a:pPr marL="1219200" defTabSz="609600">
              <a:lnSpc>
                <a:spcPct val="150000"/>
              </a:lnSpc>
            </a:pPr>
            <a:r>
              <a:rPr lang="vi-VN" sz="1865" dirty="0" smtClean="0">
                <a:solidFill>
                  <a:prstClr val="black"/>
                </a:solidFill>
                <a:latin typeface="#9Slide03 Oswald Light" panose="00000400000000000000" pitchFamily="2" charset="0"/>
              </a:rPr>
              <a:t>Xem </a:t>
            </a:r>
            <a:r>
              <a:rPr lang="vi-VN" sz="1865" dirty="0">
                <a:solidFill>
                  <a:prstClr val="black"/>
                </a:solidFill>
                <a:latin typeface="#9Slide03 Oswald Light" panose="00000400000000000000" pitchFamily="2" charset="0"/>
              </a:rPr>
              <a:t>video và bảng </a:t>
            </a:r>
            <a:r>
              <a:rPr lang="en-US" sz="1865" dirty="0">
                <a:solidFill>
                  <a:prstClr val="black"/>
                </a:solidFill>
                <a:latin typeface="#9Slide03 Oswald Light" panose="00000400000000000000" pitchFamily="2" charset="0"/>
              </a:rPr>
              <a:t>6</a:t>
            </a:r>
            <a:r>
              <a:rPr lang="vi-VN" sz="1865" dirty="0">
                <a:solidFill>
                  <a:prstClr val="black"/>
                </a:solidFill>
                <a:latin typeface="#9Slide03 Oswald Light" panose="00000400000000000000" pitchFamily="2" charset="0"/>
              </a:rPr>
              <a:t>.4, nhóm thảo luận trả lời 2 câu hỏi</a:t>
            </a:r>
            <a:r>
              <a:rPr lang="en-US" sz="1865" dirty="0">
                <a:solidFill>
                  <a:prstClr val="black"/>
                </a:solidFill>
                <a:latin typeface="#9Slide03 Oswald Light" panose="00000400000000000000" pitchFamily="2" charset="0"/>
              </a:rPr>
              <a:t>:</a:t>
            </a:r>
            <a:endParaRPr lang="en-US" sz="1865" dirty="0">
              <a:solidFill>
                <a:prstClr val="black"/>
              </a:solidFill>
              <a:latin typeface="#9Slide03 Oswald Light" panose="00000400000000000000" pitchFamily="2" charset="0"/>
            </a:endParaRPr>
          </a:p>
          <a:p>
            <a:pPr marL="1219200" algn="just" defTabSz="609600">
              <a:lnSpc>
                <a:spcPct val="150000"/>
              </a:lnSpc>
            </a:pPr>
            <a:r>
              <a:rPr lang="vi-VN" sz="1865" dirty="0">
                <a:solidFill>
                  <a:prstClr val="black"/>
                </a:solidFill>
                <a:latin typeface="#9Slide03 Oswald Light" panose="00000400000000000000" pitchFamily="2" charset="0"/>
              </a:rPr>
              <a:t>1.  Thực trạng vấn đề việc làm ở nước ta hiện nay như thế nào? Nguyên nhân?</a:t>
            </a:r>
            <a:endParaRPr lang="vi-VN" sz="1865" dirty="0">
              <a:solidFill>
                <a:prstClr val="black"/>
              </a:solidFill>
              <a:latin typeface="#9Slide03 Oswald Light" panose="00000400000000000000" pitchFamily="2" charset="0"/>
            </a:endParaRPr>
          </a:p>
          <a:p>
            <a:pPr marL="1219200" algn="just" defTabSz="609600">
              <a:lnSpc>
                <a:spcPct val="150000"/>
              </a:lnSpc>
            </a:pPr>
            <a:r>
              <a:rPr lang="vi-VN" sz="1865" dirty="0">
                <a:solidFill>
                  <a:prstClr val="black"/>
                </a:solidFill>
                <a:latin typeface="#9Slide03 Oswald Light" panose="00000400000000000000" pitchFamily="2" charset="0"/>
              </a:rPr>
              <a:t>2. So sánh tỉ lệ thất nghiệp, tỉ lệ thiếu việc làm giữa khu vực thành thị và khu vực nông thôn ở nước ta. Giải thích tại sao có sự khác nhau?</a:t>
            </a:r>
            <a:endParaRPr lang="en-US" sz="1865" dirty="0">
              <a:solidFill>
                <a:prstClr val="black"/>
              </a:solidFill>
              <a:latin typeface="#9Slide03 Oswald Light" panose="00000400000000000000" pitchFamily="2" charset="0"/>
            </a:endParaRPr>
          </a:p>
          <a:p>
            <a:pPr marL="1179195" defTabSz="629920">
              <a:lnSpc>
                <a:spcPct val="150000"/>
              </a:lnSpc>
            </a:pPr>
            <a:r>
              <a:rPr lang="en-US" sz="1865" dirty="0" smtClean="0">
                <a:solidFill>
                  <a:prstClr val="black"/>
                </a:solidFill>
                <a:latin typeface="#9Slide03 Oswald Light" panose="00000400000000000000" pitchFamily="2" charset="0"/>
              </a:rPr>
              <a:t>3. </a:t>
            </a:r>
            <a:r>
              <a:rPr lang="vi-VN" sz="1865" dirty="0" smtClean="0">
                <a:solidFill>
                  <a:prstClr val="black"/>
                </a:solidFill>
                <a:latin typeface="#9Slide03 Oswald Light" panose="00000400000000000000" pitchFamily="2" charset="0"/>
              </a:rPr>
              <a:t>Đọc </a:t>
            </a:r>
            <a:r>
              <a:rPr lang="vi-VN" sz="1865" dirty="0">
                <a:solidFill>
                  <a:prstClr val="black"/>
                </a:solidFill>
                <a:latin typeface="#9Slide03 Oswald Light" panose="00000400000000000000" pitchFamily="2" charset="0"/>
              </a:rPr>
              <a:t>thông tin trong bài, nêu các hướng giải quyết việc làm ở nước ta.</a:t>
            </a:r>
            <a:endParaRPr lang="vi-VN" sz="1865" dirty="0">
              <a:solidFill>
                <a:prstClr val="black"/>
              </a:solidFill>
              <a:latin typeface="#9Slide03 Oswald Light" panose="00000400000000000000" pitchFamily="2" charset="0"/>
            </a:endParaRPr>
          </a:p>
          <a:p>
            <a:pPr marL="228600" indent="-228600" algn="just" defTabSz="609600">
              <a:lnSpc>
                <a:spcPct val="150000"/>
              </a:lnSpc>
              <a:buFont typeface="Wingdings" panose="05000000000000000000" pitchFamily="2" charset="2"/>
              <a:buChar char="q"/>
            </a:pPr>
            <a:r>
              <a:rPr lang="en-US" sz="1865" b="1" dirty="0" err="1">
                <a:solidFill>
                  <a:prstClr val="black">
                    <a:lumMod val="95000"/>
                    <a:lumOff val="5000"/>
                  </a:prstClr>
                </a:solidFill>
                <a:latin typeface="#9Slide03 Oswald Light" panose="00000400000000000000" pitchFamily="2" charset="0"/>
              </a:rPr>
              <a:t>Thời</a:t>
            </a:r>
            <a:r>
              <a:rPr lang="en-US" sz="1865" b="1" dirty="0">
                <a:solidFill>
                  <a:prstClr val="black">
                    <a:lumMod val="95000"/>
                    <a:lumOff val="5000"/>
                  </a:prstClr>
                </a:solidFill>
                <a:latin typeface="#9Slide03 Oswald Light" panose="00000400000000000000" pitchFamily="2" charset="0"/>
              </a:rPr>
              <a:t> </a:t>
            </a:r>
            <a:r>
              <a:rPr lang="en-US" sz="1865" b="1" dirty="0" err="1">
                <a:solidFill>
                  <a:prstClr val="black">
                    <a:lumMod val="95000"/>
                    <a:lumOff val="5000"/>
                  </a:prstClr>
                </a:solidFill>
                <a:latin typeface="#9Slide03 Oswald Light" panose="00000400000000000000" pitchFamily="2" charset="0"/>
              </a:rPr>
              <a:t>gian</a:t>
            </a:r>
            <a:r>
              <a:rPr lang="en-US" sz="1865" b="1" dirty="0">
                <a:solidFill>
                  <a:prstClr val="black">
                    <a:lumMod val="95000"/>
                    <a:lumOff val="5000"/>
                  </a:prstClr>
                </a:solidFill>
                <a:latin typeface="#9Slide03 Oswald Light" panose="00000400000000000000" pitchFamily="2" charset="0"/>
              </a:rPr>
              <a:t>: …….. </a:t>
            </a:r>
            <a:r>
              <a:rPr lang="en-US" sz="1865" b="1" dirty="0" err="1">
                <a:solidFill>
                  <a:prstClr val="black">
                    <a:lumMod val="95000"/>
                    <a:lumOff val="5000"/>
                  </a:prstClr>
                </a:solidFill>
                <a:latin typeface="#9Slide03 Oswald Light" panose="00000400000000000000" pitchFamily="2" charset="0"/>
              </a:rPr>
              <a:t>phút</a:t>
            </a:r>
            <a:endParaRPr lang="en-US" sz="1865" b="1" dirty="0">
              <a:solidFill>
                <a:prstClr val="black">
                  <a:lumMod val="95000"/>
                  <a:lumOff val="5000"/>
                </a:prstClr>
              </a:solidFill>
              <a:latin typeface="#9Slide03 Oswald Light" panose="00000400000000000000" pitchFamily="2" charset="0"/>
            </a:endParaRPr>
          </a:p>
        </p:txBody>
      </p:sp>
      <p:sp>
        <p:nvSpPr>
          <p:cNvPr id="4" name="Rectangle: Single Corner Snipped 3"/>
          <p:cNvSpPr/>
          <p:nvPr/>
        </p:nvSpPr>
        <p:spPr>
          <a:xfrm>
            <a:off x="0" y="0"/>
            <a:ext cx="2024744" cy="565607"/>
          </a:xfrm>
          <a:prstGeom prst="snip1Rect">
            <a:avLst>
              <a:gd name="adj" fmla="val 25507"/>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accent6">
                    <a:lumMod val="20000"/>
                    <a:lumOff val="80000"/>
                  </a:schemeClr>
                </a:solidFill>
                <a:latin typeface="#9Slide03 Bebas Neue Bold" panose="020B0606020202050201" pitchFamily="34" charset="0"/>
              </a:rPr>
              <a:t>I. DÂN SỐ</a:t>
            </a:r>
            <a:endParaRPr lang="en-US" sz="3200" dirty="0">
              <a:solidFill>
                <a:schemeClr val="accent6">
                  <a:lumMod val="20000"/>
                  <a:lumOff val="80000"/>
                </a:schemeClr>
              </a:solidFill>
              <a:latin typeface="#9Slide03 Bebas Neue Bold" panose="020B0606020202050201" pitchFamily="34" charset="0"/>
            </a:endParaRPr>
          </a:p>
        </p:txBody>
      </p:sp>
      <p:sp>
        <p:nvSpPr>
          <p:cNvPr id="11" name="Rectangle: Single Corner Snipped 10"/>
          <p:cNvSpPr/>
          <p:nvPr/>
        </p:nvSpPr>
        <p:spPr>
          <a:xfrm>
            <a:off x="2059372" y="-5441"/>
            <a:ext cx="2206552" cy="565607"/>
          </a:xfrm>
          <a:prstGeom prst="snip1Rect">
            <a:avLst>
              <a:gd name="adj" fmla="val 25507"/>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accent6">
                    <a:lumMod val="20000"/>
                    <a:lumOff val="80000"/>
                  </a:schemeClr>
                </a:solidFill>
                <a:latin typeface="#9Slide03 Bebas Neue Bold" panose="020B0606020202050201" pitchFamily="34" charset="0"/>
              </a:rPr>
              <a:t>II. LAO ĐỘNG</a:t>
            </a:r>
            <a:endParaRPr lang="en-US" sz="3200" dirty="0">
              <a:solidFill>
                <a:schemeClr val="accent6">
                  <a:lumMod val="20000"/>
                  <a:lumOff val="80000"/>
                </a:schemeClr>
              </a:solidFill>
              <a:latin typeface="#9Slide03 Bebas Neue Bold" panose="020B0606020202050201" pitchFamily="34" charset="0"/>
            </a:endParaRPr>
          </a:p>
        </p:txBody>
      </p:sp>
      <p:sp>
        <p:nvSpPr>
          <p:cNvPr id="12" name="Rectangle: Single Corner Snipped 11"/>
          <p:cNvSpPr/>
          <p:nvPr/>
        </p:nvSpPr>
        <p:spPr>
          <a:xfrm>
            <a:off x="4325886" y="-7110"/>
            <a:ext cx="6581599" cy="578711"/>
          </a:xfrm>
          <a:prstGeom prst="snip1Rect">
            <a:avLst>
              <a:gd name="adj" fmla="val 25507"/>
            </a:avLst>
          </a:prstGeom>
          <a:solidFill>
            <a:srgbClr val="3BA3E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III. VẤN ĐỀ VIỆC LÀM</a:t>
            </a:r>
            <a:endParaRPr lang="en-US" sz="4000" dirty="0">
              <a:solidFill>
                <a:srgbClr val="FFFF00"/>
              </a:solidFill>
              <a:latin typeface="#9Slide03 Bebas Neue Bold" panose="020B0606020202050201" pitchFamily="34" charset="0"/>
            </a:endParaRPr>
          </a:p>
        </p:txBody>
      </p:sp>
      <p:sp>
        <p:nvSpPr>
          <p:cNvPr id="13"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6" name="Freeform 6"/>
          <p:cNvSpPr/>
          <p:nvPr/>
        </p:nvSpPr>
        <p:spPr>
          <a:xfrm rot="-1642097" flipH="1">
            <a:off x="12826841" y="1002477"/>
            <a:ext cx="667632" cy="714392"/>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00">
              <a:defRPr/>
            </a:pPr>
            <a:endParaRPr lang="en-US" sz="1200">
              <a:solidFill>
                <a:prstClr val="black"/>
              </a:solidFill>
              <a:latin typeface="Calibri" panose="020F0502020204030204"/>
            </a:endParaRPr>
          </a:p>
        </p:txBody>
      </p:sp>
      <p:pic>
        <p:nvPicPr>
          <p:cNvPr id="3" name="Picture 2" descr="A group of people in blue suit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000" y="2738115"/>
            <a:ext cx="1961043" cy="1203970"/>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000" y="6837681"/>
            <a:ext cx="1723817" cy="1292863"/>
          </a:xfrm>
          <a:prstGeom prst="rect">
            <a:avLst/>
          </a:prstGeom>
          <a:ln>
            <a:noFill/>
          </a:ln>
          <a:effectLst>
            <a:outerShdw blurRad="292100" dist="139700" dir="2700000" algn="tl" rotWithShape="0">
              <a:srgbClr val="333333">
                <a:alpha val="65000"/>
              </a:srgbClr>
            </a:outerShdw>
          </a:effectLst>
        </p:spPr>
      </p:pic>
      <p:sp>
        <p:nvSpPr>
          <p:cNvPr id="2" name="Freeform: Shape 1"/>
          <p:cNvSpPr/>
          <p:nvPr/>
        </p:nvSpPr>
        <p:spPr>
          <a:xfrm>
            <a:off x="-50800" y="-177800"/>
            <a:ext cx="12293600" cy="70358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200" dirty="0">
              <a:solidFill>
                <a:prstClr val="white"/>
              </a:solidFill>
              <a:latin typeface="Calibri" panose="020F0502020204030204"/>
            </a:endParaRPr>
          </a:p>
        </p:txBody>
      </p:sp>
      <p:pic>
        <p:nvPicPr>
          <p:cNvPr id="16" name="Picture 15" descr="A group of people sitting at a table&#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6858000"/>
            <a:ext cx="1784848" cy="1338636"/>
          </a:xfrm>
          <a:prstGeom prst="rect">
            <a:avLst/>
          </a:prstGeom>
          <a:ln>
            <a:noFill/>
          </a:ln>
          <a:effectLst>
            <a:outerShdw blurRad="292100" dist="139700" dir="2700000" algn="tl" rotWithShape="0">
              <a:srgbClr val="333333">
                <a:alpha val="65000"/>
              </a:srgbClr>
            </a:outerShdw>
          </a:effectLst>
        </p:spPr>
      </p:pic>
      <p:pic>
        <p:nvPicPr>
          <p:cNvPr id="10" name="Picture 9" descr="A cartoon character standing in a circle of arrows&#10;&#10;Description automatically generated"/>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194497" y="1882595"/>
            <a:ext cx="1955219" cy="1955219"/>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755213" y="694296"/>
            <a:ext cx="3329597" cy="534377"/>
          </a:xfrm>
          <a:prstGeom prst="rect">
            <a:avLst/>
          </a:prstGeom>
          <a:noFill/>
        </p:spPr>
        <p:txBody>
          <a:bodyPr wrap="square">
            <a:spAutoFit/>
          </a:bodyPr>
          <a:lstStyle/>
          <a:p>
            <a:pPr marL="185420" defTabSz="609600">
              <a:lnSpc>
                <a:spcPct val="150000"/>
              </a:lnSpc>
              <a:buFont typeface="Wingdings" panose="05000000000000000000" pitchFamily="2" charset="2"/>
              <a:buChar char="v"/>
            </a:pPr>
            <a:r>
              <a:rPr lang="vi-VN" sz="2135" b="1" dirty="0">
                <a:solidFill>
                  <a:srgbClr val="0070C0"/>
                </a:solidFill>
                <a:latin typeface="#9Slide03 Oswald Light" panose="00000400000000000000" pitchFamily="2" charset="0"/>
              </a:rPr>
              <a:t>Nhiệm vụ 1: </a:t>
            </a:r>
            <a:endParaRPr lang="en-US" sz="2135" b="1" dirty="0">
              <a:solidFill>
                <a:srgbClr val="0070C0"/>
              </a:solidFill>
              <a:latin typeface="#9Slide03 Oswald Light" panose="00000400000000000000" pitchFamily="2" charset="0"/>
            </a:endParaRPr>
          </a:p>
        </p:txBody>
      </p:sp>
      <p:sp>
        <p:nvSpPr>
          <p:cNvPr id="11" name="TextBox 10"/>
          <p:cNvSpPr txBox="1"/>
          <p:nvPr/>
        </p:nvSpPr>
        <p:spPr>
          <a:xfrm>
            <a:off x="753873" y="1299129"/>
            <a:ext cx="7529951" cy="1938992"/>
          </a:xfrm>
          <a:prstGeom prst="rect">
            <a:avLst/>
          </a:prstGeom>
          <a:noFill/>
          <a:ln>
            <a:solidFill>
              <a:srgbClr val="002060"/>
            </a:solidFill>
          </a:ln>
        </p:spPr>
        <p:txBody>
          <a:bodyPr wrap="square">
            <a:spAutoFit/>
          </a:bodyPr>
          <a:lstStyle/>
          <a:p>
            <a:pPr marL="228600" indent="-228600" algn="just" defTabSz="609600">
              <a:lnSpc>
                <a:spcPct val="150000"/>
              </a:lnSpc>
              <a:buFont typeface="Wingdings" panose="05000000000000000000" pitchFamily="2" charset="2"/>
              <a:buChar char="Ø"/>
            </a:pPr>
            <a:r>
              <a:rPr lang="vi-VN" sz="1600" b="1" dirty="0" smtClean="0">
                <a:solidFill>
                  <a:prstClr val="black"/>
                </a:solidFill>
                <a:latin typeface="#9Slide03 Oswald Light" panose="00000400000000000000" pitchFamily="2" charset="0"/>
              </a:rPr>
              <a:t>Bước </a:t>
            </a:r>
            <a:r>
              <a:rPr lang="en-US" sz="1600" b="1" dirty="0">
                <a:solidFill>
                  <a:prstClr val="black"/>
                </a:solidFill>
                <a:latin typeface="#9Slide03 Oswald Light" panose="00000400000000000000" pitchFamily="2" charset="0"/>
              </a:rPr>
              <a:t>1</a:t>
            </a:r>
            <a:r>
              <a:rPr lang="vi-VN" sz="1600" dirty="0" smtClean="0">
                <a:solidFill>
                  <a:prstClr val="black"/>
                </a:solidFill>
                <a:latin typeface="#9Slide03 Oswald Light" panose="00000400000000000000" pitchFamily="2" charset="0"/>
              </a:rPr>
              <a:t>: </a:t>
            </a:r>
            <a:r>
              <a:rPr lang="en-US" sz="1600" dirty="0" err="1">
                <a:solidFill>
                  <a:prstClr val="black"/>
                </a:solidFill>
                <a:latin typeface="#9Slide03 Oswald Light" panose="00000400000000000000" pitchFamily="2" charset="0"/>
              </a:rPr>
              <a:t>Xem</a:t>
            </a:r>
            <a:r>
              <a:rPr lang="vi-VN" sz="1600" dirty="0">
                <a:solidFill>
                  <a:prstClr val="black"/>
                </a:solidFill>
                <a:latin typeface="#9Slide03 Oswald Light" panose="00000400000000000000" pitchFamily="2" charset="0"/>
              </a:rPr>
              <a:t> thông tin bảng </a:t>
            </a:r>
            <a:r>
              <a:rPr lang="en-US" sz="1600" dirty="0">
                <a:solidFill>
                  <a:prstClr val="black"/>
                </a:solidFill>
                <a:latin typeface="#9Slide03 Oswald Light" panose="00000400000000000000" pitchFamily="2" charset="0"/>
              </a:rPr>
              <a:t>6</a:t>
            </a:r>
            <a:r>
              <a:rPr lang="vi-VN" sz="1600" dirty="0">
                <a:solidFill>
                  <a:prstClr val="black"/>
                </a:solidFill>
                <a:latin typeface="#9Slide03 Oswald Light" panose="00000400000000000000" pitchFamily="2" charset="0"/>
              </a:rPr>
              <a:t>.4 trong SGK</a:t>
            </a:r>
            <a:endParaRPr lang="vi-VN" sz="1600" dirty="0">
              <a:solidFill>
                <a:prstClr val="black"/>
              </a:solidFill>
              <a:latin typeface="#9Slide03 Oswald Light" panose="00000400000000000000" pitchFamily="2" charset="0"/>
            </a:endParaRPr>
          </a:p>
          <a:p>
            <a:pPr marL="228600" indent="-228600" algn="just" defTabSz="609600">
              <a:lnSpc>
                <a:spcPct val="150000"/>
              </a:lnSpc>
              <a:buFont typeface="Wingdings" panose="05000000000000000000" pitchFamily="2" charset="2"/>
              <a:buChar char="Ø"/>
            </a:pPr>
            <a:r>
              <a:rPr lang="vi-VN" sz="1600" b="1" dirty="0">
                <a:solidFill>
                  <a:prstClr val="black"/>
                </a:solidFill>
                <a:latin typeface="#9Slide03 Oswald Light" panose="00000400000000000000" pitchFamily="2" charset="0"/>
              </a:rPr>
              <a:t>Bước 3: </a:t>
            </a:r>
            <a:r>
              <a:rPr lang="vi-VN" sz="1600" dirty="0">
                <a:solidFill>
                  <a:prstClr val="black"/>
                </a:solidFill>
                <a:latin typeface="#9Slide03 Oswald Light" panose="00000400000000000000" pitchFamily="2" charset="0"/>
              </a:rPr>
              <a:t>Thảo </a:t>
            </a:r>
            <a:r>
              <a:rPr lang="vi-VN" sz="1600" dirty="0" smtClean="0">
                <a:solidFill>
                  <a:prstClr val="black"/>
                </a:solidFill>
                <a:latin typeface="#9Slide03 Oswald Light" panose="00000400000000000000" pitchFamily="2" charset="0"/>
              </a:rPr>
              <a:t>luận:</a:t>
            </a:r>
            <a:endParaRPr lang="vi-VN" sz="1600" dirty="0">
              <a:solidFill>
                <a:prstClr val="black"/>
              </a:solidFill>
              <a:latin typeface="#9Slide03 Oswald Light" panose="00000400000000000000" pitchFamily="2" charset="0"/>
            </a:endParaRPr>
          </a:p>
          <a:p>
            <a:pPr marL="768350" indent="-228600" algn="just" defTabSz="609600">
              <a:lnSpc>
                <a:spcPct val="150000"/>
              </a:lnSpc>
              <a:buFont typeface="Courier New" panose="02070309020205020404" pitchFamily="49" charset="0"/>
              <a:buChar char="o"/>
            </a:pPr>
            <a:r>
              <a:rPr lang="vi-VN" sz="1600" dirty="0">
                <a:solidFill>
                  <a:prstClr val="black"/>
                </a:solidFill>
                <a:latin typeface="#9Slide03 Oswald Light" panose="00000400000000000000" pitchFamily="2" charset="0"/>
              </a:rPr>
              <a:t>Mỗi </a:t>
            </a:r>
            <a:r>
              <a:rPr lang="vi-VN" sz="1600" dirty="0" smtClean="0">
                <a:solidFill>
                  <a:prstClr val="black"/>
                </a:solidFill>
                <a:latin typeface="#9Slide03 Oswald Light" panose="00000400000000000000" pitchFamily="2" charset="0"/>
              </a:rPr>
              <a:t>người </a:t>
            </a:r>
            <a:r>
              <a:rPr lang="vi-VN" sz="1600" dirty="0">
                <a:solidFill>
                  <a:prstClr val="black"/>
                </a:solidFill>
                <a:latin typeface="#9Slide03 Oswald Light" panose="00000400000000000000" pitchFamily="2" charset="0"/>
              </a:rPr>
              <a:t>viết </a:t>
            </a:r>
            <a:r>
              <a:rPr lang="en-US" sz="1600" b="1" dirty="0">
                <a:solidFill>
                  <a:prstClr val="black"/>
                </a:solidFill>
                <a:latin typeface="#9Slide03 Oswald Light" panose="00000400000000000000" pitchFamily="2" charset="0"/>
              </a:rPr>
              <a:t>3</a:t>
            </a:r>
            <a:r>
              <a:rPr lang="vi-VN" sz="1600" b="1" dirty="0" smtClean="0">
                <a:solidFill>
                  <a:prstClr val="black"/>
                </a:solidFill>
                <a:latin typeface="#9Slide03 Oswald Light" panose="00000400000000000000" pitchFamily="2" charset="0"/>
              </a:rPr>
              <a:t> </a:t>
            </a:r>
            <a:r>
              <a:rPr lang="vi-VN" sz="1600" b="1" dirty="0">
                <a:solidFill>
                  <a:prstClr val="black"/>
                </a:solidFill>
                <a:latin typeface="#9Slide03 Oswald Light" panose="00000400000000000000" pitchFamily="2" charset="0"/>
              </a:rPr>
              <a:t>nguyên nhân </a:t>
            </a:r>
            <a:r>
              <a:rPr lang="vi-VN" sz="1600" dirty="0">
                <a:solidFill>
                  <a:prstClr val="black"/>
                </a:solidFill>
                <a:latin typeface="#9Slide03 Oswald Light" panose="00000400000000000000" pitchFamily="2" charset="0"/>
              </a:rPr>
              <a:t>thực trạng vấn đề thất nghiệp và thiếu việc làm việc làm trên một tờ giấy trong vòng </a:t>
            </a:r>
            <a:r>
              <a:rPr lang="vi-VN" sz="1600" b="1" dirty="0">
                <a:solidFill>
                  <a:prstClr val="black"/>
                </a:solidFill>
                <a:latin typeface="#9Slide03 Oswald Light" panose="00000400000000000000" pitchFamily="2" charset="0"/>
              </a:rPr>
              <a:t>5 phút </a:t>
            </a:r>
            <a:r>
              <a:rPr lang="vi-VN" sz="1600" dirty="0">
                <a:solidFill>
                  <a:prstClr val="black"/>
                </a:solidFill>
                <a:latin typeface="#9Slide03 Oswald Light" panose="00000400000000000000" pitchFamily="2" charset="0"/>
              </a:rPr>
              <a:t>và tiếp tục chuyển cho người bên cạnh;</a:t>
            </a:r>
            <a:endParaRPr lang="vi-VN" sz="1600" dirty="0">
              <a:solidFill>
                <a:prstClr val="black"/>
              </a:solidFill>
              <a:latin typeface="#9Slide03 Oswald Light" panose="00000400000000000000" pitchFamily="2" charset="0"/>
            </a:endParaRPr>
          </a:p>
          <a:p>
            <a:pPr marL="264795" indent="-228600" algn="just" defTabSz="609600">
              <a:lnSpc>
                <a:spcPct val="150000"/>
              </a:lnSpc>
              <a:buFont typeface="Wingdings" panose="05000000000000000000" pitchFamily="2" charset="2"/>
              <a:buChar char="Ø"/>
            </a:pPr>
            <a:r>
              <a:rPr lang="en-US" sz="1600" b="1" dirty="0" err="1" smtClean="0">
                <a:solidFill>
                  <a:prstClr val="black"/>
                </a:solidFill>
                <a:latin typeface="#9Slide03 Oswald Light" panose="00000400000000000000" pitchFamily="2" charset="0"/>
              </a:rPr>
              <a:t>Thời</a:t>
            </a:r>
            <a:r>
              <a:rPr lang="en-US" sz="1600" b="1" dirty="0" smtClean="0">
                <a:solidFill>
                  <a:prstClr val="black"/>
                </a:solidFill>
                <a:latin typeface="#9Slide03 Oswald Light" panose="00000400000000000000" pitchFamily="2" charset="0"/>
              </a:rPr>
              <a:t> </a:t>
            </a:r>
            <a:r>
              <a:rPr lang="en-US" sz="1600" b="1" dirty="0" err="1">
                <a:solidFill>
                  <a:prstClr val="black"/>
                </a:solidFill>
                <a:latin typeface="#9Slide03 Oswald Light" panose="00000400000000000000" pitchFamily="2" charset="0"/>
              </a:rPr>
              <a:t>gian</a:t>
            </a:r>
            <a:r>
              <a:rPr lang="en-US" sz="1600" b="1" dirty="0">
                <a:solidFill>
                  <a:prstClr val="black"/>
                </a:solidFill>
                <a:latin typeface="#9Slide03 Oswald Light" panose="00000400000000000000" pitchFamily="2" charset="0"/>
              </a:rPr>
              <a:t>: </a:t>
            </a:r>
            <a:r>
              <a:rPr lang="en-US" sz="1600" dirty="0">
                <a:solidFill>
                  <a:prstClr val="black"/>
                </a:solidFill>
                <a:latin typeface="#9Slide03 Oswald Light" panose="00000400000000000000" pitchFamily="2" charset="0"/>
              </a:rPr>
              <a:t>……… </a:t>
            </a:r>
            <a:r>
              <a:rPr lang="en-US" sz="1600" dirty="0" err="1">
                <a:solidFill>
                  <a:prstClr val="black"/>
                </a:solidFill>
                <a:latin typeface="#9Slide03 Oswald Light" panose="00000400000000000000" pitchFamily="2" charset="0"/>
              </a:rPr>
              <a:t>phút</a:t>
            </a:r>
            <a:endParaRPr lang="en-US" sz="1600" dirty="0">
              <a:solidFill>
                <a:prstClr val="black"/>
              </a:solidFill>
              <a:latin typeface="#9Slide03 Oswald Light" panose="00000400000000000000" pitchFamily="2" charset="0"/>
            </a:endParaRPr>
          </a:p>
        </p:txBody>
      </p:sp>
      <p:pic>
        <p:nvPicPr>
          <p:cNvPr id="13" name="Picture 12" descr="A group of people sitting around a table with computers&#10;&#10;Description automatically generated"/>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416162" y="1871610"/>
            <a:ext cx="3189723" cy="3526867"/>
          </a:xfrm>
          <a:prstGeom prst="rect">
            <a:avLst/>
          </a:prstGeom>
          <a:ln>
            <a:noFill/>
          </a:ln>
          <a:effectLst>
            <a:outerShdw blurRad="292100" dist="139700" dir="2700000" algn="tl" rotWithShape="0">
              <a:srgbClr val="333333">
                <a:alpha val="65000"/>
              </a:srgbClr>
            </a:outerShdw>
          </a:effectLst>
        </p:spPr>
      </p:pic>
      <p:sp>
        <p:nvSpPr>
          <p:cNvPr id="4" name="Rectangle: Single Corner Snipped 3"/>
          <p:cNvSpPr/>
          <p:nvPr/>
        </p:nvSpPr>
        <p:spPr>
          <a:xfrm>
            <a:off x="0" y="0"/>
            <a:ext cx="2024744" cy="565607"/>
          </a:xfrm>
          <a:prstGeom prst="snip1Rect">
            <a:avLst>
              <a:gd name="adj" fmla="val 25507"/>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accent6">
                    <a:lumMod val="20000"/>
                    <a:lumOff val="80000"/>
                  </a:schemeClr>
                </a:solidFill>
                <a:latin typeface="#9Slide03 Bebas Neue Bold" panose="020B0606020202050201" pitchFamily="34" charset="0"/>
              </a:rPr>
              <a:t>I. DÂN SỐ</a:t>
            </a:r>
            <a:endParaRPr lang="en-US" sz="3200" dirty="0">
              <a:solidFill>
                <a:schemeClr val="accent6">
                  <a:lumMod val="20000"/>
                  <a:lumOff val="80000"/>
                </a:schemeClr>
              </a:solidFill>
              <a:latin typeface="#9Slide03 Bebas Neue Bold" panose="020B0606020202050201" pitchFamily="34" charset="0"/>
            </a:endParaRPr>
          </a:p>
        </p:txBody>
      </p:sp>
      <p:sp>
        <p:nvSpPr>
          <p:cNvPr id="12" name="Rectangle: Single Corner Snipped 11"/>
          <p:cNvSpPr/>
          <p:nvPr/>
        </p:nvSpPr>
        <p:spPr>
          <a:xfrm>
            <a:off x="2059372" y="-5441"/>
            <a:ext cx="2206552" cy="565607"/>
          </a:xfrm>
          <a:prstGeom prst="snip1Rect">
            <a:avLst>
              <a:gd name="adj" fmla="val 25507"/>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accent6">
                    <a:lumMod val="20000"/>
                    <a:lumOff val="80000"/>
                  </a:schemeClr>
                </a:solidFill>
                <a:latin typeface="#9Slide03 Bebas Neue Bold" panose="020B0606020202050201" pitchFamily="34" charset="0"/>
              </a:rPr>
              <a:t>II. LAO ĐỘNG</a:t>
            </a:r>
            <a:endParaRPr lang="en-US" sz="3200" dirty="0">
              <a:solidFill>
                <a:schemeClr val="accent6">
                  <a:lumMod val="20000"/>
                  <a:lumOff val="80000"/>
                </a:schemeClr>
              </a:solidFill>
              <a:latin typeface="#9Slide03 Bebas Neue Bold" panose="020B0606020202050201" pitchFamily="34" charset="0"/>
            </a:endParaRPr>
          </a:p>
        </p:txBody>
      </p:sp>
      <p:sp>
        <p:nvSpPr>
          <p:cNvPr id="14" name="Rectangle: Single Corner Snipped 13"/>
          <p:cNvSpPr/>
          <p:nvPr/>
        </p:nvSpPr>
        <p:spPr>
          <a:xfrm>
            <a:off x="4325886" y="-7110"/>
            <a:ext cx="6581599" cy="578711"/>
          </a:xfrm>
          <a:prstGeom prst="snip1Rect">
            <a:avLst>
              <a:gd name="adj" fmla="val 25507"/>
            </a:avLst>
          </a:prstGeom>
          <a:solidFill>
            <a:srgbClr val="3BA3E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III. VẤN ĐỀ VIỆC LÀM</a:t>
            </a:r>
            <a:endParaRPr lang="en-US" sz="4000" dirty="0">
              <a:solidFill>
                <a:srgbClr val="FFFF00"/>
              </a:solidFill>
              <a:latin typeface="#9Slide03 Bebas Neue Bold" panose="020B0606020202050201" pitchFamily="34" charset="0"/>
            </a:endParaRPr>
          </a:p>
        </p:txBody>
      </p:sp>
      <p:sp>
        <p:nvSpPr>
          <p:cNvPr id="15"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dirty="0"/>
          </a:p>
        </p:txBody>
      </p:sp>
      <p:graphicFrame>
        <p:nvGraphicFramePr>
          <p:cNvPr id="17" name="Chart 16"/>
          <p:cNvGraphicFramePr/>
          <p:nvPr/>
        </p:nvGraphicFramePr>
        <p:xfrm>
          <a:off x="813638" y="4078395"/>
          <a:ext cx="5725885" cy="3252978"/>
        </p:xfrm>
        <a:graphic>
          <a:graphicData uri="http://schemas.openxmlformats.org/drawingml/2006/chart">
            <c:chart xmlns:c="http://schemas.openxmlformats.org/drawingml/2006/chart" xmlns:r="http://schemas.openxmlformats.org/officeDocument/2006/relationships" r:id="rId1"/>
          </a:graphicData>
        </a:graphic>
      </p:graphicFrame>
      <p:sp>
        <p:nvSpPr>
          <p:cNvPr id="20" name="TextBox 19"/>
          <p:cNvSpPr txBox="1"/>
          <p:nvPr/>
        </p:nvSpPr>
        <p:spPr>
          <a:xfrm>
            <a:off x="813638" y="4081707"/>
            <a:ext cx="5725886" cy="584775"/>
          </a:xfrm>
          <a:prstGeom prst="rect">
            <a:avLst/>
          </a:prstGeom>
          <a:noFill/>
        </p:spPr>
        <p:txBody>
          <a:bodyPr wrap="square">
            <a:spAutoFit/>
          </a:bodyPr>
          <a:lstStyle/>
          <a:p>
            <a:pPr algn="ctr"/>
            <a:r>
              <a:rPr lang="vi-VN" sz="1600" dirty="0">
                <a:latin typeface="#9Slide03 Oswald Light" panose="00000400000000000000" pitchFamily="2" charset="0"/>
              </a:rPr>
              <a:t>Hình 6.4 Biểu đồ tỉ lệ thất nghiệp ở thành thị và thiếu việc làm ở nông thôn của nước ta giai đoạn 2010 – 2021</a:t>
            </a:r>
            <a:endParaRPr lang="en-US" sz="1600" dirty="0">
              <a:latin typeface="#9Slide03 Oswald Light" panose="000004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6" name="Freeform 6"/>
          <p:cNvSpPr/>
          <p:nvPr/>
        </p:nvSpPr>
        <p:spPr>
          <a:xfrm rot="-1642097" flipH="1">
            <a:off x="12826841" y="1002477"/>
            <a:ext cx="667632" cy="714392"/>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defRPr/>
            </a:pPr>
            <a:endParaRPr lang="en-US" sz="1200">
              <a:solidFill>
                <a:prstClr val="black"/>
              </a:solidFill>
              <a:latin typeface="Calibri" panose="020F0502020204030204"/>
            </a:endParaRPr>
          </a:p>
        </p:txBody>
      </p:sp>
      <p:pic>
        <p:nvPicPr>
          <p:cNvPr id="3" name="Picture 2" descr="A group of people in blue suit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00" y="2738115"/>
            <a:ext cx="1961043" cy="1203970"/>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000" y="6837681"/>
            <a:ext cx="1723817" cy="1292863"/>
          </a:xfrm>
          <a:prstGeom prst="rect">
            <a:avLst/>
          </a:prstGeom>
          <a:ln>
            <a:noFill/>
          </a:ln>
          <a:effectLst>
            <a:outerShdw blurRad="292100" dist="139700" dir="2700000" algn="tl" rotWithShape="0">
              <a:srgbClr val="333333">
                <a:alpha val="65000"/>
              </a:srgbClr>
            </a:outerShdw>
          </a:effectLst>
        </p:spPr>
      </p:pic>
      <p:sp>
        <p:nvSpPr>
          <p:cNvPr id="2" name="Freeform: Shape 1"/>
          <p:cNvSpPr/>
          <p:nvPr/>
        </p:nvSpPr>
        <p:spPr>
          <a:xfrm>
            <a:off x="-50800" y="-177800"/>
            <a:ext cx="12293600" cy="70358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200" dirty="0">
              <a:solidFill>
                <a:prstClr val="white"/>
              </a:solidFill>
              <a:latin typeface="Calibri" panose="020F0502020204030204"/>
            </a:endParaRPr>
          </a:p>
        </p:txBody>
      </p:sp>
      <p:pic>
        <p:nvPicPr>
          <p:cNvPr id="16" name="Picture 15" descr="A group of people sitting at a tabl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858000"/>
            <a:ext cx="1784848" cy="1338636"/>
          </a:xfrm>
          <a:prstGeom prst="rect">
            <a:avLst/>
          </a:prstGeom>
          <a:ln>
            <a:noFill/>
          </a:ln>
          <a:effectLst>
            <a:outerShdw blurRad="292100" dist="139700" dir="2700000" algn="tl" rotWithShape="0">
              <a:srgbClr val="333333">
                <a:alpha val="65000"/>
              </a:srgbClr>
            </a:outerShdw>
          </a:effectLst>
        </p:spPr>
      </p:pic>
      <p:pic>
        <p:nvPicPr>
          <p:cNvPr id="10" name="Picture 9" descr="A cartoon character standing in a circle of arrows&#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194497" y="1882595"/>
            <a:ext cx="1955219" cy="1955219"/>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150909" y="752070"/>
            <a:ext cx="3329597" cy="584712"/>
          </a:xfrm>
          <a:prstGeom prst="rect">
            <a:avLst/>
          </a:prstGeom>
          <a:noFill/>
        </p:spPr>
        <p:txBody>
          <a:bodyPr wrap="square">
            <a:spAutoFit/>
          </a:bodyPr>
          <a:lstStyle/>
          <a:p>
            <a:pPr marL="185420" defTabSz="609600">
              <a:lnSpc>
                <a:spcPct val="150000"/>
              </a:lnSpc>
              <a:buFont typeface="Wingdings" panose="05000000000000000000" pitchFamily="2" charset="2"/>
              <a:buChar char="v"/>
            </a:pPr>
            <a:r>
              <a:rPr lang="vi-VN" sz="2135" b="1" dirty="0">
                <a:solidFill>
                  <a:srgbClr val="0070C0"/>
                </a:solidFill>
                <a:latin typeface="#9Slide03 Oswald Light" panose="00000400000000000000" pitchFamily="2" charset="0"/>
              </a:rPr>
              <a:t>Nhiệm vụ 1</a:t>
            </a:r>
            <a:r>
              <a:rPr lang="vi-VN" sz="2135" b="1" dirty="0" smtClean="0">
                <a:solidFill>
                  <a:srgbClr val="0070C0"/>
                </a:solidFill>
                <a:latin typeface="#9Slide03 Oswald Light" panose="00000400000000000000" pitchFamily="2" charset="0"/>
              </a:rPr>
              <a:t>:</a:t>
            </a:r>
            <a:endParaRPr lang="en-US" sz="2135" b="1" dirty="0">
              <a:solidFill>
                <a:srgbClr val="0070C0"/>
              </a:solidFill>
              <a:latin typeface="#9Slide03 Oswald Light" panose="00000400000000000000" pitchFamily="2" charset="0"/>
            </a:endParaRPr>
          </a:p>
        </p:txBody>
      </p:sp>
      <p:pic>
        <p:nvPicPr>
          <p:cNvPr id="13" name="Picture 12" descr="A group of people sitting around a table with computers&#10;&#10;Description automatically generated"/>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19232" y="1485608"/>
            <a:ext cx="3675285" cy="4063752"/>
          </a:xfrm>
          <a:prstGeom prst="rect">
            <a:avLst/>
          </a:prstGeom>
          <a:ln>
            <a:noFill/>
          </a:ln>
          <a:effectLst>
            <a:outerShdw blurRad="292100" dist="139700" dir="2700000" algn="tl" rotWithShape="0">
              <a:srgbClr val="333333">
                <a:alpha val="65000"/>
              </a:srgbClr>
            </a:outerShdw>
          </a:effectLst>
        </p:spPr>
      </p:pic>
      <p:grpSp>
        <p:nvGrpSpPr>
          <p:cNvPr id="14" name="Group 10"/>
          <p:cNvGrpSpPr/>
          <p:nvPr/>
        </p:nvGrpSpPr>
        <p:grpSpPr>
          <a:xfrm>
            <a:off x="869121" y="1359673"/>
            <a:ext cx="5427872" cy="4209065"/>
            <a:chOff x="122640" y="0"/>
            <a:chExt cx="7708115" cy="6391110"/>
          </a:xfrm>
        </p:grpSpPr>
        <p:grpSp>
          <p:nvGrpSpPr>
            <p:cNvPr id="15" name="Group 11"/>
            <p:cNvGrpSpPr/>
            <p:nvPr/>
          </p:nvGrpSpPr>
          <p:grpSpPr>
            <a:xfrm rot="-151959">
              <a:off x="122640" y="332365"/>
              <a:ext cx="7708115" cy="6058745"/>
              <a:chOff x="-3810" y="1"/>
              <a:chExt cx="3932717" cy="3091200"/>
            </a:xfrm>
          </p:grpSpPr>
          <p:sp>
            <p:nvSpPr>
              <p:cNvPr id="19" name="Freeform 12"/>
              <p:cNvSpPr/>
              <p:nvPr/>
            </p:nvSpPr>
            <p:spPr>
              <a:xfrm>
                <a:off x="29818" y="17823"/>
                <a:ext cx="3865644" cy="3072034"/>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rgbClr val="FFFFFF"/>
              </a:solidFill>
            </p:spPr>
            <p:txBody>
              <a:bodyPr/>
              <a:lstStyle/>
              <a:p>
                <a:pPr marL="185420" defTabSz="609600">
                  <a:lnSpc>
                    <a:spcPct val="150000"/>
                  </a:lnSpc>
                </a:pPr>
                <a:endParaRPr lang="en-US" sz="1600" b="1" dirty="0">
                  <a:solidFill>
                    <a:srgbClr val="000000"/>
                  </a:solidFill>
                  <a:latin typeface="#9Slide03 Oswald Light" panose="00000400000000000000" pitchFamily="2" charset="0"/>
                  <a:ea typeface="Times New Roman" panose="02020603050405020304" pitchFamily="18" charset="0"/>
                </a:endParaRPr>
              </a:p>
              <a:p>
                <a:pPr marL="185420" defTabSz="609600">
                  <a:lnSpc>
                    <a:spcPct val="150000"/>
                  </a:lnSpc>
                </a:pPr>
                <a:r>
                  <a:rPr lang="en-US" sz="2000" b="1" dirty="0">
                    <a:solidFill>
                      <a:srgbClr val="FF0000"/>
                    </a:solidFill>
                    <a:latin typeface="#9Slide03 Oswald Light" panose="00000400000000000000" pitchFamily="2" charset="0"/>
                    <a:ea typeface="Times New Roman" panose="02020603050405020304" pitchFamily="18" charset="0"/>
                  </a:rPr>
                  <a:t>1. </a:t>
                </a:r>
                <a:r>
                  <a:rPr lang="en-US" sz="2000" b="1" dirty="0" err="1">
                    <a:solidFill>
                      <a:srgbClr val="FF0000"/>
                    </a:solidFill>
                    <a:latin typeface="#9Slide03 Oswald Light" panose="00000400000000000000" pitchFamily="2" charset="0"/>
                    <a:ea typeface="Times New Roman" panose="02020603050405020304" pitchFamily="18" charset="0"/>
                  </a:rPr>
                  <a:t>Vấn</a:t>
                </a:r>
                <a:r>
                  <a:rPr lang="en-US" sz="2000" b="1" dirty="0">
                    <a:solidFill>
                      <a:srgbClr val="FF0000"/>
                    </a:solidFill>
                    <a:latin typeface="#9Slide03 Oswald Light" panose="00000400000000000000" pitchFamily="2" charset="0"/>
                    <a:ea typeface="Times New Roman" panose="02020603050405020304" pitchFamily="18" charset="0"/>
                  </a:rPr>
                  <a:t> </a:t>
                </a:r>
                <a:r>
                  <a:rPr lang="en-US" sz="2000" b="1" dirty="0" err="1">
                    <a:solidFill>
                      <a:srgbClr val="FF0000"/>
                    </a:solidFill>
                    <a:latin typeface="#9Slide03 Oswald Light" panose="00000400000000000000" pitchFamily="2" charset="0"/>
                    <a:ea typeface="Times New Roman" panose="02020603050405020304" pitchFamily="18" charset="0"/>
                  </a:rPr>
                  <a:t>đề</a:t>
                </a:r>
                <a:r>
                  <a:rPr lang="en-US" sz="2000" b="1" dirty="0">
                    <a:solidFill>
                      <a:srgbClr val="FF0000"/>
                    </a:solidFill>
                    <a:latin typeface="#9Slide03 Oswald Light" panose="00000400000000000000" pitchFamily="2" charset="0"/>
                    <a:ea typeface="Times New Roman" panose="02020603050405020304" pitchFamily="18" charset="0"/>
                  </a:rPr>
                  <a:t> </a:t>
                </a:r>
                <a:r>
                  <a:rPr lang="en-US" sz="2000" b="1" dirty="0" err="1">
                    <a:solidFill>
                      <a:srgbClr val="FF0000"/>
                    </a:solidFill>
                    <a:latin typeface="#9Slide03 Oswald Light" panose="00000400000000000000" pitchFamily="2" charset="0"/>
                    <a:ea typeface="Times New Roman" panose="02020603050405020304" pitchFamily="18" charset="0"/>
                  </a:rPr>
                  <a:t>việc</a:t>
                </a:r>
                <a:r>
                  <a:rPr lang="en-US" sz="2000" b="1" dirty="0">
                    <a:solidFill>
                      <a:srgbClr val="FF0000"/>
                    </a:solidFill>
                    <a:latin typeface="#9Slide03 Oswald Light" panose="00000400000000000000" pitchFamily="2" charset="0"/>
                    <a:ea typeface="Times New Roman" panose="02020603050405020304" pitchFamily="18" charset="0"/>
                  </a:rPr>
                  <a:t> </a:t>
                </a:r>
                <a:r>
                  <a:rPr lang="en-US" sz="2000" b="1" dirty="0" err="1">
                    <a:solidFill>
                      <a:srgbClr val="FF0000"/>
                    </a:solidFill>
                    <a:latin typeface="#9Slide03 Oswald Light" panose="00000400000000000000" pitchFamily="2" charset="0"/>
                    <a:ea typeface="Times New Roman" panose="02020603050405020304" pitchFamily="18" charset="0"/>
                  </a:rPr>
                  <a:t>làm</a:t>
                </a:r>
                <a:endParaRPr lang="en-US" sz="2000" b="1" dirty="0">
                  <a:solidFill>
                    <a:srgbClr val="FF0000"/>
                  </a:solidFill>
                  <a:latin typeface="#9Slide03 Oswald Light" panose="00000400000000000000" pitchFamily="2" charset="0"/>
                  <a:ea typeface="Times New Roman" panose="02020603050405020304" pitchFamily="18" charset="0"/>
                </a:endParaRPr>
              </a:p>
              <a:p>
                <a:pPr marL="185420" algn="just" defTabSz="609600">
                  <a:lnSpc>
                    <a:spcPct val="150000"/>
                  </a:lnSpc>
                </a:pPr>
                <a:r>
                  <a:rPr lang="vi-VN" sz="2000" b="1" dirty="0">
                    <a:solidFill>
                      <a:srgbClr val="0070C0"/>
                    </a:solidFill>
                    <a:latin typeface="#9Slide03 Oswald Light" panose="00000400000000000000" pitchFamily="2" charset="0"/>
                    <a:ea typeface="Times New Roman" panose="02020603050405020304" pitchFamily="18" charset="0"/>
                  </a:rPr>
                  <a:t>- Mỗi năm đều tạo việc làm mới. Tuy nhiên, tình trạng thất nghiệp và thiếu việc làm là vấn đề cần quan tâm:</a:t>
                </a:r>
                <a:endParaRPr lang="vi-VN" sz="2000" b="1" dirty="0">
                  <a:solidFill>
                    <a:srgbClr val="0070C0"/>
                  </a:solidFill>
                  <a:latin typeface="#9Slide03 Oswald Light" panose="00000400000000000000" pitchFamily="2" charset="0"/>
                  <a:ea typeface="Times New Roman" panose="02020603050405020304" pitchFamily="18" charset="0"/>
                </a:endParaRPr>
              </a:p>
              <a:p>
                <a:pPr marL="185420" algn="just" defTabSz="609600">
                  <a:lnSpc>
                    <a:spcPct val="150000"/>
                  </a:lnSpc>
                </a:pPr>
                <a:r>
                  <a:rPr lang="vi-VN" sz="2000" b="1" dirty="0">
                    <a:solidFill>
                      <a:srgbClr val="0070C0"/>
                    </a:solidFill>
                    <a:latin typeface="#9Slide03 Oswald Light" panose="00000400000000000000" pitchFamily="2" charset="0"/>
                    <a:ea typeface="Times New Roman" panose="02020603050405020304" pitchFamily="18" charset="0"/>
                  </a:rPr>
                  <a:t>+ Tỉ lệ thất nghiệp ở thành thị tăng và thường cao hơn ở nông thôn. </a:t>
                </a:r>
                <a:endParaRPr lang="vi-VN" sz="2000" b="1" dirty="0">
                  <a:solidFill>
                    <a:srgbClr val="0070C0"/>
                  </a:solidFill>
                  <a:latin typeface="#9Slide03 Oswald Light" panose="00000400000000000000" pitchFamily="2" charset="0"/>
                  <a:ea typeface="Times New Roman" panose="02020603050405020304" pitchFamily="18" charset="0"/>
                </a:endParaRPr>
              </a:p>
              <a:p>
                <a:pPr marL="185420" algn="just" defTabSz="609600">
                  <a:lnSpc>
                    <a:spcPct val="150000"/>
                  </a:lnSpc>
                </a:pPr>
                <a:r>
                  <a:rPr lang="vi-VN" sz="2000" b="1" dirty="0">
                    <a:solidFill>
                      <a:srgbClr val="0070C0"/>
                    </a:solidFill>
                    <a:latin typeface="#9Slide03 Oswald Light" panose="00000400000000000000" pitchFamily="2" charset="0"/>
                    <a:ea typeface="Times New Roman" panose="02020603050405020304" pitchFamily="18" charset="0"/>
                  </a:rPr>
                  <a:t>+ Tỉ lệ thiếu việc làm ở nông thôn giảm nhưng thường vẫn cao hơn thành thị.</a:t>
                </a:r>
                <a:endParaRPr lang="vi-VN" sz="2000" b="1" dirty="0">
                  <a:solidFill>
                    <a:srgbClr val="0070C0"/>
                  </a:solidFill>
                  <a:latin typeface="#9Slide03 Oswald Light" panose="00000400000000000000" pitchFamily="2" charset="0"/>
                  <a:ea typeface="Times New Roman" panose="02020603050405020304" pitchFamily="18" charset="0"/>
                </a:endParaRPr>
              </a:p>
            </p:txBody>
          </p:sp>
          <p:sp>
            <p:nvSpPr>
              <p:cNvPr id="20" name="Freeform 13"/>
              <p:cNvSpPr/>
              <p:nvPr/>
            </p:nvSpPr>
            <p:spPr>
              <a:xfrm>
                <a:off x="-3810" y="1"/>
                <a:ext cx="3932717" cy="3091200"/>
              </a:xfrm>
              <a:custGeom>
                <a:avLst/>
                <a:gdLst/>
                <a:ahLst/>
                <a:cxnLst/>
                <a:rect l="l" t="t" r="r" b="b"/>
                <a:pathLst>
                  <a:path w="3671867" h="3604272">
                    <a:moveTo>
                      <a:pt x="3637577" y="21590"/>
                    </a:moveTo>
                    <a:cubicBezTo>
                      <a:pt x="3638847" y="34290"/>
                      <a:pt x="3638847" y="44450"/>
                      <a:pt x="3640117" y="54610"/>
                    </a:cubicBezTo>
                    <a:cubicBezTo>
                      <a:pt x="3642656" y="118160"/>
                      <a:pt x="3643927" y="196099"/>
                      <a:pt x="3646467" y="271254"/>
                    </a:cubicBezTo>
                    <a:cubicBezTo>
                      <a:pt x="3646467" y="379812"/>
                      <a:pt x="3659167" y="2520349"/>
                      <a:pt x="3665517" y="2628907"/>
                    </a:cubicBezTo>
                    <a:cubicBezTo>
                      <a:pt x="3671867" y="2793136"/>
                      <a:pt x="3668056" y="2960148"/>
                      <a:pt x="3668056" y="3124376"/>
                    </a:cubicBezTo>
                    <a:cubicBezTo>
                      <a:pt x="3668056"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1"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5"/>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80"/>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txBody>
              <a:bodyPr/>
              <a:lstStyle/>
              <a:p>
                <a:pPr defTabSz="609600"/>
                <a:endParaRPr lang="en-US" sz="1200" dirty="0">
                  <a:solidFill>
                    <a:prstClr val="black"/>
                  </a:solidFill>
                  <a:latin typeface="Calibri" panose="020F0502020204030204"/>
                </a:endParaRPr>
              </a:p>
            </p:txBody>
          </p:sp>
        </p:grpSp>
        <p:sp>
          <p:nvSpPr>
            <p:cNvPr id="17" name="Freeform 14"/>
            <p:cNvSpPr/>
            <p:nvPr/>
          </p:nvSpPr>
          <p:spPr>
            <a:xfrm>
              <a:off x="2224798" y="0"/>
              <a:ext cx="2750817" cy="905269"/>
            </a:xfrm>
            <a:custGeom>
              <a:avLst/>
              <a:gdLst/>
              <a:ahLst/>
              <a:cxnLst/>
              <a:rect l="l" t="t" r="r" b="b"/>
              <a:pathLst>
                <a:path w="2750817" h="905269">
                  <a:moveTo>
                    <a:pt x="0" y="0"/>
                  </a:moveTo>
                  <a:lnTo>
                    <a:pt x="2750816" y="0"/>
                  </a:lnTo>
                  <a:lnTo>
                    <a:pt x="2750816" y="905269"/>
                  </a:lnTo>
                  <a:lnTo>
                    <a:pt x="0" y="9052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p>
              <a:pPr algn="ctr" defTabSz="609600"/>
              <a:r>
                <a:rPr lang="en-US" sz="2135" dirty="0">
                  <a:solidFill>
                    <a:prstClr val="white"/>
                  </a:solidFill>
                  <a:latin typeface="#9Slide07 IcielBC Cubano Normal" panose="00000500000000000000" pitchFamily="2" charset="0"/>
                </a:rPr>
                <a:t>VIỆC LÀM</a:t>
              </a:r>
              <a:endParaRPr lang="en-US" sz="2135" dirty="0">
                <a:solidFill>
                  <a:prstClr val="white"/>
                </a:solidFill>
                <a:latin typeface="#9Slide07 IcielBC Cubano Normal" panose="00000500000000000000" pitchFamily="2" charset="0"/>
              </a:endParaRPr>
            </a:p>
          </p:txBody>
        </p:sp>
      </p:grpSp>
      <p:sp>
        <p:nvSpPr>
          <p:cNvPr id="4" name="Rectangle: Single Corner Snipped 3"/>
          <p:cNvSpPr/>
          <p:nvPr/>
        </p:nvSpPr>
        <p:spPr>
          <a:xfrm>
            <a:off x="0" y="0"/>
            <a:ext cx="2024744" cy="565607"/>
          </a:xfrm>
          <a:prstGeom prst="snip1Rect">
            <a:avLst>
              <a:gd name="adj" fmla="val 25507"/>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accent6">
                    <a:lumMod val="20000"/>
                    <a:lumOff val="80000"/>
                  </a:schemeClr>
                </a:solidFill>
                <a:latin typeface="#9Slide03 Bebas Neue Bold" panose="020B0606020202050201" pitchFamily="34" charset="0"/>
              </a:rPr>
              <a:t>I. DÂN SỐ</a:t>
            </a:r>
            <a:endParaRPr lang="en-US" sz="3200" dirty="0">
              <a:solidFill>
                <a:schemeClr val="accent6">
                  <a:lumMod val="20000"/>
                  <a:lumOff val="80000"/>
                </a:schemeClr>
              </a:solidFill>
              <a:latin typeface="#9Slide03 Bebas Neue Bold" panose="020B0606020202050201" pitchFamily="34" charset="0"/>
            </a:endParaRPr>
          </a:p>
        </p:txBody>
      </p:sp>
      <p:sp>
        <p:nvSpPr>
          <p:cNvPr id="11" name="Rectangle: Single Corner Snipped 10"/>
          <p:cNvSpPr/>
          <p:nvPr/>
        </p:nvSpPr>
        <p:spPr>
          <a:xfrm>
            <a:off x="2059372" y="-5441"/>
            <a:ext cx="2206552" cy="565607"/>
          </a:xfrm>
          <a:prstGeom prst="snip1Rect">
            <a:avLst>
              <a:gd name="adj" fmla="val 25507"/>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accent6">
                    <a:lumMod val="20000"/>
                    <a:lumOff val="80000"/>
                  </a:schemeClr>
                </a:solidFill>
                <a:latin typeface="#9Slide03 Bebas Neue Bold" panose="020B0606020202050201" pitchFamily="34" charset="0"/>
              </a:rPr>
              <a:t>II. LAO ĐỘNG</a:t>
            </a:r>
            <a:endParaRPr lang="en-US" sz="3200" dirty="0">
              <a:solidFill>
                <a:schemeClr val="accent6">
                  <a:lumMod val="20000"/>
                  <a:lumOff val="80000"/>
                </a:schemeClr>
              </a:solidFill>
              <a:latin typeface="#9Slide03 Bebas Neue Bold" panose="020B0606020202050201" pitchFamily="34" charset="0"/>
            </a:endParaRPr>
          </a:p>
        </p:txBody>
      </p:sp>
      <p:sp>
        <p:nvSpPr>
          <p:cNvPr id="12" name="Rectangle: Single Corner Snipped 11"/>
          <p:cNvSpPr/>
          <p:nvPr/>
        </p:nvSpPr>
        <p:spPr>
          <a:xfrm>
            <a:off x="4325886" y="-7110"/>
            <a:ext cx="6581599" cy="578711"/>
          </a:xfrm>
          <a:prstGeom prst="snip1Rect">
            <a:avLst>
              <a:gd name="adj" fmla="val 25507"/>
            </a:avLst>
          </a:prstGeom>
          <a:solidFill>
            <a:srgbClr val="3BA3E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III. VẤN ĐỀ VIỆC LÀM</a:t>
            </a:r>
            <a:endParaRPr lang="en-US" sz="4000" dirty="0">
              <a:solidFill>
                <a:srgbClr val="FFFF00"/>
              </a:solidFill>
              <a:latin typeface="#9Slide03 Bebas Neue Bold" panose="020B0606020202050201" pitchFamily="34" charset="0"/>
            </a:endParaRPr>
          </a:p>
        </p:txBody>
      </p:sp>
      <p:sp>
        <p:nvSpPr>
          <p:cNvPr id="21"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6" name="Freeform 6"/>
          <p:cNvSpPr/>
          <p:nvPr/>
        </p:nvSpPr>
        <p:spPr>
          <a:xfrm rot="-1642097" flipH="1">
            <a:off x="12826841" y="1002477"/>
            <a:ext cx="667632" cy="714392"/>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defRPr/>
            </a:pPr>
            <a:endParaRPr lang="en-US" sz="1200">
              <a:solidFill>
                <a:prstClr val="black"/>
              </a:solidFill>
              <a:latin typeface="Calibri" panose="020F0502020204030204"/>
            </a:endParaRPr>
          </a:p>
        </p:txBody>
      </p:sp>
      <p:pic>
        <p:nvPicPr>
          <p:cNvPr id="3" name="Picture 2" descr="A group of people in blue suit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00" y="2738115"/>
            <a:ext cx="1961043" cy="1203970"/>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000" y="6837681"/>
            <a:ext cx="1723817" cy="1292863"/>
          </a:xfrm>
          <a:prstGeom prst="rect">
            <a:avLst/>
          </a:prstGeom>
          <a:ln>
            <a:noFill/>
          </a:ln>
          <a:effectLst>
            <a:outerShdw blurRad="292100" dist="139700" dir="2700000" algn="tl" rotWithShape="0">
              <a:srgbClr val="333333">
                <a:alpha val="65000"/>
              </a:srgbClr>
            </a:outerShdw>
          </a:effectLst>
        </p:spPr>
      </p:pic>
      <p:sp>
        <p:nvSpPr>
          <p:cNvPr id="2" name="Freeform: Shape 1"/>
          <p:cNvSpPr/>
          <p:nvPr/>
        </p:nvSpPr>
        <p:spPr>
          <a:xfrm>
            <a:off x="0" y="-7110"/>
            <a:ext cx="12175996" cy="686511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200" dirty="0">
              <a:solidFill>
                <a:prstClr val="white"/>
              </a:solidFill>
              <a:latin typeface="Calibri" panose="020F0502020204030204"/>
            </a:endParaRPr>
          </a:p>
        </p:txBody>
      </p:sp>
      <p:pic>
        <p:nvPicPr>
          <p:cNvPr id="16" name="Picture 15" descr="A group of people sitting at a tabl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858000"/>
            <a:ext cx="1784848" cy="1338636"/>
          </a:xfrm>
          <a:prstGeom prst="rect">
            <a:avLst/>
          </a:prstGeom>
          <a:ln>
            <a:noFill/>
          </a:ln>
          <a:effectLst>
            <a:outerShdw blurRad="292100" dist="139700" dir="2700000" algn="tl" rotWithShape="0">
              <a:srgbClr val="333333">
                <a:alpha val="65000"/>
              </a:srgbClr>
            </a:outerShdw>
          </a:effectLst>
        </p:spPr>
      </p:pic>
      <p:pic>
        <p:nvPicPr>
          <p:cNvPr id="10" name="Picture 9" descr="A cartoon character standing in a circle of arrows&#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194497" y="1882595"/>
            <a:ext cx="1955219" cy="1955219"/>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1012372" y="1191226"/>
            <a:ext cx="3329597" cy="584712"/>
          </a:xfrm>
          <a:prstGeom prst="rect">
            <a:avLst/>
          </a:prstGeom>
          <a:noFill/>
        </p:spPr>
        <p:txBody>
          <a:bodyPr wrap="square">
            <a:spAutoFit/>
          </a:bodyPr>
          <a:lstStyle/>
          <a:p>
            <a:pPr marL="185420" defTabSz="609600">
              <a:lnSpc>
                <a:spcPct val="150000"/>
              </a:lnSpc>
              <a:buFont typeface="Wingdings" panose="05000000000000000000" pitchFamily="2" charset="2"/>
              <a:buChar char="v"/>
            </a:pPr>
            <a:r>
              <a:rPr lang="vi-VN" sz="2135" b="1" dirty="0">
                <a:solidFill>
                  <a:srgbClr val="0070C0"/>
                </a:solidFill>
                <a:latin typeface="#9Slide03 Oswald Light" panose="00000400000000000000" pitchFamily="2" charset="0"/>
              </a:rPr>
              <a:t>Nhiệm vụ </a:t>
            </a:r>
            <a:r>
              <a:rPr lang="en-US" sz="2135" b="1" dirty="0">
                <a:solidFill>
                  <a:srgbClr val="0070C0"/>
                </a:solidFill>
                <a:latin typeface="#9Slide03 Oswald Light" panose="00000400000000000000" pitchFamily="2" charset="0"/>
              </a:rPr>
              <a:t>2</a:t>
            </a:r>
            <a:r>
              <a:rPr lang="vi-VN" sz="2135" b="1" dirty="0" smtClean="0">
                <a:solidFill>
                  <a:srgbClr val="0070C0"/>
                </a:solidFill>
                <a:latin typeface="#9Slide03 Oswald Light" panose="00000400000000000000" pitchFamily="2" charset="0"/>
              </a:rPr>
              <a:t>:</a:t>
            </a:r>
            <a:endParaRPr lang="en-US" sz="2135" b="1" dirty="0">
              <a:solidFill>
                <a:srgbClr val="0070C0"/>
              </a:solidFill>
              <a:latin typeface="#9Slide03 Oswald Light" panose="00000400000000000000" pitchFamily="2" charset="0"/>
            </a:endParaRPr>
          </a:p>
        </p:txBody>
      </p:sp>
      <p:sp>
        <p:nvSpPr>
          <p:cNvPr id="11" name="TextBox 10"/>
          <p:cNvSpPr txBox="1"/>
          <p:nvPr/>
        </p:nvSpPr>
        <p:spPr>
          <a:xfrm>
            <a:off x="1388281" y="2278960"/>
            <a:ext cx="6132110" cy="2805640"/>
          </a:xfrm>
          <a:prstGeom prst="rect">
            <a:avLst/>
          </a:prstGeom>
          <a:noFill/>
          <a:ln>
            <a:solidFill>
              <a:srgbClr val="002060"/>
            </a:solidFill>
          </a:ln>
        </p:spPr>
        <p:txBody>
          <a:bodyPr wrap="square">
            <a:spAutoFit/>
          </a:bodyPr>
          <a:lstStyle/>
          <a:p>
            <a:pPr marL="228600" indent="-228600" algn="just" defTabSz="609600">
              <a:lnSpc>
                <a:spcPct val="150000"/>
              </a:lnSpc>
              <a:buFont typeface="Wingdings" panose="05000000000000000000" pitchFamily="2" charset="2"/>
              <a:buChar char="Ø"/>
            </a:pPr>
            <a:r>
              <a:rPr lang="vi-VN" sz="2400" b="1" dirty="0">
                <a:solidFill>
                  <a:prstClr val="black"/>
                </a:solidFill>
                <a:latin typeface="#9Slide03 Oswald Light" panose="00000400000000000000" pitchFamily="2" charset="0"/>
              </a:rPr>
              <a:t>Bước 1: </a:t>
            </a:r>
            <a:r>
              <a:rPr lang="vi-VN" sz="2400" dirty="0">
                <a:solidFill>
                  <a:prstClr val="black"/>
                </a:solidFill>
                <a:latin typeface="#9Slide03 Oswald Light" panose="00000400000000000000" pitchFamily="2" charset="0"/>
              </a:rPr>
              <a:t>Các thành viên </a:t>
            </a:r>
            <a:r>
              <a:rPr lang="en-US" sz="2400" dirty="0">
                <a:solidFill>
                  <a:prstClr val="black"/>
                </a:solidFill>
                <a:latin typeface="#9Slide03 Oswald Light" panose="00000400000000000000" pitchFamily="2" charset="0"/>
              </a:rPr>
              <a:t>“</a:t>
            </a:r>
            <a:r>
              <a:rPr lang="vi-VN" sz="2400" dirty="0">
                <a:solidFill>
                  <a:prstClr val="black"/>
                </a:solidFill>
                <a:latin typeface="#9Slide03 Oswald Light" panose="00000400000000000000" pitchFamily="2" charset="0"/>
              </a:rPr>
              <a:t>đọc </a:t>
            </a:r>
            <a:r>
              <a:rPr lang="en-US" sz="2400" dirty="0" err="1">
                <a:solidFill>
                  <a:prstClr val="black"/>
                </a:solidFill>
                <a:latin typeface="#9Slide03 Oswald Light" panose="00000400000000000000" pitchFamily="2" charset="0"/>
              </a:rPr>
              <a:t>tích</a:t>
            </a:r>
            <a:r>
              <a:rPr lang="en-US" sz="2400" dirty="0">
                <a:solidFill>
                  <a:prstClr val="black"/>
                </a:solidFill>
                <a:latin typeface="#9Slide03 Oswald Light" panose="00000400000000000000" pitchFamily="2" charset="0"/>
              </a:rPr>
              <a:t> </a:t>
            </a:r>
            <a:r>
              <a:rPr lang="en-US" sz="2400" dirty="0" err="1">
                <a:solidFill>
                  <a:prstClr val="black"/>
                </a:solidFill>
                <a:latin typeface="#9Slide03 Oswald Light" panose="00000400000000000000" pitchFamily="2" charset="0"/>
              </a:rPr>
              <a:t>cực</a:t>
            </a:r>
            <a:r>
              <a:rPr lang="en-US" sz="2400" dirty="0">
                <a:solidFill>
                  <a:prstClr val="black"/>
                </a:solidFill>
                <a:latin typeface="#9Slide03 Oswald Light" panose="00000400000000000000" pitchFamily="2" charset="0"/>
              </a:rPr>
              <a:t>”</a:t>
            </a:r>
            <a:r>
              <a:rPr lang="vi-VN" sz="2400" dirty="0">
                <a:solidFill>
                  <a:prstClr val="black"/>
                </a:solidFill>
                <a:latin typeface="#9Slide03 Oswald Light" panose="00000400000000000000" pitchFamily="2" charset="0"/>
              </a:rPr>
              <a:t> các phương hướng giải quyết thực trạng vấn đề việc làm trong SGK. </a:t>
            </a:r>
            <a:endParaRPr lang="en-US" sz="2400" dirty="0">
              <a:solidFill>
                <a:prstClr val="black"/>
              </a:solidFill>
              <a:latin typeface="#9Slide03 Oswald Light" panose="00000400000000000000" pitchFamily="2" charset="0"/>
            </a:endParaRPr>
          </a:p>
          <a:p>
            <a:pPr marL="228600" indent="-228600" algn="just" defTabSz="609600">
              <a:lnSpc>
                <a:spcPct val="150000"/>
              </a:lnSpc>
              <a:buFont typeface="Wingdings" panose="05000000000000000000" pitchFamily="2" charset="2"/>
              <a:buChar char="Ø"/>
            </a:pPr>
            <a:r>
              <a:rPr lang="vi-VN" sz="2400" b="1" dirty="0">
                <a:solidFill>
                  <a:prstClr val="black"/>
                </a:solidFill>
                <a:latin typeface="#9Slide03 Oswald Light" panose="00000400000000000000" pitchFamily="2" charset="0"/>
              </a:rPr>
              <a:t>Bước 2</a:t>
            </a:r>
            <a:r>
              <a:rPr lang="vi-VN" sz="2400" dirty="0">
                <a:solidFill>
                  <a:prstClr val="black"/>
                </a:solidFill>
                <a:latin typeface="#9Slide03 Oswald Light" panose="00000400000000000000" pitchFamily="2" charset="0"/>
              </a:rPr>
              <a:t>:</a:t>
            </a:r>
            <a:r>
              <a:rPr lang="en-US" sz="2400" dirty="0">
                <a:solidFill>
                  <a:prstClr val="black"/>
                </a:solidFill>
                <a:latin typeface="#9Slide03 Oswald Light" panose="00000400000000000000" pitchFamily="2" charset="0"/>
              </a:rPr>
              <a:t> L</a:t>
            </a:r>
            <a:r>
              <a:rPr lang="vi-VN" sz="2400" dirty="0" err="1">
                <a:solidFill>
                  <a:prstClr val="black"/>
                </a:solidFill>
                <a:latin typeface="#9Slide03 Oswald Light" panose="00000400000000000000" pitchFamily="2" charset="0"/>
              </a:rPr>
              <a:t>ần</a:t>
            </a:r>
            <a:r>
              <a:rPr lang="vi-VN" sz="2400" dirty="0">
                <a:solidFill>
                  <a:prstClr val="black"/>
                </a:solidFill>
                <a:latin typeface="#9Slide03 Oswald Light" panose="00000400000000000000" pitchFamily="2" charset="0"/>
              </a:rPr>
              <a:t> lượt chia sẻ các phương hướng</a:t>
            </a:r>
            <a:endParaRPr lang="vi-VN" sz="2400" dirty="0">
              <a:solidFill>
                <a:prstClr val="black"/>
              </a:solidFill>
              <a:latin typeface="#9Slide03 Oswald Light" panose="00000400000000000000" pitchFamily="2" charset="0"/>
            </a:endParaRPr>
          </a:p>
          <a:p>
            <a:pPr marL="228600" indent="-228600" algn="just" defTabSz="609600">
              <a:lnSpc>
                <a:spcPct val="150000"/>
              </a:lnSpc>
              <a:buFont typeface="Wingdings" panose="05000000000000000000" pitchFamily="2" charset="2"/>
              <a:buChar char="Ø"/>
            </a:pPr>
            <a:r>
              <a:rPr lang="vi-VN" sz="2400" b="1" dirty="0">
                <a:solidFill>
                  <a:prstClr val="black"/>
                </a:solidFill>
                <a:latin typeface="#9Slide03 Oswald Light" panose="00000400000000000000" pitchFamily="2" charset="0"/>
              </a:rPr>
              <a:t>Bước 3: </a:t>
            </a:r>
            <a:r>
              <a:rPr lang="vi-VN" sz="2400" dirty="0">
                <a:solidFill>
                  <a:prstClr val="black"/>
                </a:solidFill>
                <a:latin typeface="#9Slide03 Oswald Light" panose="00000400000000000000" pitchFamily="2" charset="0"/>
              </a:rPr>
              <a:t>Nhóm chốt các phương hướng</a:t>
            </a:r>
            <a:r>
              <a:rPr lang="en-US" sz="2400" dirty="0">
                <a:solidFill>
                  <a:prstClr val="black"/>
                </a:solidFill>
                <a:latin typeface="#9Slide03 Oswald Light" panose="00000400000000000000" pitchFamily="2" charset="0"/>
              </a:rPr>
              <a:t> </a:t>
            </a:r>
            <a:r>
              <a:rPr lang="en-US" sz="2400" dirty="0" err="1">
                <a:solidFill>
                  <a:prstClr val="black"/>
                </a:solidFill>
                <a:latin typeface="#9Slide03 Oswald Light" panose="00000400000000000000" pitchFamily="2" charset="0"/>
              </a:rPr>
              <a:t>để</a:t>
            </a:r>
            <a:r>
              <a:rPr lang="en-US" sz="2400" dirty="0">
                <a:solidFill>
                  <a:prstClr val="black"/>
                </a:solidFill>
                <a:latin typeface="#9Slide03 Oswald Light" panose="00000400000000000000" pitchFamily="2" charset="0"/>
              </a:rPr>
              <a:t> </a:t>
            </a:r>
            <a:r>
              <a:rPr lang="en-US" sz="2400" dirty="0" err="1">
                <a:solidFill>
                  <a:prstClr val="black"/>
                </a:solidFill>
                <a:latin typeface="#9Slide03 Oswald Light" panose="00000400000000000000" pitchFamily="2" charset="0"/>
              </a:rPr>
              <a:t>báo</a:t>
            </a:r>
            <a:r>
              <a:rPr lang="en-US" sz="2400" dirty="0">
                <a:solidFill>
                  <a:prstClr val="black"/>
                </a:solidFill>
                <a:latin typeface="#9Slide03 Oswald Light" panose="00000400000000000000" pitchFamily="2" charset="0"/>
              </a:rPr>
              <a:t> </a:t>
            </a:r>
            <a:r>
              <a:rPr lang="en-US" sz="2400" dirty="0" err="1">
                <a:solidFill>
                  <a:prstClr val="black"/>
                </a:solidFill>
                <a:latin typeface="#9Slide03 Oswald Light" panose="00000400000000000000" pitchFamily="2" charset="0"/>
              </a:rPr>
              <a:t>cao</a:t>
            </a:r>
            <a:endParaRPr lang="en-US" sz="2400" dirty="0">
              <a:solidFill>
                <a:prstClr val="black"/>
              </a:solidFill>
              <a:latin typeface="#9Slide03 Oswald Light" panose="00000400000000000000" pitchFamily="2" charset="0"/>
            </a:endParaRPr>
          </a:p>
          <a:p>
            <a:pPr marL="264795" indent="-228600" algn="just" defTabSz="609600">
              <a:lnSpc>
                <a:spcPct val="150000"/>
              </a:lnSpc>
              <a:buFont typeface="Wingdings" panose="05000000000000000000" pitchFamily="2" charset="2"/>
              <a:buChar char="Ø"/>
            </a:pPr>
            <a:r>
              <a:rPr lang="en-US" sz="2400" b="1" dirty="0" err="1">
                <a:solidFill>
                  <a:prstClr val="black"/>
                </a:solidFill>
                <a:latin typeface="#9Slide03 Oswald Light" panose="00000400000000000000" pitchFamily="2" charset="0"/>
              </a:rPr>
              <a:t>Thời</a:t>
            </a:r>
            <a:r>
              <a:rPr lang="en-US" sz="2400" b="1" dirty="0">
                <a:solidFill>
                  <a:prstClr val="black"/>
                </a:solidFill>
                <a:latin typeface="#9Slide03 Oswald Light" panose="00000400000000000000" pitchFamily="2" charset="0"/>
              </a:rPr>
              <a:t> </a:t>
            </a:r>
            <a:r>
              <a:rPr lang="en-US" sz="2400" b="1" dirty="0" err="1">
                <a:solidFill>
                  <a:prstClr val="black"/>
                </a:solidFill>
                <a:latin typeface="#9Slide03 Oswald Light" panose="00000400000000000000" pitchFamily="2" charset="0"/>
              </a:rPr>
              <a:t>gian</a:t>
            </a:r>
            <a:r>
              <a:rPr lang="en-US" sz="2400" b="1" dirty="0">
                <a:solidFill>
                  <a:prstClr val="black"/>
                </a:solidFill>
                <a:latin typeface="#9Slide03 Oswald Light" panose="00000400000000000000" pitchFamily="2" charset="0"/>
              </a:rPr>
              <a:t>: </a:t>
            </a:r>
            <a:r>
              <a:rPr lang="en-US" sz="2400" dirty="0">
                <a:solidFill>
                  <a:prstClr val="black"/>
                </a:solidFill>
                <a:latin typeface="#9Slide03 Oswald Light" panose="00000400000000000000" pitchFamily="2" charset="0"/>
              </a:rPr>
              <a:t>……… </a:t>
            </a:r>
            <a:r>
              <a:rPr lang="en-US" sz="2400" dirty="0" err="1">
                <a:solidFill>
                  <a:prstClr val="black"/>
                </a:solidFill>
                <a:latin typeface="#9Slide03 Oswald Light" panose="00000400000000000000" pitchFamily="2" charset="0"/>
              </a:rPr>
              <a:t>phút</a:t>
            </a:r>
            <a:endParaRPr lang="en-US" sz="2400" dirty="0">
              <a:solidFill>
                <a:prstClr val="black"/>
              </a:solidFill>
              <a:latin typeface="#9Slide03 Oswald Light" panose="00000400000000000000" pitchFamily="2" charset="0"/>
            </a:endParaRPr>
          </a:p>
        </p:txBody>
      </p:sp>
      <p:pic>
        <p:nvPicPr>
          <p:cNvPr id="13" name="Picture 12" descr="A group of people sitting around a table with computers&#10;&#10;Description automatically generated"/>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47602" y="1882595"/>
            <a:ext cx="3114491" cy="3443683"/>
          </a:xfrm>
          <a:prstGeom prst="rect">
            <a:avLst/>
          </a:prstGeom>
          <a:ln>
            <a:noFill/>
          </a:ln>
          <a:effectLst>
            <a:outerShdw blurRad="292100" dist="139700" dir="2700000" algn="tl" rotWithShape="0">
              <a:srgbClr val="333333">
                <a:alpha val="65000"/>
              </a:srgbClr>
            </a:outerShdw>
          </a:effectLst>
        </p:spPr>
      </p:pic>
      <p:sp>
        <p:nvSpPr>
          <p:cNvPr id="4" name="Rectangle: Single Corner Snipped 3"/>
          <p:cNvSpPr/>
          <p:nvPr/>
        </p:nvSpPr>
        <p:spPr>
          <a:xfrm>
            <a:off x="0" y="0"/>
            <a:ext cx="2024744" cy="565607"/>
          </a:xfrm>
          <a:prstGeom prst="snip1Rect">
            <a:avLst>
              <a:gd name="adj" fmla="val 25507"/>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accent6">
                    <a:lumMod val="20000"/>
                    <a:lumOff val="80000"/>
                  </a:schemeClr>
                </a:solidFill>
                <a:latin typeface="#9Slide03 Bebas Neue Bold" panose="020B0606020202050201" pitchFamily="34" charset="0"/>
              </a:rPr>
              <a:t>I. DÂN SỐ</a:t>
            </a:r>
            <a:endParaRPr lang="en-US" sz="3200" dirty="0">
              <a:solidFill>
                <a:schemeClr val="accent6">
                  <a:lumMod val="20000"/>
                  <a:lumOff val="80000"/>
                </a:schemeClr>
              </a:solidFill>
              <a:latin typeface="#9Slide03 Bebas Neue Bold" panose="020B0606020202050201" pitchFamily="34" charset="0"/>
            </a:endParaRPr>
          </a:p>
        </p:txBody>
      </p:sp>
      <p:sp>
        <p:nvSpPr>
          <p:cNvPr id="12" name="Rectangle: Single Corner Snipped 11"/>
          <p:cNvSpPr/>
          <p:nvPr/>
        </p:nvSpPr>
        <p:spPr>
          <a:xfrm>
            <a:off x="2059372" y="-5441"/>
            <a:ext cx="2206552" cy="565607"/>
          </a:xfrm>
          <a:prstGeom prst="snip1Rect">
            <a:avLst>
              <a:gd name="adj" fmla="val 25507"/>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accent6">
                    <a:lumMod val="20000"/>
                    <a:lumOff val="80000"/>
                  </a:schemeClr>
                </a:solidFill>
                <a:latin typeface="#9Slide03 Bebas Neue Bold" panose="020B0606020202050201" pitchFamily="34" charset="0"/>
              </a:rPr>
              <a:t>II. LAO ĐỘNG</a:t>
            </a:r>
            <a:endParaRPr lang="en-US" sz="3200" dirty="0">
              <a:solidFill>
                <a:schemeClr val="accent6">
                  <a:lumMod val="20000"/>
                  <a:lumOff val="80000"/>
                </a:schemeClr>
              </a:solidFill>
              <a:latin typeface="#9Slide03 Bebas Neue Bold" panose="020B0606020202050201" pitchFamily="34" charset="0"/>
            </a:endParaRPr>
          </a:p>
        </p:txBody>
      </p:sp>
      <p:sp>
        <p:nvSpPr>
          <p:cNvPr id="14" name="Rectangle: Single Corner Snipped 13"/>
          <p:cNvSpPr/>
          <p:nvPr/>
        </p:nvSpPr>
        <p:spPr>
          <a:xfrm>
            <a:off x="4325886" y="-7110"/>
            <a:ext cx="6581599" cy="578711"/>
          </a:xfrm>
          <a:prstGeom prst="snip1Rect">
            <a:avLst>
              <a:gd name="adj" fmla="val 25507"/>
            </a:avLst>
          </a:prstGeom>
          <a:solidFill>
            <a:srgbClr val="3BA3E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III. VẤN ĐỀ VIỆC LÀM</a:t>
            </a:r>
            <a:endParaRPr lang="en-US" sz="4000" dirty="0">
              <a:solidFill>
                <a:srgbClr val="FFFF00"/>
              </a:solidFill>
              <a:latin typeface="#9Slide03 Bebas Neue Bold" panose="020B0606020202050201" pitchFamily="34" charset="0"/>
            </a:endParaRPr>
          </a:p>
        </p:txBody>
      </p:sp>
      <p:sp>
        <p:nvSpPr>
          <p:cNvPr id="15"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6" name="Freeform 6"/>
          <p:cNvSpPr/>
          <p:nvPr/>
        </p:nvSpPr>
        <p:spPr>
          <a:xfrm rot="-1642097" flipH="1">
            <a:off x="12826841" y="1002477"/>
            <a:ext cx="667632" cy="714392"/>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defRPr/>
            </a:pPr>
            <a:endParaRPr lang="en-US" sz="1200">
              <a:solidFill>
                <a:prstClr val="black"/>
              </a:solidFill>
              <a:latin typeface="Calibri" panose="020F0502020204030204"/>
            </a:endParaRPr>
          </a:p>
        </p:txBody>
      </p:sp>
      <p:pic>
        <p:nvPicPr>
          <p:cNvPr id="3" name="Picture 2" descr="A group of people in blue suit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00" y="2738115"/>
            <a:ext cx="1961043" cy="1203970"/>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at a tabl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000" y="6837681"/>
            <a:ext cx="1723817" cy="1292863"/>
          </a:xfrm>
          <a:prstGeom prst="rect">
            <a:avLst/>
          </a:prstGeom>
          <a:ln>
            <a:noFill/>
          </a:ln>
          <a:effectLst>
            <a:outerShdw blurRad="292100" dist="139700" dir="2700000" algn="tl" rotWithShape="0">
              <a:srgbClr val="333333">
                <a:alpha val="65000"/>
              </a:srgbClr>
            </a:outerShdw>
          </a:effectLst>
        </p:spPr>
      </p:pic>
      <p:sp>
        <p:nvSpPr>
          <p:cNvPr id="2" name="Freeform: Shape 1"/>
          <p:cNvSpPr/>
          <p:nvPr/>
        </p:nvSpPr>
        <p:spPr>
          <a:xfrm>
            <a:off x="-50800" y="-7110"/>
            <a:ext cx="12293600" cy="686511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200" dirty="0">
              <a:solidFill>
                <a:prstClr val="white"/>
              </a:solidFill>
              <a:latin typeface="Calibri" panose="020F0502020204030204"/>
            </a:endParaRPr>
          </a:p>
        </p:txBody>
      </p:sp>
      <p:pic>
        <p:nvPicPr>
          <p:cNvPr id="16" name="Picture 15" descr="A group of people sitting at a tabl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858000"/>
            <a:ext cx="1784848" cy="1338636"/>
          </a:xfrm>
          <a:prstGeom prst="rect">
            <a:avLst/>
          </a:prstGeom>
          <a:ln>
            <a:noFill/>
          </a:ln>
          <a:effectLst>
            <a:outerShdw blurRad="292100" dist="139700" dir="2700000" algn="tl" rotWithShape="0">
              <a:srgbClr val="333333">
                <a:alpha val="65000"/>
              </a:srgbClr>
            </a:outerShdw>
          </a:effectLst>
        </p:spPr>
      </p:pic>
      <p:pic>
        <p:nvPicPr>
          <p:cNvPr id="10" name="Picture 9" descr="A cartoon character standing in a circle of arrows&#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194497" y="1882595"/>
            <a:ext cx="1955219" cy="1955219"/>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150909" y="752070"/>
            <a:ext cx="3329597" cy="534377"/>
          </a:xfrm>
          <a:prstGeom prst="rect">
            <a:avLst/>
          </a:prstGeom>
          <a:noFill/>
        </p:spPr>
        <p:txBody>
          <a:bodyPr wrap="square">
            <a:spAutoFit/>
          </a:bodyPr>
          <a:lstStyle/>
          <a:p>
            <a:pPr marL="185420" defTabSz="609600">
              <a:lnSpc>
                <a:spcPct val="150000"/>
              </a:lnSpc>
              <a:buFont typeface="Wingdings" panose="05000000000000000000" pitchFamily="2" charset="2"/>
              <a:buChar char="v"/>
            </a:pPr>
            <a:r>
              <a:rPr lang="vi-VN" sz="2135" b="1" dirty="0">
                <a:solidFill>
                  <a:srgbClr val="0070C0"/>
                </a:solidFill>
                <a:latin typeface="#9Slide03 Oswald Light" panose="00000400000000000000" pitchFamily="2" charset="0"/>
              </a:rPr>
              <a:t>Nhiệm vụ </a:t>
            </a:r>
            <a:r>
              <a:rPr lang="en-US" sz="2135" b="1" dirty="0">
                <a:solidFill>
                  <a:srgbClr val="0070C0"/>
                </a:solidFill>
                <a:latin typeface="#9Slide03 Oswald Light" panose="00000400000000000000" pitchFamily="2" charset="0"/>
              </a:rPr>
              <a:t>2</a:t>
            </a:r>
            <a:r>
              <a:rPr lang="vi-VN" sz="2135" b="1" dirty="0">
                <a:solidFill>
                  <a:srgbClr val="0070C0"/>
                </a:solidFill>
                <a:latin typeface="#9Slide03 Oswald Light" panose="00000400000000000000" pitchFamily="2" charset="0"/>
              </a:rPr>
              <a:t>:</a:t>
            </a:r>
            <a:endParaRPr lang="en-US" sz="2135" b="1" dirty="0">
              <a:solidFill>
                <a:srgbClr val="0070C0"/>
              </a:solidFill>
              <a:latin typeface="#9Slide03 Oswald Light" panose="00000400000000000000" pitchFamily="2" charset="0"/>
            </a:endParaRPr>
          </a:p>
        </p:txBody>
      </p:sp>
      <p:pic>
        <p:nvPicPr>
          <p:cNvPr id="13" name="Picture 12" descr="A group of people sitting around a table with computers&#10;&#10;Description automatically generated"/>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16685" y="1470317"/>
            <a:ext cx="3675285" cy="4063752"/>
          </a:xfrm>
          <a:prstGeom prst="rect">
            <a:avLst/>
          </a:prstGeom>
          <a:ln>
            <a:noFill/>
          </a:ln>
          <a:effectLst>
            <a:outerShdw blurRad="292100" dist="139700" dir="2700000" algn="tl" rotWithShape="0">
              <a:srgbClr val="333333">
                <a:alpha val="65000"/>
              </a:srgbClr>
            </a:outerShdw>
          </a:effectLst>
        </p:spPr>
      </p:pic>
      <p:grpSp>
        <p:nvGrpSpPr>
          <p:cNvPr id="14" name="Group 10"/>
          <p:cNvGrpSpPr/>
          <p:nvPr/>
        </p:nvGrpSpPr>
        <p:grpSpPr>
          <a:xfrm>
            <a:off x="1491380" y="1019258"/>
            <a:ext cx="5427872" cy="5346326"/>
            <a:chOff x="152443" y="-46888"/>
            <a:chExt cx="7708115" cy="7786245"/>
          </a:xfrm>
        </p:grpSpPr>
        <p:grpSp>
          <p:nvGrpSpPr>
            <p:cNvPr id="15" name="Group 11"/>
            <p:cNvGrpSpPr/>
            <p:nvPr/>
          </p:nvGrpSpPr>
          <p:grpSpPr>
            <a:xfrm rot="-151959">
              <a:off x="152443" y="331704"/>
              <a:ext cx="7708115" cy="7407653"/>
              <a:chOff x="-3810" y="0"/>
              <a:chExt cx="3932717" cy="3779419"/>
            </a:xfrm>
          </p:grpSpPr>
          <p:sp>
            <p:nvSpPr>
              <p:cNvPr id="19" name="Freeform 12"/>
              <p:cNvSpPr/>
              <p:nvPr/>
            </p:nvSpPr>
            <p:spPr>
              <a:xfrm>
                <a:off x="29818" y="17823"/>
                <a:ext cx="3865644" cy="3761596"/>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rgbClr val="FFFFFF"/>
              </a:solidFill>
            </p:spPr>
            <p:txBody>
              <a:bodyPr/>
              <a:lstStyle/>
              <a:p>
                <a:pPr marL="185420" defTabSz="609600">
                  <a:lnSpc>
                    <a:spcPct val="150000"/>
                  </a:lnSpc>
                </a:pPr>
                <a:endParaRPr lang="en-US" sz="1600" b="1" dirty="0">
                  <a:solidFill>
                    <a:srgbClr val="000000"/>
                  </a:solidFill>
                  <a:latin typeface="#9Slide03 Oswald Light" panose="00000400000000000000" pitchFamily="2" charset="0"/>
                  <a:ea typeface="Times New Roman" panose="02020603050405020304" pitchFamily="18" charset="0"/>
                </a:endParaRPr>
              </a:p>
              <a:p>
                <a:pPr marL="185420" algn="just" defTabSz="609600">
                  <a:lnSpc>
                    <a:spcPct val="150000"/>
                  </a:lnSpc>
                </a:pPr>
                <a:r>
                  <a:rPr lang="vi-VN" sz="2000" b="1" dirty="0">
                    <a:solidFill>
                      <a:srgbClr val="FF0000"/>
                    </a:solidFill>
                    <a:latin typeface="#9Slide03 Oswald Light" panose="00000400000000000000" pitchFamily="2" charset="0"/>
                    <a:ea typeface="Times New Roman" panose="02020603050405020304" pitchFamily="18" charset="0"/>
                  </a:rPr>
                  <a:t>2. Hướng giải quyết việc làm</a:t>
                </a:r>
                <a:endParaRPr lang="vi-VN" sz="2000" b="1" dirty="0">
                  <a:solidFill>
                    <a:srgbClr val="FF0000"/>
                  </a:solidFill>
                  <a:latin typeface="#9Slide03 Oswald Light" panose="00000400000000000000" pitchFamily="2" charset="0"/>
                  <a:ea typeface="Times New Roman" panose="02020603050405020304" pitchFamily="18" charset="0"/>
                </a:endParaRPr>
              </a:p>
              <a:p>
                <a:pPr marL="185420" algn="just" defTabSz="609600">
                  <a:lnSpc>
                    <a:spcPct val="150000"/>
                  </a:lnSpc>
                </a:pPr>
                <a:r>
                  <a:rPr lang="vi-VN" sz="2000" b="1" dirty="0">
                    <a:solidFill>
                      <a:srgbClr val="0070C0"/>
                    </a:solidFill>
                    <a:latin typeface="#9Slide03 Oswald Light" panose="00000400000000000000" pitchFamily="2" charset="0"/>
                    <a:ea typeface="Times New Roman" panose="02020603050405020304" pitchFamily="18" charset="0"/>
                  </a:rPr>
                  <a:t>- Đẩy mạnh phát triển các ngành KT, nhất là ngành sử dụng nhiều lao động.</a:t>
                </a:r>
                <a:endParaRPr lang="vi-VN" sz="2000" b="1" dirty="0">
                  <a:solidFill>
                    <a:srgbClr val="0070C0"/>
                  </a:solidFill>
                  <a:latin typeface="#9Slide03 Oswald Light" panose="00000400000000000000" pitchFamily="2" charset="0"/>
                  <a:ea typeface="Times New Roman" panose="02020603050405020304" pitchFamily="18" charset="0"/>
                </a:endParaRPr>
              </a:p>
              <a:p>
                <a:pPr marL="185420" algn="just" defTabSz="609600">
                  <a:lnSpc>
                    <a:spcPct val="150000"/>
                  </a:lnSpc>
                </a:pPr>
                <a:r>
                  <a:rPr lang="vi-VN" sz="2000" b="1" dirty="0">
                    <a:solidFill>
                      <a:srgbClr val="0070C0"/>
                    </a:solidFill>
                    <a:latin typeface="#9Slide03 Oswald Light" panose="00000400000000000000" pitchFamily="2" charset="0"/>
                    <a:ea typeface="Times New Roman" panose="02020603050405020304" pitchFamily="18" charset="0"/>
                  </a:rPr>
                  <a:t>- Nâng cao năng lực dự báo về nhu cầu việc làm.</a:t>
                </a:r>
                <a:endParaRPr lang="vi-VN" sz="2000" b="1" dirty="0">
                  <a:solidFill>
                    <a:srgbClr val="0070C0"/>
                  </a:solidFill>
                  <a:latin typeface="#9Slide03 Oswald Light" panose="00000400000000000000" pitchFamily="2" charset="0"/>
                  <a:ea typeface="Times New Roman" panose="02020603050405020304" pitchFamily="18" charset="0"/>
                </a:endParaRPr>
              </a:p>
              <a:p>
                <a:pPr marL="185420" algn="just" defTabSz="609600">
                  <a:lnSpc>
                    <a:spcPct val="150000"/>
                  </a:lnSpc>
                </a:pPr>
                <a:r>
                  <a:rPr lang="vi-VN" sz="2000" b="1" dirty="0">
                    <a:solidFill>
                      <a:srgbClr val="0070C0"/>
                    </a:solidFill>
                    <a:latin typeface="#9Slide03 Oswald Light" panose="00000400000000000000" pitchFamily="2" charset="0"/>
                    <a:ea typeface="Times New Roman" panose="02020603050405020304" pitchFamily="18" charset="0"/>
                  </a:rPr>
                  <a:t>- Tăng cường đào tạo nghề, chủ động xã hội hóa trong công tác đào tạo.</a:t>
                </a:r>
                <a:endParaRPr lang="vi-VN" sz="2000" b="1" dirty="0">
                  <a:solidFill>
                    <a:srgbClr val="0070C0"/>
                  </a:solidFill>
                  <a:latin typeface="#9Slide03 Oswald Light" panose="00000400000000000000" pitchFamily="2" charset="0"/>
                  <a:ea typeface="Times New Roman" panose="02020603050405020304" pitchFamily="18" charset="0"/>
                </a:endParaRPr>
              </a:p>
              <a:p>
                <a:pPr marL="185420" algn="just" defTabSz="609600">
                  <a:lnSpc>
                    <a:spcPct val="150000"/>
                  </a:lnSpc>
                </a:pPr>
                <a:r>
                  <a:rPr lang="vi-VN" sz="2000" b="1" dirty="0">
                    <a:solidFill>
                      <a:srgbClr val="0070C0"/>
                    </a:solidFill>
                    <a:latin typeface="#9Slide03 Oswald Light" panose="00000400000000000000" pitchFamily="2" charset="0"/>
                    <a:ea typeface="Times New Roman" panose="02020603050405020304" pitchFamily="18" charset="0"/>
                  </a:rPr>
                  <a:t>- Đào tạo gắn với công nghệ tiên tiến, khoa học nền tảng.</a:t>
                </a:r>
                <a:endParaRPr lang="vi-VN" sz="2000" b="1" dirty="0">
                  <a:solidFill>
                    <a:srgbClr val="0070C0"/>
                  </a:solidFill>
                  <a:latin typeface="#9Slide03 Oswald Light" panose="00000400000000000000" pitchFamily="2" charset="0"/>
                  <a:ea typeface="Times New Roman" panose="02020603050405020304" pitchFamily="18" charset="0"/>
                </a:endParaRPr>
              </a:p>
              <a:p>
                <a:pPr marL="185420" algn="just" defTabSz="609600">
                  <a:lnSpc>
                    <a:spcPct val="150000"/>
                  </a:lnSpc>
                </a:pPr>
                <a:r>
                  <a:rPr lang="vi-VN" sz="2000" b="1" dirty="0">
                    <a:solidFill>
                      <a:srgbClr val="0070C0"/>
                    </a:solidFill>
                    <a:latin typeface="#9Slide03 Oswald Light" panose="00000400000000000000" pitchFamily="2" charset="0"/>
                    <a:ea typeface="Times New Roman" panose="02020603050405020304" pitchFamily="18" charset="0"/>
                  </a:rPr>
                  <a:t>- Tăng cường truyền thông chủ trương của Đảng, chính sách của Nhà nước về giải quyết việc làm và hỗ trợ người lao động.</a:t>
                </a:r>
                <a:endParaRPr lang="vi-VN" sz="1600" b="1" dirty="0">
                  <a:solidFill>
                    <a:srgbClr val="0070C0"/>
                  </a:solidFill>
                  <a:latin typeface="#9Slide03 Oswald Light" panose="00000400000000000000" pitchFamily="2" charset="0"/>
                  <a:ea typeface="Times New Roman" panose="02020603050405020304" pitchFamily="18" charset="0"/>
                </a:endParaRPr>
              </a:p>
              <a:p>
                <a:pPr marL="185420" defTabSz="609600">
                  <a:lnSpc>
                    <a:spcPct val="150000"/>
                  </a:lnSpc>
                </a:pPr>
                <a:endParaRPr lang="vi-VN" sz="1600" b="1" dirty="0">
                  <a:solidFill>
                    <a:srgbClr val="0070C0"/>
                  </a:solidFill>
                  <a:latin typeface="#9Slide03 Oswald Light" panose="00000400000000000000" pitchFamily="2" charset="0"/>
                  <a:ea typeface="Times New Roman" panose="02020603050405020304" pitchFamily="18" charset="0"/>
                </a:endParaRPr>
              </a:p>
            </p:txBody>
          </p:sp>
          <p:sp>
            <p:nvSpPr>
              <p:cNvPr id="20" name="Freeform 13"/>
              <p:cNvSpPr/>
              <p:nvPr/>
            </p:nvSpPr>
            <p:spPr>
              <a:xfrm>
                <a:off x="-3810" y="0"/>
                <a:ext cx="3932717" cy="3751020"/>
              </a:xfrm>
              <a:custGeom>
                <a:avLst/>
                <a:gdLst/>
                <a:ahLst/>
                <a:cxnLst/>
                <a:rect l="l" t="t" r="r" b="b"/>
                <a:pathLst>
                  <a:path w="3671867" h="3604272">
                    <a:moveTo>
                      <a:pt x="3637577" y="21590"/>
                    </a:moveTo>
                    <a:cubicBezTo>
                      <a:pt x="3638847" y="34290"/>
                      <a:pt x="3638847" y="44450"/>
                      <a:pt x="3640117" y="54610"/>
                    </a:cubicBezTo>
                    <a:cubicBezTo>
                      <a:pt x="3642656" y="118160"/>
                      <a:pt x="3643927" y="196099"/>
                      <a:pt x="3646467" y="271254"/>
                    </a:cubicBezTo>
                    <a:cubicBezTo>
                      <a:pt x="3646467" y="379812"/>
                      <a:pt x="3659167" y="2520349"/>
                      <a:pt x="3665517" y="2628907"/>
                    </a:cubicBezTo>
                    <a:cubicBezTo>
                      <a:pt x="3671867" y="2793136"/>
                      <a:pt x="3668056" y="2960148"/>
                      <a:pt x="3668056" y="3124376"/>
                    </a:cubicBezTo>
                    <a:cubicBezTo>
                      <a:pt x="3668056"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1"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5"/>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8"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7"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80"/>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2"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txBody>
              <a:bodyPr/>
              <a:lstStyle/>
              <a:p>
                <a:pPr defTabSz="609600"/>
                <a:endParaRPr lang="en-US" sz="1200" dirty="0">
                  <a:solidFill>
                    <a:prstClr val="black"/>
                  </a:solidFill>
                  <a:latin typeface="Calibri" panose="020F0502020204030204"/>
                </a:endParaRPr>
              </a:p>
            </p:txBody>
          </p:sp>
        </p:grpSp>
        <p:sp>
          <p:nvSpPr>
            <p:cNvPr id="17" name="Freeform 14"/>
            <p:cNvSpPr/>
            <p:nvPr/>
          </p:nvSpPr>
          <p:spPr>
            <a:xfrm>
              <a:off x="1964352" y="-46888"/>
              <a:ext cx="3733425" cy="905269"/>
            </a:xfrm>
            <a:custGeom>
              <a:avLst/>
              <a:gdLst/>
              <a:ahLst/>
              <a:cxnLst/>
              <a:rect l="l" t="t" r="r" b="b"/>
              <a:pathLst>
                <a:path w="2750817" h="905269">
                  <a:moveTo>
                    <a:pt x="0" y="0"/>
                  </a:moveTo>
                  <a:lnTo>
                    <a:pt x="2750816" y="0"/>
                  </a:lnTo>
                  <a:lnTo>
                    <a:pt x="2750816" y="905269"/>
                  </a:lnTo>
                  <a:lnTo>
                    <a:pt x="0" y="9052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p>
              <a:pPr algn="ctr" defTabSz="609600"/>
              <a:r>
                <a:rPr lang="en-US" sz="2135" dirty="0" err="1">
                  <a:solidFill>
                    <a:prstClr val="white"/>
                  </a:solidFill>
                  <a:latin typeface="#9Slide07 IcielBC Cubano Normal" panose="00000500000000000000" pitchFamily="2" charset="0"/>
                </a:rPr>
                <a:t>Hướng</a:t>
              </a:r>
              <a:r>
                <a:rPr lang="en-US" sz="2135" dirty="0">
                  <a:solidFill>
                    <a:prstClr val="white"/>
                  </a:solidFill>
                  <a:latin typeface="#9Slide07 IcielBC Cubano Normal" panose="00000500000000000000" pitchFamily="2" charset="0"/>
                </a:rPr>
                <a:t> </a:t>
              </a:r>
              <a:r>
                <a:rPr lang="en-US" sz="2135" dirty="0" err="1">
                  <a:solidFill>
                    <a:prstClr val="white"/>
                  </a:solidFill>
                  <a:latin typeface="#9Slide07 IcielBC Cubano Normal" panose="00000500000000000000" pitchFamily="2" charset="0"/>
                </a:rPr>
                <a:t>giải</a:t>
              </a:r>
              <a:r>
                <a:rPr lang="en-US" sz="2135" dirty="0">
                  <a:solidFill>
                    <a:prstClr val="white"/>
                  </a:solidFill>
                  <a:latin typeface="#9Slide07 IcielBC Cubano Normal" panose="00000500000000000000" pitchFamily="2" charset="0"/>
                </a:rPr>
                <a:t> </a:t>
              </a:r>
              <a:r>
                <a:rPr lang="en-US" sz="2135" dirty="0" err="1">
                  <a:solidFill>
                    <a:prstClr val="white"/>
                  </a:solidFill>
                  <a:latin typeface="#9Slide07 IcielBC Cubano Normal" panose="00000500000000000000" pitchFamily="2" charset="0"/>
                </a:rPr>
                <a:t>quyết</a:t>
              </a:r>
              <a:endParaRPr lang="en-US" sz="2135" dirty="0">
                <a:solidFill>
                  <a:prstClr val="white"/>
                </a:solidFill>
                <a:latin typeface="#9Slide07 IcielBC Cubano Normal" panose="00000500000000000000" pitchFamily="2" charset="0"/>
              </a:endParaRPr>
            </a:p>
          </p:txBody>
        </p:sp>
      </p:grpSp>
      <p:sp>
        <p:nvSpPr>
          <p:cNvPr id="4" name="Rectangle: Single Corner Snipped 3"/>
          <p:cNvSpPr/>
          <p:nvPr/>
        </p:nvSpPr>
        <p:spPr>
          <a:xfrm>
            <a:off x="0" y="0"/>
            <a:ext cx="2024744" cy="565607"/>
          </a:xfrm>
          <a:prstGeom prst="snip1Rect">
            <a:avLst>
              <a:gd name="adj" fmla="val 25507"/>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accent6">
                    <a:lumMod val="20000"/>
                    <a:lumOff val="80000"/>
                  </a:schemeClr>
                </a:solidFill>
                <a:latin typeface="#9Slide03 Bebas Neue Bold" panose="020B0606020202050201" pitchFamily="34" charset="0"/>
              </a:rPr>
              <a:t>I. DÂN SỐ</a:t>
            </a:r>
            <a:endParaRPr lang="en-US" sz="3200" dirty="0">
              <a:solidFill>
                <a:schemeClr val="accent6">
                  <a:lumMod val="20000"/>
                  <a:lumOff val="80000"/>
                </a:schemeClr>
              </a:solidFill>
              <a:latin typeface="#9Slide03 Bebas Neue Bold" panose="020B0606020202050201" pitchFamily="34" charset="0"/>
            </a:endParaRPr>
          </a:p>
        </p:txBody>
      </p:sp>
      <p:sp>
        <p:nvSpPr>
          <p:cNvPr id="11" name="Rectangle: Single Corner Snipped 10"/>
          <p:cNvSpPr/>
          <p:nvPr/>
        </p:nvSpPr>
        <p:spPr>
          <a:xfrm>
            <a:off x="2059372" y="-5441"/>
            <a:ext cx="2206552" cy="565607"/>
          </a:xfrm>
          <a:prstGeom prst="snip1Rect">
            <a:avLst>
              <a:gd name="adj" fmla="val 25507"/>
            </a:avLst>
          </a:prstGeom>
          <a:solidFill>
            <a:srgbClr val="FFE59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accent6">
                    <a:lumMod val="20000"/>
                    <a:lumOff val="80000"/>
                  </a:schemeClr>
                </a:solidFill>
                <a:latin typeface="#9Slide03 Bebas Neue Bold" panose="020B0606020202050201" pitchFamily="34" charset="0"/>
              </a:rPr>
              <a:t>II. LAO ĐỘNG</a:t>
            </a:r>
            <a:endParaRPr lang="en-US" sz="3200" dirty="0">
              <a:solidFill>
                <a:schemeClr val="accent6">
                  <a:lumMod val="20000"/>
                  <a:lumOff val="80000"/>
                </a:schemeClr>
              </a:solidFill>
              <a:latin typeface="#9Slide03 Bebas Neue Bold" panose="020B0606020202050201" pitchFamily="34" charset="0"/>
            </a:endParaRPr>
          </a:p>
        </p:txBody>
      </p:sp>
      <p:sp>
        <p:nvSpPr>
          <p:cNvPr id="12" name="Rectangle: Single Corner Snipped 11"/>
          <p:cNvSpPr/>
          <p:nvPr/>
        </p:nvSpPr>
        <p:spPr>
          <a:xfrm>
            <a:off x="4325886" y="-7110"/>
            <a:ext cx="6581599" cy="578711"/>
          </a:xfrm>
          <a:prstGeom prst="snip1Rect">
            <a:avLst>
              <a:gd name="adj" fmla="val 25507"/>
            </a:avLst>
          </a:prstGeom>
          <a:solidFill>
            <a:srgbClr val="3BA3E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III. VẤN ĐỀ VIỆC LÀM</a:t>
            </a:r>
            <a:endParaRPr lang="en-US" sz="4000" dirty="0">
              <a:solidFill>
                <a:srgbClr val="FFFF00"/>
              </a:solidFill>
              <a:latin typeface="#9Slide03 Bebas Neue Bold" panose="020B0606020202050201" pitchFamily="34" charset="0"/>
            </a:endParaRPr>
          </a:p>
        </p:txBody>
      </p:sp>
      <p:sp>
        <p:nvSpPr>
          <p:cNvPr id="21"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93621"/>
        </a:solidFill>
        <a:effectLst/>
      </p:bgPr>
    </p:bg>
    <p:spTree>
      <p:nvGrpSpPr>
        <p:cNvPr id="1" name=""/>
        <p:cNvGrpSpPr/>
        <p:nvPr/>
      </p:nvGrpSpPr>
      <p:grpSpPr>
        <a:xfrm>
          <a:off x="0" y="0"/>
          <a:ext cx="0" cy="0"/>
          <a:chOff x="0" y="0"/>
          <a:chExt cx="0" cy="0"/>
        </a:xfrm>
      </p:grpSpPr>
      <p:sp>
        <p:nvSpPr>
          <p:cNvPr id="2" name="AutoShape 2"/>
          <p:cNvSpPr/>
          <p:nvPr/>
        </p:nvSpPr>
        <p:spPr>
          <a:xfrm rot="-5400000">
            <a:off x="1660976" y="3409651"/>
            <a:ext cx="6838351" cy="0"/>
          </a:xfrm>
          <a:prstGeom prst="line">
            <a:avLst/>
          </a:prstGeom>
          <a:ln w="28575" cap="rnd">
            <a:solidFill>
              <a:srgbClr val="FFFFFF"/>
            </a:solidFill>
            <a:prstDash val="lgDash"/>
            <a:headEnd type="none" w="sm" len="sm"/>
            <a:tailEnd type="none" w="sm" len="sm"/>
          </a:ln>
        </p:spPr>
        <p:txBody>
          <a:bodyPr/>
          <a:lstStyle/>
          <a:p>
            <a:pPr defTabSz="609600"/>
            <a:endParaRPr lang="en-US" sz="1200">
              <a:solidFill>
                <a:prstClr val="black"/>
              </a:solidFill>
              <a:latin typeface="Calibri" panose="020F0502020204030204"/>
            </a:endParaRPr>
          </a:p>
        </p:txBody>
      </p:sp>
      <p:sp>
        <p:nvSpPr>
          <p:cNvPr id="20" name="Freeform 20"/>
          <p:cNvSpPr/>
          <p:nvPr/>
        </p:nvSpPr>
        <p:spPr>
          <a:xfrm flipH="1">
            <a:off x="5265154" y="834590"/>
            <a:ext cx="716406" cy="642160"/>
          </a:xfrm>
          <a:custGeom>
            <a:avLst/>
            <a:gdLst/>
            <a:ahLst/>
            <a:cxnLst/>
            <a:rect l="l" t="t" r="r" b="b"/>
            <a:pathLst>
              <a:path w="1074609" h="963240">
                <a:moveTo>
                  <a:pt x="1074608" y="0"/>
                </a:moveTo>
                <a:lnTo>
                  <a:pt x="0" y="0"/>
                </a:lnTo>
                <a:lnTo>
                  <a:pt x="0" y="963240"/>
                </a:lnTo>
                <a:lnTo>
                  <a:pt x="1074608" y="963240"/>
                </a:lnTo>
                <a:lnTo>
                  <a:pt x="1074608"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1" name="Freeform 21"/>
          <p:cNvSpPr/>
          <p:nvPr/>
        </p:nvSpPr>
        <p:spPr>
          <a:xfrm flipH="1">
            <a:off x="4041518" y="5932835"/>
            <a:ext cx="783425" cy="661086"/>
          </a:xfrm>
          <a:custGeom>
            <a:avLst/>
            <a:gdLst/>
            <a:ahLst/>
            <a:cxnLst/>
            <a:rect l="l" t="t" r="r" b="b"/>
            <a:pathLst>
              <a:path w="930328" h="991629">
                <a:moveTo>
                  <a:pt x="0" y="0"/>
                </a:moveTo>
                <a:lnTo>
                  <a:pt x="930328" y="0"/>
                </a:lnTo>
                <a:lnTo>
                  <a:pt x="930328" y="991629"/>
                </a:lnTo>
                <a:lnTo>
                  <a:pt x="0" y="991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2" name="Freeform 22"/>
          <p:cNvSpPr/>
          <p:nvPr/>
        </p:nvSpPr>
        <p:spPr>
          <a:xfrm rot="-929572" flipH="1">
            <a:off x="625212" y="6087824"/>
            <a:ext cx="610334" cy="578153"/>
          </a:xfrm>
          <a:custGeom>
            <a:avLst/>
            <a:gdLst/>
            <a:ahLst/>
            <a:cxnLst/>
            <a:rect l="l" t="t" r="r" b="b"/>
            <a:pathLst>
              <a:path w="915501" h="867229">
                <a:moveTo>
                  <a:pt x="915501" y="0"/>
                </a:moveTo>
                <a:lnTo>
                  <a:pt x="0" y="0"/>
                </a:lnTo>
                <a:lnTo>
                  <a:pt x="0" y="867229"/>
                </a:lnTo>
                <a:lnTo>
                  <a:pt x="915501" y="867229"/>
                </a:lnTo>
                <a:lnTo>
                  <a:pt x="9155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3" name="Freeform 23"/>
          <p:cNvSpPr/>
          <p:nvPr/>
        </p:nvSpPr>
        <p:spPr>
          <a:xfrm rot="-132922" flipH="1">
            <a:off x="5764311" y="1345052"/>
            <a:ext cx="615394" cy="631482"/>
          </a:xfrm>
          <a:custGeom>
            <a:avLst/>
            <a:gdLst/>
            <a:ahLst/>
            <a:cxnLst/>
            <a:rect l="l" t="t" r="r" b="b"/>
            <a:pathLst>
              <a:path w="923091" h="987743">
                <a:moveTo>
                  <a:pt x="923090" y="0"/>
                </a:moveTo>
                <a:lnTo>
                  <a:pt x="0" y="0"/>
                </a:lnTo>
                <a:lnTo>
                  <a:pt x="0" y="987743"/>
                </a:lnTo>
                <a:lnTo>
                  <a:pt x="923090" y="987743"/>
                </a:lnTo>
                <a:lnTo>
                  <a:pt x="92309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dirty="0">
              <a:solidFill>
                <a:prstClr val="black"/>
              </a:solidFill>
              <a:latin typeface="Calibri" panose="020F0502020204030204"/>
            </a:endParaRPr>
          </a:p>
        </p:txBody>
      </p:sp>
      <p:sp>
        <p:nvSpPr>
          <p:cNvPr id="24" name="Freeform 24"/>
          <p:cNvSpPr/>
          <p:nvPr/>
        </p:nvSpPr>
        <p:spPr>
          <a:xfrm rot="19862679">
            <a:off x="5895483" y="5930707"/>
            <a:ext cx="500820" cy="665341"/>
          </a:xfrm>
          <a:custGeom>
            <a:avLst/>
            <a:gdLst/>
            <a:ahLst/>
            <a:cxnLst/>
            <a:rect l="l" t="t" r="r" b="b"/>
            <a:pathLst>
              <a:path w="751230" h="998011">
                <a:moveTo>
                  <a:pt x="0" y="0"/>
                </a:moveTo>
                <a:lnTo>
                  <a:pt x="751230" y="0"/>
                </a:lnTo>
                <a:lnTo>
                  <a:pt x="751230" y="998011"/>
                </a:lnTo>
                <a:lnTo>
                  <a:pt x="0" y="9980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5" name="Freeform 25"/>
          <p:cNvSpPr/>
          <p:nvPr/>
        </p:nvSpPr>
        <p:spPr>
          <a:xfrm flipH="1">
            <a:off x="10713305" y="5914960"/>
            <a:ext cx="688334" cy="696834"/>
          </a:xfrm>
          <a:custGeom>
            <a:avLst/>
            <a:gdLst/>
            <a:ahLst/>
            <a:cxnLst/>
            <a:rect l="l" t="t" r="r" b="b"/>
            <a:pathLst>
              <a:path w="1014844" h="1045251">
                <a:moveTo>
                  <a:pt x="0" y="0"/>
                </a:moveTo>
                <a:lnTo>
                  <a:pt x="1014843" y="0"/>
                </a:lnTo>
                <a:lnTo>
                  <a:pt x="1014843" y="1045251"/>
                </a:lnTo>
                <a:lnTo>
                  <a:pt x="0" y="10452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00"/>
            <a:endParaRPr lang="en-US" sz="1200" dirty="0">
              <a:solidFill>
                <a:prstClr val="black"/>
              </a:solidFill>
              <a:latin typeface="Calibri" panose="020F0502020204030204"/>
            </a:endParaRPr>
          </a:p>
        </p:txBody>
      </p:sp>
      <p:sp>
        <p:nvSpPr>
          <p:cNvPr id="26" name="Freeform 26"/>
          <p:cNvSpPr/>
          <p:nvPr/>
        </p:nvSpPr>
        <p:spPr>
          <a:xfrm flipH="1">
            <a:off x="183043" y="826736"/>
            <a:ext cx="747336" cy="736466"/>
          </a:xfrm>
          <a:custGeom>
            <a:avLst/>
            <a:gdLst/>
            <a:ahLst/>
            <a:cxnLst/>
            <a:rect l="l" t="t" r="r" b="b"/>
            <a:pathLst>
              <a:path w="1121004" h="1104699">
                <a:moveTo>
                  <a:pt x="1121005" y="0"/>
                </a:moveTo>
                <a:lnTo>
                  <a:pt x="0" y="0"/>
                </a:lnTo>
                <a:lnTo>
                  <a:pt x="0" y="1104698"/>
                </a:lnTo>
                <a:lnTo>
                  <a:pt x="1121005" y="1104698"/>
                </a:lnTo>
                <a:lnTo>
                  <a:pt x="1121005"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00"/>
            <a:endParaRPr lang="en-US" sz="1200" dirty="0">
              <a:solidFill>
                <a:prstClr val="black"/>
              </a:solidFill>
              <a:latin typeface="Calibri" panose="020F0502020204030204"/>
            </a:endParaRPr>
          </a:p>
        </p:txBody>
      </p:sp>
      <p:sp>
        <p:nvSpPr>
          <p:cNvPr id="29" name="Freeform 6"/>
          <p:cNvSpPr/>
          <p:nvPr/>
        </p:nvSpPr>
        <p:spPr>
          <a:xfrm rot="-1642097" flipH="1">
            <a:off x="12826841" y="1002477"/>
            <a:ext cx="667632" cy="714392"/>
          </a:xfrm>
          <a:custGeom>
            <a:avLst/>
            <a:gdLst/>
            <a:ahLst/>
            <a:cxnLst/>
            <a:rect l="l" t="t" r="r" b="b"/>
            <a:pathLst>
              <a:path w="1001448" h="1071588">
                <a:moveTo>
                  <a:pt x="1001448" y="0"/>
                </a:moveTo>
                <a:lnTo>
                  <a:pt x="0" y="0"/>
                </a:lnTo>
                <a:lnTo>
                  <a:pt x="0" y="1071587"/>
                </a:lnTo>
                <a:lnTo>
                  <a:pt x="1001448" y="1071587"/>
                </a:lnTo>
                <a:lnTo>
                  <a:pt x="10014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defRPr/>
            </a:pPr>
            <a:endParaRPr lang="en-US" sz="1200">
              <a:solidFill>
                <a:prstClr val="black"/>
              </a:solidFill>
              <a:latin typeface="Calibri" panose="020F0502020204030204"/>
            </a:endParaRPr>
          </a:p>
        </p:txBody>
      </p:sp>
      <p:pic>
        <p:nvPicPr>
          <p:cNvPr id="33" name="Picture 32" descr="A group of people in blue suits&#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45641" y="5502687"/>
            <a:ext cx="2422983" cy="1487575"/>
          </a:xfrm>
          <a:prstGeom prst="rect">
            <a:avLst/>
          </a:prstGeom>
          <a:ln>
            <a:noFill/>
          </a:ln>
          <a:effectLst>
            <a:outerShdw blurRad="292100" dist="139700" dir="2700000" algn="tl" rotWithShape="0">
              <a:srgbClr val="333333">
                <a:alpha val="65000"/>
              </a:srgbClr>
            </a:outerShdw>
          </a:effectLst>
        </p:spPr>
      </p:pic>
      <p:pic>
        <p:nvPicPr>
          <p:cNvPr id="34" name="Picture 33" descr="A group of people sitting at a table&#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78000" y="6837681"/>
            <a:ext cx="1723817" cy="1292863"/>
          </a:xfrm>
          <a:prstGeom prst="rect">
            <a:avLst/>
          </a:prstGeom>
          <a:ln>
            <a:noFill/>
          </a:ln>
          <a:effectLst>
            <a:outerShdw blurRad="292100" dist="139700" dir="2700000" algn="tl" rotWithShape="0">
              <a:srgbClr val="333333">
                <a:alpha val="65000"/>
              </a:srgbClr>
            </a:outerShdw>
          </a:effectLst>
        </p:spPr>
      </p:pic>
      <p:sp>
        <p:nvSpPr>
          <p:cNvPr id="35" name="Freeform: Shape 34"/>
          <p:cNvSpPr/>
          <p:nvPr/>
        </p:nvSpPr>
        <p:spPr>
          <a:xfrm>
            <a:off x="-50800" y="-177800"/>
            <a:ext cx="12293600" cy="70358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200" dirty="0">
              <a:solidFill>
                <a:prstClr val="white"/>
              </a:solidFill>
              <a:latin typeface="Calibri" panose="020F0502020204030204"/>
            </a:endParaRPr>
          </a:p>
        </p:txBody>
      </p:sp>
      <p:pic>
        <p:nvPicPr>
          <p:cNvPr id="36" name="Picture 35" descr="A group of people sitting at a table&#10;&#10;Description automatically generate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20000" y="6858000"/>
            <a:ext cx="1784848" cy="1338636"/>
          </a:xfrm>
          <a:prstGeom prst="rect">
            <a:avLst/>
          </a:prstGeom>
          <a:ln>
            <a:noFill/>
          </a:ln>
          <a:effectLst>
            <a:outerShdw blurRad="292100" dist="139700" dir="2700000" algn="tl" rotWithShape="0">
              <a:srgbClr val="333333">
                <a:alpha val="65000"/>
              </a:srgbClr>
            </a:outerShdw>
          </a:effectLst>
        </p:spPr>
      </p:pic>
      <p:pic>
        <p:nvPicPr>
          <p:cNvPr id="37" name="Picture 36" descr="A cartoon character standing in a circle of arrows&#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91071" y="724581"/>
            <a:ext cx="1355921" cy="1355921"/>
          </a:xfrm>
          <a:prstGeom prst="rect">
            <a:avLst/>
          </a:prstGeom>
          <a:ln>
            <a:noFill/>
          </a:ln>
          <a:effectLst>
            <a:outerShdw blurRad="292100" dist="139700" dir="2700000" algn="tl" rotWithShape="0">
              <a:srgbClr val="333333">
                <a:alpha val="65000"/>
              </a:srgbClr>
            </a:outerShdw>
          </a:effectLst>
        </p:spPr>
      </p:pic>
      <p:pic>
        <p:nvPicPr>
          <p:cNvPr id="38" name="Picture 37" descr="A group of people sitting around a table with computers&#10;&#10;Description automatically generated"/>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41159" y="2588619"/>
            <a:ext cx="1860859" cy="2057546"/>
          </a:xfrm>
          <a:prstGeom prst="rect">
            <a:avLst/>
          </a:prstGeom>
          <a:ln>
            <a:noFill/>
          </a:ln>
          <a:effectLst>
            <a:outerShdw blurRad="292100" dist="139700" dir="2700000" algn="tl" rotWithShape="0">
              <a:srgbClr val="333333">
                <a:alpha val="65000"/>
              </a:srgbClr>
            </a:outerShdw>
          </a:effectLst>
        </p:spPr>
      </p:pic>
      <p:sp>
        <p:nvSpPr>
          <p:cNvPr id="39" name="TextBox 38"/>
          <p:cNvSpPr txBox="1"/>
          <p:nvPr/>
        </p:nvSpPr>
        <p:spPr>
          <a:xfrm>
            <a:off x="6059910" y="1975129"/>
            <a:ext cx="5319289" cy="3747821"/>
          </a:xfrm>
          <a:prstGeom prst="rect">
            <a:avLst/>
          </a:prstGeom>
          <a:noFill/>
          <a:ln>
            <a:solidFill>
              <a:schemeClr val="bg1"/>
            </a:solidFill>
          </a:ln>
        </p:spPr>
        <p:txBody>
          <a:bodyPr wrap="square" anchor="ctr">
            <a:spAutoFit/>
          </a:bodyPr>
          <a:lstStyle/>
          <a:p>
            <a:pPr algn="just" defTabSz="609600">
              <a:lnSpc>
                <a:spcPct val="150000"/>
              </a:lnSpc>
            </a:pPr>
            <a:r>
              <a:rPr lang="vi-VN" sz="1600" dirty="0">
                <a:solidFill>
                  <a:prstClr val="white"/>
                </a:solidFill>
                <a:latin typeface="#9Slide03 Oswald Light" panose="00000400000000000000" pitchFamily="2" charset="0"/>
              </a:rPr>
              <a:t>Theo Bộ Lao động – Thương binh và Xã hội, trong nửa đầu năm 2023, thị trường lao động tiếp tục gặp nhiều khó khăn khiến hơn nửa triệu lao động bị ảnh hưởng, bao gồm mất việc, giảm giờ làm, tạm hoãn hợp đồng lao động. Đáng chú ý, số mất, giảm việc làm này chủ yếu rơi vào những ngành thâm dụng lao động như dệt may, da giày, sản xuất linh kiện điện tử và chế biến gỗ, lao động giản đơn, lớn tuổi. Các chuyên gia cho rằng để giúp nhóm lao động này có cơ hội tái gia nhập thị trường lao động, đảm bảo cuộc sống, bên cạnh các chính sách hỗ trợ về bảo hiểm xã hội, bảo hiểm thất nghiệp cần quan tâm đến vấn đề đào tạo nghề, nâng cao kỹ năng cho người lao động.</a:t>
            </a:r>
            <a:endParaRPr lang="en-US" sz="1600" dirty="0">
              <a:solidFill>
                <a:prstClr val="white"/>
              </a:solidFill>
              <a:latin typeface="#9Slide03 Oswald Light" panose="00000400000000000000" pitchFamily="2" charset="0"/>
            </a:endParaRPr>
          </a:p>
        </p:txBody>
      </p:sp>
      <p:sp>
        <p:nvSpPr>
          <p:cNvPr id="40" name="Freeform 20"/>
          <p:cNvSpPr/>
          <p:nvPr/>
        </p:nvSpPr>
        <p:spPr>
          <a:xfrm>
            <a:off x="10970064" y="873889"/>
            <a:ext cx="863150" cy="629920"/>
          </a:xfrm>
          <a:custGeom>
            <a:avLst/>
            <a:gdLst/>
            <a:ahLst/>
            <a:cxnLst/>
            <a:rect l="l" t="t" r="r" b="b"/>
            <a:pathLst>
              <a:path w="1074609" h="963240">
                <a:moveTo>
                  <a:pt x="1074608" y="0"/>
                </a:moveTo>
                <a:lnTo>
                  <a:pt x="0" y="0"/>
                </a:lnTo>
                <a:lnTo>
                  <a:pt x="0" y="963240"/>
                </a:lnTo>
                <a:lnTo>
                  <a:pt x="1074608" y="963240"/>
                </a:lnTo>
                <a:lnTo>
                  <a:pt x="1074608"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41" name="TextBox 40"/>
          <p:cNvSpPr txBox="1"/>
          <p:nvPr/>
        </p:nvSpPr>
        <p:spPr>
          <a:xfrm>
            <a:off x="-82044" y="1695464"/>
            <a:ext cx="5278353" cy="1921929"/>
          </a:xfrm>
          <a:prstGeom prst="rect">
            <a:avLst/>
          </a:prstGeom>
          <a:noFill/>
        </p:spPr>
        <p:txBody>
          <a:bodyPr wrap="square">
            <a:prstTxWarp prst="textArchUp">
              <a:avLst>
                <a:gd name="adj" fmla="val 10825971"/>
              </a:avLst>
            </a:prstTxWarp>
            <a:spAutoFit/>
          </a:bodyPr>
          <a:lstStyle/>
          <a:p>
            <a:pPr algn="ctr" defTabSz="609600"/>
            <a:r>
              <a:rPr lang="en-US" sz="5865" dirty="0">
                <a:solidFill>
                  <a:prstClr val="white"/>
                </a:solidFill>
                <a:latin typeface="#9Slide07 IcielBC Cubano Normal" panose="00000500000000000000" pitchFamily="2" charset="0"/>
              </a:rPr>
              <a:t>EM CÓ BIẾT</a:t>
            </a:r>
            <a:endParaRPr lang="en-US" sz="5865" dirty="0">
              <a:solidFill>
                <a:prstClr val="white"/>
              </a:solidFill>
              <a:latin typeface="#9Slide07 IcielBC Cubano Normal" panose="00000500000000000000" pitchFamily="2" charset="0"/>
            </a:endParaRPr>
          </a:p>
        </p:txBody>
      </p:sp>
      <p:pic>
        <p:nvPicPr>
          <p:cNvPr id="42" name="Picture 41"/>
          <p:cNvPicPr>
            <a:picLocks noChangeAspect="1"/>
          </p:cNvPicPr>
          <p:nvPr/>
        </p:nvPicPr>
        <p:blipFill rotWithShape="1">
          <a:blip r:embed="rId20"/>
          <a:srcRect l="2195" t="1555" r="2198" b="3700"/>
          <a:stretch>
            <a:fillRect/>
          </a:stretch>
        </p:blipFill>
        <p:spPr>
          <a:xfrm>
            <a:off x="288775" y="2519052"/>
            <a:ext cx="4480692" cy="2449817"/>
          </a:xfrm>
          <a:prstGeom prst="rect">
            <a:avLst/>
          </a:prstGeom>
        </p:spPr>
      </p:pic>
      <p:sp>
        <p:nvSpPr>
          <p:cNvPr id="3" name="Rectangle: Single Corner Snipped 2"/>
          <p:cNvSpPr/>
          <p:nvPr/>
        </p:nvSpPr>
        <p:spPr>
          <a:xfrm>
            <a:off x="0" y="0"/>
            <a:ext cx="2024744" cy="565607"/>
          </a:xfrm>
          <a:prstGeom prst="snip1Rect">
            <a:avLst>
              <a:gd name="adj" fmla="val 25507"/>
            </a:avLst>
          </a:prstGeom>
          <a:solidFill>
            <a:srgbClr val="89362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accent2">
                    <a:lumMod val="75000"/>
                  </a:schemeClr>
                </a:solidFill>
                <a:latin typeface="#9Slide03 Bebas Neue Bold" panose="020B0606020202050201" pitchFamily="34" charset="0"/>
              </a:rPr>
              <a:t>I. DÂN SỐ</a:t>
            </a:r>
            <a:endParaRPr lang="en-US" sz="3200" dirty="0">
              <a:solidFill>
                <a:schemeClr val="accent2">
                  <a:lumMod val="75000"/>
                </a:schemeClr>
              </a:solidFill>
              <a:latin typeface="#9Slide03 Bebas Neue Bold" panose="020B0606020202050201" pitchFamily="34" charset="0"/>
            </a:endParaRPr>
          </a:p>
        </p:txBody>
      </p:sp>
      <p:sp>
        <p:nvSpPr>
          <p:cNvPr id="4" name="Rectangle: Single Corner Snipped 3"/>
          <p:cNvSpPr/>
          <p:nvPr/>
        </p:nvSpPr>
        <p:spPr>
          <a:xfrm>
            <a:off x="2059372" y="-5441"/>
            <a:ext cx="2206552" cy="565607"/>
          </a:xfrm>
          <a:prstGeom prst="snip1Rect">
            <a:avLst>
              <a:gd name="adj" fmla="val 25507"/>
            </a:avLst>
          </a:prstGeom>
          <a:solidFill>
            <a:srgbClr val="89362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accent2">
                    <a:lumMod val="75000"/>
                  </a:schemeClr>
                </a:solidFill>
                <a:latin typeface="#9Slide03 Bebas Neue Bold" panose="020B0606020202050201" pitchFamily="34" charset="0"/>
              </a:rPr>
              <a:t>II. LAO ĐỘNG</a:t>
            </a:r>
            <a:endParaRPr lang="en-US" sz="3200" dirty="0">
              <a:solidFill>
                <a:schemeClr val="accent2">
                  <a:lumMod val="75000"/>
                </a:schemeClr>
              </a:solidFill>
              <a:latin typeface="#9Slide03 Bebas Neue Bold" panose="020B0606020202050201" pitchFamily="34" charset="0"/>
            </a:endParaRPr>
          </a:p>
        </p:txBody>
      </p:sp>
      <p:sp>
        <p:nvSpPr>
          <p:cNvPr id="5" name="Rectangle: Single Corner Snipped 4"/>
          <p:cNvSpPr/>
          <p:nvPr/>
        </p:nvSpPr>
        <p:spPr>
          <a:xfrm>
            <a:off x="4325886" y="-7110"/>
            <a:ext cx="6581599" cy="578711"/>
          </a:xfrm>
          <a:prstGeom prst="snip1Rect">
            <a:avLst>
              <a:gd name="adj" fmla="val 25507"/>
            </a:avLst>
          </a:prstGeom>
          <a:solidFill>
            <a:srgbClr val="3BA3E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III. VẤN ĐỀ VIỆC LÀM</a:t>
            </a:r>
            <a:endParaRPr lang="en-US" sz="4000" dirty="0">
              <a:solidFill>
                <a:srgbClr val="FFFF00"/>
              </a:solidFill>
              <a:latin typeface="#9Slide03 Bebas Neue Bold" panose="020B0606020202050201" pitchFamily="34" charset="0"/>
            </a:endParaRPr>
          </a:p>
        </p:txBody>
      </p:sp>
      <p:sp>
        <p:nvSpPr>
          <p:cNvPr id="6"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4070824" y="332335"/>
            <a:ext cx="4230036" cy="979755"/>
          </a:xfrm>
          <a:prstGeom prst="rect">
            <a:avLst/>
          </a:prstGeom>
          <a:noFill/>
        </p:spPr>
        <p:txBody>
          <a:bodyPr wrap="square">
            <a:spAutoFit/>
          </a:bodyPr>
          <a:lstStyle/>
          <a:p>
            <a:pPr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LUYỆN TẬP 1</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cxnSp>
        <p:nvCxnSpPr>
          <p:cNvPr id="12" name="Straight Connector 11"/>
          <p:cNvCxnSpPr/>
          <p:nvPr/>
        </p:nvCxnSpPr>
        <p:spPr>
          <a:xfrm flipH="1">
            <a:off x="560306" y="915692"/>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565375" y="801927"/>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380787" y="915692"/>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380785" y="801927"/>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133580" y="4208759"/>
            <a:ext cx="304800" cy="304800"/>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921011" y="429"/>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292324" y="2416943"/>
            <a:ext cx="2321774" cy="300250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540067" y="1618829"/>
            <a:ext cx="2969313" cy="646331"/>
          </a:xfrm>
          <a:prstGeom prst="rect">
            <a:avLst/>
          </a:prstGeom>
          <a:noFill/>
        </p:spPr>
        <p:txBody>
          <a:bodyPr wrap="square">
            <a:spAutoFit/>
          </a:bodyPr>
          <a:lstStyle/>
          <a:p>
            <a:pPr algn="ctr"/>
            <a:r>
              <a:rPr lang="en-US" sz="3600" b="1" i="0" dirty="0">
                <a:solidFill>
                  <a:srgbClr val="002060"/>
                </a:solidFill>
                <a:effectLst/>
                <a:latin typeface="#9Slide03 Bebas Neue Bold" panose="020B0606020202050201" pitchFamily="34" charset="0"/>
              </a:rPr>
              <a:t>TRÒ CHƠI GHÉP HÌNH</a:t>
            </a:r>
            <a:endParaRPr lang="en-US" sz="3600" dirty="0">
              <a:solidFill>
                <a:srgbClr val="002060"/>
              </a:solidFill>
              <a:latin typeface="#9Slide03 Bebas Neue Bold" panose="020B0606020202050201" pitchFamily="34" charset="0"/>
            </a:endParaRPr>
          </a:p>
        </p:txBody>
      </p:sp>
      <p:grpSp>
        <p:nvGrpSpPr>
          <p:cNvPr id="47" name="Group 10"/>
          <p:cNvGrpSpPr/>
          <p:nvPr/>
        </p:nvGrpSpPr>
        <p:grpSpPr>
          <a:xfrm>
            <a:off x="1530266" y="-2431387"/>
            <a:ext cx="341125" cy="318486"/>
            <a:chOff x="0" y="0"/>
            <a:chExt cx="812800" cy="812800"/>
          </a:xfrm>
        </p:grpSpPr>
        <p:sp>
          <p:nvSpPr>
            <p:cNvPr id="49"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59" name="TextBox 12"/>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p:cNvGrpSpPr/>
          <p:nvPr/>
        </p:nvGrpSpPr>
        <p:grpSpPr>
          <a:xfrm>
            <a:off x="2863869" y="-2431387"/>
            <a:ext cx="341125" cy="318486"/>
            <a:chOff x="0" y="0"/>
            <a:chExt cx="812800" cy="812800"/>
          </a:xfrm>
        </p:grpSpPr>
        <p:sp>
          <p:nvSpPr>
            <p:cNvPr id="61"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62" name="TextBox 15"/>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p:cNvGrpSpPr/>
          <p:nvPr/>
        </p:nvGrpSpPr>
        <p:grpSpPr>
          <a:xfrm>
            <a:off x="4197471" y="-2431387"/>
            <a:ext cx="341125" cy="318486"/>
            <a:chOff x="0" y="0"/>
            <a:chExt cx="812800" cy="812800"/>
          </a:xfrm>
        </p:grpSpPr>
        <p:sp>
          <p:nvSpPr>
            <p:cNvPr id="76"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81" name="TextBox 18"/>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6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p:cNvPicPr>
            <a:picLocks noChangeAspect="1"/>
          </p:cNvPicPr>
          <p:nvPr/>
        </p:nvPicPr>
        <p:blipFill rotWithShape="1">
          <a:blip r:embed="rId3" cstate="print">
            <a:extLst>
              <a:ext uri="{28A0092B-C50C-407E-A947-70E740481C1C}">
                <a14:useLocalDpi xmlns:a14="http://schemas.microsoft.com/office/drawing/2010/main" val="0"/>
              </a:ext>
            </a:extLst>
          </a:blip>
          <a:srcRect b="48556"/>
          <a:stretch>
            <a:fillRect/>
          </a:stretch>
        </p:blipFill>
        <p:spPr bwMode="auto">
          <a:xfrm>
            <a:off x="-845538" y="915692"/>
            <a:ext cx="530475" cy="5869716"/>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1742" y="2508609"/>
            <a:ext cx="2937252" cy="4009900"/>
          </a:xfrm>
          <a:prstGeom prst="rect">
            <a:avLst/>
          </a:prstGeom>
          <a:ln>
            <a:noFill/>
          </a:ln>
          <a:effectLst>
            <a:outerShdw blurRad="292100" dist="139700" dir="2700000" algn="tl" rotWithShape="0">
              <a:srgbClr val="333333">
                <a:alpha val="65000"/>
              </a:srgbClr>
            </a:outerShdw>
          </a:effectLst>
        </p:spPr>
      </p:pic>
      <p:pic>
        <p:nvPicPr>
          <p:cNvPr id="14" name="Picture 13" descr="8 mục tiêu Chiến lược Dân số Việt Nam đến năm 2030"/>
          <p:cNvPicPr>
            <a:picLocks noChangeAspect="1"/>
          </p:cNvPicPr>
          <p:nvPr/>
        </p:nvPicPr>
        <p:blipFill rotWithShape="1">
          <a:blip r:embed="rId3" cstate="print">
            <a:extLst>
              <a:ext uri="{28A0092B-C50C-407E-A947-70E740481C1C}">
                <a14:useLocalDpi xmlns:a14="http://schemas.microsoft.com/office/drawing/2010/main" val="0"/>
              </a:ext>
            </a:extLst>
          </a:blip>
          <a:srcRect t="53112" b="1108"/>
          <a:stretch>
            <a:fillRect/>
          </a:stretch>
        </p:blipFill>
        <p:spPr bwMode="auto">
          <a:xfrm flipH="1">
            <a:off x="12656821" y="915692"/>
            <a:ext cx="366827" cy="5848197"/>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1693588" y="2358797"/>
            <a:ext cx="5172488" cy="3699924"/>
          </a:xfrm>
          <a:prstGeom prst="rect">
            <a:avLst/>
          </a:prstGeom>
          <a:noFill/>
          <a:ln>
            <a:solidFill>
              <a:srgbClr val="002060"/>
            </a:solidFill>
          </a:ln>
        </p:spPr>
        <p:txBody>
          <a:bodyPr wrap="square">
            <a:spAutoFit/>
          </a:bodyPr>
          <a:lstStyle/>
          <a:p>
            <a:pPr algn="just">
              <a:lnSpc>
                <a:spcPct val="200000"/>
              </a:lnSpc>
            </a:pPr>
            <a:r>
              <a:rPr lang="vi-VN" sz="2000" b="1" u="sng" dirty="0">
                <a:latin typeface="#9Slide03 Oswald Light" panose="00000400000000000000" pitchFamily="2" charset="0"/>
              </a:rPr>
              <a:t>Luật chơi:</a:t>
            </a:r>
            <a:endParaRPr lang="vi-VN" sz="2000" b="1" u="sng" dirty="0">
              <a:latin typeface="#9Slide03 Oswald Light" panose="00000400000000000000" pitchFamily="2" charset="0"/>
            </a:endParaRPr>
          </a:p>
          <a:p>
            <a:pPr marL="285750" indent="-285750" algn="just">
              <a:lnSpc>
                <a:spcPct val="200000"/>
              </a:lnSpc>
              <a:buFont typeface="Wingdings" panose="05000000000000000000" pitchFamily="2" charset="2"/>
              <a:buChar char="ü"/>
            </a:pPr>
            <a:r>
              <a:rPr lang="vi-VN" sz="2000" dirty="0">
                <a:latin typeface="#9Slide03 Oswald Light" panose="00000400000000000000" pitchFamily="2" charset="0"/>
              </a:rPr>
              <a:t>Có 6 câu hỏi, tương ứng 6 mảnh ghép. </a:t>
            </a:r>
            <a:endParaRPr lang="en-US" sz="2000" dirty="0">
              <a:latin typeface="#9Slide03 Oswald Light" panose="00000400000000000000" pitchFamily="2" charset="0"/>
            </a:endParaRPr>
          </a:p>
          <a:p>
            <a:pPr marL="285750" indent="-285750" algn="just">
              <a:lnSpc>
                <a:spcPct val="200000"/>
              </a:lnSpc>
              <a:buFont typeface="Wingdings" panose="05000000000000000000" pitchFamily="2" charset="2"/>
              <a:buChar char="ü"/>
            </a:pPr>
            <a:r>
              <a:rPr lang="vi-VN" sz="2000" dirty="0">
                <a:latin typeface="#9Slide03 Oswald Light" panose="00000400000000000000" pitchFamily="2" charset="0"/>
              </a:rPr>
              <a:t>Chọn ngẫu nhiên câu hỏi, trả lời đúng mảnh ghép hiện ra và nhận mảnh ghép, trả lời sai mất lượt. </a:t>
            </a:r>
            <a:endParaRPr lang="en-US" sz="2000" dirty="0">
              <a:latin typeface="#9Slide03 Oswald Light" panose="00000400000000000000" pitchFamily="2" charset="0"/>
            </a:endParaRPr>
          </a:p>
          <a:p>
            <a:pPr marL="285750" indent="-285750" algn="just">
              <a:lnSpc>
                <a:spcPct val="200000"/>
              </a:lnSpc>
              <a:buFont typeface="Wingdings" panose="05000000000000000000" pitchFamily="2" charset="2"/>
              <a:buChar char="ü"/>
            </a:pPr>
            <a:r>
              <a:rPr lang="vi-VN" sz="2000" dirty="0">
                <a:latin typeface="#9Slide03 Oswald Light" panose="00000400000000000000" pitchFamily="2" charset="0"/>
              </a:rPr>
              <a:t>Lần lượt trả lời 6 câu, nhận được mảnh ghép và xếp lại thành bức tranh trong vòng 30 giây.</a:t>
            </a:r>
            <a:endParaRPr lang="vi-VN" sz="2000" dirty="0">
              <a:latin typeface="#9Slide03 Oswald Light" panose="00000400000000000000" pitchFamily="2" charset="0"/>
            </a:endParaRPr>
          </a:p>
        </p:txBody>
      </p:sp>
      <p:pic>
        <p:nvPicPr>
          <p:cNvPr id="23" name="Picture 22" descr="A colorful puzzle pieces falling from a child&#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1348" y="1224411"/>
            <a:ext cx="2575565" cy="5090170"/>
          </a:xfrm>
          <a:prstGeom prst="rect">
            <a:avLst/>
          </a:prstGeom>
        </p:spPr>
      </p:pic>
      <p:pic>
        <p:nvPicPr>
          <p:cNvPr id="3" name="Picture 2"/>
          <p:cNvPicPr>
            <a:picLocks noChangeAspect="1"/>
          </p:cNvPicPr>
          <p:nvPr/>
        </p:nvPicPr>
        <p:blipFill>
          <a:blip r:embed="rId6"/>
          <a:stretch>
            <a:fillRect/>
          </a:stretch>
        </p:blipFill>
        <p:spPr>
          <a:xfrm>
            <a:off x="11353800" y="6039805"/>
            <a:ext cx="921026" cy="804703"/>
          </a:xfrm>
          <a:prstGeom prst="rect">
            <a:avLst/>
          </a:prstGeom>
        </p:spPr>
      </p:pic>
      <p:sp>
        <p:nvSpPr>
          <p:cNvPr id="8" name="Rectangle: Single Corner Snipped 7"/>
          <p:cNvSpPr/>
          <p:nvPr/>
        </p:nvSpPr>
        <p:spPr>
          <a:xfrm>
            <a:off x="0" y="-763443"/>
            <a:ext cx="2024744" cy="601335"/>
          </a:xfrm>
          <a:prstGeom prst="snip1Rect">
            <a:avLst>
              <a:gd name="adj" fmla="val 2550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bg1"/>
                </a:solidFill>
                <a:latin typeface="#9Slide03 Bebas Neue Bold" panose="020B0606020202050201" pitchFamily="34" charset="0"/>
              </a:rPr>
              <a:t>I. DÂN SỐ</a:t>
            </a:r>
            <a:endParaRPr lang="en-US" sz="3200" dirty="0">
              <a:solidFill>
                <a:schemeClr val="bg1"/>
              </a:solidFill>
              <a:latin typeface="#9Slide03 Bebas Neue Bold" panose="020B0606020202050201" pitchFamily="34" charset="0"/>
            </a:endParaRPr>
          </a:p>
        </p:txBody>
      </p:sp>
      <p:sp>
        <p:nvSpPr>
          <p:cNvPr id="11" name="Rectangle: Single Corner Snipped 10"/>
          <p:cNvSpPr/>
          <p:nvPr/>
        </p:nvSpPr>
        <p:spPr>
          <a:xfrm>
            <a:off x="2276335" y="-836023"/>
            <a:ext cx="2206552" cy="673916"/>
          </a:xfrm>
          <a:prstGeom prst="snip1Rect">
            <a:avLst>
              <a:gd name="adj" fmla="val 25507"/>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chemeClr val="bg1"/>
                </a:solidFill>
                <a:latin typeface="#9Slide03 Bebas Neue Bold" panose="020B0606020202050201" pitchFamily="34" charset="0"/>
              </a:rPr>
              <a:t>II. LAO ĐỘNG</a:t>
            </a:r>
            <a:endParaRPr lang="en-US" sz="4000" dirty="0">
              <a:solidFill>
                <a:schemeClr val="bg1"/>
              </a:solidFill>
              <a:latin typeface="#9Slide03 Bebas Neue Bold" panose="020B0606020202050201" pitchFamily="34" charset="0"/>
            </a:endParaRPr>
          </a:p>
        </p:txBody>
      </p:sp>
      <p:sp>
        <p:nvSpPr>
          <p:cNvPr id="15" name="Rectangle: Single Corner Snipped 14"/>
          <p:cNvSpPr/>
          <p:nvPr/>
        </p:nvSpPr>
        <p:spPr>
          <a:xfrm>
            <a:off x="9054686" y="-763442"/>
            <a:ext cx="3002331" cy="573295"/>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
        <p:nvSpPr>
          <p:cNvPr id="20" name="Rectangle 5"/>
          <p:cNvSpPr>
            <a:spLocks noChangeArrowheads="1"/>
          </p:cNvSpPr>
          <p:nvPr/>
        </p:nvSpPr>
        <p:spPr bwMode="auto">
          <a:xfrm>
            <a:off x="0" y="-83602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25" name="Rectangle 11"/>
          <p:cNvSpPr>
            <a:spLocks noChangeArrowheads="1"/>
          </p:cNvSpPr>
          <p:nvPr/>
        </p:nvSpPr>
        <p:spPr bwMode="auto">
          <a:xfrm>
            <a:off x="0" y="-83602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p:cNvSpPr/>
          <p:nvPr/>
        </p:nvSpPr>
        <p:spPr>
          <a:xfrm>
            <a:off x="5201700" y="4266667"/>
            <a:ext cx="6208083"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sz="1400"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3" name="Freeform 50"/>
          <p:cNvSpPr/>
          <p:nvPr/>
        </p:nvSpPr>
        <p:spPr>
          <a:xfrm>
            <a:off x="5182991" y="5607804"/>
            <a:ext cx="6220493" cy="90592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246899"/>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5182991" y="2925528"/>
            <a:ext cx="6208083"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vi-VN" sz="1600" b="1" dirty="0">
                <a:latin typeface="#9Slide03 Oswald Light" panose="00000400000000000000" pitchFamily="2" charset="0"/>
              </a:rPr>
              <a:t>Trình bày được đặc điểm nguồn lao động; phân tích được tình hình sử dụng lao  động theo ngành, theo thành phần kinh tế, theo thành thị và nông thôn ở nước ta. </a:t>
            </a:r>
            <a:endParaRPr lang="en-US" sz="1600" b="1" dirty="0">
              <a:latin typeface="#9Slide03 Oswald Light" panose="00000400000000000000" pitchFamily="2" charset="0"/>
            </a:endParaRPr>
          </a:p>
        </p:txBody>
      </p:sp>
      <p:sp>
        <p:nvSpPr>
          <p:cNvPr id="20" name="Freeform 47"/>
          <p:cNvSpPr/>
          <p:nvPr/>
        </p:nvSpPr>
        <p:spPr>
          <a:xfrm>
            <a:off x="5182991" y="1584389"/>
            <a:ext cx="6220492"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CCEB"/>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dirty="0">
                <a:solidFill>
                  <a:schemeClr val="bg1"/>
                </a:solidFill>
              </a:rPr>
              <a:t>         </a:t>
            </a:r>
            <a:r>
              <a:rPr lang="en-US" b="1" dirty="0">
                <a:solidFill>
                  <a:schemeClr val="bg1"/>
                </a:solidFill>
              </a:rPr>
              <a:t>        </a:t>
            </a:r>
            <a:endParaRPr lang="en-US" b="1" dirty="0">
              <a:solidFill>
                <a:schemeClr val="bg1"/>
              </a:solidFill>
              <a:latin typeface="#9Slide03 Oswald Light" panose="00000400000000000000" pitchFamily="2" charset="0"/>
            </a:endParaRPr>
          </a:p>
        </p:txBody>
      </p:sp>
      <p:sp>
        <p:nvSpPr>
          <p:cNvPr id="7" name="Dodecagon 6"/>
          <p:cNvSpPr/>
          <p:nvPr/>
        </p:nvSpPr>
        <p:spPr>
          <a:xfrm>
            <a:off x="13641801" y="2823316"/>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1</a:t>
            </a:r>
            <a:endParaRPr lang="en-US" sz="2000" dirty="0">
              <a:latin typeface="#9Slide07 IcielBC Cubano Normal" panose="00000500000000000000" pitchFamily="2" charset="0"/>
            </a:endParaRPr>
          </a:p>
        </p:txBody>
      </p:sp>
      <p:sp>
        <p:nvSpPr>
          <p:cNvPr id="8" name="Dodecagon 7"/>
          <p:cNvSpPr/>
          <p:nvPr/>
        </p:nvSpPr>
        <p:spPr>
          <a:xfrm>
            <a:off x="13555049" y="2801639"/>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2</a:t>
            </a:r>
            <a:endParaRPr lang="en-US" sz="2000" dirty="0">
              <a:latin typeface="#9Slide07 IcielBC Cubano Normal" panose="00000500000000000000" pitchFamily="2" charset="0"/>
            </a:endParaRPr>
          </a:p>
        </p:txBody>
      </p:sp>
      <p:grpSp>
        <p:nvGrpSpPr>
          <p:cNvPr id="6" name="Group 5"/>
          <p:cNvGrpSpPr/>
          <p:nvPr/>
        </p:nvGrpSpPr>
        <p:grpSpPr>
          <a:xfrm>
            <a:off x="-4385822" y="1434727"/>
            <a:ext cx="3821260" cy="4933564"/>
            <a:chOff x="8032164" y="1549122"/>
            <a:chExt cx="3630418" cy="4673606"/>
          </a:xfrm>
        </p:grpSpPr>
        <p:pic>
          <p:nvPicPr>
            <p:cNvPr id="11" name="Picture 10"/>
            <p:cNvPicPr>
              <a:picLocks noChangeAspect="1"/>
            </p:cNvPicPr>
            <p:nvPr/>
          </p:nvPicPr>
          <p:blipFill>
            <a:blip r:embed="rId1"/>
            <a:stretch>
              <a:fillRect/>
            </a:stretch>
          </p:blipFill>
          <p:spPr>
            <a:xfrm>
              <a:off x="8032164" y="1549122"/>
              <a:ext cx="2621967" cy="4632561"/>
            </a:xfrm>
            <a:prstGeom prst="rect">
              <a:avLst/>
            </a:prstGeom>
            <a:ln>
              <a:noFill/>
            </a:ln>
            <a:effectLst>
              <a:softEdge rad="112500"/>
            </a:effectLst>
          </p:spPr>
        </p:pic>
        <p:pic>
          <p:nvPicPr>
            <p:cNvPr id="13" name="Picture 12"/>
            <p:cNvPicPr>
              <a:picLocks noChangeAspect="1"/>
            </p:cNvPicPr>
            <p:nvPr/>
          </p:nvPicPr>
          <p:blipFill>
            <a:blip r:embed="rId2"/>
            <a:stretch>
              <a:fillRect/>
            </a:stretch>
          </p:blipFill>
          <p:spPr>
            <a:xfrm>
              <a:off x="8694050" y="5400990"/>
              <a:ext cx="200025" cy="285750"/>
            </a:xfrm>
            <a:prstGeom prst="rect">
              <a:avLst/>
            </a:prstGeom>
          </p:spPr>
        </p:pic>
        <p:pic>
          <p:nvPicPr>
            <p:cNvPr id="14" name="Picture 13"/>
            <p:cNvPicPr>
              <a:picLocks noChangeAspect="1"/>
            </p:cNvPicPr>
            <p:nvPr/>
          </p:nvPicPr>
          <p:blipFill rotWithShape="1">
            <a:blip r:embed="rId3"/>
            <a:srcRect l="13172"/>
            <a:stretch>
              <a:fillRect/>
            </a:stretch>
          </p:blipFill>
          <p:spPr>
            <a:xfrm>
              <a:off x="10699951" y="5290743"/>
              <a:ext cx="962631" cy="931985"/>
            </a:xfrm>
            <a:prstGeom prst="roundRect">
              <a:avLst/>
            </a:prstGeom>
          </p:spPr>
        </p:pic>
        <p:pic>
          <p:nvPicPr>
            <p:cNvPr id="15" name="Picture 14"/>
            <p:cNvPicPr>
              <a:picLocks noChangeAspect="1"/>
            </p:cNvPicPr>
            <p:nvPr/>
          </p:nvPicPr>
          <p:blipFill>
            <a:blip r:embed="rId4"/>
            <a:stretch>
              <a:fillRect/>
            </a:stretch>
          </p:blipFill>
          <p:spPr>
            <a:xfrm>
              <a:off x="10511320" y="3586487"/>
              <a:ext cx="844844" cy="719147"/>
            </a:xfrm>
            <a:prstGeom prst="roundRect">
              <a:avLst/>
            </a:prstGeom>
          </p:spPr>
        </p:pic>
      </p:grpSp>
      <p:pic>
        <p:nvPicPr>
          <p:cNvPr id="21" name="Graphic 20" descr="Captain male outline"/>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6433" y="3150069"/>
            <a:ext cx="304800" cy="304800"/>
          </a:xfrm>
          <a:prstGeom prst="rect">
            <a:avLst/>
          </a:prstGeom>
        </p:spPr>
      </p:pic>
      <p:pic>
        <p:nvPicPr>
          <p:cNvPr id="25" name="Graphic 24" descr="Family with two children outline"/>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23282" y="5210919"/>
            <a:ext cx="320040" cy="320040"/>
          </a:xfrm>
          <a:prstGeom prst="rect">
            <a:avLst/>
          </a:prstGeom>
        </p:spPr>
      </p:pic>
      <p:pic>
        <p:nvPicPr>
          <p:cNvPr id="29" name="Picture 28"/>
          <p:cNvPicPr>
            <a:picLocks noChangeAspect="1"/>
          </p:cNvPicPr>
          <p:nvPr/>
        </p:nvPicPr>
        <p:blipFill>
          <a:blip r:embed="rId9"/>
          <a:stretch>
            <a:fillRect/>
          </a:stretch>
        </p:blipFill>
        <p:spPr>
          <a:xfrm>
            <a:off x="12374826" y="2323162"/>
            <a:ext cx="160013" cy="3273596"/>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0"/>
          <a:stretch>
            <a:fillRect/>
          </a:stretch>
        </p:blipFill>
        <p:spPr>
          <a:xfrm>
            <a:off x="-4043070" y="1303870"/>
            <a:ext cx="3774112" cy="2167986"/>
          </a:xfrm>
          <a:prstGeom prst="rect">
            <a:avLst/>
          </a:prstGeom>
        </p:spPr>
      </p:pic>
      <p:sp>
        <p:nvSpPr>
          <p:cNvPr id="30" name="TextBox 29"/>
          <p:cNvSpPr txBox="1"/>
          <p:nvPr/>
        </p:nvSpPr>
        <p:spPr>
          <a:xfrm>
            <a:off x="5699930" y="1587388"/>
            <a:ext cx="5177177" cy="959365"/>
          </a:xfrm>
          <a:prstGeom prst="rect">
            <a:avLst/>
          </a:prstGeom>
          <a:noFill/>
        </p:spPr>
        <p:txBody>
          <a:bodyPr wrap="square">
            <a:spAutoFit/>
          </a:bodyPr>
          <a:lstStyle/>
          <a:p>
            <a:pPr algn="just">
              <a:lnSpc>
                <a:spcPct val="120000"/>
              </a:lnSpc>
              <a:spcBef>
                <a:spcPts val="200"/>
              </a:spcBef>
            </a:pP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Trình</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bày</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được</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đặc</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điểm</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dân</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số</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phân</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tích</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các</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thế</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mạnh</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và</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hạn</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chế</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về</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dân</a:t>
            </a:r>
            <a:r>
              <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600" b="1" dirty="0" err="1">
                <a:effectLst/>
                <a:latin typeface="#9Slide03 Oswald Light" panose="00000400000000000000" pitchFamily="2" charset="0"/>
                <a:ea typeface="Times New Roman" panose="02020603050405020304" pitchFamily="18" charset="0"/>
                <a:cs typeface="Times New Roman" panose="02020603050405020304" pitchFamily="18" charset="0"/>
              </a:rPr>
              <a:t>số</a:t>
            </a:r>
            <a:r>
              <a:rPr lang="en-US" sz="1600" b="1" dirty="0">
                <a:latin typeface="#9Slide03 Oswald Light" panose="00000400000000000000" pitchFamily="2" charset="0"/>
                <a:ea typeface="Times New Roman" panose="02020603050405020304" pitchFamily="18" charset="0"/>
                <a:cs typeface="Times New Roman" panose="02020603050405020304" pitchFamily="18" charset="0"/>
              </a:rPr>
              <a:t>; </a:t>
            </a:r>
            <a:r>
              <a:rPr lang="vi-VN" sz="1600" b="1" dirty="0">
                <a:latin typeface="#9Slide03 Oswald Light" panose="00000400000000000000" pitchFamily="2" charset="0"/>
                <a:ea typeface="Times New Roman" panose="02020603050405020304" pitchFamily="18" charset="0"/>
                <a:cs typeface="Times New Roman" panose="02020603050405020304" pitchFamily="18" charset="0"/>
              </a:rPr>
              <a:t>Nêu được chiến lược và giải pháp phát triển dân số, liên hệ được một số vấn đề dân số ở địa phương.</a:t>
            </a:r>
            <a:endParaRPr lang="en-US" sz="1600" b="1" dirty="0">
              <a:effectLst/>
              <a:latin typeface="#9Slide03 Oswald Light" panose="00000400000000000000" pitchFamily="2" charset="0"/>
              <a:ea typeface="Times New Roman" panose="02020603050405020304" pitchFamily="18" charset="0"/>
              <a:cs typeface="Times New Roman" panose="02020603050405020304" pitchFamily="18" charset="0"/>
            </a:endParaRPr>
          </a:p>
        </p:txBody>
      </p:sp>
      <p:pic>
        <p:nvPicPr>
          <p:cNvPr id="37" name="Picture 36" descr="A group of symbols on a black background&#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37" y="1789918"/>
            <a:ext cx="5003533" cy="4953497"/>
          </a:xfrm>
          <a:prstGeom prst="rect">
            <a:avLst/>
          </a:prstGeom>
        </p:spPr>
      </p:pic>
      <p:sp>
        <p:nvSpPr>
          <p:cNvPr id="39" name="TextBox 38"/>
          <p:cNvSpPr txBox="1"/>
          <p:nvPr/>
        </p:nvSpPr>
        <p:spPr>
          <a:xfrm>
            <a:off x="1610864" y="3416174"/>
            <a:ext cx="1546756" cy="646331"/>
          </a:xfrm>
          <a:prstGeom prst="rect">
            <a:avLst/>
          </a:prstGeom>
          <a:noFill/>
        </p:spPr>
        <p:txBody>
          <a:bodyPr wrap="square" rtlCol="0">
            <a:spAutoFit/>
          </a:bodyPr>
          <a:lstStyle/>
          <a:p>
            <a:pPr algn="ctr"/>
            <a:r>
              <a:rPr lang="en-US" sz="3600" dirty="0">
                <a:solidFill>
                  <a:srgbClr val="002060"/>
                </a:solidFill>
                <a:latin typeface="#9Slide03 Bebas Neue Bold" panose="020B0606020202050201" pitchFamily="34" charset="0"/>
              </a:rPr>
              <a:t>MỤC TIÊU</a:t>
            </a:r>
            <a:endParaRPr lang="en-US" sz="3600" dirty="0">
              <a:solidFill>
                <a:srgbClr val="002060"/>
              </a:solidFill>
              <a:latin typeface="#9Slide03 Bebas Neue Bold" panose="020B0606020202050201" pitchFamily="34" charset="0"/>
            </a:endParaRPr>
          </a:p>
        </p:txBody>
      </p:sp>
      <p:sp>
        <p:nvSpPr>
          <p:cNvPr id="40" name="TextBox 39"/>
          <p:cNvSpPr txBox="1"/>
          <p:nvPr/>
        </p:nvSpPr>
        <p:spPr>
          <a:xfrm>
            <a:off x="5699930" y="4469343"/>
            <a:ext cx="5491134" cy="607923"/>
          </a:xfrm>
          <a:prstGeom prst="rect">
            <a:avLst/>
          </a:prstGeom>
          <a:noFill/>
        </p:spPr>
        <p:txBody>
          <a:bodyPr wrap="square">
            <a:spAutoFit/>
          </a:bodyPr>
          <a:lstStyle/>
          <a:p>
            <a:pPr algn="just">
              <a:lnSpc>
                <a:spcPct val="107000"/>
              </a:lnSpc>
              <a:spcBef>
                <a:spcPts val="600"/>
              </a:spcBef>
              <a:spcAft>
                <a:spcPts val="600"/>
              </a:spcAft>
            </a:pPr>
            <a:r>
              <a:rPr lang="vi-VN" sz="1600" b="1" dirty="0">
                <a:solidFill>
                  <a:schemeClr val="bg1"/>
                </a:solidFill>
                <a:latin typeface="#9Slide03 Oswald Light" panose="00000400000000000000" pitchFamily="2" charset="0"/>
                <a:ea typeface="Calibri" panose="020F0502020204030204" pitchFamily="34" charset="0"/>
              </a:rPr>
              <a:t>Phân tích được vấn đề việc làm ở nước ta và nêu được các hướng giải quyết việc làm ở nước ta.</a:t>
            </a:r>
            <a:r>
              <a:rPr lang="vi-VN" sz="1600" b="1" dirty="0">
                <a:solidFill>
                  <a:schemeClr val="bg1"/>
                </a:solidFill>
                <a:effectLst/>
                <a:latin typeface="#9Slide03 Oswald Light" panose="00000400000000000000" pitchFamily="2" charset="0"/>
                <a:ea typeface="Calibri" panose="020F0502020204030204" pitchFamily="34" charset="0"/>
              </a:rPr>
              <a:t> </a:t>
            </a:r>
            <a:endParaRPr lang="en-US" sz="1600" b="1" dirty="0">
              <a:solidFill>
                <a:schemeClr val="bg1"/>
              </a:solidFill>
              <a:effectLst/>
              <a:latin typeface="#9Slide03 Oswald Light" panose="00000400000000000000" pitchFamily="2" charset="0"/>
              <a:ea typeface="Calibri" panose="020F0502020204030204" pitchFamily="34" charset="0"/>
            </a:endParaRPr>
          </a:p>
        </p:txBody>
      </p:sp>
      <p:sp>
        <p:nvSpPr>
          <p:cNvPr id="42" name="TextBox 41"/>
          <p:cNvSpPr txBox="1"/>
          <p:nvPr/>
        </p:nvSpPr>
        <p:spPr>
          <a:xfrm>
            <a:off x="5791473" y="5756804"/>
            <a:ext cx="5399591" cy="607923"/>
          </a:xfrm>
          <a:prstGeom prst="rect">
            <a:avLst/>
          </a:prstGeom>
          <a:noFill/>
        </p:spPr>
        <p:txBody>
          <a:bodyPr wrap="square">
            <a:spAutoFit/>
          </a:bodyPr>
          <a:lstStyle/>
          <a:p>
            <a:pPr algn="just">
              <a:lnSpc>
                <a:spcPct val="107000"/>
              </a:lnSpc>
              <a:spcBef>
                <a:spcPts val="600"/>
              </a:spcBef>
              <a:spcAft>
                <a:spcPts val="600"/>
              </a:spcAft>
            </a:pPr>
            <a:r>
              <a:rPr lang="vi-VN" sz="1600" b="1" dirty="0">
                <a:solidFill>
                  <a:schemeClr val="bg1"/>
                </a:solidFill>
                <a:latin typeface="#9Slide03 Oswald Light" panose="00000400000000000000" pitchFamily="2" charset="0"/>
                <a:ea typeface="Calibri" panose="020F0502020204030204" pitchFamily="34" charset="0"/>
              </a:rPr>
              <a:t>Vẽ</a:t>
            </a:r>
            <a:r>
              <a:rPr lang="en-US" sz="1600" b="1" dirty="0">
                <a:solidFill>
                  <a:schemeClr val="bg1"/>
                </a:solidFill>
                <a:latin typeface="#9Slide03 Oswald Light" panose="00000400000000000000" pitchFamily="2" charset="0"/>
                <a:ea typeface="Calibri" panose="020F0502020204030204" pitchFamily="34" charset="0"/>
              </a:rPr>
              <a:t> </a:t>
            </a:r>
            <a:r>
              <a:rPr lang="vi-VN" sz="1600" b="1" dirty="0">
                <a:solidFill>
                  <a:schemeClr val="bg1"/>
                </a:solidFill>
                <a:latin typeface="#9Slide03 Oswald Light" panose="00000400000000000000" pitchFamily="2" charset="0"/>
                <a:ea typeface="Calibri" panose="020F0502020204030204" pitchFamily="34" charset="0"/>
              </a:rPr>
              <a:t>được biểu đồ</a:t>
            </a:r>
            <a:r>
              <a:rPr lang="en-US" sz="1600" b="1" dirty="0">
                <a:solidFill>
                  <a:schemeClr val="bg1"/>
                </a:solidFill>
                <a:latin typeface="#9Slide03 Oswald Light" panose="00000400000000000000" pitchFamily="2" charset="0"/>
                <a:ea typeface="Calibri" panose="020F0502020204030204" pitchFamily="34" charset="0"/>
              </a:rPr>
              <a:t>, BSL </a:t>
            </a:r>
            <a:r>
              <a:rPr lang="vi-VN" sz="1600" b="1" dirty="0">
                <a:solidFill>
                  <a:schemeClr val="bg1"/>
                </a:solidFill>
                <a:latin typeface="#9Slide03 Oswald Light" panose="00000400000000000000" pitchFamily="2" charset="0"/>
                <a:ea typeface="Calibri" panose="020F0502020204030204" pitchFamily="34" charset="0"/>
              </a:rPr>
              <a:t>về dân số, nhận xét và giải thích được đặc điểm dân số thông qua số liệu thống kê và bản đồ dân cư Vệt Nam. </a:t>
            </a:r>
            <a:endParaRPr lang="en-US" sz="1600" b="1" dirty="0">
              <a:solidFill>
                <a:schemeClr val="bg1"/>
              </a:solidFill>
              <a:effectLst/>
              <a:latin typeface="#9Slide03 Oswald Light" panose="00000400000000000000" pitchFamily="2" charset="0"/>
              <a:ea typeface="Times New Roman" panose="02020603050405020304" pitchFamily="18" charset="0"/>
            </a:endParaRPr>
          </a:p>
        </p:txBody>
      </p:sp>
      <p:sp>
        <p:nvSpPr>
          <p:cNvPr id="43" name="TextBox 42"/>
          <p:cNvSpPr txBox="1"/>
          <p:nvPr/>
        </p:nvSpPr>
        <p:spPr>
          <a:xfrm>
            <a:off x="1590484" y="4345286"/>
            <a:ext cx="1546756" cy="646331"/>
          </a:xfrm>
          <a:prstGeom prst="rect">
            <a:avLst/>
          </a:prstGeom>
          <a:noFill/>
        </p:spPr>
        <p:txBody>
          <a:bodyPr wrap="square" rtlCol="0">
            <a:spAutoFit/>
          </a:bodyPr>
          <a:lstStyle/>
          <a:p>
            <a:pPr algn="ctr"/>
            <a:r>
              <a:rPr lang="en-US" sz="3600" dirty="0">
                <a:solidFill>
                  <a:srgbClr val="002060"/>
                </a:solidFill>
                <a:latin typeface="#9Slide03 Bebas Neue Bold" panose="020B0606020202050201" pitchFamily="34" charset="0"/>
              </a:rPr>
              <a:t>BÀI HỌC</a:t>
            </a:r>
            <a:endParaRPr lang="en-US" sz="3600" dirty="0">
              <a:solidFill>
                <a:srgbClr val="002060"/>
              </a:solidFill>
              <a:latin typeface="#9Slide03 Bebas Neue Bold" panose="020B0606020202050201" pitchFamily="34" charset="0"/>
            </a:endParaRPr>
          </a:p>
        </p:txBody>
      </p:sp>
      <p:pic>
        <p:nvPicPr>
          <p:cNvPr id="44" name="Picture 4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2773088" y="1588430"/>
            <a:ext cx="1448119" cy="144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0" y="244618"/>
            <a:ext cx="12191999" cy="749692"/>
          </a:xfrm>
          <a:prstGeom prst="rect">
            <a:avLst/>
          </a:prstGeom>
          <a:noFill/>
        </p:spPr>
        <p:txBody>
          <a:bodyPr wrap="square">
            <a:spAutoFit/>
          </a:bodyPr>
          <a:lstStyle/>
          <a:p>
            <a:pPr indent="180340" algn="ctr">
              <a:lnSpc>
                <a:spcPct val="120000"/>
              </a:lnSpc>
              <a:spcAft>
                <a:spcPts val="600"/>
              </a:spcAft>
            </a:pPr>
            <a:r>
              <a:rPr lang="en-US" sz="40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6. DÂN SỐ, LAO ĐỘNG VÀ VIỆC LÀM</a:t>
            </a:r>
            <a:endParaRPr lang="en-US" sz="2800" dirty="0">
              <a:effectLst/>
              <a:latin typeface="#9Slide07 IcielBC Cubano Normal" panose="00000500000000000000" pitchFamily="2" charset="0"/>
              <a:ea typeface="Times New Roman" panose="02020603050405020304" pitchFamily="18" charset="0"/>
            </a:endParaRPr>
          </a:p>
        </p:txBody>
      </p:sp>
      <p:sp>
        <p:nvSpPr>
          <p:cNvPr id="5" name="Flowchart: Decision 4"/>
          <p:cNvSpPr/>
          <p:nvPr/>
        </p:nvSpPr>
        <p:spPr>
          <a:xfrm>
            <a:off x="671631" y="539852"/>
            <a:ext cx="770091" cy="264629"/>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Decision 8"/>
          <p:cNvSpPr/>
          <p:nvPr/>
        </p:nvSpPr>
        <p:spPr>
          <a:xfrm>
            <a:off x="10980664" y="559094"/>
            <a:ext cx="687542" cy="236223"/>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13"/>
          <a:stretch>
            <a:fillRect/>
          </a:stretch>
        </p:blipFill>
        <p:spPr>
          <a:xfrm>
            <a:off x="11353800" y="6039805"/>
            <a:ext cx="921026" cy="80470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3" grpId="0" animBg="1"/>
      <p:bldP spid="26" grpId="0" animBg="1"/>
      <p:bldP spid="20" grpId="0" animBg="1"/>
      <p:bldP spid="30" grpId="0"/>
      <p:bldP spid="40" grpId="0"/>
      <p:bldP spid="4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people around a table&#10;&#10;Description automatically generated"/>
          <p:cNvPicPr>
            <a:picLocks noChangeAspect="1"/>
          </p:cNvPicPr>
          <p:nvPr/>
        </p:nvPicPr>
        <p:blipFill>
          <a:blip r:embed="rId1">
            <a:extLst>
              <a:ext uri="{28A0092B-C50C-407E-A947-70E740481C1C}">
                <a14:useLocalDpi xmlns:a14="http://schemas.microsoft.com/office/drawing/2010/main" val="0"/>
              </a:ext>
            </a:extLst>
          </a:blip>
          <a:srcRect l="9" r="59929" b="50000"/>
          <a:stretch>
            <a:fillRect/>
          </a:stretch>
        </p:blipFill>
        <p:spPr>
          <a:xfrm>
            <a:off x="2105600" y="4782528"/>
            <a:ext cx="1876144" cy="1763966"/>
          </a:xfrm>
          <a:custGeom>
            <a:avLst/>
            <a:gdLst>
              <a:gd name="connsiteX0" fmla="*/ 0 w 2659314"/>
              <a:gd name="connsiteY0" fmla="*/ 0 h 2500312"/>
              <a:gd name="connsiteX1" fmla="*/ 2202424 w 2659314"/>
              <a:gd name="connsiteY1" fmla="*/ 0 h 2500312"/>
              <a:gd name="connsiteX2" fmla="*/ 2202424 w 2659314"/>
              <a:gd name="connsiteY2" fmla="*/ 798336 h 2500312"/>
              <a:gd name="connsiteX3" fmla="*/ 2207030 w 2659314"/>
              <a:gd name="connsiteY3" fmla="*/ 797872 h 2500312"/>
              <a:gd name="connsiteX4" fmla="*/ 2659314 w 2659314"/>
              <a:gd name="connsiteY4" fmla="*/ 1250156 h 2500312"/>
              <a:gd name="connsiteX5" fmla="*/ 2207030 w 2659314"/>
              <a:gd name="connsiteY5" fmla="*/ 1702440 h 2500312"/>
              <a:gd name="connsiteX6" fmla="*/ 2202424 w 2659314"/>
              <a:gd name="connsiteY6" fmla="*/ 1701976 h 2500312"/>
              <a:gd name="connsiteX7" fmla="*/ 2202424 w 2659314"/>
              <a:gd name="connsiteY7" fmla="*/ 2500312 h 2500312"/>
              <a:gd name="connsiteX8" fmla="*/ 1553496 w 2659314"/>
              <a:gd name="connsiteY8" fmla="*/ 2500312 h 2500312"/>
              <a:gd name="connsiteX9" fmla="*/ 1101212 w 2659314"/>
              <a:gd name="connsiteY9" fmla="*/ 2048028 h 2500312"/>
              <a:gd name="connsiteX10" fmla="*/ 648928 w 2659314"/>
              <a:gd name="connsiteY10" fmla="*/ 2500312 h 2500312"/>
              <a:gd name="connsiteX11" fmla="*/ 0 w 2659314"/>
              <a:gd name="connsiteY11" fmla="*/ 2500312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9314" h="2500312">
                <a:moveTo>
                  <a:pt x="0" y="0"/>
                </a:moveTo>
                <a:lnTo>
                  <a:pt x="2202424" y="0"/>
                </a:lnTo>
                <a:lnTo>
                  <a:pt x="2202424" y="798336"/>
                </a:lnTo>
                <a:lnTo>
                  <a:pt x="2207030" y="797872"/>
                </a:lnTo>
                <a:cubicBezTo>
                  <a:pt x="2456820" y="797872"/>
                  <a:pt x="2659314" y="1000366"/>
                  <a:pt x="2659314" y="1250156"/>
                </a:cubicBezTo>
                <a:cubicBezTo>
                  <a:pt x="2659314" y="1499946"/>
                  <a:pt x="2456820" y="1702440"/>
                  <a:pt x="2207030" y="1702440"/>
                </a:cubicBezTo>
                <a:lnTo>
                  <a:pt x="2202424" y="1701976"/>
                </a:lnTo>
                <a:lnTo>
                  <a:pt x="2202424" y="2500312"/>
                </a:lnTo>
                <a:lnTo>
                  <a:pt x="1553496" y="2500312"/>
                </a:lnTo>
                <a:cubicBezTo>
                  <a:pt x="1553496" y="2250522"/>
                  <a:pt x="1351002" y="2048028"/>
                  <a:pt x="1101212" y="2048028"/>
                </a:cubicBezTo>
                <a:cubicBezTo>
                  <a:pt x="851422" y="2048028"/>
                  <a:pt x="648928" y="2250522"/>
                  <a:pt x="648928" y="2500312"/>
                </a:cubicBezTo>
                <a:lnTo>
                  <a:pt x="0" y="2500312"/>
                </a:lnTo>
                <a:close/>
              </a:path>
            </a:pathLst>
          </a:custGeom>
        </p:spPr>
      </p:pic>
      <p:pic>
        <p:nvPicPr>
          <p:cNvPr id="4" name="Picture 3" descr="A group of people around a table&#10;&#10;Description automatically generated"/>
          <p:cNvPicPr>
            <a:picLocks noChangeAspect="1"/>
          </p:cNvPicPr>
          <p:nvPr/>
        </p:nvPicPr>
        <p:blipFill>
          <a:blip r:embed="rId1">
            <a:extLst>
              <a:ext uri="{28A0092B-C50C-407E-A947-70E740481C1C}">
                <a14:useLocalDpi xmlns:a14="http://schemas.microsoft.com/office/drawing/2010/main" val="0"/>
              </a:ext>
            </a:extLst>
          </a:blip>
          <a:srcRect l="59850" t="50000" r="157"/>
          <a:stretch>
            <a:fillRect/>
          </a:stretch>
        </p:blipFill>
        <p:spPr>
          <a:xfrm>
            <a:off x="6141729" y="4790364"/>
            <a:ext cx="1872894" cy="1763966"/>
          </a:xfrm>
          <a:custGeom>
            <a:avLst/>
            <a:gdLst>
              <a:gd name="connsiteX0" fmla="*/ 452284 w 2654708"/>
              <a:gd name="connsiteY0" fmla="*/ 0 h 2500312"/>
              <a:gd name="connsiteX1" fmla="*/ 1081551 w 2654708"/>
              <a:gd name="connsiteY1" fmla="*/ 0 h 2500312"/>
              <a:gd name="connsiteX2" fmla="*/ 1090740 w 2654708"/>
              <a:gd name="connsiteY2" fmla="*/ 91150 h 2500312"/>
              <a:gd name="connsiteX3" fmla="*/ 1533835 w 2654708"/>
              <a:gd name="connsiteY3" fmla="*/ 452283 h 2500312"/>
              <a:gd name="connsiteX4" fmla="*/ 1976930 w 2654708"/>
              <a:gd name="connsiteY4" fmla="*/ 91150 h 2500312"/>
              <a:gd name="connsiteX5" fmla="*/ 1986119 w 2654708"/>
              <a:gd name="connsiteY5" fmla="*/ 0 h 2500312"/>
              <a:gd name="connsiteX6" fmla="*/ 2654708 w 2654708"/>
              <a:gd name="connsiteY6" fmla="*/ 0 h 2500312"/>
              <a:gd name="connsiteX7" fmla="*/ 2654708 w 2654708"/>
              <a:gd name="connsiteY7" fmla="*/ 2500312 h 2500312"/>
              <a:gd name="connsiteX8" fmla="*/ 452284 w 2654708"/>
              <a:gd name="connsiteY8" fmla="*/ 2500312 h 2500312"/>
              <a:gd name="connsiteX9" fmla="*/ 452284 w 2654708"/>
              <a:gd name="connsiteY9" fmla="*/ 1649091 h 2500312"/>
              <a:gd name="connsiteX10" fmla="*/ 0 w 2654708"/>
              <a:gd name="connsiteY10" fmla="*/ 1196807 h 2500312"/>
              <a:gd name="connsiteX11" fmla="*/ 452284 w 2654708"/>
              <a:gd name="connsiteY11" fmla="*/ 744523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4708" h="2500312">
                <a:moveTo>
                  <a:pt x="452284" y="0"/>
                </a:moveTo>
                <a:lnTo>
                  <a:pt x="1081551" y="0"/>
                </a:lnTo>
                <a:lnTo>
                  <a:pt x="1090740" y="91150"/>
                </a:lnTo>
                <a:cubicBezTo>
                  <a:pt x="1132914" y="297249"/>
                  <a:pt x="1315269" y="452283"/>
                  <a:pt x="1533835" y="452283"/>
                </a:cubicBezTo>
                <a:cubicBezTo>
                  <a:pt x="1752401" y="452283"/>
                  <a:pt x="1934757" y="297249"/>
                  <a:pt x="1976930" y="91150"/>
                </a:cubicBezTo>
                <a:lnTo>
                  <a:pt x="1986119" y="0"/>
                </a:lnTo>
                <a:lnTo>
                  <a:pt x="2654708" y="0"/>
                </a:lnTo>
                <a:lnTo>
                  <a:pt x="2654708" y="2500312"/>
                </a:lnTo>
                <a:lnTo>
                  <a:pt x="452284" y="2500312"/>
                </a:lnTo>
                <a:lnTo>
                  <a:pt x="452284" y="1649091"/>
                </a:lnTo>
                <a:cubicBezTo>
                  <a:pt x="202494" y="1649091"/>
                  <a:pt x="0" y="1446597"/>
                  <a:pt x="0" y="1196807"/>
                </a:cubicBezTo>
                <a:cubicBezTo>
                  <a:pt x="0" y="947017"/>
                  <a:pt x="202494" y="744523"/>
                  <a:pt x="452284" y="744523"/>
                </a:cubicBezTo>
                <a:close/>
              </a:path>
            </a:pathLst>
          </a:custGeom>
        </p:spPr>
      </p:pic>
      <p:pic>
        <p:nvPicPr>
          <p:cNvPr id="6" name="Picture 5" descr="A group of people around a table&#10;&#10;Description automatically generated"/>
          <p:cNvPicPr>
            <a:picLocks noChangeAspect="1"/>
          </p:cNvPicPr>
          <p:nvPr/>
        </p:nvPicPr>
        <p:blipFill>
          <a:blip r:embed="rId1">
            <a:extLst>
              <a:ext uri="{28A0092B-C50C-407E-A947-70E740481C1C}">
                <a14:useLocalDpi xmlns:a14="http://schemas.microsoft.com/office/drawing/2010/main" val="0"/>
              </a:ext>
            </a:extLst>
          </a:blip>
          <a:srcRect l="33184" r="26444" b="40955"/>
          <a:stretch>
            <a:fillRect/>
          </a:stretch>
        </p:blipFill>
        <p:spPr>
          <a:xfrm>
            <a:off x="10325571" y="4766727"/>
            <a:ext cx="1890678" cy="2083052"/>
          </a:xfrm>
          <a:custGeom>
            <a:avLst/>
            <a:gdLst>
              <a:gd name="connsiteX0" fmla="*/ 0 w 2679914"/>
              <a:gd name="connsiteY0" fmla="*/ 0 h 2952596"/>
              <a:gd name="connsiteX1" fmla="*/ 2210792 w 2679914"/>
              <a:gd name="connsiteY1" fmla="*/ 0 h 2952596"/>
              <a:gd name="connsiteX2" fmla="*/ 2210792 w 2679914"/>
              <a:gd name="connsiteY2" fmla="*/ 799390 h 2952596"/>
              <a:gd name="connsiteX3" fmla="*/ 2225912 w 2679914"/>
              <a:gd name="connsiteY3" fmla="*/ 797872 h 2952596"/>
              <a:gd name="connsiteX4" fmla="*/ 2679914 w 2679914"/>
              <a:gd name="connsiteY4" fmla="*/ 1250156 h 2952596"/>
              <a:gd name="connsiteX5" fmla="*/ 2225912 w 2679914"/>
              <a:gd name="connsiteY5" fmla="*/ 1702440 h 2952596"/>
              <a:gd name="connsiteX6" fmla="*/ 2210792 w 2679914"/>
              <a:gd name="connsiteY6" fmla="*/ 1700922 h 2952596"/>
              <a:gd name="connsiteX7" fmla="*/ 2210792 w 2679914"/>
              <a:gd name="connsiteY7" fmla="*/ 2500312 h 2952596"/>
              <a:gd name="connsiteX8" fmla="*/ 1549532 w 2679914"/>
              <a:gd name="connsiteY8" fmla="*/ 2500312 h 2952596"/>
              <a:gd name="connsiteX9" fmla="*/ 1095530 w 2679914"/>
              <a:gd name="connsiteY9" fmla="*/ 2952596 h 2952596"/>
              <a:gd name="connsiteX10" fmla="*/ 641528 w 2679914"/>
              <a:gd name="connsiteY10" fmla="*/ 2500312 h 2952596"/>
              <a:gd name="connsiteX11" fmla="*/ 0 w 2679914"/>
              <a:gd name="connsiteY11" fmla="*/ 2500312 h 2952596"/>
              <a:gd name="connsiteX12" fmla="*/ 0 w 2679914"/>
              <a:gd name="connsiteY12" fmla="*/ 1701913 h 2952596"/>
              <a:gd name="connsiteX13" fmla="*/ 86252 w 2679914"/>
              <a:gd name="connsiteY13" fmla="*/ 1693251 h 2952596"/>
              <a:gd name="connsiteX14" fmla="*/ 448757 w 2679914"/>
              <a:gd name="connsiteY14" fmla="*/ 1250156 h 2952596"/>
              <a:gd name="connsiteX15" fmla="*/ 86252 w 2679914"/>
              <a:gd name="connsiteY15" fmla="*/ 807061 h 2952596"/>
              <a:gd name="connsiteX16" fmla="*/ 0 w 2679914"/>
              <a:gd name="connsiteY16" fmla="*/ 798399 h 29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9914" h="2952596">
                <a:moveTo>
                  <a:pt x="0" y="0"/>
                </a:moveTo>
                <a:lnTo>
                  <a:pt x="2210792" y="0"/>
                </a:lnTo>
                <a:lnTo>
                  <a:pt x="2210792" y="799390"/>
                </a:lnTo>
                <a:lnTo>
                  <a:pt x="2225912" y="797872"/>
                </a:lnTo>
                <a:cubicBezTo>
                  <a:pt x="2476651" y="797872"/>
                  <a:pt x="2679914" y="1000366"/>
                  <a:pt x="2679914" y="1250156"/>
                </a:cubicBezTo>
                <a:cubicBezTo>
                  <a:pt x="2679914" y="1499946"/>
                  <a:pt x="2476651" y="1702440"/>
                  <a:pt x="2225912" y="1702440"/>
                </a:cubicBezTo>
                <a:lnTo>
                  <a:pt x="2210792" y="1700922"/>
                </a:lnTo>
                <a:lnTo>
                  <a:pt x="2210792" y="2500312"/>
                </a:lnTo>
                <a:lnTo>
                  <a:pt x="1549532" y="2500312"/>
                </a:lnTo>
                <a:cubicBezTo>
                  <a:pt x="1549532" y="2750102"/>
                  <a:pt x="1346269" y="2952596"/>
                  <a:pt x="1095530" y="2952596"/>
                </a:cubicBezTo>
                <a:cubicBezTo>
                  <a:pt x="844791" y="2952596"/>
                  <a:pt x="641528" y="2750102"/>
                  <a:pt x="641528" y="2500312"/>
                </a:cubicBezTo>
                <a:lnTo>
                  <a:pt x="0" y="2500312"/>
                </a:lnTo>
                <a:lnTo>
                  <a:pt x="0" y="1701913"/>
                </a:lnTo>
                <a:lnTo>
                  <a:pt x="86252" y="1693251"/>
                </a:lnTo>
                <a:cubicBezTo>
                  <a:pt x="293134" y="1651078"/>
                  <a:pt x="448757" y="1468722"/>
                  <a:pt x="448757" y="1250156"/>
                </a:cubicBezTo>
                <a:cubicBezTo>
                  <a:pt x="448757" y="1031590"/>
                  <a:pt x="293134" y="849235"/>
                  <a:pt x="86252" y="807061"/>
                </a:cubicBezTo>
                <a:lnTo>
                  <a:pt x="0" y="798399"/>
                </a:lnTo>
                <a:close/>
              </a:path>
            </a:pathLst>
          </a:custGeom>
        </p:spPr>
      </p:pic>
      <p:pic>
        <p:nvPicPr>
          <p:cNvPr id="7" name="Picture 6" descr="A group of people around a table&#10;&#10;Description automatically generated"/>
          <p:cNvPicPr>
            <a:picLocks noChangeAspect="1"/>
          </p:cNvPicPr>
          <p:nvPr/>
        </p:nvPicPr>
        <p:blipFill>
          <a:blip r:embed="rId1">
            <a:extLst>
              <a:ext uri="{28A0092B-C50C-407E-A947-70E740481C1C}">
                <a14:useLocalDpi xmlns:a14="http://schemas.microsoft.com/office/drawing/2010/main" val="0"/>
              </a:ext>
            </a:extLst>
          </a:blip>
          <a:srcRect l="66664" r="157" b="40955"/>
          <a:stretch>
            <a:fillRect/>
          </a:stretch>
        </p:blipFill>
        <p:spPr>
          <a:xfrm>
            <a:off x="8475418" y="4749678"/>
            <a:ext cx="1553810" cy="2083054"/>
          </a:xfrm>
          <a:custGeom>
            <a:avLst/>
            <a:gdLst>
              <a:gd name="connsiteX0" fmla="*/ 0 w 2202424"/>
              <a:gd name="connsiteY0" fmla="*/ 0 h 2952596"/>
              <a:gd name="connsiteX1" fmla="*/ 2202424 w 2202424"/>
              <a:gd name="connsiteY1" fmla="*/ 0 h 2952596"/>
              <a:gd name="connsiteX2" fmla="*/ 2202424 w 2202424"/>
              <a:gd name="connsiteY2" fmla="*/ 2500312 h 2952596"/>
              <a:gd name="connsiteX3" fmla="*/ 1533835 w 2202424"/>
              <a:gd name="connsiteY3" fmla="*/ 2500312 h 2952596"/>
              <a:gd name="connsiteX4" fmla="*/ 1081551 w 2202424"/>
              <a:gd name="connsiteY4" fmla="*/ 2952596 h 2952596"/>
              <a:gd name="connsiteX5" fmla="*/ 629267 w 2202424"/>
              <a:gd name="connsiteY5" fmla="*/ 2500312 h 2952596"/>
              <a:gd name="connsiteX6" fmla="*/ 0 w 2202424"/>
              <a:gd name="connsiteY6" fmla="*/ 2500312 h 2952596"/>
              <a:gd name="connsiteX7" fmla="*/ 0 w 2202424"/>
              <a:gd name="connsiteY7" fmla="*/ 1701913 h 2952596"/>
              <a:gd name="connsiteX8" fmla="*/ 5230 w 2202424"/>
              <a:gd name="connsiteY8" fmla="*/ 1702440 h 2952596"/>
              <a:gd name="connsiteX9" fmla="*/ 457514 w 2202424"/>
              <a:gd name="connsiteY9" fmla="*/ 1250156 h 2952596"/>
              <a:gd name="connsiteX10" fmla="*/ 5230 w 2202424"/>
              <a:gd name="connsiteY10" fmla="*/ 797872 h 2952596"/>
              <a:gd name="connsiteX11" fmla="*/ 0 w 2202424"/>
              <a:gd name="connsiteY11" fmla="*/ 798399 h 29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2424" h="2952596">
                <a:moveTo>
                  <a:pt x="0" y="0"/>
                </a:moveTo>
                <a:lnTo>
                  <a:pt x="2202424" y="0"/>
                </a:lnTo>
                <a:lnTo>
                  <a:pt x="2202424" y="2500312"/>
                </a:lnTo>
                <a:lnTo>
                  <a:pt x="1533835" y="2500312"/>
                </a:lnTo>
                <a:cubicBezTo>
                  <a:pt x="1533835" y="2750102"/>
                  <a:pt x="1331341" y="2952596"/>
                  <a:pt x="1081551" y="2952596"/>
                </a:cubicBezTo>
                <a:cubicBezTo>
                  <a:pt x="831761" y="2952596"/>
                  <a:pt x="629267" y="2750102"/>
                  <a:pt x="629267" y="2500312"/>
                </a:cubicBezTo>
                <a:lnTo>
                  <a:pt x="0" y="2500312"/>
                </a:lnTo>
                <a:lnTo>
                  <a:pt x="0" y="1701913"/>
                </a:lnTo>
                <a:lnTo>
                  <a:pt x="5230" y="1702440"/>
                </a:lnTo>
                <a:cubicBezTo>
                  <a:pt x="255020" y="1702440"/>
                  <a:pt x="457514" y="1499946"/>
                  <a:pt x="457514" y="1250156"/>
                </a:cubicBezTo>
                <a:cubicBezTo>
                  <a:pt x="457514" y="1000366"/>
                  <a:pt x="255020" y="797872"/>
                  <a:pt x="5230" y="797872"/>
                </a:cubicBezTo>
                <a:lnTo>
                  <a:pt x="0" y="798399"/>
                </a:lnTo>
                <a:close/>
              </a:path>
            </a:pathLst>
          </a:custGeom>
        </p:spPr>
      </p:pic>
      <p:pic>
        <p:nvPicPr>
          <p:cNvPr id="8" name="Picture 7" descr="A group of people around a table&#10;&#10;Description automatically generated"/>
          <p:cNvPicPr>
            <a:picLocks noChangeAspect="1"/>
          </p:cNvPicPr>
          <p:nvPr/>
        </p:nvPicPr>
        <p:blipFill>
          <a:blip r:embed="rId1">
            <a:extLst>
              <a:ext uri="{28A0092B-C50C-407E-A947-70E740481C1C}">
                <a14:useLocalDpi xmlns:a14="http://schemas.microsoft.com/office/drawing/2010/main" val="0"/>
              </a:ext>
            </a:extLst>
          </a:blip>
          <a:srcRect l="9" t="40955" r="66812"/>
          <a:stretch>
            <a:fillRect/>
          </a:stretch>
        </p:blipFill>
        <p:spPr>
          <a:xfrm>
            <a:off x="244991" y="4765919"/>
            <a:ext cx="1553810" cy="2083054"/>
          </a:xfrm>
          <a:custGeom>
            <a:avLst/>
            <a:gdLst>
              <a:gd name="connsiteX0" fmla="*/ 1101212 w 2202424"/>
              <a:gd name="connsiteY0" fmla="*/ 0 h 2952597"/>
              <a:gd name="connsiteX1" fmla="*/ 1553496 w 2202424"/>
              <a:gd name="connsiteY1" fmla="*/ 452284 h 2952597"/>
              <a:gd name="connsiteX2" fmla="*/ 1553496 w 2202424"/>
              <a:gd name="connsiteY2" fmla="*/ 452285 h 2952597"/>
              <a:gd name="connsiteX3" fmla="*/ 2202424 w 2202424"/>
              <a:gd name="connsiteY3" fmla="*/ 452285 h 2952597"/>
              <a:gd name="connsiteX4" fmla="*/ 2202424 w 2202424"/>
              <a:gd name="connsiteY4" fmla="*/ 1197397 h 2952597"/>
              <a:gd name="connsiteX5" fmla="*/ 2196583 w 2202424"/>
              <a:gd name="connsiteY5" fmla="*/ 1196808 h 2952597"/>
              <a:gd name="connsiteX6" fmla="*/ 1744299 w 2202424"/>
              <a:gd name="connsiteY6" fmla="*/ 1649092 h 2952597"/>
              <a:gd name="connsiteX7" fmla="*/ 2196583 w 2202424"/>
              <a:gd name="connsiteY7" fmla="*/ 2101376 h 2952597"/>
              <a:gd name="connsiteX8" fmla="*/ 2202424 w 2202424"/>
              <a:gd name="connsiteY8" fmla="*/ 2100787 h 2952597"/>
              <a:gd name="connsiteX9" fmla="*/ 2202424 w 2202424"/>
              <a:gd name="connsiteY9" fmla="*/ 2952597 h 2952597"/>
              <a:gd name="connsiteX10" fmla="*/ 0 w 2202424"/>
              <a:gd name="connsiteY10" fmla="*/ 2952597 h 2952597"/>
              <a:gd name="connsiteX11" fmla="*/ 0 w 2202424"/>
              <a:gd name="connsiteY11" fmla="*/ 452285 h 2952597"/>
              <a:gd name="connsiteX12" fmla="*/ 648928 w 2202424"/>
              <a:gd name="connsiteY12" fmla="*/ 452285 h 2952597"/>
              <a:gd name="connsiteX13" fmla="*/ 648928 w 2202424"/>
              <a:gd name="connsiteY13" fmla="*/ 452284 h 2952597"/>
              <a:gd name="connsiteX14" fmla="*/ 1101212 w 2202424"/>
              <a:gd name="connsiteY14" fmla="*/ 0 h 295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2424" h="2952597">
                <a:moveTo>
                  <a:pt x="1101212" y="0"/>
                </a:moveTo>
                <a:cubicBezTo>
                  <a:pt x="1351002" y="0"/>
                  <a:pt x="1553496" y="202494"/>
                  <a:pt x="1553496" y="452284"/>
                </a:cubicBezTo>
                <a:lnTo>
                  <a:pt x="1553496" y="452285"/>
                </a:lnTo>
                <a:lnTo>
                  <a:pt x="2202424" y="452285"/>
                </a:lnTo>
                <a:lnTo>
                  <a:pt x="2202424" y="1197397"/>
                </a:lnTo>
                <a:lnTo>
                  <a:pt x="2196583" y="1196808"/>
                </a:lnTo>
                <a:cubicBezTo>
                  <a:pt x="1946793" y="1196808"/>
                  <a:pt x="1744299" y="1399302"/>
                  <a:pt x="1744299" y="1649092"/>
                </a:cubicBezTo>
                <a:cubicBezTo>
                  <a:pt x="1744299" y="1898882"/>
                  <a:pt x="1946793" y="2101376"/>
                  <a:pt x="2196583" y="2101376"/>
                </a:cubicBezTo>
                <a:lnTo>
                  <a:pt x="2202424" y="2100787"/>
                </a:lnTo>
                <a:lnTo>
                  <a:pt x="2202424" y="2952597"/>
                </a:lnTo>
                <a:lnTo>
                  <a:pt x="0" y="2952597"/>
                </a:lnTo>
                <a:lnTo>
                  <a:pt x="0" y="452285"/>
                </a:lnTo>
                <a:lnTo>
                  <a:pt x="648928" y="452285"/>
                </a:lnTo>
                <a:lnTo>
                  <a:pt x="648928" y="452284"/>
                </a:lnTo>
                <a:cubicBezTo>
                  <a:pt x="648928" y="202494"/>
                  <a:pt x="851422" y="0"/>
                  <a:pt x="1101212" y="0"/>
                </a:cubicBezTo>
                <a:close/>
              </a:path>
            </a:pathLst>
          </a:custGeom>
        </p:spPr>
      </p:pic>
      <p:pic>
        <p:nvPicPr>
          <p:cNvPr id="9" name="Picture 8" descr="A group of people around a table&#10;&#10;Description automatically generated"/>
          <p:cNvPicPr>
            <a:picLocks noChangeAspect="1"/>
          </p:cNvPicPr>
          <p:nvPr/>
        </p:nvPicPr>
        <p:blipFill>
          <a:blip r:embed="rId1">
            <a:extLst>
              <a:ext uri="{28A0092B-C50C-407E-A947-70E740481C1C}">
                <a14:useLocalDpi xmlns:a14="http://schemas.microsoft.com/office/drawing/2010/main" val="0"/>
              </a:ext>
            </a:extLst>
          </a:blip>
          <a:srcRect l="26287" t="50000" r="33485"/>
          <a:stretch>
            <a:fillRect/>
          </a:stretch>
        </p:blipFill>
        <p:spPr>
          <a:xfrm>
            <a:off x="4089316" y="4780535"/>
            <a:ext cx="1883952" cy="1763966"/>
          </a:xfrm>
          <a:custGeom>
            <a:avLst/>
            <a:gdLst>
              <a:gd name="connsiteX0" fmla="*/ 467957 w 2670381"/>
              <a:gd name="connsiteY0" fmla="*/ 0 h 2500312"/>
              <a:gd name="connsiteX1" fmla="*/ 1107056 w 2670381"/>
              <a:gd name="connsiteY1" fmla="*/ 0 h 2500312"/>
              <a:gd name="connsiteX2" fmla="*/ 1116245 w 2670381"/>
              <a:gd name="connsiteY2" fmla="*/ 91150 h 2500312"/>
              <a:gd name="connsiteX3" fmla="*/ 1559340 w 2670381"/>
              <a:gd name="connsiteY3" fmla="*/ 452283 h 2500312"/>
              <a:gd name="connsiteX4" fmla="*/ 2002435 w 2670381"/>
              <a:gd name="connsiteY4" fmla="*/ 91150 h 2500312"/>
              <a:gd name="connsiteX5" fmla="*/ 2011624 w 2670381"/>
              <a:gd name="connsiteY5" fmla="*/ 0 h 2500312"/>
              <a:gd name="connsiteX6" fmla="*/ 2670381 w 2670381"/>
              <a:gd name="connsiteY6" fmla="*/ 0 h 2500312"/>
              <a:gd name="connsiteX7" fmla="*/ 2670381 w 2670381"/>
              <a:gd name="connsiteY7" fmla="*/ 745514 h 2500312"/>
              <a:gd name="connsiteX8" fmla="*/ 2589062 w 2670381"/>
              <a:gd name="connsiteY8" fmla="*/ 753712 h 2500312"/>
              <a:gd name="connsiteX9" fmla="*/ 2227929 w 2670381"/>
              <a:gd name="connsiteY9" fmla="*/ 1196807 h 2500312"/>
              <a:gd name="connsiteX10" fmla="*/ 2589062 w 2670381"/>
              <a:gd name="connsiteY10" fmla="*/ 1639902 h 2500312"/>
              <a:gd name="connsiteX11" fmla="*/ 2670381 w 2670381"/>
              <a:gd name="connsiteY11" fmla="*/ 1648100 h 2500312"/>
              <a:gd name="connsiteX12" fmla="*/ 2670381 w 2670381"/>
              <a:gd name="connsiteY12" fmla="*/ 2500312 h 2500312"/>
              <a:gd name="connsiteX13" fmla="*/ 467957 w 2670381"/>
              <a:gd name="connsiteY13" fmla="*/ 2500312 h 2500312"/>
              <a:gd name="connsiteX14" fmla="*/ 467957 w 2670381"/>
              <a:gd name="connsiteY14" fmla="*/ 1647511 h 2500312"/>
              <a:gd name="connsiteX15" fmla="*/ 452284 w 2670381"/>
              <a:gd name="connsiteY15" fmla="*/ 1649091 h 2500312"/>
              <a:gd name="connsiteX16" fmla="*/ 0 w 2670381"/>
              <a:gd name="connsiteY16" fmla="*/ 1196807 h 2500312"/>
              <a:gd name="connsiteX17" fmla="*/ 452284 w 2670381"/>
              <a:gd name="connsiteY17" fmla="*/ 744523 h 2500312"/>
              <a:gd name="connsiteX18" fmla="*/ 467957 w 2670381"/>
              <a:gd name="connsiteY18" fmla="*/ 746103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0381" h="2500312">
                <a:moveTo>
                  <a:pt x="467957" y="0"/>
                </a:moveTo>
                <a:lnTo>
                  <a:pt x="1107056" y="0"/>
                </a:lnTo>
                <a:lnTo>
                  <a:pt x="1116245" y="91150"/>
                </a:lnTo>
                <a:cubicBezTo>
                  <a:pt x="1158419" y="297249"/>
                  <a:pt x="1340774" y="452283"/>
                  <a:pt x="1559340" y="452283"/>
                </a:cubicBezTo>
                <a:cubicBezTo>
                  <a:pt x="1777907" y="452283"/>
                  <a:pt x="1960262" y="297249"/>
                  <a:pt x="2002435" y="91150"/>
                </a:cubicBezTo>
                <a:lnTo>
                  <a:pt x="2011624" y="0"/>
                </a:lnTo>
                <a:lnTo>
                  <a:pt x="2670381" y="0"/>
                </a:lnTo>
                <a:lnTo>
                  <a:pt x="2670381" y="745514"/>
                </a:lnTo>
                <a:lnTo>
                  <a:pt x="2589062" y="753712"/>
                </a:lnTo>
                <a:cubicBezTo>
                  <a:pt x="2382964" y="795886"/>
                  <a:pt x="2227929" y="978241"/>
                  <a:pt x="2227929" y="1196807"/>
                </a:cubicBezTo>
                <a:cubicBezTo>
                  <a:pt x="2227929" y="1415374"/>
                  <a:pt x="2382964" y="1597729"/>
                  <a:pt x="2589062" y="1639902"/>
                </a:cubicBezTo>
                <a:lnTo>
                  <a:pt x="2670381" y="1648100"/>
                </a:lnTo>
                <a:lnTo>
                  <a:pt x="2670381" y="2500312"/>
                </a:lnTo>
                <a:lnTo>
                  <a:pt x="467957" y="2500312"/>
                </a:lnTo>
                <a:lnTo>
                  <a:pt x="467957" y="1647511"/>
                </a:lnTo>
                <a:lnTo>
                  <a:pt x="452284" y="1649091"/>
                </a:lnTo>
                <a:cubicBezTo>
                  <a:pt x="202494" y="1649091"/>
                  <a:pt x="0" y="1446597"/>
                  <a:pt x="0" y="1196807"/>
                </a:cubicBezTo>
                <a:cubicBezTo>
                  <a:pt x="0" y="947017"/>
                  <a:pt x="202494" y="744523"/>
                  <a:pt x="452284" y="744523"/>
                </a:cubicBezTo>
                <a:lnTo>
                  <a:pt x="467957" y="746103"/>
                </a:lnTo>
                <a:close/>
              </a:path>
            </a:pathLst>
          </a:custGeom>
        </p:spPr>
      </p:pic>
      <p:sp>
        <p:nvSpPr>
          <p:cNvPr id="10" name="Rectangle 9"/>
          <p:cNvSpPr/>
          <p:nvPr/>
        </p:nvSpPr>
        <p:spPr>
          <a:xfrm>
            <a:off x="0" y="4623580"/>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1</a:t>
            </a:r>
            <a:endParaRPr lang="en-US" sz="9600" dirty="0">
              <a:latin typeface="#9Slide07 IcielBC Cubano Normal" panose="00000500000000000000" pitchFamily="2" charset="0"/>
            </a:endParaRPr>
          </a:p>
        </p:txBody>
      </p:sp>
      <p:sp>
        <p:nvSpPr>
          <p:cNvPr id="11" name="Rectangle 10"/>
          <p:cNvSpPr/>
          <p:nvPr/>
        </p:nvSpPr>
        <p:spPr>
          <a:xfrm>
            <a:off x="2045140" y="4621161"/>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2</a:t>
            </a:r>
            <a:endParaRPr lang="en-US" sz="9600" dirty="0">
              <a:latin typeface="#9Slide07 IcielBC Cubano Normal" panose="00000500000000000000" pitchFamily="2" charset="0"/>
            </a:endParaRPr>
          </a:p>
        </p:txBody>
      </p:sp>
      <p:sp>
        <p:nvSpPr>
          <p:cNvPr id="12" name="Rectangle 11"/>
          <p:cNvSpPr/>
          <p:nvPr/>
        </p:nvSpPr>
        <p:spPr>
          <a:xfrm>
            <a:off x="4100118" y="4619167"/>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3</a:t>
            </a:r>
            <a:endParaRPr lang="en-US" sz="9600" dirty="0">
              <a:latin typeface="#9Slide07 IcielBC Cubano Normal" panose="00000500000000000000" pitchFamily="2" charset="0"/>
            </a:endParaRPr>
          </a:p>
        </p:txBody>
      </p:sp>
      <p:sp>
        <p:nvSpPr>
          <p:cNvPr id="13" name="Rectangle 12"/>
          <p:cNvSpPr/>
          <p:nvPr/>
        </p:nvSpPr>
        <p:spPr>
          <a:xfrm>
            <a:off x="6164917" y="4628996"/>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4</a:t>
            </a:r>
            <a:endParaRPr lang="en-US" sz="9600" dirty="0">
              <a:latin typeface="#9Slide07 IcielBC Cubano Normal" panose="00000500000000000000" pitchFamily="2" charset="0"/>
            </a:endParaRPr>
          </a:p>
        </p:txBody>
      </p:sp>
      <p:sp>
        <p:nvSpPr>
          <p:cNvPr id="14" name="Rectangle 13"/>
          <p:cNvSpPr/>
          <p:nvPr/>
        </p:nvSpPr>
        <p:spPr>
          <a:xfrm>
            <a:off x="8233641" y="4619167"/>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5</a:t>
            </a:r>
            <a:endParaRPr lang="en-US" sz="9600" dirty="0">
              <a:latin typeface="#9Slide07 IcielBC Cubano Normal" panose="00000500000000000000" pitchFamily="2" charset="0"/>
            </a:endParaRPr>
          </a:p>
        </p:txBody>
      </p:sp>
      <p:sp>
        <p:nvSpPr>
          <p:cNvPr id="15" name="Rectangle 14"/>
          <p:cNvSpPr/>
          <p:nvPr/>
        </p:nvSpPr>
        <p:spPr>
          <a:xfrm>
            <a:off x="10265732" y="4624385"/>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6</a:t>
            </a:r>
            <a:endParaRPr lang="en-US" sz="9600" dirty="0">
              <a:latin typeface="#9Slide07 IcielBC Cubano Normal" panose="00000500000000000000" pitchFamily="2" charset="0"/>
            </a:endParaRPr>
          </a:p>
        </p:txBody>
      </p:sp>
      <p:sp>
        <p:nvSpPr>
          <p:cNvPr id="16" name="TextBox 15"/>
          <p:cNvSpPr txBox="1"/>
          <p:nvPr/>
        </p:nvSpPr>
        <p:spPr>
          <a:xfrm>
            <a:off x="781873" y="1280124"/>
            <a:ext cx="5396133" cy="2589509"/>
          </a:xfrm>
          <a:prstGeom prst="rect">
            <a:avLst/>
          </a:prstGeom>
          <a:noFill/>
        </p:spPr>
        <p:txBody>
          <a:bodyPr wrap="square" rtlCol="0">
            <a:prstTxWarp prst="textArchUp">
              <a:avLst>
                <a:gd name="adj" fmla="val 10657885"/>
              </a:avLst>
            </a:prstTxWarp>
            <a:spAutoFit/>
          </a:bodyPr>
          <a:lstStyle/>
          <a:p>
            <a:r>
              <a:rPr lang="en-US" sz="9600" dirty="0">
                <a:solidFill>
                  <a:srgbClr val="FF0000"/>
                </a:solidFill>
                <a:latin typeface="#9Slide06 IcielBC Seinna Grace" panose="02000504000000020004" pitchFamily="2" charset="0"/>
              </a:rPr>
              <a:t>Game</a:t>
            </a:r>
            <a:endParaRPr lang="en-US" sz="9600" dirty="0">
              <a:solidFill>
                <a:srgbClr val="FF0000"/>
              </a:solidFill>
              <a:latin typeface="#9Slide06 IcielBC Seinna Grace" panose="02000504000000020004" pitchFamily="2" charset="0"/>
            </a:endParaRPr>
          </a:p>
        </p:txBody>
      </p:sp>
      <p:sp>
        <p:nvSpPr>
          <p:cNvPr id="17" name="TextBox 16"/>
          <p:cNvSpPr txBox="1"/>
          <p:nvPr/>
        </p:nvSpPr>
        <p:spPr>
          <a:xfrm rot="2838181">
            <a:off x="8429039" y="1742098"/>
            <a:ext cx="3711307" cy="3046988"/>
          </a:xfrm>
          <a:prstGeom prst="rect">
            <a:avLst/>
          </a:prstGeom>
          <a:noFill/>
        </p:spPr>
        <p:txBody>
          <a:bodyPr wrap="square" rtlCol="0">
            <a:prstTxWarp prst="textArchUp">
              <a:avLst/>
            </a:prstTxWarp>
            <a:spAutoFit/>
          </a:bodyPr>
          <a:lstStyle/>
          <a:p>
            <a:r>
              <a:rPr lang="en-US" sz="8000" dirty="0" err="1">
                <a:solidFill>
                  <a:srgbClr val="FF0000"/>
                </a:solidFill>
                <a:latin typeface="#9Slide05 Great Vibes" panose="02000507080000020002" pitchFamily="2" charset="0"/>
              </a:rPr>
              <a:t>Ghép</a:t>
            </a:r>
            <a:r>
              <a:rPr lang="en-US" sz="8000" dirty="0">
                <a:solidFill>
                  <a:srgbClr val="FF0000"/>
                </a:solidFill>
                <a:latin typeface="#9Slide05 Great Vibes" panose="02000507080000020002" pitchFamily="2" charset="0"/>
              </a:rPr>
              <a:t> </a:t>
            </a:r>
            <a:r>
              <a:rPr lang="en-US" sz="8000" dirty="0" err="1">
                <a:solidFill>
                  <a:srgbClr val="FF0000"/>
                </a:solidFill>
                <a:latin typeface="#9Slide05 Great Vibes" panose="02000507080000020002" pitchFamily="2" charset="0"/>
              </a:rPr>
              <a:t>hình</a:t>
            </a:r>
            <a:endParaRPr lang="en-US" sz="8000" dirty="0">
              <a:solidFill>
                <a:srgbClr val="FF0000"/>
              </a:solidFill>
              <a:latin typeface="#9Slide05 Great Vibes" panose="02000507080000020002" pitchFamily="2" charset="0"/>
            </a:endParaRPr>
          </a:p>
        </p:txBody>
      </p:sp>
      <p:sp>
        <p:nvSpPr>
          <p:cNvPr id="5" name="Rectangle 4"/>
          <p:cNvSpPr/>
          <p:nvPr/>
        </p:nvSpPr>
        <p:spPr>
          <a:xfrm>
            <a:off x="3197535" y="241512"/>
            <a:ext cx="5551465" cy="420899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79705" algn="just">
              <a:lnSpc>
                <a:spcPct val="115000"/>
              </a:lnSpc>
              <a:spcAft>
                <a:spcPts val="600"/>
              </a:spcAft>
            </a:pPr>
            <a:r>
              <a:rPr lang="en-US" b="1" dirty="0" err="1">
                <a:solidFill>
                  <a:srgbClr val="002060"/>
                </a:solidFill>
                <a:latin typeface="#9Slide03 Oswald Light" panose="00000400000000000000" pitchFamily="2" charset="0"/>
                <a:ea typeface="Calibri" panose="020F0502020204030204" pitchFamily="34" charset="0"/>
              </a:rPr>
              <a:t>Câu</a:t>
            </a:r>
            <a:r>
              <a:rPr lang="en-US" b="1" dirty="0">
                <a:solidFill>
                  <a:srgbClr val="002060"/>
                </a:solidFill>
                <a:latin typeface="#9Slide03 Oswald Light" panose="00000400000000000000" pitchFamily="2" charset="0"/>
                <a:ea typeface="Calibri" panose="020F0502020204030204" pitchFamily="34" charset="0"/>
              </a:rPr>
              <a:t> 1.</a:t>
            </a:r>
            <a:r>
              <a:rPr lang="en-US"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Đây</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là</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biểu</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hiện</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của</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cơ</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cấu</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dân</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số</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trẻ</a:t>
            </a:r>
            <a:endParaRPr lang="en-US" b="1" dirty="0">
              <a:solidFill>
                <a:srgbClr val="002060"/>
              </a:solidFill>
              <a:latin typeface="#9Slide03 Oswald Light" panose="00000400000000000000" pitchFamily="2" charset="0"/>
              <a:ea typeface="Times New Roman" panose="02020603050405020304" pitchFamily="18" charset="0"/>
            </a:endParaRPr>
          </a:p>
          <a:p>
            <a:pPr marL="339725" indent="179705" algn="just">
              <a:lnSpc>
                <a:spcPct val="200000"/>
              </a:lnSpc>
              <a:spcAft>
                <a:spcPts val="600"/>
              </a:spcAft>
            </a:pPr>
            <a:r>
              <a:rPr lang="en-US" b="1" dirty="0">
                <a:solidFill>
                  <a:srgbClr val="002060"/>
                </a:solidFill>
                <a:latin typeface="#9Slide03 Oswald Light" panose="00000400000000000000" pitchFamily="2" charset="0"/>
                <a:ea typeface="Calibri" panose="020F0502020204030204" pitchFamily="34" charset="0"/>
              </a:rPr>
              <a:t>A.</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độ</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tuổi</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từ</a:t>
            </a:r>
            <a:r>
              <a:rPr lang="en-US" dirty="0">
                <a:solidFill>
                  <a:srgbClr val="002060"/>
                </a:solidFill>
                <a:latin typeface="#9Slide03 Oswald Light" panose="00000400000000000000" pitchFamily="2" charset="0"/>
                <a:ea typeface="Calibri" panose="020F0502020204030204" pitchFamily="34" charset="0"/>
              </a:rPr>
              <a:t> 0 – 14 </a:t>
            </a:r>
            <a:r>
              <a:rPr lang="en-US" dirty="0" err="1">
                <a:solidFill>
                  <a:srgbClr val="002060"/>
                </a:solidFill>
                <a:latin typeface="#9Slide03 Oswald Light" panose="00000400000000000000" pitchFamily="2" charset="0"/>
                <a:ea typeface="Calibri" panose="020F0502020204030204" pitchFamily="34" charset="0"/>
              </a:rPr>
              <a:t>chiếm</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tỉ</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lệ</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cao</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và</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ngày</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càng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tăng</a:t>
            </a:r>
            <a:r>
              <a:rPr lang="en-US" dirty="0">
                <a:solidFill>
                  <a:srgbClr val="002060"/>
                </a:solidFill>
                <a:latin typeface="#9Slide03 Oswald Light" panose="00000400000000000000" pitchFamily="2" charset="0"/>
                <a:ea typeface="Calibri" panose="020F0502020204030204" pitchFamily="34" charset="0"/>
              </a:rPr>
              <a:t>.</a:t>
            </a:r>
            <a:endParaRPr lang="en-US" dirty="0">
              <a:solidFill>
                <a:srgbClr val="002060"/>
              </a:solidFill>
              <a:latin typeface="#9Slide03 Oswald Light" panose="00000400000000000000" pitchFamily="2" charset="0"/>
              <a:ea typeface="Times New Roman" panose="02020603050405020304" pitchFamily="18" charset="0"/>
            </a:endParaRPr>
          </a:p>
          <a:p>
            <a:pPr marL="339725" indent="179705" algn="just">
              <a:lnSpc>
                <a:spcPct val="200000"/>
              </a:lnSpc>
              <a:spcAft>
                <a:spcPts val="600"/>
              </a:spcAft>
            </a:pPr>
            <a:r>
              <a:rPr lang="en-US" b="1" dirty="0">
                <a:solidFill>
                  <a:srgbClr val="002060"/>
                </a:solidFill>
                <a:latin typeface="#9Slide03 Oswald Light" panose="00000400000000000000" pitchFamily="2" charset="0"/>
                <a:ea typeface="Calibri" panose="020F0502020204030204" pitchFamily="34" charset="0"/>
              </a:rPr>
              <a:t>B.</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độ</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tuổi</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từ</a:t>
            </a:r>
            <a:r>
              <a:rPr lang="en-US" dirty="0">
                <a:solidFill>
                  <a:srgbClr val="002060"/>
                </a:solidFill>
                <a:latin typeface="#9Slide03 Oswald Light" panose="00000400000000000000" pitchFamily="2" charset="0"/>
                <a:ea typeface="Calibri" panose="020F0502020204030204" pitchFamily="34" charset="0"/>
              </a:rPr>
              <a:t> 0 - 14  </a:t>
            </a:r>
            <a:r>
              <a:rPr lang="en-US" dirty="0" err="1">
                <a:solidFill>
                  <a:srgbClr val="002060"/>
                </a:solidFill>
                <a:latin typeface="#9Slide03 Oswald Light" panose="00000400000000000000" pitchFamily="2" charset="0"/>
                <a:ea typeface="Calibri" panose="020F0502020204030204" pitchFamily="34" charset="0"/>
              </a:rPr>
              <a:t>chiếm</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tỉ</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lệ</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thấp</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và</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ngày</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càng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giảm</a:t>
            </a:r>
            <a:r>
              <a:rPr lang="en-US" dirty="0">
                <a:solidFill>
                  <a:srgbClr val="002060"/>
                </a:solidFill>
                <a:latin typeface="#9Slide03 Oswald Light" panose="00000400000000000000" pitchFamily="2" charset="0"/>
                <a:ea typeface="Calibri" panose="020F0502020204030204" pitchFamily="34" charset="0"/>
              </a:rPr>
              <a:t>.</a:t>
            </a:r>
            <a:endParaRPr lang="en-US" dirty="0">
              <a:solidFill>
                <a:srgbClr val="002060"/>
              </a:solidFill>
              <a:latin typeface="#9Slide03 Oswald Light" panose="00000400000000000000" pitchFamily="2" charset="0"/>
              <a:ea typeface="Times New Roman" panose="02020603050405020304" pitchFamily="18" charset="0"/>
            </a:endParaRPr>
          </a:p>
          <a:p>
            <a:pPr marL="339725" indent="179705" algn="just">
              <a:lnSpc>
                <a:spcPct val="200000"/>
              </a:lnSpc>
              <a:spcAft>
                <a:spcPts val="600"/>
              </a:spcAft>
            </a:pPr>
            <a:r>
              <a:rPr lang="en-US" b="1" dirty="0">
                <a:solidFill>
                  <a:srgbClr val="002060"/>
                </a:solidFill>
                <a:latin typeface="#9Slide03 Oswald Light" panose="00000400000000000000" pitchFamily="2" charset="0"/>
                <a:ea typeface="Calibri" panose="020F0502020204030204" pitchFamily="34" charset="0"/>
              </a:rPr>
              <a:t>C.</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độ</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tuổi</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từ</a:t>
            </a:r>
            <a:r>
              <a:rPr lang="en-US" dirty="0">
                <a:solidFill>
                  <a:srgbClr val="002060"/>
                </a:solidFill>
                <a:latin typeface="#9Slide03 Oswald Light" panose="00000400000000000000" pitchFamily="2" charset="0"/>
                <a:ea typeface="Calibri" panose="020F0502020204030204" pitchFamily="34" charset="0"/>
              </a:rPr>
              <a:t> 60 </a:t>
            </a:r>
            <a:r>
              <a:rPr lang="en-US" dirty="0" err="1">
                <a:solidFill>
                  <a:srgbClr val="002060"/>
                </a:solidFill>
                <a:latin typeface="#9Slide03 Oswald Light" panose="00000400000000000000" pitchFamily="2" charset="0"/>
                <a:ea typeface="Calibri" panose="020F0502020204030204" pitchFamily="34" charset="0"/>
              </a:rPr>
              <a:t>trở</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lên</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chiếm</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tỉ</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lệ</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cao</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và</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ngày</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càng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tăng</a:t>
            </a:r>
            <a:r>
              <a:rPr lang="en-US" dirty="0">
                <a:solidFill>
                  <a:srgbClr val="002060"/>
                </a:solidFill>
                <a:latin typeface="#9Slide03 Oswald Light" panose="00000400000000000000" pitchFamily="2" charset="0"/>
                <a:ea typeface="Calibri" panose="020F0502020204030204" pitchFamily="34" charset="0"/>
              </a:rPr>
              <a:t>.</a:t>
            </a:r>
            <a:endParaRPr lang="en-US" dirty="0">
              <a:solidFill>
                <a:srgbClr val="002060"/>
              </a:solidFill>
              <a:latin typeface="#9Slide03 Oswald Light" panose="00000400000000000000" pitchFamily="2" charset="0"/>
              <a:ea typeface="Times New Roman" panose="02020603050405020304" pitchFamily="18" charset="0"/>
            </a:endParaRPr>
          </a:p>
          <a:p>
            <a:pPr marL="339725" indent="179705" algn="just">
              <a:lnSpc>
                <a:spcPct val="200000"/>
              </a:lnSpc>
              <a:spcAft>
                <a:spcPts val="600"/>
              </a:spcAft>
            </a:pPr>
            <a:r>
              <a:rPr lang="en-US" b="1" dirty="0">
                <a:solidFill>
                  <a:srgbClr val="002060"/>
                </a:solidFill>
                <a:latin typeface="#9Slide03 Oswald Light" panose="00000400000000000000" pitchFamily="2" charset="0"/>
                <a:ea typeface="Calibri" panose="020F0502020204030204" pitchFamily="34" charset="0"/>
              </a:rPr>
              <a:t>D.</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tuổi</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thọ</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trung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bình</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của</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nước</a:t>
            </a:r>
            <a:r>
              <a:rPr lang="en-US" dirty="0">
                <a:solidFill>
                  <a:srgbClr val="002060"/>
                </a:solidFill>
                <a:latin typeface="#9Slide03 Oswald Light" panose="00000400000000000000" pitchFamily="2" charset="0"/>
                <a:ea typeface="Calibri" panose="020F0502020204030204" pitchFamily="34" charset="0"/>
              </a:rPr>
              <a:t> ta </a:t>
            </a:r>
            <a:r>
              <a:rPr lang="en-US" dirty="0" err="1">
                <a:solidFill>
                  <a:srgbClr val="002060"/>
                </a:solidFill>
                <a:latin typeface="#9Slide03 Oswald Light" panose="00000400000000000000" pitchFamily="2" charset="0"/>
                <a:ea typeface="Calibri" panose="020F0502020204030204" pitchFamily="34" charset="0"/>
              </a:rPr>
              <a:t>ngày</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càng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tăng</a:t>
            </a:r>
            <a:r>
              <a:rPr lang="en-US" dirty="0">
                <a:solidFill>
                  <a:srgbClr val="002060"/>
                </a:solidFill>
                <a:latin typeface="#9Slide03 Oswald Light" panose="00000400000000000000" pitchFamily="2" charset="0"/>
                <a:ea typeface="Calibri" panose="020F0502020204030204" pitchFamily="34" charset="0"/>
              </a:rPr>
              <a:t>.</a:t>
            </a:r>
            <a:endParaRPr lang="en-US" dirty="0">
              <a:solidFill>
                <a:srgbClr val="002060"/>
              </a:solidFill>
              <a:latin typeface="#9Slide03 Oswald Light" panose="00000400000000000000" pitchFamily="2" charset="0"/>
              <a:ea typeface="Times New Roman" panose="02020603050405020304" pitchFamily="18" charset="0"/>
            </a:endParaRPr>
          </a:p>
        </p:txBody>
      </p:sp>
      <p:pic>
        <p:nvPicPr>
          <p:cNvPr id="22" name="Graphic 21" descr="Checkmark with solid fill"/>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59378" y="1300754"/>
            <a:ext cx="548526" cy="676218"/>
          </a:xfrm>
          <a:prstGeom prst="rect">
            <a:avLst/>
          </a:prstGeom>
        </p:spPr>
      </p:pic>
      <p:sp>
        <p:nvSpPr>
          <p:cNvPr id="33" name="Rectangle 32"/>
          <p:cNvSpPr/>
          <p:nvPr/>
        </p:nvSpPr>
        <p:spPr>
          <a:xfrm>
            <a:off x="3197535" y="251427"/>
            <a:ext cx="5588095" cy="422985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600"/>
              </a:spcAft>
            </a:pPr>
            <a:r>
              <a:rPr lang="en-US" b="1" dirty="0" err="1">
                <a:solidFill>
                  <a:srgbClr val="002060"/>
                </a:solidFill>
                <a:effectLst/>
                <a:latin typeface="#9Slide03 Oswald Light" panose="00000400000000000000" pitchFamily="2" charset="0"/>
                <a:ea typeface="Calibri" panose="020F0502020204030204" pitchFamily="34" charset="0"/>
              </a:rPr>
              <a:t>Câu</a:t>
            </a:r>
            <a:r>
              <a:rPr lang="en-US" b="1" dirty="0">
                <a:solidFill>
                  <a:srgbClr val="002060"/>
                </a:solidFill>
                <a:effectLst/>
                <a:latin typeface="#9Slide03 Oswald Light" panose="00000400000000000000" pitchFamily="2" charset="0"/>
                <a:ea typeface="Calibri" panose="020F0502020204030204" pitchFamily="34" charset="0"/>
              </a:rPr>
              <a:t> 2.</a:t>
            </a:r>
            <a:r>
              <a:rPr lang="en-US"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Nguyên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nhân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quan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trọng</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nhất</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dẫn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đến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tình</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trạng</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mất</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cân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bằng</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giới</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tính</a:t>
            </a:r>
            <a:r>
              <a:rPr lang="en-US" b="1" dirty="0">
                <a:solidFill>
                  <a:srgbClr val="002060"/>
                </a:solidFill>
                <a:effectLst/>
                <a:latin typeface="#9Slide03 Oswald Light" panose="00000400000000000000" pitchFamily="2" charset="0"/>
                <a:ea typeface="Calibri" panose="020F0502020204030204" pitchFamily="34" charset="0"/>
              </a:rPr>
              <a:t> ở </a:t>
            </a:r>
            <a:r>
              <a:rPr lang="en-US" b="1" dirty="0" err="1">
                <a:solidFill>
                  <a:srgbClr val="002060"/>
                </a:solidFill>
                <a:effectLst/>
                <a:latin typeface="#9Slide03 Oswald Light" panose="00000400000000000000" pitchFamily="2" charset="0"/>
                <a:ea typeface="Calibri" panose="020F0502020204030204" pitchFamily="34" charset="0"/>
              </a:rPr>
              <a:t>Việt</a:t>
            </a:r>
            <a:r>
              <a:rPr lang="en-US" b="1" dirty="0">
                <a:solidFill>
                  <a:srgbClr val="002060"/>
                </a:solidFill>
                <a:effectLst/>
                <a:latin typeface="#9Slide03 Oswald Light" panose="00000400000000000000" pitchFamily="2" charset="0"/>
                <a:ea typeface="Calibri" panose="020F0502020204030204" pitchFamily="34" charset="0"/>
              </a:rPr>
              <a:t> Nam </a:t>
            </a:r>
            <a:r>
              <a:rPr lang="en-US" b="1" dirty="0" err="1">
                <a:solidFill>
                  <a:srgbClr val="002060"/>
                </a:solidFill>
                <a:effectLst/>
                <a:latin typeface="#9Slide03 Oswald Light" panose="00000400000000000000" pitchFamily="2" charset="0"/>
                <a:ea typeface="Calibri" panose="020F0502020204030204" pitchFamily="34" charset="0"/>
              </a:rPr>
              <a:t>cao</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là</a:t>
            </a:r>
            <a:r>
              <a:rPr lang="en-US" b="1" dirty="0">
                <a:solidFill>
                  <a:srgbClr val="002060"/>
                </a:solidFill>
                <a:effectLst/>
                <a:latin typeface="#9Slide03 Oswald Light" panose="00000400000000000000" pitchFamily="2" charset="0"/>
                <a:ea typeface="Calibri" panose="020F0502020204030204" pitchFamily="34" charset="0"/>
              </a:rPr>
              <a:t> do</a:t>
            </a:r>
            <a:endParaRPr lang="en-US" b="1" dirty="0">
              <a:solidFill>
                <a:srgbClr val="002060"/>
              </a:solidFill>
              <a:effectLst/>
              <a:latin typeface="#9Slide03 Oswald Light" panose="00000400000000000000" pitchFamily="2" charset="0"/>
              <a:ea typeface="Times New Roman" panose="02020603050405020304" pitchFamily="18" charset="0"/>
            </a:endParaRPr>
          </a:p>
          <a:p>
            <a:pPr indent="405130" algn="just">
              <a:lnSpc>
                <a:spcPct val="200000"/>
              </a:lnSpc>
              <a:spcAft>
                <a:spcPts val="600"/>
              </a:spcAft>
            </a:pPr>
            <a:r>
              <a:rPr lang="en-US" b="1" dirty="0">
                <a:solidFill>
                  <a:srgbClr val="002060"/>
                </a:solidFill>
                <a:effectLst/>
                <a:latin typeface="#9Slide03 Oswald Light" panose="00000400000000000000" pitchFamily="2" charset="0"/>
                <a:ea typeface="Calibri" panose="020F0502020204030204" pitchFamily="34" charset="0"/>
              </a:rPr>
              <a:t>A.</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chính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sách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dân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số</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cùng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với</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tư</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tưởng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trọng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nam</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kinh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nữ</a:t>
            </a:r>
            <a:r>
              <a:rPr lang="en-US" dirty="0">
                <a:solidFill>
                  <a:srgbClr val="002060"/>
                </a:solidFill>
                <a:effectLst/>
                <a:latin typeface="#9Slide03 Oswald Light" panose="00000400000000000000" pitchFamily="2" charset="0"/>
                <a:ea typeface="Calibri" panose="020F0502020204030204" pitchFamily="34" charset="0"/>
              </a:rPr>
              <a:t>.</a:t>
            </a:r>
            <a:endParaRPr lang="en-US" dirty="0">
              <a:solidFill>
                <a:srgbClr val="002060"/>
              </a:solidFill>
              <a:effectLst/>
              <a:latin typeface="#9Slide03 Oswald Light" panose="00000400000000000000" pitchFamily="2" charset="0"/>
              <a:ea typeface="Times New Roman" panose="02020603050405020304" pitchFamily="18" charset="0"/>
            </a:endParaRPr>
          </a:p>
          <a:p>
            <a:pPr indent="405130" algn="just">
              <a:lnSpc>
                <a:spcPct val="200000"/>
              </a:lnSpc>
              <a:spcAft>
                <a:spcPts val="600"/>
              </a:spcAft>
            </a:pPr>
            <a:r>
              <a:rPr lang="en-US" b="1" dirty="0">
                <a:solidFill>
                  <a:srgbClr val="002060"/>
                </a:solidFill>
                <a:effectLst/>
                <a:latin typeface="#9Slide03 Oswald Light" panose="00000400000000000000" pitchFamily="2" charset="0"/>
                <a:ea typeface="Calibri" panose="020F0502020204030204" pitchFamily="34" charset="0"/>
              </a:rPr>
              <a:t>B.</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tác</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động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của</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nền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kinh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tế</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nông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nghiệp</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cần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nhiều</a:t>
            </a:r>
            <a:r>
              <a:rPr lang="en-US" dirty="0">
                <a:solidFill>
                  <a:srgbClr val="002060"/>
                </a:solidFill>
                <a:effectLst/>
                <a:latin typeface="#9Slide03 Oswald Light" panose="00000400000000000000" pitchFamily="2" charset="0"/>
                <a:ea typeface="Calibri" panose="020F0502020204030204" pitchFamily="34" charset="0"/>
              </a:rPr>
              <a:t> con </a:t>
            </a:r>
            <a:r>
              <a:rPr lang="en-US" dirty="0" err="1">
                <a:solidFill>
                  <a:srgbClr val="002060"/>
                </a:solidFill>
                <a:effectLst/>
                <a:latin typeface="#9Slide03 Oswald Light" panose="00000400000000000000" pitchFamily="2" charset="0"/>
                <a:ea typeface="Calibri" panose="020F0502020204030204" pitchFamily="34" charset="0"/>
              </a:rPr>
              <a:t>trai</a:t>
            </a:r>
            <a:r>
              <a:rPr lang="en-US" dirty="0">
                <a:solidFill>
                  <a:srgbClr val="002060"/>
                </a:solidFill>
                <a:effectLst/>
                <a:latin typeface="#9Slide03 Oswald Light" panose="00000400000000000000" pitchFamily="2" charset="0"/>
                <a:ea typeface="Calibri" panose="020F0502020204030204" pitchFamily="34" charset="0"/>
              </a:rPr>
              <a:t>.</a:t>
            </a:r>
            <a:endParaRPr lang="en-US" dirty="0">
              <a:solidFill>
                <a:srgbClr val="002060"/>
              </a:solidFill>
              <a:effectLst/>
              <a:latin typeface="#9Slide03 Oswald Light" panose="00000400000000000000" pitchFamily="2" charset="0"/>
              <a:ea typeface="Times New Roman" panose="02020603050405020304" pitchFamily="18" charset="0"/>
            </a:endParaRPr>
          </a:p>
          <a:p>
            <a:pPr indent="405130" algn="just">
              <a:lnSpc>
                <a:spcPct val="200000"/>
              </a:lnSpc>
              <a:spcAft>
                <a:spcPts val="600"/>
              </a:spcAft>
            </a:pPr>
            <a:r>
              <a:rPr lang="en-US" b="1" dirty="0">
                <a:solidFill>
                  <a:srgbClr val="002060"/>
                </a:solidFill>
                <a:effectLst/>
                <a:latin typeface="#9Slide03 Oswald Light" panose="00000400000000000000" pitchFamily="2" charset="0"/>
                <a:ea typeface="Calibri" panose="020F0502020204030204" pitchFamily="34" charset="0"/>
              </a:rPr>
              <a:t>C.</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tiến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bộ</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về</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kĩ</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thuật</a:t>
            </a:r>
            <a:r>
              <a:rPr lang="en-US" dirty="0">
                <a:solidFill>
                  <a:srgbClr val="002060"/>
                </a:solidFill>
                <a:effectLst/>
                <a:latin typeface="#9Slide03 Oswald Light" panose="00000400000000000000" pitchFamily="2" charset="0"/>
                <a:ea typeface="Calibri" panose="020F0502020204030204" pitchFamily="34" charset="0"/>
              </a:rPr>
              <a:t> y </a:t>
            </a:r>
            <a:r>
              <a:rPr lang="en-US" dirty="0" err="1">
                <a:solidFill>
                  <a:srgbClr val="002060"/>
                </a:solidFill>
                <a:effectLst/>
                <a:latin typeface="#9Slide03 Oswald Light" panose="00000400000000000000" pitchFamily="2" charset="0"/>
                <a:ea typeface="Calibri" panose="020F0502020204030204" pitchFamily="34" charset="0"/>
              </a:rPr>
              <a:t>tế</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trong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lựa</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chọn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thai</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nhi</a:t>
            </a:r>
            <a:r>
              <a:rPr lang="en-US" dirty="0">
                <a:solidFill>
                  <a:srgbClr val="002060"/>
                </a:solidFill>
                <a:effectLst/>
                <a:latin typeface="#9Slide03 Oswald Light" panose="00000400000000000000" pitchFamily="2" charset="0"/>
                <a:ea typeface="Calibri" panose="020F0502020204030204" pitchFamily="34" charset="0"/>
              </a:rPr>
              <a:t>.</a:t>
            </a:r>
            <a:endParaRPr lang="en-US" dirty="0">
              <a:solidFill>
                <a:srgbClr val="002060"/>
              </a:solidFill>
              <a:effectLst/>
              <a:latin typeface="#9Slide03 Oswald Light" panose="00000400000000000000" pitchFamily="2" charset="0"/>
              <a:ea typeface="Times New Roman" panose="02020603050405020304" pitchFamily="18" charset="0"/>
            </a:endParaRPr>
          </a:p>
          <a:p>
            <a:pPr indent="405130" algn="just">
              <a:lnSpc>
                <a:spcPct val="200000"/>
              </a:lnSpc>
              <a:spcAft>
                <a:spcPts val="600"/>
              </a:spcAft>
            </a:pPr>
            <a:r>
              <a:rPr lang="en-US" b="1" dirty="0">
                <a:solidFill>
                  <a:srgbClr val="002060"/>
                </a:solidFill>
                <a:effectLst/>
                <a:latin typeface="#9Slide03 Oswald Light" panose="00000400000000000000" pitchFamily="2" charset="0"/>
                <a:ea typeface="Calibri" panose="020F0502020204030204" pitchFamily="34" charset="0"/>
              </a:rPr>
              <a:t>D.</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tâm</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lí</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xã</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hội</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người</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Việt</a:t>
            </a:r>
            <a:r>
              <a:rPr lang="en-US" dirty="0">
                <a:solidFill>
                  <a:srgbClr val="002060"/>
                </a:solidFill>
                <a:effectLst/>
                <a:latin typeface="#9Slide03 Oswald Light" panose="00000400000000000000" pitchFamily="2" charset="0"/>
                <a:ea typeface="Calibri" panose="020F0502020204030204" pitchFamily="34" charset="0"/>
              </a:rPr>
              <a:t> Nam </a:t>
            </a:r>
            <a:r>
              <a:rPr lang="en-US" dirty="0" err="1">
                <a:solidFill>
                  <a:srgbClr val="002060"/>
                </a:solidFill>
                <a:effectLst/>
                <a:latin typeface="#9Slide03 Oswald Light" panose="00000400000000000000" pitchFamily="2" charset="0"/>
                <a:ea typeface="Calibri" panose="020F0502020204030204" pitchFamily="34" charset="0"/>
              </a:rPr>
              <a:t>thích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đông</a:t>
            </a:r>
            <a:r>
              <a:rPr lang="en-US" dirty="0">
                <a:solidFill>
                  <a:srgbClr val="002060"/>
                </a:solidFill>
                <a:effectLst/>
                <a:latin typeface="#9Slide03 Oswald Light" panose="00000400000000000000" pitchFamily="2" charset="0"/>
                <a:ea typeface="Calibri" panose="020F0502020204030204" pitchFamily="34" charset="0"/>
              </a:rPr>
              <a:t> con.</a:t>
            </a:r>
            <a:endParaRPr lang="en-US" dirty="0">
              <a:solidFill>
                <a:srgbClr val="002060"/>
              </a:solidFill>
              <a:effectLst/>
              <a:latin typeface="#9Slide03 Oswald Light" panose="00000400000000000000" pitchFamily="2" charset="0"/>
              <a:ea typeface="Times New Roman" panose="02020603050405020304" pitchFamily="18" charset="0"/>
            </a:endParaRPr>
          </a:p>
        </p:txBody>
      </p:sp>
      <p:pic>
        <p:nvPicPr>
          <p:cNvPr id="25" name="Graphic 24" descr="Checkmark with solid fill"/>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64500" y="1494661"/>
            <a:ext cx="588484" cy="914400"/>
          </a:xfrm>
          <a:prstGeom prst="rect">
            <a:avLst/>
          </a:prstGeom>
        </p:spPr>
      </p:pic>
      <p:sp>
        <p:nvSpPr>
          <p:cNvPr id="32" name="Rectangle 31"/>
          <p:cNvSpPr/>
          <p:nvPr/>
        </p:nvSpPr>
        <p:spPr>
          <a:xfrm>
            <a:off x="3197535" y="211208"/>
            <a:ext cx="5588095" cy="4229851"/>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Câu 3. Nhận định nào sau đây đúng nhất về đặc điểm dân số phân theo thành thị và nông thôn ở nước ta hiện nay?</a:t>
            </a:r>
            <a:endParaRPr lang="vi-VN" b="1" dirty="0">
              <a:solidFill>
                <a:srgbClr val="002060"/>
              </a:solidFill>
              <a:latin typeface="#9Slide03 Oswald Light" panose="00000400000000000000" pitchFamily="2" charset="0"/>
              <a:ea typeface="Times New Roman" panose="02020603050405020304" pitchFamily="18" charset="0"/>
            </a:endParaRPr>
          </a:p>
          <a:p>
            <a:pPr marL="339725"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A. </a:t>
            </a:r>
            <a:r>
              <a:rPr lang="vi-VN" dirty="0">
                <a:solidFill>
                  <a:srgbClr val="002060"/>
                </a:solidFill>
                <a:latin typeface="#9Slide03 Oswald Light" panose="00000400000000000000" pitchFamily="2" charset="0"/>
                <a:ea typeface="Times New Roman" panose="02020603050405020304" pitchFamily="18" charset="0"/>
              </a:rPr>
              <a:t>Tỉ lệ dân nông thôn tăng nhanh.               	</a:t>
            </a:r>
            <a:endParaRPr lang="vi-VN" dirty="0">
              <a:solidFill>
                <a:srgbClr val="002060"/>
              </a:solidFill>
              <a:latin typeface="#9Slide03 Oswald Light" panose="00000400000000000000" pitchFamily="2" charset="0"/>
              <a:ea typeface="Times New Roman" panose="02020603050405020304" pitchFamily="18" charset="0"/>
            </a:endParaRPr>
          </a:p>
          <a:p>
            <a:pPr marL="339725"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B.</a:t>
            </a:r>
            <a:r>
              <a:rPr lang="vi-VN" dirty="0">
                <a:solidFill>
                  <a:srgbClr val="002060"/>
                </a:solidFill>
                <a:latin typeface="#9Slide03 Oswald Light" panose="00000400000000000000" pitchFamily="2" charset="0"/>
                <a:ea typeface="Times New Roman" panose="02020603050405020304" pitchFamily="18" charset="0"/>
              </a:rPr>
              <a:t> Tỉ lệ dân thành thị lớn hơn nông thôn.</a:t>
            </a:r>
            <a:endParaRPr lang="vi-VN" dirty="0">
              <a:solidFill>
                <a:srgbClr val="002060"/>
              </a:solidFill>
              <a:latin typeface="#9Slide03 Oswald Light" panose="00000400000000000000" pitchFamily="2" charset="0"/>
              <a:ea typeface="Times New Roman" panose="02020603050405020304" pitchFamily="18" charset="0"/>
            </a:endParaRPr>
          </a:p>
          <a:p>
            <a:pPr marL="339725"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 </a:t>
            </a:r>
            <a:r>
              <a:rPr lang="vi-VN" dirty="0">
                <a:solidFill>
                  <a:srgbClr val="002060"/>
                </a:solidFill>
                <a:latin typeface="#9Slide03 Oswald Light" panose="00000400000000000000" pitchFamily="2" charset="0"/>
                <a:ea typeface="Times New Roman" panose="02020603050405020304" pitchFamily="18" charset="0"/>
              </a:rPr>
              <a:t>Tỉ lệ dân thành thị tăng nhưng còn thấp. </a:t>
            </a:r>
            <a:endParaRPr lang="en-US" dirty="0">
              <a:solidFill>
                <a:srgbClr val="002060"/>
              </a:solidFill>
              <a:latin typeface="#9Slide03 Oswald Light" panose="00000400000000000000" pitchFamily="2" charset="0"/>
              <a:ea typeface="Times New Roman" panose="02020603050405020304" pitchFamily="18" charset="0"/>
            </a:endParaRPr>
          </a:p>
          <a:p>
            <a:pPr marL="339725"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D.</a:t>
            </a:r>
            <a:r>
              <a:rPr lang="vi-VN" dirty="0">
                <a:solidFill>
                  <a:srgbClr val="002060"/>
                </a:solidFill>
                <a:latin typeface="#9Slide03 Oswald Light" panose="00000400000000000000" pitchFamily="2" charset="0"/>
                <a:ea typeface="Times New Roman" panose="02020603050405020304" pitchFamily="18" charset="0"/>
              </a:rPr>
              <a:t> Tỉ lệ dân thành thị và nông thôn ít chênh lệch.</a:t>
            </a:r>
            <a:endParaRPr lang="vi-VN" dirty="0">
              <a:solidFill>
                <a:srgbClr val="002060"/>
              </a:solidFill>
              <a:latin typeface="#9Slide03 Oswald Light" panose="00000400000000000000" pitchFamily="2" charset="0"/>
              <a:ea typeface="Times New Roman" panose="02020603050405020304" pitchFamily="18" charset="0"/>
            </a:endParaRPr>
          </a:p>
        </p:txBody>
      </p:sp>
      <p:pic>
        <p:nvPicPr>
          <p:cNvPr id="28" name="Graphic 27" descr="Checkmark with solid fill"/>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75572" y="2678790"/>
            <a:ext cx="588484" cy="914400"/>
          </a:xfrm>
          <a:prstGeom prst="rect">
            <a:avLst/>
          </a:prstGeom>
        </p:spPr>
      </p:pic>
      <p:sp>
        <p:nvSpPr>
          <p:cNvPr id="31" name="Rectangle 30"/>
          <p:cNvSpPr/>
          <p:nvPr/>
        </p:nvSpPr>
        <p:spPr>
          <a:xfrm>
            <a:off x="3179219" y="211208"/>
            <a:ext cx="5588095" cy="425119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Câu 4. Ảnh hưởng lớn nhất của sự phân bố dân cư chưa hợp lí của nước ta là</a:t>
            </a:r>
            <a:endParaRPr lang="vi-VN" b="1" dirty="0">
              <a:solidFill>
                <a:srgbClr val="002060"/>
              </a:solidFill>
              <a:latin typeface="#9Slide03 Oswald Light" panose="00000400000000000000" pitchFamily="2" charset="0"/>
              <a:ea typeface="Times New Roman" panose="02020603050405020304" pitchFamily="18" charset="0"/>
            </a:endParaRPr>
          </a:p>
          <a:p>
            <a:pPr marL="339725" algn="just">
              <a:lnSpc>
                <a:spcPct val="200000"/>
              </a:lnSpc>
              <a:spcAft>
                <a:spcPts val="600"/>
              </a:spcAft>
              <a:tabLst>
                <a:tab pos="339725" algn="l"/>
              </a:tabLst>
            </a:pPr>
            <a:r>
              <a:rPr lang="vi-VN" b="1" dirty="0">
                <a:solidFill>
                  <a:srgbClr val="002060"/>
                </a:solidFill>
                <a:latin typeface="#9Slide03 Oswald Light" panose="00000400000000000000" pitchFamily="2" charset="0"/>
                <a:ea typeface="Times New Roman" panose="02020603050405020304" pitchFamily="18" charset="0"/>
              </a:rPr>
              <a:t>A</a:t>
            </a:r>
            <a:r>
              <a:rPr lang="vi-VN" dirty="0">
                <a:solidFill>
                  <a:srgbClr val="002060"/>
                </a:solidFill>
                <a:latin typeface="#9Slide03 Oswald Light" panose="00000400000000000000" pitchFamily="2" charset="0"/>
                <a:ea typeface="Times New Roman" panose="02020603050405020304" pitchFamily="18" charset="0"/>
              </a:rPr>
              <a:t>. khó khăn cho vấn đề giải quyết việc làm ở các vùng đông dân.</a:t>
            </a:r>
            <a:endParaRPr lang="vi-VN" dirty="0">
              <a:solidFill>
                <a:srgbClr val="002060"/>
              </a:solidFill>
              <a:latin typeface="#9Slide03 Oswald Light" panose="00000400000000000000" pitchFamily="2" charset="0"/>
              <a:ea typeface="Times New Roman" panose="02020603050405020304" pitchFamily="18" charset="0"/>
            </a:endParaRPr>
          </a:p>
          <a:p>
            <a:pPr marL="339725" algn="just">
              <a:lnSpc>
                <a:spcPct val="200000"/>
              </a:lnSpc>
              <a:spcAft>
                <a:spcPts val="600"/>
              </a:spcAft>
              <a:tabLst>
                <a:tab pos="339725" algn="l"/>
              </a:tabLst>
            </a:pPr>
            <a:r>
              <a:rPr lang="vi-VN" b="1" dirty="0">
                <a:solidFill>
                  <a:srgbClr val="002060"/>
                </a:solidFill>
                <a:latin typeface="#9Slide03 Oswald Light" panose="00000400000000000000" pitchFamily="2" charset="0"/>
                <a:ea typeface="Times New Roman" panose="02020603050405020304" pitchFamily="18" charset="0"/>
              </a:rPr>
              <a:t>B</a:t>
            </a:r>
            <a:r>
              <a:rPr lang="vi-VN" dirty="0">
                <a:solidFill>
                  <a:srgbClr val="002060"/>
                </a:solidFill>
                <a:latin typeface="#9Slide03 Oswald Light" panose="00000400000000000000" pitchFamily="2" charset="0"/>
                <a:ea typeface="Times New Roman" panose="02020603050405020304" pitchFamily="18" charset="0"/>
              </a:rPr>
              <a:t>. gây lãng phí tài nguyên ở các vùng thưa dân.</a:t>
            </a:r>
            <a:endParaRPr lang="vi-VN" dirty="0">
              <a:solidFill>
                <a:srgbClr val="002060"/>
              </a:solidFill>
              <a:latin typeface="#9Slide03 Oswald Light" panose="00000400000000000000" pitchFamily="2" charset="0"/>
              <a:ea typeface="Times New Roman" panose="02020603050405020304" pitchFamily="18" charset="0"/>
            </a:endParaRPr>
          </a:p>
          <a:p>
            <a:pPr marL="339725" algn="just">
              <a:lnSpc>
                <a:spcPct val="200000"/>
              </a:lnSpc>
              <a:spcAft>
                <a:spcPts val="600"/>
              </a:spcAft>
              <a:tabLst>
                <a:tab pos="339725" algn="l"/>
              </a:tabLst>
            </a:pPr>
            <a:r>
              <a:rPr lang="vi-VN" b="1" dirty="0">
                <a:solidFill>
                  <a:srgbClr val="002060"/>
                </a:solidFill>
                <a:latin typeface="#9Slide03 Oswald Light" panose="00000400000000000000" pitchFamily="2" charset="0"/>
                <a:ea typeface="Times New Roman" panose="02020603050405020304" pitchFamily="18" charset="0"/>
              </a:rPr>
              <a:t>C. </a:t>
            </a:r>
            <a:r>
              <a:rPr lang="vi-VN" dirty="0">
                <a:solidFill>
                  <a:srgbClr val="002060"/>
                </a:solidFill>
                <a:latin typeface="#9Slide03 Oswald Light" panose="00000400000000000000" pitchFamily="2" charset="0"/>
                <a:ea typeface="Times New Roman" panose="02020603050405020304" pitchFamily="18" charset="0"/>
              </a:rPr>
              <a:t>gia tăng các vấn đề về xã hội ở các vùng đông dân.</a:t>
            </a:r>
            <a:endParaRPr lang="vi-VN" dirty="0">
              <a:solidFill>
                <a:srgbClr val="002060"/>
              </a:solidFill>
              <a:latin typeface="#9Slide03 Oswald Light" panose="00000400000000000000" pitchFamily="2" charset="0"/>
              <a:ea typeface="Times New Roman" panose="02020603050405020304" pitchFamily="18" charset="0"/>
            </a:endParaRPr>
          </a:p>
          <a:p>
            <a:pPr marL="339725" algn="just">
              <a:lnSpc>
                <a:spcPct val="200000"/>
              </a:lnSpc>
              <a:spcAft>
                <a:spcPts val="600"/>
              </a:spcAft>
              <a:tabLst>
                <a:tab pos="339725" algn="l"/>
              </a:tabLst>
            </a:pPr>
            <a:r>
              <a:rPr lang="vi-VN" b="1" dirty="0">
                <a:solidFill>
                  <a:srgbClr val="002060"/>
                </a:solidFill>
                <a:latin typeface="#9Slide03 Oswald Light" panose="00000400000000000000" pitchFamily="2" charset="0"/>
                <a:ea typeface="Times New Roman" panose="02020603050405020304" pitchFamily="18" charset="0"/>
              </a:rPr>
              <a:t>D. </a:t>
            </a:r>
            <a:r>
              <a:rPr lang="vi-VN" dirty="0">
                <a:solidFill>
                  <a:srgbClr val="002060"/>
                </a:solidFill>
                <a:latin typeface="#9Slide03 Oswald Light" panose="00000400000000000000" pitchFamily="2" charset="0"/>
                <a:ea typeface="Times New Roman" panose="02020603050405020304" pitchFamily="18" charset="0"/>
              </a:rPr>
              <a:t>khai thác tài nguyên và sử dụng lao động chưa hợp lí. </a:t>
            </a:r>
            <a:endParaRPr lang="vi-VN" dirty="0">
              <a:solidFill>
                <a:srgbClr val="002060"/>
              </a:solidFill>
              <a:latin typeface="#9Slide03 Oswald Light" panose="00000400000000000000" pitchFamily="2" charset="0"/>
              <a:ea typeface="Times New Roman" panose="02020603050405020304" pitchFamily="18" charset="0"/>
            </a:endParaRPr>
          </a:p>
        </p:txBody>
      </p:sp>
      <p:pic>
        <p:nvPicPr>
          <p:cNvPr id="27" name="Graphic 26" descr="Checkmark with solid fill"/>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65481" y="3306848"/>
            <a:ext cx="588484" cy="914400"/>
          </a:xfrm>
          <a:prstGeom prst="rect">
            <a:avLst/>
          </a:prstGeom>
        </p:spPr>
      </p:pic>
      <p:sp>
        <p:nvSpPr>
          <p:cNvPr id="30" name="Rectangle 29"/>
          <p:cNvSpPr/>
          <p:nvPr/>
        </p:nvSpPr>
        <p:spPr>
          <a:xfrm>
            <a:off x="3188377" y="190354"/>
            <a:ext cx="5588095" cy="427007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Câu 5. Ở nước ta, trong thời gian qua mức gia tăng dân số có giảm, nguyên nhân quan trọng nhất là do</a:t>
            </a:r>
            <a:endParaRPr lang="vi-VN" b="1" dirty="0">
              <a:solidFill>
                <a:srgbClr val="002060"/>
              </a:solidFill>
              <a:latin typeface="#9Slide03 Oswald Light" panose="00000400000000000000" pitchFamily="2" charset="0"/>
              <a:ea typeface="Times New Roman" panose="02020603050405020304" pitchFamily="18" charset="0"/>
            </a:endParaRPr>
          </a:p>
          <a:p>
            <a:pPr marL="457200"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A. </a:t>
            </a:r>
            <a:r>
              <a:rPr lang="vi-VN" dirty="0">
                <a:solidFill>
                  <a:srgbClr val="002060"/>
                </a:solidFill>
                <a:latin typeface="#9Slide03 Oswald Light" panose="00000400000000000000" pitchFamily="2" charset="0"/>
                <a:ea typeface="Times New Roman" panose="02020603050405020304" pitchFamily="18" charset="0"/>
              </a:rPr>
              <a:t>dân số già, số người trong độ tuổi sinh đẻ ngày càng ít.</a:t>
            </a:r>
            <a:endParaRPr lang="vi-VN" dirty="0">
              <a:solidFill>
                <a:srgbClr val="002060"/>
              </a:solidFill>
              <a:latin typeface="#9Slide03 Oswald Light" panose="00000400000000000000" pitchFamily="2" charset="0"/>
              <a:ea typeface="Times New Roman" panose="02020603050405020304" pitchFamily="18" charset="0"/>
            </a:endParaRPr>
          </a:p>
          <a:p>
            <a:pPr marL="457200"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B. </a:t>
            </a:r>
            <a:r>
              <a:rPr lang="vi-VN" dirty="0">
                <a:solidFill>
                  <a:srgbClr val="002060"/>
                </a:solidFill>
                <a:latin typeface="#9Slide03 Oswald Light" panose="00000400000000000000" pitchFamily="2" charset="0"/>
                <a:ea typeface="Times New Roman" panose="02020603050405020304" pitchFamily="18" charset="0"/>
              </a:rPr>
              <a:t>đời sống chưa cao, người dân muốn ổn định kinh tế.</a:t>
            </a:r>
            <a:endParaRPr lang="vi-VN" dirty="0">
              <a:solidFill>
                <a:srgbClr val="002060"/>
              </a:solidFill>
              <a:latin typeface="#9Slide03 Oswald Light" panose="00000400000000000000" pitchFamily="2" charset="0"/>
              <a:ea typeface="Times New Roman" panose="02020603050405020304" pitchFamily="18" charset="0"/>
            </a:endParaRPr>
          </a:p>
          <a:p>
            <a:pPr marL="457200"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 </a:t>
            </a:r>
            <a:r>
              <a:rPr lang="vi-VN" dirty="0">
                <a:solidFill>
                  <a:srgbClr val="002060"/>
                </a:solidFill>
                <a:latin typeface="#9Slide03 Oswald Light" panose="00000400000000000000" pitchFamily="2" charset="0"/>
                <a:ea typeface="Times New Roman" panose="02020603050405020304" pitchFamily="18" charset="0"/>
              </a:rPr>
              <a:t>áp lực của công việc, một số người không muốn sinh con.</a:t>
            </a:r>
            <a:endParaRPr lang="vi-VN" dirty="0">
              <a:solidFill>
                <a:srgbClr val="002060"/>
              </a:solidFill>
              <a:latin typeface="#9Slide03 Oswald Light" panose="00000400000000000000" pitchFamily="2" charset="0"/>
              <a:ea typeface="Times New Roman" panose="02020603050405020304" pitchFamily="18" charset="0"/>
            </a:endParaRPr>
          </a:p>
          <a:p>
            <a:pPr marL="457200"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D. </a:t>
            </a:r>
            <a:r>
              <a:rPr lang="vi-VN" dirty="0">
                <a:solidFill>
                  <a:srgbClr val="002060"/>
                </a:solidFill>
                <a:latin typeface="#9Slide03 Oswald Light" panose="00000400000000000000" pitchFamily="2" charset="0"/>
                <a:ea typeface="Times New Roman" panose="02020603050405020304" pitchFamily="18" charset="0"/>
              </a:rPr>
              <a:t>thực hiện tốt chính sách dân số kế hoạch </a:t>
            </a:r>
            <a:r>
              <a:rPr lang="vi-VN" dirty="0" err="1">
                <a:solidFill>
                  <a:srgbClr val="002060"/>
                </a:solidFill>
                <a:latin typeface="#9Slide03 Oswald Light" panose="00000400000000000000" pitchFamily="2" charset="0"/>
                <a:ea typeface="Times New Roman" panose="02020603050405020304" pitchFamily="18" charset="0"/>
              </a:rPr>
              <a:t>hoá</a:t>
            </a:r>
            <a:r>
              <a:rPr lang="vi-VN" dirty="0">
                <a:solidFill>
                  <a:srgbClr val="002060"/>
                </a:solidFill>
                <a:latin typeface="#9Slide03 Oswald Light" panose="00000400000000000000" pitchFamily="2" charset="0"/>
                <a:ea typeface="Times New Roman" panose="02020603050405020304" pitchFamily="18" charset="0"/>
              </a:rPr>
              <a:t> gia đình.</a:t>
            </a:r>
            <a:endParaRPr lang="vi-VN" dirty="0">
              <a:solidFill>
                <a:srgbClr val="002060"/>
              </a:solidFill>
              <a:latin typeface="#9Slide03 Oswald Light" panose="00000400000000000000" pitchFamily="2" charset="0"/>
              <a:ea typeface="Times New Roman" panose="02020603050405020304" pitchFamily="18" charset="0"/>
            </a:endParaRPr>
          </a:p>
        </p:txBody>
      </p:sp>
      <p:pic>
        <p:nvPicPr>
          <p:cNvPr id="26" name="Graphic 25" descr="Checkmark with solid fill"/>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55280" y="3325723"/>
            <a:ext cx="588484" cy="914400"/>
          </a:xfrm>
          <a:prstGeom prst="rect">
            <a:avLst/>
          </a:prstGeom>
        </p:spPr>
      </p:pic>
      <p:sp>
        <p:nvSpPr>
          <p:cNvPr id="23" name="Rectangle 22"/>
          <p:cNvSpPr/>
          <p:nvPr/>
        </p:nvSpPr>
        <p:spPr>
          <a:xfrm>
            <a:off x="3188377" y="190354"/>
            <a:ext cx="5588095" cy="427007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600"/>
              </a:spcAft>
            </a:pPr>
            <a:r>
              <a:rPr lang="vi-VN" b="1" dirty="0">
                <a:solidFill>
                  <a:srgbClr val="002060"/>
                </a:solidFill>
                <a:latin typeface="#9Slide03 Oswald Light" panose="00000400000000000000" pitchFamily="2" charset="0"/>
                <a:ea typeface="Calibri" panose="020F0502020204030204" pitchFamily="34" charset="0"/>
              </a:rPr>
              <a:t>Câu 6. Giải pháp nào sau đây không thuộc về giải pháp phát triển dân số ở nước ta?</a:t>
            </a:r>
            <a:endParaRPr lang="vi-VN" b="1" dirty="0">
              <a:solidFill>
                <a:srgbClr val="002060"/>
              </a:solidFill>
              <a:latin typeface="#9Slide03 Oswald Light" panose="00000400000000000000" pitchFamily="2" charset="0"/>
              <a:ea typeface="Calibri" panose="020F0502020204030204" pitchFamily="34" charset="0"/>
            </a:endParaRPr>
          </a:p>
          <a:p>
            <a:pPr marL="509905" indent="-222250" algn="just">
              <a:spcAft>
                <a:spcPts val="600"/>
              </a:spcAft>
            </a:pPr>
            <a:r>
              <a:rPr lang="vi-VN" b="1" dirty="0">
                <a:solidFill>
                  <a:srgbClr val="002060"/>
                </a:solidFill>
                <a:latin typeface="#9Slide03 Oswald Light" panose="00000400000000000000" pitchFamily="2" charset="0"/>
                <a:ea typeface="Calibri" panose="020F0502020204030204" pitchFamily="34" charset="0"/>
              </a:rPr>
              <a:t>A. </a:t>
            </a:r>
            <a:r>
              <a:rPr lang="vi-VN" dirty="0">
                <a:solidFill>
                  <a:srgbClr val="002060"/>
                </a:solidFill>
                <a:latin typeface="#9Slide03 Oswald Light" panose="00000400000000000000" pitchFamily="2" charset="0"/>
                <a:ea typeface="Calibri" panose="020F0502020204030204" pitchFamily="34" charset="0"/>
              </a:rPr>
              <a:t>Thực hiện cơ chế lồng ghép các yếu tố dân số trong kế hoạch phát triển của từng ngành kinh tế.</a:t>
            </a:r>
            <a:endParaRPr lang="vi-VN" dirty="0">
              <a:solidFill>
                <a:srgbClr val="002060"/>
              </a:solidFill>
              <a:latin typeface="#9Slide03 Oswald Light" panose="00000400000000000000" pitchFamily="2" charset="0"/>
              <a:ea typeface="Calibri" panose="020F0502020204030204" pitchFamily="34" charset="0"/>
            </a:endParaRPr>
          </a:p>
          <a:p>
            <a:pPr marL="509905" indent="-222250" algn="just">
              <a:spcAft>
                <a:spcPts val="600"/>
              </a:spcAft>
            </a:pPr>
            <a:r>
              <a:rPr lang="vi-VN" b="1" dirty="0">
                <a:solidFill>
                  <a:srgbClr val="002060"/>
                </a:solidFill>
                <a:latin typeface="#9Slide03 Oswald Light" panose="00000400000000000000" pitchFamily="2" charset="0"/>
                <a:ea typeface="Calibri" panose="020F0502020204030204" pitchFamily="34" charset="0"/>
              </a:rPr>
              <a:t>B.</a:t>
            </a:r>
            <a:r>
              <a:rPr lang="vi-VN" dirty="0">
                <a:solidFill>
                  <a:srgbClr val="002060"/>
                </a:solidFill>
                <a:latin typeface="#9Slide03 Oswald Light" panose="00000400000000000000" pitchFamily="2" charset="0"/>
                <a:ea typeface="Calibri" panose="020F0502020204030204" pitchFamily="34" charset="0"/>
              </a:rPr>
              <a:t> Thực hiện chính sách dân số phù hợp với tình hình phát triển kinh tế - xã hội đất nước.</a:t>
            </a:r>
            <a:endParaRPr lang="vi-VN" dirty="0">
              <a:solidFill>
                <a:srgbClr val="002060"/>
              </a:solidFill>
              <a:latin typeface="#9Slide03 Oswald Light" panose="00000400000000000000" pitchFamily="2" charset="0"/>
              <a:ea typeface="Calibri" panose="020F0502020204030204" pitchFamily="34" charset="0"/>
            </a:endParaRPr>
          </a:p>
          <a:p>
            <a:pPr marL="509905" indent="-222250" algn="just">
              <a:spcAft>
                <a:spcPts val="600"/>
              </a:spcAft>
            </a:pPr>
            <a:r>
              <a:rPr lang="vi-VN" b="1" dirty="0">
                <a:solidFill>
                  <a:srgbClr val="002060"/>
                </a:solidFill>
                <a:latin typeface="#9Slide03 Oswald Light" panose="00000400000000000000" pitchFamily="2" charset="0"/>
                <a:ea typeface="Calibri" panose="020F0502020204030204" pitchFamily="34" charset="0"/>
              </a:rPr>
              <a:t>C.</a:t>
            </a:r>
            <a:r>
              <a:rPr lang="vi-VN" dirty="0">
                <a:solidFill>
                  <a:srgbClr val="002060"/>
                </a:solidFill>
                <a:latin typeface="#9Slide03 Oswald Light" panose="00000400000000000000" pitchFamily="2" charset="0"/>
                <a:ea typeface="Calibri" panose="020F0502020204030204" pitchFamily="34" charset="0"/>
              </a:rPr>
              <a:t> Thống nhất thị trường lao động phát triển theo hướng linh hoạt, hiện đại, hiệu quả và hội nhập.</a:t>
            </a:r>
            <a:endParaRPr lang="vi-VN" dirty="0">
              <a:solidFill>
                <a:srgbClr val="002060"/>
              </a:solidFill>
              <a:latin typeface="#9Slide03 Oswald Light" panose="00000400000000000000" pitchFamily="2" charset="0"/>
              <a:ea typeface="Calibri" panose="020F0502020204030204" pitchFamily="34" charset="0"/>
            </a:endParaRPr>
          </a:p>
          <a:p>
            <a:pPr marL="509905" indent="-222250" algn="just">
              <a:spcAft>
                <a:spcPts val="600"/>
              </a:spcAft>
            </a:pPr>
            <a:r>
              <a:rPr lang="vi-VN" b="1" dirty="0">
                <a:solidFill>
                  <a:srgbClr val="002060"/>
                </a:solidFill>
                <a:latin typeface="#9Slide03 Oswald Light" panose="00000400000000000000" pitchFamily="2" charset="0"/>
                <a:ea typeface="Calibri" panose="020F0502020204030204" pitchFamily="34" charset="0"/>
              </a:rPr>
              <a:t>D. </a:t>
            </a:r>
            <a:r>
              <a:rPr lang="vi-VN" dirty="0">
                <a:solidFill>
                  <a:srgbClr val="002060"/>
                </a:solidFill>
                <a:latin typeface="#9Slide03 Oswald Light" panose="00000400000000000000" pitchFamily="2" charset="0"/>
                <a:ea typeface="Calibri" panose="020F0502020204030204" pitchFamily="34" charset="0"/>
              </a:rPr>
              <a:t>Ứng dụng công nghệ hiện đại góp phần xây dựng con người Việt Nam phát triển toàn diện</a:t>
            </a:r>
            <a:endParaRPr lang="en-US" dirty="0">
              <a:solidFill>
                <a:srgbClr val="002060"/>
              </a:solidFill>
              <a:effectLst/>
              <a:latin typeface="#9Slide03 Oswald Light" panose="00000400000000000000" pitchFamily="2" charset="0"/>
              <a:ea typeface="Times New Roman" panose="02020603050405020304" pitchFamily="18" charset="0"/>
            </a:endParaRPr>
          </a:p>
        </p:txBody>
      </p:sp>
      <p:pic>
        <p:nvPicPr>
          <p:cNvPr id="29" name="Graphic 28" descr="Checkmark with solid fill"/>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02659" y="2221590"/>
            <a:ext cx="588484" cy="914400"/>
          </a:xfrm>
          <a:prstGeom prst="rect">
            <a:avLst/>
          </a:prstGeom>
        </p:spPr>
      </p:pic>
      <p:sp>
        <p:nvSpPr>
          <p:cNvPr id="34" name="Rectangle 33"/>
          <p:cNvSpPr/>
          <p:nvPr/>
        </p:nvSpPr>
        <p:spPr>
          <a:xfrm>
            <a:off x="791103" y="7168419"/>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2</a:t>
            </a:r>
            <a:endParaRPr lang="en-US" sz="9600" dirty="0">
              <a:solidFill>
                <a:srgbClr val="FFFF00"/>
              </a:solidFill>
              <a:latin typeface="#9Slide07 IcielBC Cubano Normal" panose="00000500000000000000" pitchFamily="2" charset="0"/>
            </a:endParaRPr>
          </a:p>
        </p:txBody>
      </p:sp>
      <p:sp>
        <p:nvSpPr>
          <p:cNvPr id="35" name="Rectangle 34"/>
          <p:cNvSpPr/>
          <p:nvPr/>
        </p:nvSpPr>
        <p:spPr>
          <a:xfrm>
            <a:off x="2846081" y="7166425"/>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8</a:t>
            </a:r>
            <a:endParaRPr lang="en-US" sz="9600" dirty="0">
              <a:solidFill>
                <a:srgbClr val="FFFF00"/>
              </a:solidFill>
              <a:latin typeface="#9Slide07 IcielBC Cubano Normal" panose="00000500000000000000" pitchFamily="2" charset="0"/>
            </a:endParaRPr>
          </a:p>
        </p:txBody>
      </p:sp>
      <p:sp>
        <p:nvSpPr>
          <p:cNvPr id="36" name="Rectangle 35"/>
          <p:cNvSpPr/>
          <p:nvPr/>
        </p:nvSpPr>
        <p:spPr>
          <a:xfrm>
            <a:off x="5125651" y="7962247"/>
            <a:ext cx="1464264" cy="642776"/>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dirty="0">
              <a:latin typeface="#9Slide07 IcielBC Cubano Normal" panose="00000500000000000000" pitchFamily="2" charset="0"/>
            </a:endParaRPr>
          </a:p>
        </p:txBody>
      </p:sp>
      <p:sp>
        <p:nvSpPr>
          <p:cNvPr id="37" name="Rectangle 36"/>
          <p:cNvSpPr/>
          <p:nvPr/>
        </p:nvSpPr>
        <p:spPr>
          <a:xfrm>
            <a:off x="6979604" y="7166425"/>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0</a:t>
            </a:r>
            <a:endParaRPr lang="en-US" sz="9600" dirty="0">
              <a:solidFill>
                <a:srgbClr val="FFFF00"/>
              </a:solidFill>
              <a:latin typeface="#9Slide07 IcielBC Cubano Normal" panose="00000500000000000000" pitchFamily="2" charset="0"/>
            </a:endParaRPr>
          </a:p>
        </p:txBody>
      </p:sp>
      <p:sp>
        <p:nvSpPr>
          <p:cNvPr id="38" name="Rectangle 37"/>
          <p:cNvSpPr/>
          <p:nvPr/>
        </p:nvSpPr>
        <p:spPr>
          <a:xfrm>
            <a:off x="9011695" y="7171643"/>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6</a:t>
            </a:r>
            <a:endParaRPr lang="en-US" sz="9600" dirty="0">
              <a:solidFill>
                <a:srgbClr val="FFFF00"/>
              </a:solidFill>
              <a:latin typeface="#9Slide07 IcielBC Cubano Normal" panose="00000500000000000000" pitchFamily="2" charset="0"/>
            </a:endParaRPr>
          </a:p>
        </p:txBody>
      </p:sp>
      <p:pic>
        <p:nvPicPr>
          <p:cNvPr id="2" name="Picture 1"/>
          <p:cNvPicPr>
            <a:picLocks noChangeAspect="1"/>
          </p:cNvPicPr>
          <p:nvPr/>
        </p:nvPicPr>
        <p:blipFill>
          <a:blip r:embed="rId5"/>
          <a:stretch>
            <a:fillRect/>
          </a:stretch>
        </p:blipFill>
        <p:spPr>
          <a:xfrm>
            <a:off x="11353800" y="6039805"/>
            <a:ext cx="921026" cy="80470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22"/>
                                        </p:tgtEl>
                                        <p:attrNameLst>
                                          <p:attrName>ppt_w</p:attrName>
                                        </p:attrNameLst>
                                      </p:cBhvr>
                                      <p:tavLst>
                                        <p:tav tm="0">
                                          <p:val>
                                            <p:strVal val="ppt_w"/>
                                          </p:val>
                                        </p:tav>
                                        <p:tav tm="100000">
                                          <p:val>
                                            <p:fltVal val="0"/>
                                          </p:val>
                                        </p:tav>
                                      </p:tavLst>
                                    </p:anim>
                                    <p:anim calcmode="lin" valueType="num">
                                      <p:cBhvr>
                                        <p:cTn id="22" dur="500"/>
                                        <p:tgtEl>
                                          <p:spTgt spid="22"/>
                                        </p:tgtEl>
                                        <p:attrNameLst>
                                          <p:attrName>ppt_h</p:attrName>
                                        </p:attrNameLst>
                                      </p:cBhvr>
                                      <p:tavLst>
                                        <p:tav tm="0">
                                          <p:val>
                                            <p:strVal val="ppt_h"/>
                                          </p:val>
                                        </p:tav>
                                        <p:tav tm="100000">
                                          <p:val>
                                            <p:fltVal val="0"/>
                                          </p:val>
                                        </p:tav>
                                      </p:tavLst>
                                    </p:anim>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33"/>
                                        </p:tgtEl>
                                        <p:attrNameLst>
                                          <p:attrName>ppt_w</p:attrName>
                                        </p:attrNameLst>
                                      </p:cBhvr>
                                      <p:tavLst>
                                        <p:tav tm="0">
                                          <p:val>
                                            <p:strVal val="ppt_w"/>
                                          </p:val>
                                        </p:tav>
                                        <p:tav tm="100000">
                                          <p:val>
                                            <p:fltVal val="0"/>
                                          </p:val>
                                        </p:tav>
                                      </p:tavLst>
                                    </p:anim>
                                    <p:anim calcmode="lin" valueType="num">
                                      <p:cBhvr>
                                        <p:cTn id="45" dur="500"/>
                                        <p:tgtEl>
                                          <p:spTgt spid="33"/>
                                        </p:tgtEl>
                                        <p:attrNameLst>
                                          <p:attrName>ppt_h</p:attrName>
                                        </p:attrNameLst>
                                      </p:cBhvr>
                                      <p:tavLst>
                                        <p:tav tm="0">
                                          <p:val>
                                            <p:strVal val="ppt_h"/>
                                          </p:val>
                                        </p:tav>
                                        <p:tav tm="100000">
                                          <p:val>
                                            <p:fltVal val="0"/>
                                          </p:val>
                                        </p:tav>
                                      </p:tavLst>
                                    </p:anim>
                                    <p:animEffect transition="out" filter="fade">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25"/>
                                        </p:tgtEl>
                                        <p:attrNameLst>
                                          <p:attrName>ppt_w</p:attrName>
                                        </p:attrNameLst>
                                      </p:cBhvr>
                                      <p:tavLst>
                                        <p:tav tm="0">
                                          <p:val>
                                            <p:strVal val="ppt_w"/>
                                          </p:val>
                                        </p:tav>
                                        <p:tav tm="100000">
                                          <p:val>
                                            <p:fltVal val="0"/>
                                          </p:val>
                                        </p:tav>
                                      </p:tavLst>
                                    </p:anim>
                                    <p:anim calcmode="lin" valueType="num">
                                      <p:cBhvr>
                                        <p:cTn id="50" dur="500"/>
                                        <p:tgtEl>
                                          <p:spTgt spid="25"/>
                                        </p:tgtEl>
                                        <p:attrNameLst>
                                          <p:attrName>ppt_h</p:attrName>
                                        </p:attrNameLst>
                                      </p:cBhvr>
                                      <p:tavLst>
                                        <p:tav tm="0">
                                          <p:val>
                                            <p:strVal val="ppt_h"/>
                                          </p:val>
                                        </p:tav>
                                        <p:tav tm="100000">
                                          <p:val>
                                            <p:fltVal val="0"/>
                                          </p:val>
                                        </p:tav>
                                      </p:tavLst>
                                    </p:anim>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par>
                                <p:cTn id="53" presetID="53" presetClass="exit" presetSubtype="32" fill="hold" grpId="0" nodeType="withEffect">
                                  <p:stCondLst>
                                    <p:cond delay="0"/>
                                  </p:stCondLst>
                                  <p:childTnLst>
                                    <p:anim calcmode="lin" valueType="num">
                                      <p:cBhvr>
                                        <p:cTn id="54" dur="500"/>
                                        <p:tgtEl>
                                          <p:spTgt spid="11"/>
                                        </p:tgtEl>
                                        <p:attrNameLst>
                                          <p:attrName>ppt_w</p:attrName>
                                        </p:attrNameLst>
                                      </p:cBhvr>
                                      <p:tavLst>
                                        <p:tav tm="0">
                                          <p:val>
                                            <p:strVal val="ppt_w"/>
                                          </p:val>
                                        </p:tav>
                                        <p:tav tm="100000">
                                          <p:val>
                                            <p:fltVal val="0"/>
                                          </p:val>
                                        </p:tav>
                                      </p:tavLst>
                                    </p:anim>
                                    <p:anim calcmode="lin" valueType="num">
                                      <p:cBhvr>
                                        <p:cTn id="55" dur="500"/>
                                        <p:tgtEl>
                                          <p:spTgt spid="11"/>
                                        </p:tgtEl>
                                        <p:attrNameLst>
                                          <p:attrName>ppt_h</p:attrName>
                                        </p:attrNameLst>
                                      </p:cBhvr>
                                      <p:tavLst>
                                        <p:tav tm="0">
                                          <p:val>
                                            <p:strVal val="ppt_h"/>
                                          </p:val>
                                        </p:tav>
                                        <p:tav tm="100000">
                                          <p:val>
                                            <p:fltVal val="0"/>
                                          </p:val>
                                        </p:tav>
                                      </p:tavLst>
                                    </p:anim>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down)">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down)">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grpId="1" nodeType="clickEffect">
                                  <p:stCondLst>
                                    <p:cond delay="0"/>
                                  </p:stCondLst>
                                  <p:childTnLst>
                                    <p:anim calcmode="lin" valueType="num">
                                      <p:cBhvr>
                                        <p:cTn id="72" dur="500"/>
                                        <p:tgtEl>
                                          <p:spTgt spid="32"/>
                                        </p:tgtEl>
                                        <p:attrNameLst>
                                          <p:attrName>ppt_w</p:attrName>
                                        </p:attrNameLst>
                                      </p:cBhvr>
                                      <p:tavLst>
                                        <p:tav tm="0">
                                          <p:val>
                                            <p:strVal val="ppt_w"/>
                                          </p:val>
                                        </p:tav>
                                        <p:tav tm="100000">
                                          <p:val>
                                            <p:fltVal val="0"/>
                                          </p:val>
                                        </p:tav>
                                      </p:tavLst>
                                    </p:anim>
                                    <p:anim calcmode="lin" valueType="num">
                                      <p:cBhvr>
                                        <p:cTn id="73" dur="500"/>
                                        <p:tgtEl>
                                          <p:spTgt spid="32"/>
                                        </p:tgtEl>
                                        <p:attrNameLst>
                                          <p:attrName>ppt_h</p:attrName>
                                        </p:attrNameLst>
                                      </p:cBhvr>
                                      <p:tavLst>
                                        <p:tav tm="0">
                                          <p:val>
                                            <p:strVal val="ppt_h"/>
                                          </p:val>
                                        </p:tav>
                                        <p:tav tm="100000">
                                          <p:val>
                                            <p:fltVal val="0"/>
                                          </p:val>
                                        </p:tav>
                                      </p:tavLst>
                                    </p:anim>
                                    <p:animEffect transition="out" filter="fade">
                                      <p:cBhvr>
                                        <p:cTn id="74" dur="500"/>
                                        <p:tgtEl>
                                          <p:spTgt spid="32"/>
                                        </p:tgtEl>
                                      </p:cBhvr>
                                    </p:animEffect>
                                    <p:set>
                                      <p:cBhvr>
                                        <p:cTn id="75" dur="1" fill="hold">
                                          <p:stCondLst>
                                            <p:cond delay="499"/>
                                          </p:stCondLst>
                                        </p:cTn>
                                        <p:tgtEl>
                                          <p:spTgt spid="32"/>
                                        </p:tgtEl>
                                        <p:attrNameLst>
                                          <p:attrName>style.visibility</p:attrName>
                                        </p:attrNameLst>
                                      </p:cBhvr>
                                      <p:to>
                                        <p:strVal val="hidden"/>
                                      </p:to>
                                    </p:set>
                                  </p:childTnLst>
                                </p:cTn>
                              </p:par>
                              <p:par>
                                <p:cTn id="76" presetID="53" presetClass="exit" presetSubtype="32" fill="hold" nodeType="withEffect">
                                  <p:stCondLst>
                                    <p:cond delay="0"/>
                                  </p:stCondLst>
                                  <p:childTnLst>
                                    <p:anim calcmode="lin" valueType="num">
                                      <p:cBhvr>
                                        <p:cTn id="77" dur="500"/>
                                        <p:tgtEl>
                                          <p:spTgt spid="28"/>
                                        </p:tgtEl>
                                        <p:attrNameLst>
                                          <p:attrName>ppt_w</p:attrName>
                                        </p:attrNameLst>
                                      </p:cBhvr>
                                      <p:tavLst>
                                        <p:tav tm="0">
                                          <p:val>
                                            <p:strVal val="ppt_w"/>
                                          </p:val>
                                        </p:tav>
                                        <p:tav tm="100000">
                                          <p:val>
                                            <p:fltVal val="0"/>
                                          </p:val>
                                        </p:tav>
                                      </p:tavLst>
                                    </p:anim>
                                    <p:anim calcmode="lin" valueType="num">
                                      <p:cBhvr>
                                        <p:cTn id="78" dur="500"/>
                                        <p:tgtEl>
                                          <p:spTgt spid="28"/>
                                        </p:tgtEl>
                                        <p:attrNameLst>
                                          <p:attrName>ppt_h</p:attrName>
                                        </p:attrNameLst>
                                      </p:cBhvr>
                                      <p:tavLst>
                                        <p:tav tm="0">
                                          <p:val>
                                            <p:strVal val="ppt_h"/>
                                          </p:val>
                                        </p:tav>
                                        <p:tav tm="100000">
                                          <p:val>
                                            <p:fltVal val="0"/>
                                          </p:val>
                                        </p:tav>
                                      </p:tavLst>
                                    </p:anim>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cTn>
                              </p:par>
                              <p:par>
                                <p:cTn id="81" presetID="53" presetClass="exit" presetSubtype="32" fill="hold" grpId="0" nodeType="withEffect">
                                  <p:stCondLst>
                                    <p:cond delay="0"/>
                                  </p:stCondLst>
                                  <p:childTnLst>
                                    <p:anim calcmode="lin" valueType="num">
                                      <p:cBhvr>
                                        <p:cTn id="82" dur="500"/>
                                        <p:tgtEl>
                                          <p:spTgt spid="12"/>
                                        </p:tgtEl>
                                        <p:attrNameLst>
                                          <p:attrName>ppt_w</p:attrName>
                                        </p:attrNameLst>
                                      </p:cBhvr>
                                      <p:tavLst>
                                        <p:tav tm="0">
                                          <p:val>
                                            <p:strVal val="ppt_w"/>
                                          </p:val>
                                        </p:tav>
                                        <p:tav tm="100000">
                                          <p:val>
                                            <p:fltVal val="0"/>
                                          </p:val>
                                        </p:tav>
                                      </p:tavLst>
                                    </p:anim>
                                    <p:anim calcmode="lin" valueType="num">
                                      <p:cBhvr>
                                        <p:cTn id="83" dur="500"/>
                                        <p:tgtEl>
                                          <p:spTgt spid="12"/>
                                        </p:tgtEl>
                                        <p:attrNameLst>
                                          <p:attrName>ppt_h</p:attrName>
                                        </p:attrNameLst>
                                      </p:cBhvr>
                                      <p:tavLst>
                                        <p:tav tm="0">
                                          <p:val>
                                            <p:strVal val="ppt_h"/>
                                          </p:val>
                                        </p:tav>
                                        <p:tav tm="100000">
                                          <p:val>
                                            <p:fltVal val="0"/>
                                          </p:val>
                                        </p:tav>
                                      </p:tavLst>
                                    </p:anim>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wipe(down)">
                                      <p:cBhvr>
                                        <p:cTn id="91" dur="500"/>
                                        <p:tgtEl>
                                          <p:spTgt spid="31"/>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wipe(down)">
                                      <p:cBhvr>
                                        <p:cTn id="96" dur="500"/>
                                        <p:tgtEl>
                                          <p:spTgt spid="2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31"/>
                                        </p:tgtEl>
                                        <p:attrNameLst>
                                          <p:attrName>ppt_w</p:attrName>
                                        </p:attrNameLst>
                                      </p:cBhvr>
                                      <p:tavLst>
                                        <p:tav tm="0">
                                          <p:val>
                                            <p:strVal val="ppt_w"/>
                                          </p:val>
                                        </p:tav>
                                        <p:tav tm="100000">
                                          <p:val>
                                            <p:fltVal val="0"/>
                                          </p:val>
                                        </p:tav>
                                      </p:tavLst>
                                    </p:anim>
                                    <p:anim calcmode="lin" valueType="num">
                                      <p:cBhvr>
                                        <p:cTn id="101" dur="500"/>
                                        <p:tgtEl>
                                          <p:spTgt spid="31"/>
                                        </p:tgtEl>
                                        <p:attrNameLst>
                                          <p:attrName>ppt_h</p:attrName>
                                        </p:attrNameLst>
                                      </p:cBhvr>
                                      <p:tavLst>
                                        <p:tav tm="0">
                                          <p:val>
                                            <p:strVal val="ppt_h"/>
                                          </p:val>
                                        </p:tav>
                                        <p:tav tm="100000">
                                          <p:val>
                                            <p:fltVal val="0"/>
                                          </p:val>
                                        </p:tav>
                                      </p:tavLst>
                                    </p:anim>
                                    <p:animEffect transition="out" filter="fade">
                                      <p:cBhvr>
                                        <p:cTn id="102" dur="500"/>
                                        <p:tgtEl>
                                          <p:spTgt spid="31"/>
                                        </p:tgtEl>
                                      </p:cBhvr>
                                    </p:animEffect>
                                    <p:set>
                                      <p:cBhvr>
                                        <p:cTn id="103" dur="1" fill="hold">
                                          <p:stCondLst>
                                            <p:cond delay="499"/>
                                          </p:stCondLst>
                                        </p:cTn>
                                        <p:tgtEl>
                                          <p:spTgt spid="31"/>
                                        </p:tgtEl>
                                        <p:attrNameLst>
                                          <p:attrName>style.visibility</p:attrName>
                                        </p:attrNameLst>
                                      </p:cBhvr>
                                      <p:to>
                                        <p:strVal val="hidden"/>
                                      </p:to>
                                    </p:set>
                                  </p:childTnLst>
                                </p:cTn>
                              </p:par>
                              <p:par>
                                <p:cTn id="104" presetID="53" presetClass="exit" presetSubtype="32" fill="hold" nodeType="withEffect">
                                  <p:stCondLst>
                                    <p:cond delay="0"/>
                                  </p:stCondLst>
                                  <p:childTnLst>
                                    <p:anim calcmode="lin" valueType="num">
                                      <p:cBhvr>
                                        <p:cTn id="105" dur="500"/>
                                        <p:tgtEl>
                                          <p:spTgt spid="27"/>
                                        </p:tgtEl>
                                        <p:attrNameLst>
                                          <p:attrName>ppt_w</p:attrName>
                                        </p:attrNameLst>
                                      </p:cBhvr>
                                      <p:tavLst>
                                        <p:tav tm="0">
                                          <p:val>
                                            <p:strVal val="ppt_w"/>
                                          </p:val>
                                        </p:tav>
                                        <p:tav tm="100000">
                                          <p:val>
                                            <p:fltVal val="0"/>
                                          </p:val>
                                        </p:tav>
                                      </p:tavLst>
                                    </p:anim>
                                    <p:anim calcmode="lin" valueType="num">
                                      <p:cBhvr>
                                        <p:cTn id="106" dur="500"/>
                                        <p:tgtEl>
                                          <p:spTgt spid="27"/>
                                        </p:tgtEl>
                                        <p:attrNameLst>
                                          <p:attrName>ppt_h</p:attrName>
                                        </p:attrNameLst>
                                      </p:cBhvr>
                                      <p:tavLst>
                                        <p:tav tm="0">
                                          <p:val>
                                            <p:strVal val="ppt_h"/>
                                          </p:val>
                                        </p:tav>
                                        <p:tav tm="100000">
                                          <p:val>
                                            <p:fltVal val="0"/>
                                          </p:val>
                                        </p:tav>
                                      </p:tavLst>
                                    </p:anim>
                                    <p:animEffect transition="out" filter="fade">
                                      <p:cBhvr>
                                        <p:cTn id="107" dur="500"/>
                                        <p:tgtEl>
                                          <p:spTgt spid="27"/>
                                        </p:tgtEl>
                                      </p:cBhvr>
                                    </p:animEffect>
                                    <p:set>
                                      <p:cBhvr>
                                        <p:cTn id="108" dur="1" fill="hold">
                                          <p:stCondLst>
                                            <p:cond delay="499"/>
                                          </p:stCondLst>
                                        </p:cTn>
                                        <p:tgtEl>
                                          <p:spTgt spid="27"/>
                                        </p:tgtEl>
                                        <p:attrNameLst>
                                          <p:attrName>style.visibility</p:attrName>
                                        </p:attrNameLst>
                                      </p:cBhvr>
                                      <p:to>
                                        <p:strVal val="hidden"/>
                                      </p:to>
                                    </p:set>
                                  </p:childTnLst>
                                </p:cTn>
                              </p:par>
                              <p:par>
                                <p:cTn id="109" presetID="53" presetClass="exit" presetSubtype="32" fill="hold" grpId="0" nodeType="withEffect">
                                  <p:stCondLst>
                                    <p:cond delay="0"/>
                                  </p:stCondLst>
                                  <p:childTnLst>
                                    <p:anim calcmode="lin" valueType="num">
                                      <p:cBhvr>
                                        <p:cTn id="110" dur="500"/>
                                        <p:tgtEl>
                                          <p:spTgt spid="13"/>
                                        </p:tgtEl>
                                        <p:attrNameLst>
                                          <p:attrName>ppt_w</p:attrName>
                                        </p:attrNameLst>
                                      </p:cBhvr>
                                      <p:tavLst>
                                        <p:tav tm="0">
                                          <p:val>
                                            <p:strVal val="ppt_w"/>
                                          </p:val>
                                        </p:tav>
                                        <p:tav tm="100000">
                                          <p:val>
                                            <p:fltVal val="0"/>
                                          </p:val>
                                        </p:tav>
                                      </p:tavLst>
                                    </p:anim>
                                    <p:anim calcmode="lin" valueType="num">
                                      <p:cBhvr>
                                        <p:cTn id="111" dur="500"/>
                                        <p:tgtEl>
                                          <p:spTgt spid="13"/>
                                        </p:tgtEl>
                                        <p:attrNameLst>
                                          <p:attrName>ppt_h</p:attrName>
                                        </p:attrNameLst>
                                      </p:cBhvr>
                                      <p:tavLst>
                                        <p:tav tm="0">
                                          <p:val>
                                            <p:strVal val="ppt_h"/>
                                          </p:val>
                                        </p:tav>
                                        <p:tav tm="100000">
                                          <p:val>
                                            <p:fltVal val="0"/>
                                          </p:val>
                                        </p:tav>
                                      </p:tavLst>
                                    </p:anim>
                                    <p:animEffect transition="out" filter="fade">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4" restart="whenNotActive" fill="hold" evtFilter="cancelBubble" nodeType="interactiveSeq">
                <p:stCondLst>
                  <p:cond evt="onClick" delay="0">
                    <p:tgtEl>
                      <p:spTgt spid="14"/>
                    </p:tgtEl>
                  </p:cond>
                </p:stCondLst>
                <p:endSync evt="end" delay="0">
                  <p:rtn val="all"/>
                </p:endSync>
                <p:childTnLst>
                  <p:par>
                    <p:cTn id="115" fill="hold">
                      <p:stCondLst>
                        <p:cond delay="0"/>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wipe(down)">
                                      <p:cBhvr>
                                        <p:cTn id="119" dur="500"/>
                                        <p:tgtEl>
                                          <p:spTgt spid="30"/>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wipe(down)">
                                      <p:cBhvr>
                                        <p:cTn id="124" dur="500"/>
                                        <p:tgtEl>
                                          <p:spTgt spid="26"/>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xit" presetSubtype="32" fill="hold" grpId="1" nodeType="clickEffect">
                                  <p:stCondLst>
                                    <p:cond delay="0"/>
                                  </p:stCondLst>
                                  <p:childTnLst>
                                    <p:anim calcmode="lin" valueType="num">
                                      <p:cBhvr>
                                        <p:cTn id="128" dur="500"/>
                                        <p:tgtEl>
                                          <p:spTgt spid="30"/>
                                        </p:tgtEl>
                                        <p:attrNameLst>
                                          <p:attrName>ppt_w</p:attrName>
                                        </p:attrNameLst>
                                      </p:cBhvr>
                                      <p:tavLst>
                                        <p:tav tm="0">
                                          <p:val>
                                            <p:strVal val="ppt_w"/>
                                          </p:val>
                                        </p:tav>
                                        <p:tav tm="100000">
                                          <p:val>
                                            <p:fltVal val="0"/>
                                          </p:val>
                                        </p:tav>
                                      </p:tavLst>
                                    </p:anim>
                                    <p:anim calcmode="lin" valueType="num">
                                      <p:cBhvr>
                                        <p:cTn id="129" dur="500"/>
                                        <p:tgtEl>
                                          <p:spTgt spid="30"/>
                                        </p:tgtEl>
                                        <p:attrNameLst>
                                          <p:attrName>ppt_h</p:attrName>
                                        </p:attrNameLst>
                                      </p:cBhvr>
                                      <p:tavLst>
                                        <p:tav tm="0">
                                          <p:val>
                                            <p:strVal val="ppt_h"/>
                                          </p:val>
                                        </p:tav>
                                        <p:tav tm="100000">
                                          <p:val>
                                            <p:fltVal val="0"/>
                                          </p:val>
                                        </p:tav>
                                      </p:tavLst>
                                    </p:anim>
                                    <p:animEffect transition="out" filter="fade">
                                      <p:cBhvr>
                                        <p:cTn id="130" dur="500"/>
                                        <p:tgtEl>
                                          <p:spTgt spid="30"/>
                                        </p:tgtEl>
                                      </p:cBhvr>
                                    </p:animEffect>
                                    <p:set>
                                      <p:cBhvr>
                                        <p:cTn id="131" dur="1" fill="hold">
                                          <p:stCondLst>
                                            <p:cond delay="499"/>
                                          </p:stCondLst>
                                        </p:cTn>
                                        <p:tgtEl>
                                          <p:spTgt spid="30"/>
                                        </p:tgtEl>
                                        <p:attrNameLst>
                                          <p:attrName>style.visibility</p:attrName>
                                        </p:attrNameLst>
                                      </p:cBhvr>
                                      <p:to>
                                        <p:strVal val="hidden"/>
                                      </p:to>
                                    </p:set>
                                  </p:childTnLst>
                                </p:cTn>
                              </p:par>
                              <p:par>
                                <p:cTn id="132" presetID="53" presetClass="exit" presetSubtype="32" fill="hold" nodeType="withEffect">
                                  <p:stCondLst>
                                    <p:cond delay="0"/>
                                  </p:stCondLst>
                                  <p:childTnLst>
                                    <p:anim calcmode="lin" valueType="num">
                                      <p:cBhvr>
                                        <p:cTn id="133" dur="500"/>
                                        <p:tgtEl>
                                          <p:spTgt spid="26"/>
                                        </p:tgtEl>
                                        <p:attrNameLst>
                                          <p:attrName>ppt_w</p:attrName>
                                        </p:attrNameLst>
                                      </p:cBhvr>
                                      <p:tavLst>
                                        <p:tav tm="0">
                                          <p:val>
                                            <p:strVal val="ppt_w"/>
                                          </p:val>
                                        </p:tav>
                                        <p:tav tm="100000">
                                          <p:val>
                                            <p:fltVal val="0"/>
                                          </p:val>
                                        </p:tav>
                                      </p:tavLst>
                                    </p:anim>
                                    <p:anim calcmode="lin" valueType="num">
                                      <p:cBhvr>
                                        <p:cTn id="134" dur="500"/>
                                        <p:tgtEl>
                                          <p:spTgt spid="26"/>
                                        </p:tgtEl>
                                        <p:attrNameLst>
                                          <p:attrName>ppt_h</p:attrName>
                                        </p:attrNameLst>
                                      </p:cBhvr>
                                      <p:tavLst>
                                        <p:tav tm="0">
                                          <p:val>
                                            <p:strVal val="ppt_h"/>
                                          </p:val>
                                        </p:tav>
                                        <p:tav tm="100000">
                                          <p:val>
                                            <p:fltVal val="0"/>
                                          </p:val>
                                        </p:tav>
                                      </p:tavLst>
                                    </p:anim>
                                    <p:animEffect transition="out" filter="fade">
                                      <p:cBhvr>
                                        <p:cTn id="135" dur="500"/>
                                        <p:tgtEl>
                                          <p:spTgt spid="26"/>
                                        </p:tgtEl>
                                      </p:cBhvr>
                                    </p:animEffect>
                                    <p:set>
                                      <p:cBhvr>
                                        <p:cTn id="136" dur="1" fill="hold">
                                          <p:stCondLst>
                                            <p:cond delay="499"/>
                                          </p:stCondLst>
                                        </p:cTn>
                                        <p:tgtEl>
                                          <p:spTgt spid="26"/>
                                        </p:tgtEl>
                                        <p:attrNameLst>
                                          <p:attrName>style.visibility</p:attrName>
                                        </p:attrNameLst>
                                      </p:cBhvr>
                                      <p:to>
                                        <p:strVal val="hidden"/>
                                      </p:to>
                                    </p:set>
                                  </p:childTnLst>
                                </p:cTn>
                              </p:par>
                              <p:par>
                                <p:cTn id="137" presetID="53" presetClass="exit" presetSubtype="32" fill="hold" grpId="0" nodeType="withEffect">
                                  <p:stCondLst>
                                    <p:cond delay="0"/>
                                  </p:stCondLst>
                                  <p:childTnLst>
                                    <p:anim calcmode="lin" valueType="num">
                                      <p:cBhvr>
                                        <p:cTn id="138" dur="500"/>
                                        <p:tgtEl>
                                          <p:spTgt spid="14"/>
                                        </p:tgtEl>
                                        <p:attrNameLst>
                                          <p:attrName>ppt_w</p:attrName>
                                        </p:attrNameLst>
                                      </p:cBhvr>
                                      <p:tavLst>
                                        <p:tav tm="0">
                                          <p:val>
                                            <p:strVal val="ppt_w"/>
                                          </p:val>
                                        </p:tav>
                                        <p:tav tm="100000">
                                          <p:val>
                                            <p:fltVal val="0"/>
                                          </p:val>
                                        </p:tav>
                                      </p:tavLst>
                                    </p:anim>
                                    <p:anim calcmode="lin" valueType="num">
                                      <p:cBhvr>
                                        <p:cTn id="139" dur="500"/>
                                        <p:tgtEl>
                                          <p:spTgt spid="14"/>
                                        </p:tgtEl>
                                        <p:attrNameLst>
                                          <p:attrName>ppt_h</p:attrName>
                                        </p:attrNameLst>
                                      </p:cBhvr>
                                      <p:tavLst>
                                        <p:tav tm="0">
                                          <p:val>
                                            <p:strVal val="ppt_h"/>
                                          </p:val>
                                        </p:tav>
                                        <p:tav tm="100000">
                                          <p:val>
                                            <p:fltVal val="0"/>
                                          </p:val>
                                        </p:tav>
                                      </p:tavLst>
                                    </p:anim>
                                    <p:animEffect transition="out" filter="fade">
                                      <p:cBhvr>
                                        <p:cTn id="140" dur="500"/>
                                        <p:tgtEl>
                                          <p:spTgt spid="14"/>
                                        </p:tgtEl>
                                      </p:cBhvr>
                                    </p:animEffect>
                                    <p:set>
                                      <p:cBhvr>
                                        <p:cTn id="1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2" restart="whenNotActive" fill="hold" evtFilter="cancelBubble" nodeType="interactiveSeq">
                <p:stCondLst>
                  <p:cond evt="onClick" delay="0">
                    <p:tgtEl>
                      <p:spTgt spid="15"/>
                    </p:tgtEl>
                  </p:cond>
                </p:stCondLst>
                <p:endSync evt="end" delay="0">
                  <p:rtn val="all"/>
                </p:endSync>
                <p:childTnLst>
                  <p:par>
                    <p:cTn id="143" fill="hold">
                      <p:stCondLst>
                        <p:cond delay="0"/>
                      </p:stCondLst>
                      <p:childTnLst>
                        <p:par>
                          <p:cTn id="144" fill="hold">
                            <p:stCondLst>
                              <p:cond delay="0"/>
                            </p:stCondLst>
                            <p:childTnLst>
                              <p:par>
                                <p:cTn id="145" presetID="22" presetClass="entr" presetSubtype="4" fill="hold" grpId="0" nodeType="click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wipe(down)">
                                      <p:cBhvr>
                                        <p:cTn id="147" dur="500"/>
                                        <p:tgtEl>
                                          <p:spTgt spid="23"/>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4" fill="hold" nodeType="clickEffect">
                                  <p:stCondLst>
                                    <p:cond delay="0"/>
                                  </p:stCondLst>
                                  <p:childTnLst>
                                    <p:set>
                                      <p:cBhvr>
                                        <p:cTn id="151" dur="1" fill="hold">
                                          <p:stCondLst>
                                            <p:cond delay="0"/>
                                          </p:stCondLst>
                                        </p:cTn>
                                        <p:tgtEl>
                                          <p:spTgt spid="29"/>
                                        </p:tgtEl>
                                        <p:attrNameLst>
                                          <p:attrName>style.visibility</p:attrName>
                                        </p:attrNameLst>
                                      </p:cBhvr>
                                      <p:to>
                                        <p:strVal val="visible"/>
                                      </p:to>
                                    </p:set>
                                    <p:animEffect transition="in" filter="wipe(down)">
                                      <p:cBhvr>
                                        <p:cTn id="152" dur="500"/>
                                        <p:tgtEl>
                                          <p:spTgt spid="29"/>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xit" presetSubtype="32" fill="hold" grpId="1" nodeType="clickEffect">
                                  <p:stCondLst>
                                    <p:cond delay="0"/>
                                  </p:stCondLst>
                                  <p:childTnLst>
                                    <p:anim calcmode="lin" valueType="num">
                                      <p:cBhvr>
                                        <p:cTn id="156" dur="500"/>
                                        <p:tgtEl>
                                          <p:spTgt spid="23"/>
                                        </p:tgtEl>
                                        <p:attrNameLst>
                                          <p:attrName>ppt_w</p:attrName>
                                        </p:attrNameLst>
                                      </p:cBhvr>
                                      <p:tavLst>
                                        <p:tav tm="0">
                                          <p:val>
                                            <p:strVal val="ppt_w"/>
                                          </p:val>
                                        </p:tav>
                                        <p:tav tm="100000">
                                          <p:val>
                                            <p:fltVal val="0"/>
                                          </p:val>
                                        </p:tav>
                                      </p:tavLst>
                                    </p:anim>
                                    <p:anim calcmode="lin" valueType="num">
                                      <p:cBhvr>
                                        <p:cTn id="157" dur="500"/>
                                        <p:tgtEl>
                                          <p:spTgt spid="23"/>
                                        </p:tgtEl>
                                        <p:attrNameLst>
                                          <p:attrName>ppt_h</p:attrName>
                                        </p:attrNameLst>
                                      </p:cBhvr>
                                      <p:tavLst>
                                        <p:tav tm="0">
                                          <p:val>
                                            <p:strVal val="ppt_h"/>
                                          </p:val>
                                        </p:tav>
                                        <p:tav tm="100000">
                                          <p:val>
                                            <p:fltVal val="0"/>
                                          </p:val>
                                        </p:tav>
                                      </p:tavLst>
                                    </p:anim>
                                    <p:animEffect transition="out" filter="fade">
                                      <p:cBhvr>
                                        <p:cTn id="158" dur="500"/>
                                        <p:tgtEl>
                                          <p:spTgt spid="23"/>
                                        </p:tgtEl>
                                      </p:cBhvr>
                                    </p:animEffect>
                                    <p:set>
                                      <p:cBhvr>
                                        <p:cTn id="159" dur="1" fill="hold">
                                          <p:stCondLst>
                                            <p:cond delay="499"/>
                                          </p:stCondLst>
                                        </p:cTn>
                                        <p:tgtEl>
                                          <p:spTgt spid="23"/>
                                        </p:tgtEl>
                                        <p:attrNameLst>
                                          <p:attrName>style.visibility</p:attrName>
                                        </p:attrNameLst>
                                      </p:cBhvr>
                                      <p:to>
                                        <p:strVal val="hidden"/>
                                      </p:to>
                                    </p:set>
                                  </p:childTnLst>
                                </p:cTn>
                              </p:par>
                              <p:par>
                                <p:cTn id="160" presetID="53" presetClass="exit" presetSubtype="32" fill="hold" nodeType="withEffect">
                                  <p:stCondLst>
                                    <p:cond delay="0"/>
                                  </p:stCondLst>
                                  <p:childTnLst>
                                    <p:anim calcmode="lin" valueType="num">
                                      <p:cBhvr>
                                        <p:cTn id="161" dur="500"/>
                                        <p:tgtEl>
                                          <p:spTgt spid="29"/>
                                        </p:tgtEl>
                                        <p:attrNameLst>
                                          <p:attrName>ppt_w</p:attrName>
                                        </p:attrNameLst>
                                      </p:cBhvr>
                                      <p:tavLst>
                                        <p:tav tm="0">
                                          <p:val>
                                            <p:strVal val="ppt_w"/>
                                          </p:val>
                                        </p:tav>
                                        <p:tav tm="100000">
                                          <p:val>
                                            <p:fltVal val="0"/>
                                          </p:val>
                                        </p:tav>
                                      </p:tavLst>
                                    </p:anim>
                                    <p:anim calcmode="lin" valueType="num">
                                      <p:cBhvr>
                                        <p:cTn id="162" dur="500"/>
                                        <p:tgtEl>
                                          <p:spTgt spid="29"/>
                                        </p:tgtEl>
                                        <p:attrNameLst>
                                          <p:attrName>ppt_h</p:attrName>
                                        </p:attrNameLst>
                                      </p:cBhvr>
                                      <p:tavLst>
                                        <p:tav tm="0">
                                          <p:val>
                                            <p:strVal val="ppt_h"/>
                                          </p:val>
                                        </p:tav>
                                        <p:tav tm="100000">
                                          <p:val>
                                            <p:fltVal val="0"/>
                                          </p:val>
                                        </p:tav>
                                      </p:tavLst>
                                    </p:anim>
                                    <p:animEffect transition="out" filter="fade">
                                      <p:cBhvr>
                                        <p:cTn id="163" dur="500"/>
                                        <p:tgtEl>
                                          <p:spTgt spid="29"/>
                                        </p:tgtEl>
                                      </p:cBhvr>
                                    </p:animEffect>
                                    <p:set>
                                      <p:cBhvr>
                                        <p:cTn id="164" dur="1" fill="hold">
                                          <p:stCondLst>
                                            <p:cond delay="499"/>
                                          </p:stCondLst>
                                        </p:cTn>
                                        <p:tgtEl>
                                          <p:spTgt spid="29"/>
                                        </p:tgtEl>
                                        <p:attrNameLst>
                                          <p:attrName>style.visibility</p:attrName>
                                        </p:attrNameLst>
                                      </p:cBhvr>
                                      <p:to>
                                        <p:strVal val="hidden"/>
                                      </p:to>
                                    </p:set>
                                  </p:childTnLst>
                                </p:cTn>
                              </p:par>
                              <p:par>
                                <p:cTn id="165" presetID="53" presetClass="exit" presetSubtype="32" fill="hold" grpId="0" nodeType="withEffect">
                                  <p:stCondLst>
                                    <p:cond delay="0"/>
                                  </p:stCondLst>
                                  <p:childTnLst>
                                    <p:anim calcmode="lin" valueType="num">
                                      <p:cBhvr>
                                        <p:cTn id="166" dur="500"/>
                                        <p:tgtEl>
                                          <p:spTgt spid="15"/>
                                        </p:tgtEl>
                                        <p:attrNameLst>
                                          <p:attrName>ppt_w</p:attrName>
                                        </p:attrNameLst>
                                      </p:cBhvr>
                                      <p:tavLst>
                                        <p:tav tm="0">
                                          <p:val>
                                            <p:strVal val="ppt_w"/>
                                          </p:val>
                                        </p:tav>
                                        <p:tav tm="100000">
                                          <p:val>
                                            <p:fltVal val="0"/>
                                          </p:val>
                                        </p:tav>
                                      </p:tavLst>
                                    </p:anim>
                                    <p:anim calcmode="lin" valueType="num">
                                      <p:cBhvr>
                                        <p:cTn id="167" dur="500"/>
                                        <p:tgtEl>
                                          <p:spTgt spid="15"/>
                                        </p:tgtEl>
                                        <p:attrNameLst>
                                          <p:attrName>ppt_h</p:attrName>
                                        </p:attrNameLst>
                                      </p:cBhvr>
                                      <p:tavLst>
                                        <p:tav tm="0">
                                          <p:val>
                                            <p:strVal val="ppt_h"/>
                                          </p:val>
                                        </p:tav>
                                        <p:tav tm="100000">
                                          <p:val>
                                            <p:fltVal val="0"/>
                                          </p:val>
                                        </p:tav>
                                      </p:tavLst>
                                    </p:anim>
                                    <p:animEffect transition="out" filter="fade">
                                      <p:cBhvr>
                                        <p:cTn id="168" dur="500"/>
                                        <p:tgtEl>
                                          <p:spTgt spid="15"/>
                                        </p:tgtEl>
                                      </p:cBhvr>
                                    </p:animEffect>
                                    <p:set>
                                      <p:cBhvr>
                                        <p:cTn id="16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animBg="1"/>
      <p:bldP spid="11" grpId="0" animBg="1"/>
      <p:bldP spid="12" grpId="0" animBg="1"/>
      <p:bldP spid="13" grpId="0" animBg="1"/>
      <p:bldP spid="14" grpId="0" animBg="1"/>
      <p:bldP spid="15" grpId="0" animBg="1"/>
      <p:bldP spid="5" grpId="0" animBg="1"/>
      <p:bldP spid="5" grpId="1" animBg="1"/>
      <p:bldP spid="33" grpId="0" animBg="1"/>
      <p:bldP spid="33" grpId="1" animBg="1"/>
      <p:bldP spid="32" grpId="0" animBg="1"/>
      <p:bldP spid="32" grpId="1" animBg="1"/>
      <p:bldP spid="31" grpId="0" animBg="1"/>
      <p:bldP spid="31" grpId="1" animBg="1"/>
      <p:bldP spid="30" grpId="0" animBg="1"/>
      <p:bldP spid="30" grpId="1" animBg="1"/>
      <p:bldP spid="23" grpId="0" animBg="1"/>
      <p:bldP spid="23"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791103" y="4621161"/>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2</a:t>
            </a:r>
            <a:endParaRPr lang="en-US" sz="9600" dirty="0">
              <a:solidFill>
                <a:srgbClr val="FFFF00"/>
              </a:solidFill>
              <a:latin typeface="#9Slide07 IcielBC Cubano Normal" panose="00000500000000000000" pitchFamily="2" charset="0"/>
            </a:endParaRPr>
          </a:p>
        </p:txBody>
      </p:sp>
      <p:sp>
        <p:nvSpPr>
          <p:cNvPr id="12" name="Rectangle 11"/>
          <p:cNvSpPr/>
          <p:nvPr/>
        </p:nvSpPr>
        <p:spPr>
          <a:xfrm>
            <a:off x="2846081" y="4619167"/>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8</a:t>
            </a:r>
            <a:endParaRPr lang="en-US" sz="9600" dirty="0">
              <a:solidFill>
                <a:srgbClr val="FFFF00"/>
              </a:solidFill>
              <a:latin typeface="#9Slide07 IcielBC Cubano Normal" panose="00000500000000000000" pitchFamily="2" charset="0"/>
            </a:endParaRPr>
          </a:p>
        </p:txBody>
      </p:sp>
      <p:sp>
        <p:nvSpPr>
          <p:cNvPr id="13" name="Rectangle 12"/>
          <p:cNvSpPr/>
          <p:nvPr/>
        </p:nvSpPr>
        <p:spPr>
          <a:xfrm>
            <a:off x="5125651" y="5414989"/>
            <a:ext cx="1464264" cy="642776"/>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dirty="0">
              <a:latin typeface="#9Slide07 IcielBC Cubano Normal" panose="00000500000000000000" pitchFamily="2" charset="0"/>
            </a:endParaRPr>
          </a:p>
        </p:txBody>
      </p:sp>
      <p:sp>
        <p:nvSpPr>
          <p:cNvPr id="14" name="Rectangle 13"/>
          <p:cNvSpPr/>
          <p:nvPr/>
        </p:nvSpPr>
        <p:spPr>
          <a:xfrm>
            <a:off x="6979604" y="4619167"/>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0</a:t>
            </a:r>
            <a:endParaRPr lang="en-US" sz="9600" dirty="0">
              <a:solidFill>
                <a:srgbClr val="FFFF00"/>
              </a:solidFill>
              <a:latin typeface="#9Slide07 IcielBC Cubano Normal" panose="00000500000000000000" pitchFamily="2" charset="0"/>
            </a:endParaRPr>
          </a:p>
        </p:txBody>
      </p:sp>
      <p:sp>
        <p:nvSpPr>
          <p:cNvPr id="15" name="Rectangle 14"/>
          <p:cNvSpPr/>
          <p:nvPr/>
        </p:nvSpPr>
        <p:spPr>
          <a:xfrm>
            <a:off x="9011695" y="4624385"/>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6</a:t>
            </a:r>
            <a:endParaRPr lang="en-US" sz="9600" dirty="0">
              <a:solidFill>
                <a:srgbClr val="FFFF00"/>
              </a:solidFill>
              <a:latin typeface="#9Slide07 IcielBC Cubano Normal" panose="00000500000000000000" pitchFamily="2" charset="0"/>
            </a:endParaRPr>
          </a:p>
        </p:txBody>
      </p:sp>
      <p:pic>
        <p:nvPicPr>
          <p:cNvPr id="108" name="Picture 107" descr="A group of people around a table&#10;&#10;Description automatically generated"/>
          <p:cNvPicPr>
            <a:picLocks noChangeAspect="1"/>
          </p:cNvPicPr>
          <p:nvPr/>
        </p:nvPicPr>
        <p:blipFill>
          <a:blip r:embed="rId1">
            <a:extLst>
              <a:ext uri="{28A0092B-C50C-407E-A947-70E740481C1C}">
                <a14:useLocalDpi xmlns:a14="http://schemas.microsoft.com/office/drawing/2010/main" val="0"/>
              </a:ext>
            </a:extLst>
          </a:blip>
          <a:srcRect l="9" r="59929" b="50000"/>
          <a:stretch>
            <a:fillRect/>
          </a:stretch>
        </p:blipFill>
        <p:spPr>
          <a:xfrm>
            <a:off x="3235963" y="11830"/>
            <a:ext cx="2221174" cy="2088368"/>
          </a:xfrm>
          <a:custGeom>
            <a:avLst/>
            <a:gdLst>
              <a:gd name="connsiteX0" fmla="*/ 0 w 2659314"/>
              <a:gd name="connsiteY0" fmla="*/ 0 h 2500312"/>
              <a:gd name="connsiteX1" fmla="*/ 2202424 w 2659314"/>
              <a:gd name="connsiteY1" fmla="*/ 0 h 2500312"/>
              <a:gd name="connsiteX2" fmla="*/ 2202424 w 2659314"/>
              <a:gd name="connsiteY2" fmla="*/ 798336 h 2500312"/>
              <a:gd name="connsiteX3" fmla="*/ 2207030 w 2659314"/>
              <a:gd name="connsiteY3" fmla="*/ 797872 h 2500312"/>
              <a:gd name="connsiteX4" fmla="*/ 2659314 w 2659314"/>
              <a:gd name="connsiteY4" fmla="*/ 1250156 h 2500312"/>
              <a:gd name="connsiteX5" fmla="*/ 2207030 w 2659314"/>
              <a:gd name="connsiteY5" fmla="*/ 1702440 h 2500312"/>
              <a:gd name="connsiteX6" fmla="*/ 2202424 w 2659314"/>
              <a:gd name="connsiteY6" fmla="*/ 1701976 h 2500312"/>
              <a:gd name="connsiteX7" fmla="*/ 2202424 w 2659314"/>
              <a:gd name="connsiteY7" fmla="*/ 2500312 h 2500312"/>
              <a:gd name="connsiteX8" fmla="*/ 1553496 w 2659314"/>
              <a:gd name="connsiteY8" fmla="*/ 2500312 h 2500312"/>
              <a:gd name="connsiteX9" fmla="*/ 1101212 w 2659314"/>
              <a:gd name="connsiteY9" fmla="*/ 2048028 h 2500312"/>
              <a:gd name="connsiteX10" fmla="*/ 648928 w 2659314"/>
              <a:gd name="connsiteY10" fmla="*/ 2500312 h 2500312"/>
              <a:gd name="connsiteX11" fmla="*/ 0 w 2659314"/>
              <a:gd name="connsiteY11" fmla="*/ 2500312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9314" h="2500312">
                <a:moveTo>
                  <a:pt x="0" y="0"/>
                </a:moveTo>
                <a:lnTo>
                  <a:pt x="2202424" y="0"/>
                </a:lnTo>
                <a:lnTo>
                  <a:pt x="2202424" y="798336"/>
                </a:lnTo>
                <a:lnTo>
                  <a:pt x="2207030" y="797872"/>
                </a:lnTo>
                <a:cubicBezTo>
                  <a:pt x="2456820" y="797872"/>
                  <a:pt x="2659314" y="1000366"/>
                  <a:pt x="2659314" y="1250156"/>
                </a:cubicBezTo>
                <a:cubicBezTo>
                  <a:pt x="2659314" y="1499946"/>
                  <a:pt x="2456820" y="1702440"/>
                  <a:pt x="2207030" y="1702440"/>
                </a:cubicBezTo>
                <a:lnTo>
                  <a:pt x="2202424" y="1701976"/>
                </a:lnTo>
                <a:lnTo>
                  <a:pt x="2202424" y="2500312"/>
                </a:lnTo>
                <a:lnTo>
                  <a:pt x="1553496" y="2500312"/>
                </a:lnTo>
                <a:cubicBezTo>
                  <a:pt x="1553496" y="2250522"/>
                  <a:pt x="1351002" y="2048028"/>
                  <a:pt x="1101212" y="2048028"/>
                </a:cubicBezTo>
                <a:cubicBezTo>
                  <a:pt x="851422" y="2048028"/>
                  <a:pt x="648928" y="2250522"/>
                  <a:pt x="648928" y="2500312"/>
                </a:cubicBezTo>
                <a:lnTo>
                  <a:pt x="0" y="2500312"/>
                </a:lnTo>
                <a:close/>
              </a:path>
            </a:pathLst>
          </a:custGeom>
          <a:ln w="19050">
            <a:solidFill>
              <a:schemeClr val="accent6">
                <a:lumMod val="50000"/>
              </a:schemeClr>
            </a:solidFill>
          </a:ln>
        </p:spPr>
      </p:pic>
      <p:pic>
        <p:nvPicPr>
          <p:cNvPr id="109" name="Picture 108" descr="A group of people around a table&#10;&#10;Description automatically generated"/>
          <p:cNvPicPr>
            <a:picLocks noChangeAspect="1"/>
          </p:cNvPicPr>
          <p:nvPr/>
        </p:nvPicPr>
        <p:blipFill>
          <a:blip r:embed="rId1">
            <a:extLst>
              <a:ext uri="{28A0092B-C50C-407E-A947-70E740481C1C}">
                <a14:useLocalDpi xmlns:a14="http://schemas.microsoft.com/office/drawing/2010/main" val="0"/>
              </a:ext>
            </a:extLst>
          </a:blip>
          <a:srcRect l="59850" t="50000" r="157"/>
          <a:stretch>
            <a:fillRect/>
          </a:stretch>
        </p:blipFill>
        <p:spPr>
          <a:xfrm>
            <a:off x="6546406" y="2120628"/>
            <a:ext cx="2217326" cy="2088368"/>
          </a:xfrm>
          <a:custGeom>
            <a:avLst/>
            <a:gdLst>
              <a:gd name="connsiteX0" fmla="*/ 452284 w 2654708"/>
              <a:gd name="connsiteY0" fmla="*/ 0 h 2500312"/>
              <a:gd name="connsiteX1" fmla="*/ 1081551 w 2654708"/>
              <a:gd name="connsiteY1" fmla="*/ 0 h 2500312"/>
              <a:gd name="connsiteX2" fmla="*/ 1090740 w 2654708"/>
              <a:gd name="connsiteY2" fmla="*/ 91150 h 2500312"/>
              <a:gd name="connsiteX3" fmla="*/ 1533835 w 2654708"/>
              <a:gd name="connsiteY3" fmla="*/ 452283 h 2500312"/>
              <a:gd name="connsiteX4" fmla="*/ 1976930 w 2654708"/>
              <a:gd name="connsiteY4" fmla="*/ 91150 h 2500312"/>
              <a:gd name="connsiteX5" fmla="*/ 1986119 w 2654708"/>
              <a:gd name="connsiteY5" fmla="*/ 0 h 2500312"/>
              <a:gd name="connsiteX6" fmla="*/ 2654708 w 2654708"/>
              <a:gd name="connsiteY6" fmla="*/ 0 h 2500312"/>
              <a:gd name="connsiteX7" fmla="*/ 2654708 w 2654708"/>
              <a:gd name="connsiteY7" fmla="*/ 2500312 h 2500312"/>
              <a:gd name="connsiteX8" fmla="*/ 452284 w 2654708"/>
              <a:gd name="connsiteY8" fmla="*/ 2500312 h 2500312"/>
              <a:gd name="connsiteX9" fmla="*/ 452284 w 2654708"/>
              <a:gd name="connsiteY9" fmla="*/ 1649091 h 2500312"/>
              <a:gd name="connsiteX10" fmla="*/ 0 w 2654708"/>
              <a:gd name="connsiteY10" fmla="*/ 1196807 h 2500312"/>
              <a:gd name="connsiteX11" fmla="*/ 452284 w 2654708"/>
              <a:gd name="connsiteY11" fmla="*/ 744523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4708" h="2500312">
                <a:moveTo>
                  <a:pt x="452284" y="0"/>
                </a:moveTo>
                <a:lnTo>
                  <a:pt x="1081551" y="0"/>
                </a:lnTo>
                <a:lnTo>
                  <a:pt x="1090740" y="91150"/>
                </a:lnTo>
                <a:cubicBezTo>
                  <a:pt x="1132914" y="297249"/>
                  <a:pt x="1315269" y="452283"/>
                  <a:pt x="1533835" y="452283"/>
                </a:cubicBezTo>
                <a:cubicBezTo>
                  <a:pt x="1752401" y="452283"/>
                  <a:pt x="1934757" y="297249"/>
                  <a:pt x="1976930" y="91150"/>
                </a:cubicBezTo>
                <a:lnTo>
                  <a:pt x="1986119" y="0"/>
                </a:lnTo>
                <a:lnTo>
                  <a:pt x="2654708" y="0"/>
                </a:lnTo>
                <a:lnTo>
                  <a:pt x="2654708" y="2500312"/>
                </a:lnTo>
                <a:lnTo>
                  <a:pt x="452284" y="2500312"/>
                </a:lnTo>
                <a:lnTo>
                  <a:pt x="452284" y="1649091"/>
                </a:lnTo>
                <a:cubicBezTo>
                  <a:pt x="202494" y="1649091"/>
                  <a:pt x="0" y="1446597"/>
                  <a:pt x="0" y="1196807"/>
                </a:cubicBezTo>
                <a:cubicBezTo>
                  <a:pt x="0" y="947017"/>
                  <a:pt x="202494" y="744523"/>
                  <a:pt x="452284" y="744523"/>
                </a:cubicBezTo>
                <a:close/>
              </a:path>
            </a:pathLst>
          </a:custGeom>
          <a:ln w="19050">
            <a:solidFill>
              <a:schemeClr val="accent6">
                <a:lumMod val="50000"/>
              </a:schemeClr>
            </a:solidFill>
          </a:ln>
        </p:spPr>
      </p:pic>
      <p:pic>
        <p:nvPicPr>
          <p:cNvPr id="110" name="Picture 109" descr="A group of people around a table&#10;&#10;Description automatically generated"/>
          <p:cNvPicPr>
            <a:picLocks noChangeAspect="1"/>
          </p:cNvPicPr>
          <p:nvPr/>
        </p:nvPicPr>
        <p:blipFill>
          <a:blip r:embed="rId1">
            <a:extLst>
              <a:ext uri="{28A0092B-C50C-407E-A947-70E740481C1C}">
                <a14:useLocalDpi xmlns:a14="http://schemas.microsoft.com/office/drawing/2010/main" val="0"/>
              </a:ext>
            </a:extLst>
          </a:blip>
          <a:srcRect l="33184" r="26444" b="40955"/>
          <a:stretch>
            <a:fillRect/>
          </a:stretch>
        </p:blipFill>
        <p:spPr>
          <a:xfrm>
            <a:off x="5084612" y="11830"/>
            <a:ext cx="2238380" cy="2466136"/>
          </a:xfrm>
          <a:custGeom>
            <a:avLst/>
            <a:gdLst>
              <a:gd name="connsiteX0" fmla="*/ 0 w 2679914"/>
              <a:gd name="connsiteY0" fmla="*/ 0 h 2952596"/>
              <a:gd name="connsiteX1" fmla="*/ 2210792 w 2679914"/>
              <a:gd name="connsiteY1" fmla="*/ 0 h 2952596"/>
              <a:gd name="connsiteX2" fmla="*/ 2210792 w 2679914"/>
              <a:gd name="connsiteY2" fmla="*/ 799390 h 2952596"/>
              <a:gd name="connsiteX3" fmla="*/ 2225912 w 2679914"/>
              <a:gd name="connsiteY3" fmla="*/ 797872 h 2952596"/>
              <a:gd name="connsiteX4" fmla="*/ 2679914 w 2679914"/>
              <a:gd name="connsiteY4" fmla="*/ 1250156 h 2952596"/>
              <a:gd name="connsiteX5" fmla="*/ 2225912 w 2679914"/>
              <a:gd name="connsiteY5" fmla="*/ 1702440 h 2952596"/>
              <a:gd name="connsiteX6" fmla="*/ 2210792 w 2679914"/>
              <a:gd name="connsiteY6" fmla="*/ 1700922 h 2952596"/>
              <a:gd name="connsiteX7" fmla="*/ 2210792 w 2679914"/>
              <a:gd name="connsiteY7" fmla="*/ 2500312 h 2952596"/>
              <a:gd name="connsiteX8" fmla="*/ 1549532 w 2679914"/>
              <a:gd name="connsiteY8" fmla="*/ 2500312 h 2952596"/>
              <a:gd name="connsiteX9" fmla="*/ 1095530 w 2679914"/>
              <a:gd name="connsiteY9" fmla="*/ 2952596 h 2952596"/>
              <a:gd name="connsiteX10" fmla="*/ 641528 w 2679914"/>
              <a:gd name="connsiteY10" fmla="*/ 2500312 h 2952596"/>
              <a:gd name="connsiteX11" fmla="*/ 0 w 2679914"/>
              <a:gd name="connsiteY11" fmla="*/ 2500312 h 2952596"/>
              <a:gd name="connsiteX12" fmla="*/ 0 w 2679914"/>
              <a:gd name="connsiteY12" fmla="*/ 1701913 h 2952596"/>
              <a:gd name="connsiteX13" fmla="*/ 86252 w 2679914"/>
              <a:gd name="connsiteY13" fmla="*/ 1693251 h 2952596"/>
              <a:gd name="connsiteX14" fmla="*/ 448757 w 2679914"/>
              <a:gd name="connsiteY14" fmla="*/ 1250156 h 2952596"/>
              <a:gd name="connsiteX15" fmla="*/ 86252 w 2679914"/>
              <a:gd name="connsiteY15" fmla="*/ 807061 h 2952596"/>
              <a:gd name="connsiteX16" fmla="*/ 0 w 2679914"/>
              <a:gd name="connsiteY16" fmla="*/ 798399 h 29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9914" h="2952596">
                <a:moveTo>
                  <a:pt x="0" y="0"/>
                </a:moveTo>
                <a:lnTo>
                  <a:pt x="2210792" y="0"/>
                </a:lnTo>
                <a:lnTo>
                  <a:pt x="2210792" y="799390"/>
                </a:lnTo>
                <a:lnTo>
                  <a:pt x="2225912" y="797872"/>
                </a:lnTo>
                <a:cubicBezTo>
                  <a:pt x="2476651" y="797872"/>
                  <a:pt x="2679914" y="1000366"/>
                  <a:pt x="2679914" y="1250156"/>
                </a:cubicBezTo>
                <a:cubicBezTo>
                  <a:pt x="2679914" y="1499946"/>
                  <a:pt x="2476651" y="1702440"/>
                  <a:pt x="2225912" y="1702440"/>
                </a:cubicBezTo>
                <a:lnTo>
                  <a:pt x="2210792" y="1700922"/>
                </a:lnTo>
                <a:lnTo>
                  <a:pt x="2210792" y="2500312"/>
                </a:lnTo>
                <a:lnTo>
                  <a:pt x="1549532" y="2500312"/>
                </a:lnTo>
                <a:cubicBezTo>
                  <a:pt x="1549532" y="2750102"/>
                  <a:pt x="1346269" y="2952596"/>
                  <a:pt x="1095530" y="2952596"/>
                </a:cubicBezTo>
                <a:cubicBezTo>
                  <a:pt x="844791" y="2952596"/>
                  <a:pt x="641528" y="2750102"/>
                  <a:pt x="641528" y="2500312"/>
                </a:cubicBezTo>
                <a:lnTo>
                  <a:pt x="0" y="2500312"/>
                </a:lnTo>
                <a:lnTo>
                  <a:pt x="0" y="1701913"/>
                </a:lnTo>
                <a:lnTo>
                  <a:pt x="86252" y="1693251"/>
                </a:lnTo>
                <a:cubicBezTo>
                  <a:pt x="293134" y="1651078"/>
                  <a:pt x="448757" y="1468722"/>
                  <a:pt x="448757" y="1250156"/>
                </a:cubicBezTo>
                <a:cubicBezTo>
                  <a:pt x="448757" y="1031590"/>
                  <a:pt x="293134" y="849235"/>
                  <a:pt x="86252" y="807061"/>
                </a:cubicBezTo>
                <a:lnTo>
                  <a:pt x="0" y="798399"/>
                </a:lnTo>
                <a:close/>
              </a:path>
            </a:pathLst>
          </a:custGeom>
          <a:ln w="19050">
            <a:solidFill>
              <a:schemeClr val="accent6">
                <a:lumMod val="50000"/>
              </a:schemeClr>
            </a:solidFill>
          </a:ln>
        </p:spPr>
      </p:pic>
      <p:pic>
        <p:nvPicPr>
          <p:cNvPr id="111" name="Picture 110" descr="A group of people around a table&#10;&#10;Description automatically generated"/>
          <p:cNvPicPr>
            <a:picLocks noChangeAspect="1"/>
          </p:cNvPicPr>
          <p:nvPr/>
        </p:nvPicPr>
        <p:blipFill>
          <a:blip r:embed="rId1">
            <a:extLst>
              <a:ext uri="{28A0092B-C50C-407E-A947-70E740481C1C}">
                <a14:useLocalDpi xmlns:a14="http://schemas.microsoft.com/office/drawing/2010/main" val="0"/>
              </a:ext>
            </a:extLst>
          </a:blip>
          <a:srcRect l="66664" r="157" b="40955"/>
          <a:stretch>
            <a:fillRect/>
          </a:stretch>
        </p:blipFill>
        <p:spPr>
          <a:xfrm>
            <a:off x="6924172" y="11830"/>
            <a:ext cx="1839560" cy="2466134"/>
          </a:xfrm>
          <a:custGeom>
            <a:avLst/>
            <a:gdLst>
              <a:gd name="connsiteX0" fmla="*/ 0 w 2202424"/>
              <a:gd name="connsiteY0" fmla="*/ 0 h 2952596"/>
              <a:gd name="connsiteX1" fmla="*/ 2202424 w 2202424"/>
              <a:gd name="connsiteY1" fmla="*/ 0 h 2952596"/>
              <a:gd name="connsiteX2" fmla="*/ 2202424 w 2202424"/>
              <a:gd name="connsiteY2" fmla="*/ 2500312 h 2952596"/>
              <a:gd name="connsiteX3" fmla="*/ 1533835 w 2202424"/>
              <a:gd name="connsiteY3" fmla="*/ 2500312 h 2952596"/>
              <a:gd name="connsiteX4" fmla="*/ 1081551 w 2202424"/>
              <a:gd name="connsiteY4" fmla="*/ 2952596 h 2952596"/>
              <a:gd name="connsiteX5" fmla="*/ 629267 w 2202424"/>
              <a:gd name="connsiteY5" fmla="*/ 2500312 h 2952596"/>
              <a:gd name="connsiteX6" fmla="*/ 0 w 2202424"/>
              <a:gd name="connsiteY6" fmla="*/ 2500312 h 2952596"/>
              <a:gd name="connsiteX7" fmla="*/ 0 w 2202424"/>
              <a:gd name="connsiteY7" fmla="*/ 1701913 h 2952596"/>
              <a:gd name="connsiteX8" fmla="*/ 5230 w 2202424"/>
              <a:gd name="connsiteY8" fmla="*/ 1702440 h 2952596"/>
              <a:gd name="connsiteX9" fmla="*/ 457514 w 2202424"/>
              <a:gd name="connsiteY9" fmla="*/ 1250156 h 2952596"/>
              <a:gd name="connsiteX10" fmla="*/ 5230 w 2202424"/>
              <a:gd name="connsiteY10" fmla="*/ 797872 h 2952596"/>
              <a:gd name="connsiteX11" fmla="*/ 0 w 2202424"/>
              <a:gd name="connsiteY11" fmla="*/ 798399 h 29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2424" h="2952596">
                <a:moveTo>
                  <a:pt x="0" y="0"/>
                </a:moveTo>
                <a:lnTo>
                  <a:pt x="2202424" y="0"/>
                </a:lnTo>
                <a:lnTo>
                  <a:pt x="2202424" y="2500312"/>
                </a:lnTo>
                <a:lnTo>
                  <a:pt x="1533835" y="2500312"/>
                </a:lnTo>
                <a:cubicBezTo>
                  <a:pt x="1533835" y="2750102"/>
                  <a:pt x="1331341" y="2952596"/>
                  <a:pt x="1081551" y="2952596"/>
                </a:cubicBezTo>
                <a:cubicBezTo>
                  <a:pt x="831761" y="2952596"/>
                  <a:pt x="629267" y="2750102"/>
                  <a:pt x="629267" y="2500312"/>
                </a:cubicBezTo>
                <a:lnTo>
                  <a:pt x="0" y="2500312"/>
                </a:lnTo>
                <a:lnTo>
                  <a:pt x="0" y="1701913"/>
                </a:lnTo>
                <a:lnTo>
                  <a:pt x="5230" y="1702440"/>
                </a:lnTo>
                <a:cubicBezTo>
                  <a:pt x="255020" y="1702440"/>
                  <a:pt x="457514" y="1499946"/>
                  <a:pt x="457514" y="1250156"/>
                </a:cubicBezTo>
                <a:cubicBezTo>
                  <a:pt x="457514" y="1000366"/>
                  <a:pt x="255020" y="797872"/>
                  <a:pt x="5230" y="797872"/>
                </a:cubicBezTo>
                <a:lnTo>
                  <a:pt x="0" y="798399"/>
                </a:lnTo>
                <a:close/>
              </a:path>
            </a:pathLst>
          </a:custGeom>
          <a:ln w="19050">
            <a:solidFill>
              <a:schemeClr val="accent6">
                <a:lumMod val="50000"/>
              </a:schemeClr>
            </a:solidFill>
          </a:ln>
        </p:spPr>
      </p:pic>
      <p:pic>
        <p:nvPicPr>
          <p:cNvPr id="112" name="Picture 111" descr="A group of people around a table&#10;&#10;Description automatically generated"/>
          <p:cNvPicPr>
            <a:picLocks noChangeAspect="1"/>
          </p:cNvPicPr>
          <p:nvPr/>
        </p:nvPicPr>
        <p:blipFill>
          <a:blip r:embed="rId1">
            <a:extLst>
              <a:ext uri="{28A0092B-C50C-407E-A947-70E740481C1C}">
                <a14:useLocalDpi xmlns:a14="http://schemas.microsoft.com/office/drawing/2010/main" val="0"/>
              </a:ext>
            </a:extLst>
          </a:blip>
          <a:srcRect l="9" t="40955" r="66812"/>
          <a:stretch>
            <a:fillRect/>
          </a:stretch>
        </p:blipFill>
        <p:spPr>
          <a:xfrm>
            <a:off x="3229031" y="1742860"/>
            <a:ext cx="1839560" cy="2466136"/>
          </a:xfrm>
          <a:custGeom>
            <a:avLst/>
            <a:gdLst>
              <a:gd name="connsiteX0" fmla="*/ 1101212 w 2202424"/>
              <a:gd name="connsiteY0" fmla="*/ 0 h 2952597"/>
              <a:gd name="connsiteX1" fmla="*/ 1553496 w 2202424"/>
              <a:gd name="connsiteY1" fmla="*/ 452284 h 2952597"/>
              <a:gd name="connsiteX2" fmla="*/ 1553496 w 2202424"/>
              <a:gd name="connsiteY2" fmla="*/ 452285 h 2952597"/>
              <a:gd name="connsiteX3" fmla="*/ 2202424 w 2202424"/>
              <a:gd name="connsiteY3" fmla="*/ 452285 h 2952597"/>
              <a:gd name="connsiteX4" fmla="*/ 2202424 w 2202424"/>
              <a:gd name="connsiteY4" fmla="*/ 1197397 h 2952597"/>
              <a:gd name="connsiteX5" fmla="*/ 2196583 w 2202424"/>
              <a:gd name="connsiteY5" fmla="*/ 1196808 h 2952597"/>
              <a:gd name="connsiteX6" fmla="*/ 1744299 w 2202424"/>
              <a:gd name="connsiteY6" fmla="*/ 1649092 h 2952597"/>
              <a:gd name="connsiteX7" fmla="*/ 2196583 w 2202424"/>
              <a:gd name="connsiteY7" fmla="*/ 2101376 h 2952597"/>
              <a:gd name="connsiteX8" fmla="*/ 2202424 w 2202424"/>
              <a:gd name="connsiteY8" fmla="*/ 2100787 h 2952597"/>
              <a:gd name="connsiteX9" fmla="*/ 2202424 w 2202424"/>
              <a:gd name="connsiteY9" fmla="*/ 2952597 h 2952597"/>
              <a:gd name="connsiteX10" fmla="*/ 0 w 2202424"/>
              <a:gd name="connsiteY10" fmla="*/ 2952597 h 2952597"/>
              <a:gd name="connsiteX11" fmla="*/ 0 w 2202424"/>
              <a:gd name="connsiteY11" fmla="*/ 452285 h 2952597"/>
              <a:gd name="connsiteX12" fmla="*/ 648928 w 2202424"/>
              <a:gd name="connsiteY12" fmla="*/ 452285 h 2952597"/>
              <a:gd name="connsiteX13" fmla="*/ 648928 w 2202424"/>
              <a:gd name="connsiteY13" fmla="*/ 452284 h 2952597"/>
              <a:gd name="connsiteX14" fmla="*/ 1101212 w 2202424"/>
              <a:gd name="connsiteY14" fmla="*/ 0 h 295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2424" h="2952597">
                <a:moveTo>
                  <a:pt x="1101212" y="0"/>
                </a:moveTo>
                <a:cubicBezTo>
                  <a:pt x="1351002" y="0"/>
                  <a:pt x="1553496" y="202494"/>
                  <a:pt x="1553496" y="452284"/>
                </a:cubicBezTo>
                <a:lnTo>
                  <a:pt x="1553496" y="452285"/>
                </a:lnTo>
                <a:lnTo>
                  <a:pt x="2202424" y="452285"/>
                </a:lnTo>
                <a:lnTo>
                  <a:pt x="2202424" y="1197397"/>
                </a:lnTo>
                <a:lnTo>
                  <a:pt x="2196583" y="1196808"/>
                </a:lnTo>
                <a:cubicBezTo>
                  <a:pt x="1946793" y="1196808"/>
                  <a:pt x="1744299" y="1399302"/>
                  <a:pt x="1744299" y="1649092"/>
                </a:cubicBezTo>
                <a:cubicBezTo>
                  <a:pt x="1744299" y="1898882"/>
                  <a:pt x="1946793" y="2101376"/>
                  <a:pt x="2196583" y="2101376"/>
                </a:cubicBezTo>
                <a:lnTo>
                  <a:pt x="2202424" y="2100787"/>
                </a:lnTo>
                <a:lnTo>
                  <a:pt x="2202424" y="2952597"/>
                </a:lnTo>
                <a:lnTo>
                  <a:pt x="0" y="2952597"/>
                </a:lnTo>
                <a:lnTo>
                  <a:pt x="0" y="452285"/>
                </a:lnTo>
                <a:lnTo>
                  <a:pt x="648928" y="452285"/>
                </a:lnTo>
                <a:lnTo>
                  <a:pt x="648928" y="452284"/>
                </a:lnTo>
                <a:cubicBezTo>
                  <a:pt x="648928" y="202494"/>
                  <a:pt x="851422" y="0"/>
                  <a:pt x="1101212" y="0"/>
                </a:cubicBezTo>
                <a:close/>
              </a:path>
            </a:pathLst>
          </a:custGeom>
          <a:ln w="19050">
            <a:solidFill>
              <a:schemeClr val="accent6">
                <a:lumMod val="50000"/>
              </a:schemeClr>
            </a:solidFill>
          </a:ln>
        </p:spPr>
      </p:pic>
      <p:pic>
        <p:nvPicPr>
          <p:cNvPr id="113" name="Picture 112" descr="A group of people around a table&#10;&#10;Description automatically generated"/>
          <p:cNvPicPr>
            <a:picLocks noChangeAspect="1"/>
          </p:cNvPicPr>
          <p:nvPr/>
        </p:nvPicPr>
        <p:blipFill>
          <a:blip r:embed="rId1">
            <a:extLst>
              <a:ext uri="{28A0092B-C50C-407E-A947-70E740481C1C}">
                <a14:useLocalDpi xmlns:a14="http://schemas.microsoft.com/office/drawing/2010/main" val="0"/>
              </a:ext>
            </a:extLst>
          </a:blip>
          <a:srcRect l="26287" t="50000" r="33485"/>
          <a:stretch>
            <a:fillRect/>
          </a:stretch>
        </p:blipFill>
        <p:spPr>
          <a:xfrm>
            <a:off x="4676992" y="2120628"/>
            <a:ext cx="2230416" cy="2088368"/>
          </a:xfrm>
          <a:custGeom>
            <a:avLst/>
            <a:gdLst>
              <a:gd name="connsiteX0" fmla="*/ 467957 w 2670381"/>
              <a:gd name="connsiteY0" fmla="*/ 0 h 2500312"/>
              <a:gd name="connsiteX1" fmla="*/ 1107056 w 2670381"/>
              <a:gd name="connsiteY1" fmla="*/ 0 h 2500312"/>
              <a:gd name="connsiteX2" fmla="*/ 1116245 w 2670381"/>
              <a:gd name="connsiteY2" fmla="*/ 91150 h 2500312"/>
              <a:gd name="connsiteX3" fmla="*/ 1559340 w 2670381"/>
              <a:gd name="connsiteY3" fmla="*/ 452283 h 2500312"/>
              <a:gd name="connsiteX4" fmla="*/ 2002435 w 2670381"/>
              <a:gd name="connsiteY4" fmla="*/ 91150 h 2500312"/>
              <a:gd name="connsiteX5" fmla="*/ 2011624 w 2670381"/>
              <a:gd name="connsiteY5" fmla="*/ 0 h 2500312"/>
              <a:gd name="connsiteX6" fmla="*/ 2670381 w 2670381"/>
              <a:gd name="connsiteY6" fmla="*/ 0 h 2500312"/>
              <a:gd name="connsiteX7" fmla="*/ 2670381 w 2670381"/>
              <a:gd name="connsiteY7" fmla="*/ 745514 h 2500312"/>
              <a:gd name="connsiteX8" fmla="*/ 2589062 w 2670381"/>
              <a:gd name="connsiteY8" fmla="*/ 753712 h 2500312"/>
              <a:gd name="connsiteX9" fmla="*/ 2227929 w 2670381"/>
              <a:gd name="connsiteY9" fmla="*/ 1196807 h 2500312"/>
              <a:gd name="connsiteX10" fmla="*/ 2589062 w 2670381"/>
              <a:gd name="connsiteY10" fmla="*/ 1639902 h 2500312"/>
              <a:gd name="connsiteX11" fmla="*/ 2670381 w 2670381"/>
              <a:gd name="connsiteY11" fmla="*/ 1648100 h 2500312"/>
              <a:gd name="connsiteX12" fmla="*/ 2670381 w 2670381"/>
              <a:gd name="connsiteY12" fmla="*/ 2500312 h 2500312"/>
              <a:gd name="connsiteX13" fmla="*/ 467957 w 2670381"/>
              <a:gd name="connsiteY13" fmla="*/ 2500312 h 2500312"/>
              <a:gd name="connsiteX14" fmla="*/ 467957 w 2670381"/>
              <a:gd name="connsiteY14" fmla="*/ 1647511 h 2500312"/>
              <a:gd name="connsiteX15" fmla="*/ 452284 w 2670381"/>
              <a:gd name="connsiteY15" fmla="*/ 1649091 h 2500312"/>
              <a:gd name="connsiteX16" fmla="*/ 0 w 2670381"/>
              <a:gd name="connsiteY16" fmla="*/ 1196807 h 2500312"/>
              <a:gd name="connsiteX17" fmla="*/ 452284 w 2670381"/>
              <a:gd name="connsiteY17" fmla="*/ 744523 h 2500312"/>
              <a:gd name="connsiteX18" fmla="*/ 467957 w 2670381"/>
              <a:gd name="connsiteY18" fmla="*/ 746103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0381" h="2500312">
                <a:moveTo>
                  <a:pt x="467957" y="0"/>
                </a:moveTo>
                <a:lnTo>
                  <a:pt x="1107056" y="0"/>
                </a:lnTo>
                <a:lnTo>
                  <a:pt x="1116245" y="91150"/>
                </a:lnTo>
                <a:cubicBezTo>
                  <a:pt x="1158419" y="297249"/>
                  <a:pt x="1340774" y="452283"/>
                  <a:pt x="1559340" y="452283"/>
                </a:cubicBezTo>
                <a:cubicBezTo>
                  <a:pt x="1777907" y="452283"/>
                  <a:pt x="1960262" y="297249"/>
                  <a:pt x="2002435" y="91150"/>
                </a:cubicBezTo>
                <a:lnTo>
                  <a:pt x="2011624" y="0"/>
                </a:lnTo>
                <a:lnTo>
                  <a:pt x="2670381" y="0"/>
                </a:lnTo>
                <a:lnTo>
                  <a:pt x="2670381" y="745514"/>
                </a:lnTo>
                <a:lnTo>
                  <a:pt x="2589062" y="753712"/>
                </a:lnTo>
                <a:cubicBezTo>
                  <a:pt x="2382964" y="795886"/>
                  <a:pt x="2227929" y="978241"/>
                  <a:pt x="2227929" y="1196807"/>
                </a:cubicBezTo>
                <a:cubicBezTo>
                  <a:pt x="2227929" y="1415374"/>
                  <a:pt x="2382964" y="1597729"/>
                  <a:pt x="2589062" y="1639902"/>
                </a:cubicBezTo>
                <a:lnTo>
                  <a:pt x="2670381" y="1648100"/>
                </a:lnTo>
                <a:lnTo>
                  <a:pt x="2670381" y="2500312"/>
                </a:lnTo>
                <a:lnTo>
                  <a:pt x="467957" y="2500312"/>
                </a:lnTo>
                <a:lnTo>
                  <a:pt x="467957" y="1647511"/>
                </a:lnTo>
                <a:lnTo>
                  <a:pt x="452284" y="1649091"/>
                </a:lnTo>
                <a:cubicBezTo>
                  <a:pt x="202494" y="1649091"/>
                  <a:pt x="0" y="1446597"/>
                  <a:pt x="0" y="1196807"/>
                </a:cubicBezTo>
                <a:cubicBezTo>
                  <a:pt x="0" y="947017"/>
                  <a:pt x="202494" y="744523"/>
                  <a:pt x="452284" y="744523"/>
                </a:cubicBezTo>
                <a:lnTo>
                  <a:pt x="467957" y="746103"/>
                </a:lnTo>
                <a:close/>
              </a:path>
            </a:pathLst>
          </a:custGeom>
          <a:ln w="19050">
            <a:solidFill>
              <a:schemeClr val="accent6">
                <a:lumMod val="50000"/>
              </a:schemeClr>
            </a:solidFill>
          </a:ln>
        </p:spPr>
      </p:pic>
      <p:sp>
        <p:nvSpPr>
          <p:cNvPr id="16" name="TextBox 15"/>
          <p:cNvSpPr txBox="1"/>
          <p:nvPr/>
        </p:nvSpPr>
        <p:spPr>
          <a:xfrm>
            <a:off x="794521" y="1539260"/>
            <a:ext cx="5396133" cy="2589509"/>
          </a:xfrm>
          <a:prstGeom prst="rect">
            <a:avLst/>
          </a:prstGeom>
          <a:noFill/>
        </p:spPr>
        <p:txBody>
          <a:bodyPr wrap="square" rtlCol="0">
            <a:prstTxWarp prst="textArchUp">
              <a:avLst>
                <a:gd name="adj" fmla="val 10657885"/>
              </a:avLst>
            </a:prstTxWarp>
            <a:spAutoFit/>
          </a:bodyPr>
          <a:lstStyle/>
          <a:p>
            <a:r>
              <a:rPr lang="en-US" sz="9600" dirty="0">
                <a:solidFill>
                  <a:srgbClr val="FF0000"/>
                </a:solidFill>
                <a:latin typeface="#9Slide06 IcielBC Seinna Grace" panose="02000504000000020004" pitchFamily="2" charset="0"/>
              </a:rPr>
              <a:t>Game</a:t>
            </a:r>
            <a:endParaRPr lang="en-US" sz="9600" dirty="0">
              <a:solidFill>
                <a:srgbClr val="FF0000"/>
              </a:solidFill>
              <a:latin typeface="#9Slide06 IcielBC Seinna Grace" panose="02000504000000020004" pitchFamily="2" charset="0"/>
            </a:endParaRPr>
          </a:p>
        </p:txBody>
      </p:sp>
      <p:sp>
        <p:nvSpPr>
          <p:cNvPr id="17" name="TextBox 16"/>
          <p:cNvSpPr txBox="1"/>
          <p:nvPr/>
        </p:nvSpPr>
        <p:spPr>
          <a:xfrm rot="2838181">
            <a:off x="8537019" y="2020665"/>
            <a:ext cx="3711307" cy="3046988"/>
          </a:xfrm>
          <a:prstGeom prst="rect">
            <a:avLst/>
          </a:prstGeom>
          <a:noFill/>
        </p:spPr>
        <p:txBody>
          <a:bodyPr wrap="square" rtlCol="0">
            <a:prstTxWarp prst="textArchUp">
              <a:avLst/>
            </a:prstTxWarp>
            <a:spAutoFit/>
          </a:bodyPr>
          <a:lstStyle/>
          <a:p>
            <a:r>
              <a:rPr lang="en-US" sz="8000" dirty="0" err="1">
                <a:solidFill>
                  <a:srgbClr val="FF0000"/>
                </a:solidFill>
                <a:latin typeface="#9Slide05 Great Vibes" panose="02000507080000020002" pitchFamily="2" charset="0"/>
              </a:rPr>
              <a:t>Ghép</a:t>
            </a:r>
            <a:r>
              <a:rPr lang="en-US" sz="8000" dirty="0">
                <a:solidFill>
                  <a:srgbClr val="FF0000"/>
                </a:solidFill>
                <a:latin typeface="#9Slide05 Great Vibes" panose="02000507080000020002" pitchFamily="2" charset="0"/>
              </a:rPr>
              <a:t> </a:t>
            </a:r>
            <a:r>
              <a:rPr lang="en-US" sz="8000" dirty="0" err="1">
                <a:solidFill>
                  <a:srgbClr val="FF0000"/>
                </a:solidFill>
                <a:latin typeface="#9Slide05 Great Vibes" panose="02000507080000020002" pitchFamily="2" charset="0"/>
              </a:rPr>
              <a:t>hình</a:t>
            </a:r>
            <a:endParaRPr lang="en-US" sz="8000" dirty="0">
              <a:solidFill>
                <a:srgbClr val="FF0000"/>
              </a:solidFill>
              <a:latin typeface="#9Slide05 Great Vibes" panose="02000507080000020002" pitchFamily="2" charset="0"/>
            </a:endParaRPr>
          </a:p>
        </p:txBody>
      </p:sp>
      <p:pic>
        <p:nvPicPr>
          <p:cNvPr id="2" name="Picture 1"/>
          <p:cNvPicPr>
            <a:picLocks noChangeAspect="1"/>
          </p:cNvPicPr>
          <p:nvPr/>
        </p:nvPicPr>
        <p:blipFill>
          <a:blip r:embed="rId2"/>
          <a:stretch>
            <a:fillRect/>
          </a:stretch>
        </p:blipFill>
        <p:spPr>
          <a:xfrm>
            <a:off x="11353800" y="6039805"/>
            <a:ext cx="921026" cy="80470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descr="A diagram of a group of kids&#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20000" y="2168843"/>
            <a:ext cx="3965556" cy="2520315"/>
          </a:xfrm>
          <a:prstGeom prst="rect">
            <a:avLst/>
          </a:prstGeom>
        </p:spPr>
      </p:pic>
      <p:sp>
        <p:nvSpPr>
          <p:cNvPr id="22" name="Rectangle: Single Corner Snipped 21"/>
          <p:cNvSpPr/>
          <p:nvPr/>
        </p:nvSpPr>
        <p:spPr>
          <a:xfrm>
            <a:off x="0" y="20320"/>
            <a:ext cx="12090400" cy="919480"/>
          </a:xfrm>
          <a:prstGeom prst="snip1Rect">
            <a:avLst/>
          </a:prstGeom>
          <a:solidFill>
            <a:srgbClr val="89362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defRPr/>
            </a:pPr>
            <a:r>
              <a:rPr lang="en-US" sz="5865" dirty="0">
                <a:solidFill>
                  <a:srgbClr val="FFFF00"/>
                </a:solidFill>
                <a:latin typeface="#9Slide07 IcielBC Cubano Normal" panose="00000500000000000000" pitchFamily="2" charset="0"/>
              </a:rPr>
              <a:t>LUYỆN TẬP 2</a:t>
            </a:r>
            <a:endParaRPr lang="en-US" sz="5865" dirty="0">
              <a:solidFill>
                <a:srgbClr val="FFFF00"/>
              </a:solidFill>
              <a:latin typeface="#9Slide07 IcielBC Cubano Normal" panose="00000500000000000000" pitchFamily="2" charset="0"/>
            </a:endParaRPr>
          </a:p>
        </p:txBody>
      </p:sp>
      <p:sp>
        <p:nvSpPr>
          <p:cNvPr id="23" name="Freeform: Shape 22"/>
          <p:cNvSpPr/>
          <p:nvPr/>
        </p:nvSpPr>
        <p:spPr>
          <a:xfrm>
            <a:off x="840043" y="1295401"/>
            <a:ext cx="6270604" cy="5039171"/>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200" dirty="0">
              <a:solidFill>
                <a:prstClr val="white"/>
              </a:solidFill>
              <a:latin typeface="Calibri" panose="020F0502020204030204"/>
            </a:endParaRPr>
          </a:p>
        </p:txBody>
      </p:sp>
      <p:sp>
        <p:nvSpPr>
          <p:cNvPr id="24" name="Rectangle 23"/>
          <p:cNvSpPr/>
          <p:nvPr/>
        </p:nvSpPr>
        <p:spPr>
          <a:xfrm>
            <a:off x="2446504" y="990600"/>
            <a:ext cx="3057685" cy="6096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r>
              <a:rPr lang="en-US" sz="2665" dirty="0" err="1">
                <a:solidFill>
                  <a:srgbClr val="C00000"/>
                </a:solidFill>
                <a:latin typeface="#9Slide03 Bebas Neue Bold" panose="020B0606020202050201" pitchFamily="34" charset="0"/>
              </a:rPr>
              <a:t>Chuyển</a:t>
            </a:r>
            <a:r>
              <a:rPr lang="en-US" sz="2665" dirty="0">
                <a:solidFill>
                  <a:srgbClr val="C00000"/>
                </a:solidFill>
                <a:latin typeface="#9Slide03 Bebas Neue Bold" panose="020B0606020202050201" pitchFamily="34" charset="0"/>
              </a:rPr>
              <a:t> </a:t>
            </a:r>
            <a:r>
              <a:rPr lang="en-US" sz="2665" dirty="0" err="1">
                <a:solidFill>
                  <a:srgbClr val="C00000"/>
                </a:solidFill>
                <a:latin typeface="#9Slide03 Bebas Neue Bold" panose="020B0606020202050201" pitchFamily="34" charset="0"/>
              </a:rPr>
              <a:t>giao</a:t>
            </a:r>
            <a:r>
              <a:rPr lang="en-US" sz="2665" dirty="0">
                <a:solidFill>
                  <a:srgbClr val="C00000"/>
                </a:solidFill>
                <a:latin typeface="#9Slide03 Bebas Neue Bold" panose="020B0606020202050201" pitchFamily="34" charset="0"/>
              </a:rPr>
              <a:t> </a:t>
            </a:r>
            <a:r>
              <a:rPr lang="en-US" sz="2665" dirty="0" err="1">
                <a:solidFill>
                  <a:srgbClr val="C00000"/>
                </a:solidFill>
                <a:latin typeface="#9Slide03 Bebas Neue Bold" panose="020B0606020202050201" pitchFamily="34" charset="0"/>
              </a:rPr>
              <a:t>nhiệm</a:t>
            </a:r>
            <a:r>
              <a:rPr lang="en-US" sz="2665" dirty="0">
                <a:solidFill>
                  <a:srgbClr val="C00000"/>
                </a:solidFill>
                <a:latin typeface="#9Slide03 Bebas Neue Bold" panose="020B0606020202050201" pitchFamily="34" charset="0"/>
              </a:rPr>
              <a:t> </a:t>
            </a:r>
            <a:r>
              <a:rPr lang="en-US" sz="2665" dirty="0" err="1">
                <a:solidFill>
                  <a:srgbClr val="C00000"/>
                </a:solidFill>
                <a:latin typeface="#9Slide03 Bebas Neue Bold" panose="020B0606020202050201" pitchFamily="34" charset="0"/>
              </a:rPr>
              <a:t>vụ</a:t>
            </a:r>
            <a:endParaRPr lang="en-US" sz="2665" dirty="0">
              <a:solidFill>
                <a:srgbClr val="C00000"/>
              </a:solidFill>
              <a:latin typeface="#9Slide03 Bebas Neue Bold" panose="020B0606020202050201" pitchFamily="34" charset="0"/>
            </a:endParaRPr>
          </a:p>
        </p:txBody>
      </p:sp>
      <p:sp>
        <p:nvSpPr>
          <p:cNvPr id="26" name="TextBox 25"/>
          <p:cNvSpPr txBox="1"/>
          <p:nvPr/>
        </p:nvSpPr>
        <p:spPr>
          <a:xfrm>
            <a:off x="1237231" y="1788167"/>
            <a:ext cx="3906633" cy="4358437"/>
          </a:xfrm>
          <a:prstGeom prst="rect">
            <a:avLst/>
          </a:prstGeom>
          <a:noFill/>
        </p:spPr>
        <p:txBody>
          <a:bodyPr wrap="square">
            <a:spAutoFit/>
          </a:bodyPr>
          <a:lstStyle/>
          <a:p>
            <a:pPr marL="304800" indent="-304800" defTabSz="609600">
              <a:lnSpc>
                <a:spcPct val="150000"/>
              </a:lnSpc>
              <a:buFont typeface="Wingdings" panose="05000000000000000000" pitchFamily="2" charset="2"/>
              <a:buChar char="q"/>
            </a:pPr>
            <a:r>
              <a:rPr lang="vi-VN" sz="1865" b="1" dirty="0">
                <a:solidFill>
                  <a:srgbClr val="893621"/>
                </a:solidFill>
                <a:latin typeface="#9Slide03 Oswald Light" panose="00000400000000000000" pitchFamily="2" charset="0"/>
              </a:rPr>
              <a:t>Vẽ sơ đồ tư duy </a:t>
            </a:r>
            <a:r>
              <a:rPr lang="en-US" sz="1865" b="1" dirty="0" err="1">
                <a:solidFill>
                  <a:srgbClr val="893621"/>
                </a:solidFill>
                <a:latin typeface="#9Slide03 Oswald Light" panose="00000400000000000000" pitchFamily="2" charset="0"/>
              </a:rPr>
              <a:t>thể</a:t>
            </a:r>
            <a:r>
              <a:rPr lang="en-US" sz="1865" b="1" dirty="0">
                <a:solidFill>
                  <a:srgbClr val="893621"/>
                </a:solidFill>
                <a:latin typeface="#9Slide03 Oswald Light" panose="00000400000000000000" pitchFamily="2" charset="0"/>
              </a:rPr>
              <a:t> </a:t>
            </a:r>
            <a:r>
              <a:rPr lang="en-US" sz="1865" b="1" dirty="0" err="1">
                <a:solidFill>
                  <a:srgbClr val="893621"/>
                </a:solidFill>
                <a:latin typeface="#9Slide03 Oswald Light" panose="00000400000000000000" pitchFamily="2" charset="0"/>
              </a:rPr>
              <a:t>hiện</a:t>
            </a:r>
            <a:r>
              <a:rPr lang="en-US" sz="1865" b="1" dirty="0">
                <a:solidFill>
                  <a:srgbClr val="893621"/>
                </a:solidFill>
                <a:latin typeface="#9Slide03 Oswald Light" panose="00000400000000000000" pitchFamily="2" charset="0"/>
              </a:rPr>
              <a:t> </a:t>
            </a:r>
            <a:r>
              <a:rPr lang="en-US" sz="1865" b="1" dirty="0" err="1">
                <a:solidFill>
                  <a:srgbClr val="893621"/>
                </a:solidFill>
                <a:latin typeface="#9Slide03 Oswald Light" panose="00000400000000000000" pitchFamily="2" charset="0"/>
              </a:rPr>
              <a:t>nguồn</a:t>
            </a:r>
            <a:r>
              <a:rPr lang="en-US" sz="1865" b="1" dirty="0">
                <a:solidFill>
                  <a:srgbClr val="893621"/>
                </a:solidFill>
                <a:latin typeface="#9Slide03 Oswald Light" panose="00000400000000000000" pitchFamily="2" charset="0"/>
              </a:rPr>
              <a:t> </a:t>
            </a:r>
            <a:r>
              <a:rPr lang="en-US" sz="1865" b="1" dirty="0" err="1">
                <a:solidFill>
                  <a:srgbClr val="893621"/>
                </a:solidFill>
                <a:latin typeface="#9Slide03 Oswald Light" panose="00000400000000000000" pitchFamily="2" charset="0"/>
              </a:rPr>
              <a:t>lao</a:t>
            </a:r>
            <a:r>
              <a:rPr lang="en-US" sz="1865" b="1" dirty="0">
                <a:solidFill>
                  <a:srgbClr val="893621"/>
                </a:solidFill>
                <a:latin typeface="#9Slide03 Oswald Light" panose="00000400000000000000" pitchFamily="2" charset="0"/>
              </a:rPr>
              <a:t> </a:t>
            </a:r>
            <a:r>
              <a:rPr lang="en-US" sz="1865" b="1" dirty="0" err="1">
                <a:solidFill>
                  <a:srgbClr val="893621"/>
                </a:solidFill>
                <a:latin typeface="#9Slide03 Oswald Light" panose="00000400000000000000" pitchFamily="2" charset="0"/>
              </a:rPr>
              <a:t>động</a:t>
            </a:r>
            <a:r>
              <a:rPr lang="en-US" sz="1865" b="1" dirty="0">
                <a:solidFill>
                  <a:srgbClr val="893621"/>
                </a:solidFill>
                <a:latin typeface="#9Slide03 Oswald Light" panose="00000400000000000000" pitchFamily="2" charset="0"/>
              </a:rPr>
              <a:t> </a:t>
            </a:r>
            <a:r>
              <a:rPr lang="en-US" sz="1865" b="1" dirty="0" err="1">
                <a:solidFill>
                  <a:srgbClr val="893621"/>
                </a:solidFill>
                <a:latin typeface="#9Slide03 Oswald Light" panose="00000400000000000000" pitchFamily="2" charset="0"/>
              </a:rPr>
              <a:t>và</a:t>
            </a:r>
            <a:r>
              <a:rPr lang="en-US" sz="1865" b="1" dirty="0">
                <a:solidFill>
                  <a:srgbClr val="893621"/>
                </a:solidFill>
                <a:latin typeface="#9Slide03 Oswald Light" panose="00000400000000000000" pitchFamily="2" charset="0"/>
              </a:rPr>
              <a:t> </a:t>
            </a:r>
            <a:r>
              <a:rPr lang="en-US" sz="1865" b="1" dirty="0" err="1">
                <a:solidFill>
                  <a:srgbClr val="893621"/>
                </a:solidFill>
                <a:latin typeface="#9Slide03 Oswald Light" panose="00000400000000000000" pitchFamily="2" charset="0"/>
              </a:rPr>
              <a:t>vấn</a:t>
            </a:r>
            <a:r>
              <a:rPr lang="en-US" sz="1865" b="1" dirty="0">
                <a:solidFill>
                  <a:srgbClr val="893621"/>
                </a:solidFill>
                <a:latin typeface="#9Slide03 Oswald Light" panose="00000400000000000000" pitchFamily="2" charset="0"/>
              </a:rPr>
              <a:t> </a:t>
            </a:r>
            <a:r>
              <a:rPr lang="en-US" sz="1865" b="1" dirty="0" err="1">
                <a:solidFill>
                  <a:srgbClr val="893621"/>
                </a:solidFill>
                <a:latin typeface="#9Slide03 Oswald Light" panose="00000400000000000000" pitchFamily="2" charset="0"/>
              </a:rPr>
              <a:t>đề</a:t>
            </a:r>
            <a:r>
              <a:rPr lang="en-US" sz="1865" b="1" dirty="0">
                <a:solidFill>
                  <a:srgbClr val="893621"/>
                </a:solidFill>
                <a:latin typeface="#9Slide03 Oswald Light" panose="00000400000000000000" pitchFamily="2" charset="0"/>
              </a:rPr>
              <a:t> </a:t>
            </a:r>
            <a:r>
              <a:rPr lang="en-US" sz="1865" b="1" dirty="0" err="1">
                <a:solidFill>
                  <a:srgbClr val="893621"/>
                </a:solidFill>
                <a:latin typeface="#9Slide03 Oswald Light" panose="00000400000000000000" pitchFamily="2" charset="0"/>
              </a:rPr>
              <a:t>việc</a:t>
            </a:r>
            <a:r>
              <a:rPr lang="en-US" sz="1865" b="1" dirty="0">
                <a:solidFill>
                  <a:srgbClr val="893621"/>
                </a:solidFill>
                <a:latin typeface="#9Slide03 Oswald Light" panose="00000400000000000000" pitchFamily="2" charset="0"/>
              </a:rPr>
              <a:t> </a:t>
            </a:r>
            <a:r>
              <a:rPr lang="en-US" sz="1865" b="1" dirty="0" err="1">
                <a:solidFill>
                  <a:srgbClr val="893621"/>
                </a:solidFill>
                <a:latin typeface="#9Slide03 Oswald Light" panose="00000400000000000000" pitchFamily="2" charset="0"/>
              </a:rPr>
              <a:t>làm</a:t>
            </a:r>
            <a:r>
              <a:rPr lang="en-US" sz="1865" b="1" dirty="0">
                <a:solidFill>
                  <a:srgbClr val="893621"/>
                </a:solidFill>
                <a:latin typeface="#9Slide03 Oswald Light" panose="00000400000000000000" pitchFamily="2" charset="0"/>
              </a:rPr>
              <a:t> </a:t>
            </a:r>
            <a:r>
              <a:rPr lang="en-US" sz="1865" b="1" dirty="0" err="1">
                <a:solidFill>
                  <a:srgbClr val="893621"/>
                </a:solidFill>
                <a:latin typeface="#9Slide03 Oswald Light" panose="00000400000000000000" pitchFamily="2" charset="0"/>
              </a:rPr>
              <a:t>của</a:t>
            </a:r>
            <a:r>
              <a:rPr lang="en-US" sz="1865" b="1" dirty="0">
                <a:solidFill>
                  <a:srgbClr val="893621"/>
                </a:solidFill>
                <a:latin typeface="#9Slide03 Oswald Light" panose="00000400000000000000" pitchFamily="2" charset="0"/>
              </a:rPr>
              <a:t> </a:t>
            </a:r>
            <a:r>
              <a:rPr lang="en-US" sz="1865" b="1" dirty="0" err="1">
                <a:solidFill>
                  <a:srgbClr val="893621"/>
                </a:solidFill>
                <a:latin typeface="#9Slide03 Oswald Light" panose="00000400000000000000" pitchFamily="2" charset="0"/>
              </a:rPr>
              <a:t>nước</a:t>
            </a:r>
            <a:r>
              <a:rPr lang="en-US" sz="1865" b="1" dirty="0">
                <a:solidFill>
                  <a:srgbClr val="893621"/>
                </a:solidFill>
                <a:latin typeface="#9Slide03 Oswald Light" panose="00000400000000000000" pitchFamily="2" charset="0"/>
              </a:rPr>
              <a:t> ta</a:t>
            </a:r>
            <a:endParaRPr lang="vi-VN" sz="1865" b="1" dirty="0">
              <a:solidFill>
                <a:srgbClr val="893621"/>
              </a:solidFill>
              <a:latin typeface="#9Slide03 Oswald Light" panose="00000400000000000000" pitchFamily="2" charset="0"/>
            </a:endParaRPr>
          </a:p>
          <a:p>
            <a:pPr marL="304800" indent="-304800" defTabSz="609600">
              <a:lnSpc>
                <a:spcPct val="150000"/>
              </a:lnSpc>
              <a:buFont typeface="Wingdings" panose="05000000000000000000" pitchFamily="2" charset="2"/>
              <a:buChar char="q"/>
            </a:pPr>
            <a:r>
              <a:rPr lang="vi-VN" sz="1865" b="1" dirty="0">
                <a:solidFill>
                  <a:srgbClr val="893621"/>
                </a:solidFill>
                <a:latin typeface="#9Slide03 Oswald Light" panose="00000400000000000000" pitchFamily="2" charset="0"/>
              </a:rPr>
              <a:t>Yêu cầu: </a:t>
            </a:r>
            <a:endParaRPr lang="vi-VN" sz="1865" b="1" dirty="0">
              <a:solidFill>
                <a:srgbClr val="893621"/>
              </a:solidFill>
              <a:latin typeface="#9Slide03 Oswald Light" panose="00000400000000000000" pitchFamily="2" charset="0"/>
            </a:endParaRPr>
          </a:p>
          <a:p>
            <a:pPr marL="569595" indent="-304800" defTabSz="609600">
              <a:lnSpc>
                <a:spcPct val="150000"/>
              </a:lnSpc>
              <a:buFont typeface="Wingdings" panose="05000000000000000000" pitchFamily="2" charset="2"/>
              <a:buChar char="ü"/>
            </a:pPr>
            <a:r>
              <a:rPr lang="vi-VN" sz="1865" b="1" dirty="0">
                <a:solidFill>
                  <a:srgbClr val="893621"/>
                </a:solidFill>
                <a:latin typeface="#9Slide03 Oswald Light" panose="00000400000000000000" pitchFamily="2" charset="0"/>
              </a:rPr>
              <a:t>Thực hiện trên giấy A4</a:t>
            </a:r>
            <a:endParaRPr lang="vi-VN" sz="1865" b="1" dirty="0">
              <a:solidFill>
                <a:srgbClr val="893621"/>
              </a:solidFill>
              <a:latin typeface="#9Slide03 Oswald Light" panose="00000400000000000000" pitchFamily="2" charset="0"/>
            </a:endParaRPr>
          </a:p>
          <a:p>
            <a:pPr marL="569595" indent="-304800" defTabSz="609600">
              <a:lnSpc>
                <a:spcPct val="150000"/>
              </a:lnSpc>
              <a:buFont typeface="Wingdings" panose="05000000000000000000" pitchFamily="2" charset="2"/>
              <a:buChar char="ü"/>
            </a:pPr>
            <a:r>
              <a:rPr lang="vi-VN" sz="1865" b="1" dirty="0">
                <a:solidFill>
                  <a:srgbClr val="893621"/>
                </a:solidFill>
                <a:latin typeface="#9Slide03 Oswald Light" panose="00000400000000000000" pitchFamily="2" charset="0"/>
              </a:rPr>
              <a:t>Thể hiện đủ nội dung</a:t>
            </a:r>
            <a:endParaRPr lang="vi-VN" sz="1865" b="1" dirty="0">
              <a:solidFill>
                <a:srgbClr val="893621"/>
              </a:solidFill>
              <a:latin typeface="#9Slide03 Oswald Light" panose="00000400000000000000" pitchFamily="2" charset="0"/>
            </a:endParaRPr>
          </a:p>
          <a:p>
            <a:pPr marL="569595" indent="-304800" defTabSz="609600">
              <a:lnSpc>
                <a:spcPct val="150000"/>
              </a:lnSpc>
              <a:buFont typeface="Wingdings" panose="05000000000000000000" pitchFamily="2" charset="2"/>
              <a:buChar char="ü"/>
            </a:pPr>
            <a:r>
              <a:rPr lang="vi-VN" sz="1865" b="1" dirty="0">
                <a:solidFill>
                  <a:srgbClr val="893621"/>
                </a:solidFill>
                <a:latin typeface="#9Slide03 Oswald Light" panose="00000400000000000000" pitchFamily="2" charset="0"/>
              </a:rPr>
              <a:t>Bố cục cân đối, màu sắc hài hòa</a:t>
            </a:r>
            <a:endParaRPr lang="vi-VN" sz="1865" b="1" dirty="0">
              <a:solidFill>
                <a:srgbClr val="893621"/>
              </a:solidFill>
              <a:latin typeface="#9Slide03 Oswald Light" panose="00000400000000000000" pitchFamily="2" charset="0"/>
            </a:endParaRPr>
          </a:p>
          <a:p>
            <a:pPr marL="569595" indent="-304800" defTabSz="609600">
              <a:lnSpc>
                <a:spcPct val="150000"/>
              </a:lnSpc>
              <a:buFont typeface="Wingdings" panose="05000000000000000000" pitchFamily="2" charset="2"/>
              <a:buChar char="ü"/>
            </a:pPr>
            <a:r>
              <a:rPr lang="vi-VN" sz="1865" b="1" dirty="0">
                <a:solidFill>
                  <a:srgbClr val="893621"/>
                </a:solidFill>
                <a:latin typeface="#9Slide03 Oswald Light" panose="00000400000000000000" pitchFamily="2" charset="0"/>
              </a:rPr>
              <a:t>Sáng tạo: có các </a:t>
            </a:r>
            <a:r>
              <a:rPr lang="vi-VN" sz="1865" b="1" dirty="0" err="1">
                <a:solidFill>
                  <a:srgbClr val="893621"/>
                </a:solidFill>
                <a:latin typeface="#9Slide03 Oswald Light" panose="00000400000000000000" pitchFamily="2" charset="0"/>
              </a:rPr>
              <a:t>icon</a:t>
            </a:r>
            <a:r>
              <a:rPr lang="vi-VN" sz="1865" b="1" dirty="0">
                <a:solidFill>
                  <a:srgbClr val="893621"/>
                </a:solidFill>
                <a:latin typeface="#9Slide03 Oswald Light" panose="00000400000000000000" pitchFamily="2" charset="0"/>
              </a:rPr>
              <a:t>, </a:t>
            </a:r>
            <a:r>
              <a:rPr lang="vi-VN" sz="1865" b="1" dirty="0" err="1">
                <a:solidFill>
                  <a:srgbClr val="893621"/>
                </a:solidFill>
                <a:latin typeface="#9Slide03 Oswald Light" panose="00000400000000000000" pitchFamily="2" charset="0"/>
              </a:rPr>
              <a:t>sticker</a:t>
            </a:r>
            <a:r>
              <a:rPr lang="vi-VN" sz="1865" b="1" dirty="0">
                <a:solidFill>
                  <a:srgbClr val="893621"/>
                </a:solidFill>
                <a:latin typeface="#9Slide03 Oswald Light" panose="00000400000000000000" pitchFamily="2" charset="0"/>
              </a:rPr>
              <a:t> ….</a:t>
            </a:r>
            <a:endParaRPr lang="vi-VN" sz="1865" b="1" dirty="0">
              <a:solidFill>
                <a:srgbClr val="893621"/>
              </a:solidFill>
              <a:latin typeface="#9Slide03 Oswald Light" panose="00000400000000000000" pitchFamily="2" charset="0"/>
            </a:endParaRPr>
          </a:p>
          <a:p>
            <a:pPr marL="569595" indent="-304800" defTabSz="609600">
              <a:lnSpc>
                <a:spcPct val="150000"/>
              </a:lnSpc>
              <a:buFont typeface="Wingdings" panose="05000000000000000000" pitchFamily="2" charset="2"/>
              <a:buChar char="ü"/>
            </a:pPr>
            <a:r>
              <a:rPr lang="vi-VN" sz="1865" b="1" dirty="0">
                <a:solidFill>
                  <a:srgbClr val="893621"/>
                </a:solidFill>
                <a:latin typeface="#9Slide03 Oswald Light" panose="00000400000000000000" pitchFamily="2" charset="0"/>
              </a:rPr>
              <a:t>Đúng thời gian</a:t>
            </a:r>
            <a:endParaRPr lang="vi-VN" sz="1865" b="1" dirty="0">
              <a:solidFill>
                <a:srgbClr val="893621"/>
              </a:solidFill>
              <a:latin typeface="#9Slide03 Oswald Light" panose="00000400000000000000" pitchFamily="2" charset="0"/>
            </a:endParaRPr>
          </a:p>
          <a:p>
            <a:pPr marL="569595" indent="-304800" defTabSz="609600">
              <a:lnSpc>
                <a:spcPct val="150000"/>
              </a:lnSpc>
              <a:buFont typeface="Wingdings" panose="05000000000000000000" pitchFamily="2" charset="2"/>
              <a:buChar char="ü"/>
            </a:pPr>
            <a:r>
              <a:rPr lang="vi-VN" sz="1865" b="1" dirty="0">
                <a:solidFill>
                  <a:srgbClr val="893621"/>
                </a:solidFill>
                <a:latin typeface="#9Slide03 Oswald Light" panose="00000400000000000000" pitchFamily="2" charset="0"/>
              </a:rPr>
              <a:t>Có tên nhóm</a:t>
            </a:r>
            <a:endParaRPr lang="en-US" sz="1865" b="1" dirty="0">
              <a:solidFill>
                <a:srgbClr val="893621"/>
              </a:solidFill>
              <a:latin typeface="#9Slide03 Oswald Light" panose="00000400000000000000" pitchFamily="2" charset="0"/>
            </a:endParaRPr>
          </a:p>
          <a:p>
            <a:pPr marL="304800" indent="-304800" defTabSz="609600">
              <a:lnSpc>
                <a:spcPct val="150000"/>
              </a:lnSpc>
              <a:buFont typeface="Wingdings" panose="05000000000000000000" pitchFamily="2" charset="2"/>
              <a:buChar char="q"/>
            </a:pPr>
            <a:r>
              <a:rPr lang="en-US" sz="1865" b="1" dirty="0" err="1">
                <a:solidFill>
                  <a:srgbClr val="893621"/>
                </a:solidFill>
                <a:latin typeface="#9Slide03 Oswald Light" panose="00000400000000000000" pitchFamily="2" charset="0"/>
              </a:rPr>
              <a:t>Thời</a:t>
            </a:r>
            <a:r>
              <a:rPr lang="en-US" sz="1865" b="1" dirty="0">
                <a:solidFill>
                  <a:srgbClr val="893621"/>
                </a:solidFill>
                <a:latin typeface="#9Slide03 Oswald Light" panose="00000400000000000000" pitchFamily="2" charset="0"/>
              </a:rPr>
              <a:t> </a:t>
            </a:r>
            <a:r>
              <a:rPr lang="en-US" sz="1865" b="1" dirty="0" err="1">
                <a:solidFill>
                  <a:srgbClr val="893621"/>
                </a:solidFill>
                <a:latin typeface="#9Slide03 Oswald Light" panose="00000400000000000000" pitchFamily="2" charset="0"/>
              </a:rPr>
              <a:t>gian</a:t>
            </a:r>
            <a:r>
              <a:rPr lang="en-US" sz="1865" b="1" dirty="0">
                <a:solidFill>
                  <a:srgbClr val="893621"/>
                </a:solidFill>
                <a:latin typeface="#9Slide03 Oswald Light" panose="00000400000000000000" pitchFamily="2" charset="0"/>
              </a:rPr>
              <a:t>: ……….</a:t>
            </a:r>
            <a:r>
              <a:rPr lang="en-US" sz="1865" b="1" dirty="0" err="1">
                <a:solidFill>
                  <a:srgbClr val="893621"/>
                </a:solidFill>
                <a:latin typeface="#9Slide03 Oswald Light" panose="00000400000000000000" pitchFamily="2" charset="0"/>
              </a:rPr>
              <a:t>phút</a:t>
            </a:r>
            <a:endParaRPr lang="vi-VN" sz="1865" b="1" dirty="0">
              <a:solidFill>
                <a:srgbClr val="893621"/>
              </a:solidFill>
              <a:latin typeface="#9Slide03 Oswald Light" panose="000004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descr="A diagram of a group of kids&#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56400" y="7239000"/>
            <a:ext cx="3965556" cy="2520315"/>
          </a:xfrm>
          <a:prstGeom prst="rect">
            <a:avLst/>
          </a:prstGeom>
        </p:spPr>
      </p:pic>
      <p:sp>
        <p:nvSpPr>
          <p:cNvPr id="22" name="Rectangle: Single Corner Snipped 21"/>
          <p:cNvSpPr/>
          <p:nvPr/>
        </p:nvSpPr>
        <p:spPr>
          <a:xfrm>
            <a:off x="0" y="20320"/>
            <a:ext cx="12090400" cy="919480"/>
          </a:xfrm>
          <a:prstGeom prst="snip1Rect">
            <a:avLst/>
          </a:prstGeom>
          <a:solidFill>
            <a:srgbClr val="89362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defRPr/>
            </a:pPr>
            <a:r>
              <a:rPr lang="en-US" sz="5865" dirty="0">
                <a:solidFill>
                  <a:srgbClr val="FFFF00"/>
                </a:solidFill>
                <a:latin typeface="#9Slide07 IcielBC Cubano Normal" panose="00000500000000000000" pitchFamily="2" charset="0"/>
              </a:rPr>
              <a:t>LUYỆN TẬP 2</a:t>
            </a:r>
            <a:endParaRPr lang="en-US" sz="5865" dirty="0">
              <a:solidFill>
                <a:srgbClr val="FFFF00"/>
              </a:solidFill>
              <a:latin typeface="#9Slide07 IcielBC Cubano Normal" panose="00000500000000000000" pitchFamily="2" charset="0"/>
            </a:endParaRPr>
          </a:p>
        </p:txBody>
      </p:sp>
      <p:sp>
        <p:nvSpPr>
          <p:cNvPr id="23" name="Freeform: Shape 22"/>
          <p:cNvSpPr/>
          <p:nvPr/>
        </p:nvSpPr>
        <p:spPr>
          <a:xfrm>
            <a:off x="-1473200" y="0"/>
            <a:ext cx="14731999" cy="7086600"/>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200" dirty="0">
              <a:solidFill>
                <a:prstClr val="white"/>
              </a:solidFill>
              <a:latin typeface="Calibri" panose="020F0502020204030204"/>
            </a:endParaRPr>
          </a:p>
        </p:txBody>
      </p:sp>
      <p:pic>
        <p:nvPicPr>
          <p:cNvPr id="38"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3900144"/>
            <a:ext cx="3492960" cy="753193"/>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6" y="4308495"/>
            <a:ext cx="2847980" cy="339705"/>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0"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357" y="4519501"/>
            <a:ext cx="2472472" cy="268215"/>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1"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511" y="4524349"/>
            <a:ext cx="2336679" cy="523963"/>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2"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0882" y="4430372"/>
            <a:ext cx="1452497" cy="870636"/>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3"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522" y="5931596"/>
            <a:ext cx="3597754" cy="539787"/>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4"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568" y="5840216"/>
            <a:ext cx="3235290" cy="247702"/>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5"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883" y="5482041"/>
            <a:ext cx="2561350" cy="565539"/>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6"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5934" y="5180427"/>
            <a:ext cx="1301001" cy="860839"/>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7" name="Picture 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5755" y="4177504"/>
            <a:ext cx="1861161" cy="1647084"/>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48" name="Picture 9"/>
          <p:cNvPicPr>
            <a:picLocks noChangeAspect="1" noChangeArrowheads="1"/>
          </p:cNvPicPr>
          <p:nvPr/>
        </p:nvPicPr>
        <p:blipFill rotWithShape="1">
          <a:blip r:embed="rId12">
            <a:extLst>
              <a:ext uri="{28A0092B-C50C-407E-A947-70E740481C1C}">
                <a14:useLocalDpi xmlns:a14="http://schemas.microsoft.com/office/drawing/2010/main" val="0"/>
              </a:ext>
            </a:extLst>
          </a:blip>
          <a:srcRect r="27208"/>
          <a:stretch>
            <a:fillRect/>
          </a:stretch>
        </p:blipFill>
        <p:spPr bwMode="auto">
          <a:xfrm>
            <a:off x="5151348" y="1492315"/>
            <a:ext cx="1969345" cy="919480"/>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49"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0551" y="1545667"/>
            <a:ext cx="1820088" cy="493415"/>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6341" y="1077582"/>
            <a:ext cx="1820088" cy="633963"/>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1"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01278" y="1406386"/>
            <a:ext cx="1696761" cy="1011307"/>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2"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04908" y="1740628"/>
            <a:ext cx="1969345" cy="153282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3" name="Picture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42847" y="1476928"/>
            <a:ext cx="2249659" cy="294208"/>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4" name="Picture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30089" y="1589363"/>
            <a:ext cx="2442766" cy="453044"/>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5" name="Picture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42847" y="1246620"/>
            <a:ext cx="2163835" cy="491390"/>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21525" name="Picture 2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13358" y="4539895"/>
            <a:ext cx="1920533" cy="1281064"/>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21517" name="Picture 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57117" y="4151063"/>
            <a:ext cx="1867625" cy="1281064"/>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6"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773417" y="5692986"/>
            <a:ext cx="2166920" cy="369532"/>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7" name="Picture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773793" y="5581017"/>
            <a:ext cx="2026147" cy="236300"/>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8" name="Picture 2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773417" y="5309254"/>
            <a:ext cx="2081450" cy="515334"/>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59" name="Picture 2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33053" y="4545920"/>
            <a:ext cx="2461039" cy="434893"/>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60" name="Picture 1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308358" y="4438107"/>
            <a:ext cx="2546509" cy="253896"/>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61" name="Picture 1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33054" y="4146863"/>
            <a:ext cx="1895426" cy="525391"/>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63" name="Picture 1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147701" y="3385369"/>
            <a:ext cx="2931125" cy="402213"/>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21504" name="Picture 15"/>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147701" y="3126965"/>
            <a:ext cx="2694824" cy="403412"/>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21505" name="Picture 1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011610" y="3265061"/>
            <a:ext cx="1277025" cy="1385120"/>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21509" name="Picture 17"/>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041387" y="4430074"/>
            <a:ext cx="1512227" cy="247238"/>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21510" name="Picture 21509" descr="A cartoon character standing in a circle of arrows&#10;&#10;Description automatically generated"/>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027978" y="4653746"/>
            <a:ext cx="1040734" cy="10407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1511" name="Cloud 21510"/>
          <p:cNvSpPr/>
          <p:nvPr/>
        </p:nvSpPr>
        <p:spPr>
          <a:xfrm>
            <a:off x="4057143" y="2889051"/>
            <a:ext cx="3934744" cy="1769809"/>
          </a:xfrm>
          <a:prstGeom prst="cloud">
            <a:avLst/>
          </a:prstGeom>
          <a:solidFill>
            <a:srgbClr val="89362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r>
              <a:rPr lang="en-US" sz="2400" dirty="0" err="1">
                <a:solidFill>
                  <a:prstClr val="white"/>
                </a:solidFill>
                <a:latin typeface="#9Slide07 IcielBC Cubano Normal" panose="00000500000000000000" pitchFamily="2" charset="0"/>
              </a:rPr>
              <a:t>Nguồn</a:t>
            </a:r>
            <a:r>
              <a:rPr lang="en-US" sz="2400" dirty="0">
                <a:solidFill>
                  <a:prstClr val="white"/>
                </a:solidFill>
                <a:latin typeface="#9Slide07 IcielBC Cubano Normal" panose="00000500000000000000" pitchFamily="2" charset="0"/>
              </a:rPr>
              <a:t> LAO ĐỘNG </a:t>
            </a:r>
            <a:endParaRPr lang="en-US" sz="2400" dirty="0">
              <a:solidFill>
                <a:prstClr val="white"/>
              </a:solidFill>
              <a:latin typeface="#9Slide07 IcielBC Cubano Normal" panose="00000500000000000000" pitchFamily="2" charset="0"/>
            </a:endParaRPr>
          </a:p>
          <a:p>
            <a:pPr algn="ctr" defTabSz="609600"/>
            <a:r>
              <a:rPr lang="en-US" sz="2400" dirty="0">
                <a:solidFill>
                  <a:prstClr val="white"/>
                </a:solidFill>
                <a:latin typeface="#9Slide07 IcielBC Cubano Normal" panose="00000500000000000000" pitchFamily="2" charset="0"/>
              </a:rPr>
              <a:t>VÀ </a:t>
            </a:r>
            <a:endParaRPr lang="en-US" sz="2400" dirty="0">
              <a:solidFill>
                <a:prstClr val="white"/>
              </a:solidFill>
              <a:latin typeface="#9Slide07 IcielBC Cubano Normal" panose="00000500000000000000" pitchFamily="2" charset="0"/>
            </a:endParaRPr>
          </a:p>
          <a:p>
            <a:pPr algn="ctr" defTabSz="609600"/>
            <a:r>
              <a:rPr lang="en-US" sz="2400" dirty="0" err="1">
                <a:solidFill>
                  <a:prstClr val="white"/>
                </a:solidFill>
                <a:latin typeface="#9Slide07 IcielBC Cubano Normal" panose="00000500000000000000" pitchFamily="2" charset="0"/>
              </a:rPr>
              <a:t>vấn</a:t>
            </a:r>
            <a:r>
              <a:rPr lang="en-US" sz="2400" dirty="0">
                <a:solidFill>
                  <a:prstClr val="white"/>
                </a:solidFill>
                <a:latin typeface="#9Slide07 IcielBC Cubano Normal" panose="00000500000000000000" pitchFamily="2" charset="0"/>
              </a:rPr>
              <a:t> </a:t>
            </a:r>
            <a:r>
              <a:rPr lang="en-US" sz="2400" dirty="0" err="1">
                <a:solidFill>
                  <a:prstClr val="white"/>
                </a:solidFill>
                <a:latin typeface="#9Slide07 IcielBC Cubano Normal" panose="00000500000000000000" pitchFamily="2" charset="0"/>
              </a:rPr>
              <a:t>đề</a:t>
            </a:r>
            <a:r>
              <a:rPr lang="en-US" sz="2400" dirty="0">
                <a:solidFill>
                  <a:prstClr val="white"/>
                </a:solidFill>
                <a:latin typeface="#9Slide07 IcielBC Cubano Normal" panose="00000500000000000000" pitchFamily="2" charset="0"/>
              </a:rPr>
              <a:t> VIỆC LÀM</a:t>
            </a:r>
            <a:endParaRPr lang="en-US" sz="2400" dirty="0">
              <a:solidFill>
                <a:prstClr val="white"/>
              </a:solidFill>
              <a:latin typeface="#9Slide07 IcielBC Cubano Normal" panose="00000500000000000000" pitchFamily="2" charset="0"/>
            </a:endParaRPr>
          </a:p>
        </p:txBody>
      </p:sp>
      <p:pic>
        <p:nvPicPr>
          <p:cNvPr id="21512" name="Picture 21511" descr="A group of people in blue suits&#10;&#10;Description automatically generated"/>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79077" y="2076123"/>
            <a:ext cx="2422983" cy="1487575"/>
          </a:xfrm>
          <a:prstGeom prst="rect">
            <a:avLst/>
          </a:prstGeom>
          <a:ln>
            <a:noFill/>
          </a:ln>
          <a:effectLst>
            <a:outerShdw blurRad="292100" dist="139700" dir="2700000" algn="tl" rotWithShape="0">
              <a:srgbClr val="333333">
                <a:alpha val="65000"/>
              </a:srgbClr>
            </a:outerShdw>
          </a:effectLst>
        </p:spPr>
      </p:pic>
      <p:pic>
        <p:nvPicPr>
          <p:cNvPr id="21513" name="Picture 21512" descr="A group of people sitting at a table&#10;&#10;Description automatically generated"/>
          <p:cNvPicPr>
            <a:picLocks noChangeAspect="1"/>
          </p:cNvPicPr>
          <p:nvPr/>
        </p:nvPicPr>
        <p:blipFill>
          <a:blip r:embed="rId34" cstate="hqprint">
            <a:extLst>
              <a:ext uri="{28A0092B-C50C-407E-A947-70E740481C1C}">
                <a14:useLocalDpi xmlns:a14="http://schemas.microsoft.com/office/drawing/2010/main" val="0"/>
              </a:ext>
            </a:extLst>
          </a:blip>
          <a:stretch>
            <a:fillRect/>
          </a:stretch>
        </p:blipFill>
        <p:spPr>
          <a:xfrm>
            <a:off x="5754269" y="5003347"/>
            <a:ext cx="2117907" cy="1588431"/>
          </a:xfrm>
          <a:prstGeom prst="rect">
            <a:avLst/>
          </a:prstGeom>
          <a:ln>
            <a:noFill/>
          </a:ln>
          <a:effectLst>
            <a:outerShdw blurRad="292100" dist="139700" dir="2700000" algn="tl" rotWithShape="0">
              <a:srgbClr val="333333">
                <a:alpha val="65000"/>
              </a:srgbClr>
            </a:outerShdw>
          </a:effectLst>
        </p:spPr>
      </p:pic>
      <p:pic>
        <p:nvPicPr>
          <p:cNvPr id="21515" name="Picture 21514"/>
          <p:cNvPicPr>
            <a:picLocks noChangeAspect="1"/>
          </p:cNvPicPr>
          <p:nvPr/>
        </p:nvPicPr>
        <p:blipFill>
          <a:blip r:embed="rId35"/>
          <a:stretch>
            <a:fillRect/>
          </a:stretch>
        </p:blipFill>
        <p:spPr>
          <a:xfrm>
            <a:off x="3043878" y="3691438"/>
            <a:ext cx="785167" cy="641826"/>
          </a:xfrm>
          <a:prstGeom prst="rect">
            <a:avLst/>
          </a:prstGeom>
          <a:ln>
            <a:noFill/>
          </a:ln>
          <a:effectLst>
            <a:outerShdw blurRad="292100" dist="139700" dir="2700000" algn="tl" rotWithShape="0">
              <a:srgbClr val="333333">
                <a:alpha val="65000"/>
              </a:srgbClr>
            </a:outerShdw>
          </a:effectLst>
        </p:spPr>
      </p:pic>
      <p:pic>
        <p:nvPicPr>
          <p:cNvPr id="21516" name="Picture 21515"/>
          <p:cNvPicPr>
            <a:picLocks noChangeAspect="1"/>
          </p:cNvPicPr>
          <p:nvPr/>
        </p:nvPicPr>
        <p:blipFill rotWithShape="1">
          <a:blip r:embed="rId36">
            <a:extLst>
              <a:ext uri="{BEBA8EAE-BF5A-486C-A8C5-ECC9F3942E4B}">
                <a14:imgProps xmlns:a14="http://schemas.microsoft.com/office/drawing/2010/main">
                  <a14:imgLayer r:embed="rId37">
                    <a14:imgEffect>
                      <a14:backgroundRemoval t="30233" b="83140" l="64258" r="94141">
                        <a14:foregroundMark x1="70898" y1="32267" x2="70898" y2="32267"/>
                        <a14:foregroundMark x1="70703" y1="30233" x2="70703" y2="30233"/>
                        <a14:foregroundMark x1="70703" y1="30233" x2="70703" y2="30233"/>
                        <a14:foregroundMark x1="70703" y1="33140" x2="70703" y2="33140"/>
                        <a14:foregroundMark x1="67773" y1="31105" x2="67773" y2="31105"/>
                        <a14:foregroundMark x1="72656" y1="31105" x2="72656" y2="31105"/>
                        <a14:foregroundMark x1="87891" y1="34302" x2="87891" y2="34302"/>
                        <a14:foregroundMark x1="87891" y1="34302" x2="87891" y2="34302"/>
                        <a14:foregroundMark x1="87500" y1="38081" x2="87500" y2="38081"/>
                        <a14:foregroundMark x1="87305" y1="46221" x2="87305" y2="46221"/>
                        <a14:foregroundMark x1="87305" y1="46512" x2="87305" y2="46512"/>
                        <a14:foregroundMark x1="87305" y1="50000" x2="87305" y2="50000"/>
                        <a14:foregroundMark x1="84961" y1="48837" x2="84961" y2="48837"/>
                        <a14:foregroundMark x1="84375" y1="46221" x2="84375" y2="46221"/>
                        <a14:foregroundMark x1="84180" y1="45058" x2="84180" y2="45058"/>
                        <a14:foregroundMark x1="84180" y1="45058" x2="84180" y2="45058"/>
                        <a14:foregroundMark x1="83594" y1="51453" x2="83594" y2="51453"/>
                        <a14:foregroundMark x1="83594" y1="51744" x2="83594" y2="51744"/>
                        <a14:foregroundMark x1="83594" y1="53488" x2="83594" y2="54942"/>
                        <a14:foregroundMark x1="81641" y1="49419" x2="81641" y2="49419"/>
                        <a14:foregroundMark x1="88281" y1="81686" x2="88281" y2="81686"/>
                        <a14:foregroundMark x1="73242" y1="78779" x2="73242" y2="78779"/>
                        <a14:foregroundMark x1="73242" y1="79070" x2="73242" y2="79070"/>
                        <a14:foregroundMark x1="75000" y1="54942" x2="75000" y2="54942"/>
                        <a14:foregroundMark x1="66211" y1="56977" x2="66211" y2="56977"/>
                        <a14:foregroundMark x1="65820" y1="58430" x2="65820" y2="58430"/>
                        <a14:foregroundMark x1="66211" y1="59884" x2="66211" y2="59884"/>
                        <a14:foregroundMark x1="66602" y1="56977" x2="66602" y2="56977"/>
                        <a14:foregroundMark x1="69922" y1="81105" x2="69922" y2="81105"/>
                        <a14:foregroundMark x1="84961" y1="79070" x2="84961" y2="79070"/>
                        <a14:foregroundMark x1="91016" y1="59884" x2="91016" y2="59884"/>
                        <a14:foregroundMark x1="91016" y1="59593" x2="91016" y2="59593"/>
                        <a14:foregroundMark x1="91602" y1="53779" x2="91602" y2="53779"/>
                        <a14:foregroundMark x1="91211" y1="51453" x2="91211" y2="51453"/>
                        <a14:foregroundMark x1="91016" y1="50872" x2="91016" y2="50872"/>
                        <a14:foregroundMark x1="90820" y1="60756" x2="90820" y2="60756"/>
                        <a14:foregroundMark x1="91211" y1="61919" x2="91211" y2="61919"/>
                        <a14:foregroundMark x1="91211" y1="59593" x2="91211" y2="59593"/>
                        <a14:foregroundMark x1="91211" y1="59593" x2="91211" y2="59593"/>
                        <a14:foregroundMark x1="91016" y1="56395" x2="91016" y2="56395"/>
                        <a14:foregroundMark x1="91016" y1="58721" x2="91016" y2="58721"/>
                        <a14:foregroundMark x1="90430" y1="59302" x2="90430" y2="59302"/>
                        <a14:foregroundMark x1="90625" y1="57267" x2="90625" y2="57267"/>
                        <a14:foregroundMark x1="90625" y1="58140" x2="90625" y2="58140"/>
                        <a14:foregroundMark x1="90625" y1="58140" x2="90625" y2="58140"/>
                        <a14:foregroundMark x1="90625" y1="58140" x2="90625" y2="58140"/>
                        <a14:foregroundMark x1="90625" y1="59302" x2="90625" y2="59302"/>
                        <a14:foregroundMark x1="90820" y1="60174" x2="90820" y2="60174"/>
                        <a14:foregroundMark x1="90820" y1="60465" x2="90820" y2="60465"/>
                        <a14:foregroundMark x1="90625" y1="57849" x2="90625" y2="57849"/>
                        <a14:foregroundMark x1="90625" y1="58140" x2="90625" y2="58140"/>
                        <a14:foregroundMark x1="90625" y1="59884" x2="90625" y2="60756"/>
                        <a14:foregroundMark x1="90820" y1="59302" x2="90820" y2="59302"/>
                        <a14:foregroundMark x1="90820" y1="58430" x2="90820" y2="58430"/>
                        <a14:foregroundMark x1="90820" y1="58430" x2="90820" y2="58430"/>
                        <a14:foregroundMark x1="90820" y1="57849" x2="90820" y2="57849"/>
                        <a14:foregroundMark x1="90625" y1="57849" x2="90625" y2="57849"/>
                        <a14:foregroundMark x1="90625" y1="57849" x2="90625" y2="57849"/>
                        <a14:foregroundMark x1="90625" y1="58430" x2="90430" y2="59012"/>
                        <a14:foregroundMark x1="90430" y1="59593" x2="90430" y2="59593"/>
                        <a14:foregroundMark x1="90625" y1="60174" x2="90625" y2="60174"/>
                        <a14:foregroundMark x1="90234" y1="59012" x2="90234" y2="59012"/>
                        <a14:foregroundMark x1="90430" y1="57267" x2="90430" y2="57267"/>
                        <a14:foregroundMark x1="90625" y1="57558" x2="90625" y2="57849"/>
                        <a14:foregroundMark x1="90625" y1="57849" x2="90625" y2="57849"/>
                        <a14:foregroundMark x1="90820" y1="59302" x2="90820" y2="59302"/>
                        <a14:foregroundMark x1="90625" y1="55523" x2="90625" y2="59884"/>
                        <a14:foregroundMark x1="90625" y1="59884" x2="90625" y2="59884"/>
                        <a14:foregroundMark x1="85547" y1="45930" x2="85547" y2="45930"/>
                        <a14:foregroundMark x1="72266" y1="79942" x2="72266" y2="79942"/>
                        <a14:foregroundMark x1="72266" y1="79942" x2="72266" y2="79942"/>
                        <a14:foregroundMark x1="70508" y1="83140" x2="70508" y2="83140"/>
                        <a14:foregroundMark x1="70508" y1="83140" x2="70508" y2="83140"/>
                        <a14:foregroundMark x1="70703" y1="38953" x2="70703" y2="38953"/>
                        <a14:foregroundMark x1="70117" y1="35174" x2="70117" y2="35174"/>
                        <a14:foregroundMark x1="68945" y1="36337" x2="68945" y2="36337"/>
                        <a14:backgroundMark x1="90234" y1="60756" x2="90234" y2="60756"/>
                      </a14:backgroundRemoval>
                    </a14:imgEffect>
                  </a14:imgLayer>
                </a14:imgProps>
              </a:ext>
            </a:extLst>
          </a:blip>
          <a:srcRect l="60903" t="29136" r="2089" b="13261"/>
          <a:stretch>
            <a:fillRect/>
          </a:stretch>
        </p:blipFill>
        <p:spPr>
          <a:xfrm>
            <a:off x="9567229" y="1458922"/>
            <a:ext cx="1601127" cy="167445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p:cTn id="7" dur="500" fill="hold"/>
                                        <p:tgtEl>
                                          <p:spTgt spid="21511"/>
                                        </p:tgtEl>
                                        <p:attrNameLst>
                                          <p:attrName>ppt_w</p:attrName>
                                        </p:attrNameLst>
                                      </p:cBhvr>
                                      <p:tavLst>
                                        <p:tav tm="0">
                                          <p:val>
                                            <p:fltVal val="0"/>
                                          </p:val>
                                        </p:tav>
                                        <p:tav tm="100000">
                                          <p:val>
                                            <p:strVal val="#ppt_w"/>
                                          </p:val>
                                        </p:tav>
                                      </p:tavLst>
                                    </p:anim>
                                    <p:anim calcmode="lin" valueType="num">
                                      <p:cBhvr>
                                        <p:cTn id="8" dur="500" fill="hold"/>
                                        <p:tgtEl>
                                          <p:spTgt spid="21511"/>
                                        </p:tgtEl>
                                        <p:attrNameLst>
                                          <p:attrName>ppt_h</p:attrName>
                                        </p:attrNameLst>
                                      </p:cBhvr>
                                      <p:tavLst>
                                        <p:tav tm="0">
                                          <p:val>
                                            <p:fltVal val="0"/>
                                          </p:val>
                                        </p:tav>
                                        <p:tav tm="100000">
                                          <p:val>
                                            <p:strVal val="#ppt_h"/>
                                          </p:val>
                                        </p:tav>
                                      </p:tavLst>
                                    </p:anim>
                                    <p:animEffect transition="in" filter="fade">
                                      <p:cBhvr>
                                        <p:cTn id="9" dur="500"/>
                                        <p:tgtEl>
                                          <p:spTgt spid="215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right)">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right)">
                                      <p:cBhvr>
                                        <p:cTn id="19" dur="500"/>
                                        <p:tgtEl>
                                          <p:spTgt spid="51"/>
                                        </p:tgtEl>
                                      </p:cBhvr>
                                    </p:animEffect>
                                  </p:childTnLst>
                                </p:cTn>
                              </p:par>
                              <p:par>
                                <p:cTn id="20" presetID="22" presetClass="entr" presetSubtype="2" fill="hold" nodeType="with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wipe(right)">
                                      <p:cBhvr>
                                        <p:cTn id="22" dur="500"/>
                                        <p:tgtEl>
                                          <p:spTgt spid="215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right)">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right)">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left)">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left)">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500"/>
                                        <p:tgtEl>
                                          <p:spTgt spid="54"/>
                                        </p:tgtEl>
                                      </p:cBhvr>
                                    </p:animEffect>
                                  </p:childTnLst>
                                </p:cTn>
                              </p:par>
                              <p:par>
                                <p:cTn id="48" presetID="22" presetClass="entr" presetSubtype="8" fill="hold" nodeType="withEffect">
                                  <p:stCondLst>
                                    <p:cond delay="0"/>
                                  </p:stCondLst>
                                  <p:childTnLst>
                                    <p:set>
                                      <p:cBhvr>
                                        <p:cTn id="49" dur="1" fill="hold">
                                          <p:stCondLst>
                                            <p:cond delay="0"/>
                                          </p:stCondLst>
                                        </p:cTn>
                                        <p:tgtEl>
                                          <p:spTgt spid="21516"/>
                                        </p:tgtEl>
                                        <p:attrNameLst>
                                          <p:attrName>style.visibility</p:attrName>
                                        </p:attrNameLst>
                                      </p:cBhvr>
                                      <p:to>
                                        <p:strVal val="visible"/>
                                      </p:to>
                                    </p:set>
                                    <p:animEffect transition="in" filter="wipe(left)">
                                      <p:cBhvr>
                                        <p:cTn id="50" dur="500"/>
                                        <p:tgtEl>
                                          <p:spTgt spid="215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left)">
                                      <p:cBhvr>
                                        <p:cTn id="55" dur="5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1517"/>
                                        </p:tgtEl>
                                        <p:attrNameLst>
                                          <p:attrName>style.visibility</p:attrName>
                                        </p:attrNameLst>
                                      </p:cBhvr>
                                      <p:to>
                                        <p:strVal val="visible"/>
                                      </p:to>
                                    </p:set>
                                    <p:animEffect transition="in" filter="wipe(left)">
                                      <p:cBhvr>
                                        <p:cTn id="60" dur="500"/>
                                        <p:tgtEl>
                                          <p:spTgt spid="21517"/>
                                        </p:tgtEl>
                                      </p:cBhvr>
                                    </p:animEffect>
                                  </p:childTnLst>
                                </p:cTn>
                              </p:par>
                              <p:par>
                                <p:cTn id="61" presetID="22" presetClass="entr" presetSubtype="8" fill="hold" nodeType="withEffect">
                                  <p:stCondLst>
                                    <p:cond delay="0"/>
                                  </p:stCondLst>
                                  <p:childTnLst>
                                    <p:set>
                                      <p:cBhvr>
                                        <p:cTn id="62" dur="1" fill="hold">
                                          <p:stCondLst>
                                            <p:cond delay="0"/>
                                          </p:stCondLst>
                                        </p:cTn>
                                        <p:tgtEl>
                                          <p:spTgt spid="21513"/>
                                        </p:tgtEl>
                                        <p:attrNameLst>
                                          <p:attrName>style.visibility</p:attrName>
                                        </p:attrNameLst>
                                      </p:cBhvr>
                                      <p:to>
                                        <p:strVal val="visible"/>
                                      </p:to>
                                    </p:set>
                                    <p:animEffect transition="in" filter="wipe(left)">
                                      <p:cBhvr>
                                        <p:cTn id="63" dur="500"/>
                                        <p:tgtEl>
                                          <p:spTgt spid="2151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1505"/>
                                        </p:tgtEl>
                                        <p:attrNameLst>
                                          <p:attrName>style.visibility</p:attrName>
                                        </p:attrNameLst>
                                      </p:cBhvr>
                                      <p:to>
                                        <p:strVal val="visible"/>
                                      </p:to>
                                    </p:set>
                                    <p:animEffect transition="in" filter="wipe(left)">
                                      <p:cBhvr>
                                        <p:cTn id="68" dur="500"/>
                                        <p:tgtEl>
                                          <p:spTgt spid="2150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1504"/>
                                        </p:tgtEl>
                                        <p:attrNameLst>
                                          <p:attrName>style.visibility</p:attrName>
                                        </p:attrNameLst>
                                      </p:cBhvr>
                                      <p:to>
                                        <p:strVal val="visible"/>
                                      </p:to>
                                    </p:set>
                                    <p:animEffect transition="in" filter="wipe(left)">
                                      <p:cBhvr>
                                        <p:cTn id="73" dur="500"/>
                                        <p:tgtEl>
                                          <p:spTgt spid="2150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wipe(left)">
                                      <p:cBhvr>
                                        <p:cTn id="78" dur="500"/>
                                        <p:tgtEl>
                                          <p:spTgt spid="6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21509"/>
                                        </p:tgtEl>
                                        <p:attrNameLst>
                                          <p:attrName>style.visibility</p:attrName>
                                        </p:attrNameLst>
                                      </p:cBhvr>
                                      <p:to>
                                        <p:strVal val="visible"/>
                                      </p:to>
                                    </p:set>
                                    <p:animEffect transition="in" filter="wipe(left)">
                                      <p:cBhvr>
                                        <p:cTn id="83" dur="500"/>
                                        <p:tgtEl>
                                          <p:spTgt spid="2150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wipe(left)">
                                      <p:cBhvr>
                                        <p:cTn id="88" dur="500"/>
                                        <p:tgtEl>
                                          <p:spTgt spid="61"/>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wipe(left)">
                                      <p:cBhvr>
                                        <p:cTn id="93" dur="500"/>
                                        <p:tgtEl>
                                          <p:spTgt spid="60"/>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left)">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1525"/>
                                        </p:tgtEl>
                                        <p:attrNameLst>
                                          <p:attrName>style.visibility</p:attrName>
                                        </p:attrNameLst>
                                      </p:cBhvr>
                                      <p:to>
                                        <p:strVal val="visible"/>
                                      </p:to>
                                    </p:set>
                                    <p:animEffect transition="in" filter="wipe(left)">
                                      <p:cBhvr>
                                        <p:cTn id="103" dur="500"/>
                                        <p:tgtEl>
                                          <p:spTgt spid="21525"/>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wipe(left)">
                                      <p:cBhvr>
                                        <p:cTn id="108" dur="500"/>
                                        <p:tgtEl>
                                          <p:spTgt spid="5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57"/>
                                        </p:tgtEl>
                                        <p:attrNameLst>
                                          <p:attrName>style.visibility</p:attrName>
                                        </p:attrNameLst>
                                      </p:cBhvr>
                                      <p:to>
                                        <p:strVal val="visible"/>
                                      </p:to>
                                    </p:set>
                                    <p:animEffect transition="in" filter="wipe(left)">
                                      <p:cBhvr>
                                        <p:cTn id="113" dur="500"/>
                                        <p:tgtEl>
                                          <p:spTgt spid="57"/>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wipe(left)">
                                      <p:cBhvr>
                                        <p:cTn id="118" dur="500"/>
                                        <p:tgtEl>
                                          <p:spTgt spid="56"/>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2" fill="hold" nodeType="clickEffect">
                                  <p:stCondLst>
                                    <p:cond delay="0"/>
                                  </p:stCondLst>
                                  <p:childTnLst>
                                    <p:set>
                                      <p:cBhvr>
                                        <p:cTn id="122" dur="1" fill="hold">
                                          <p:stCondLst>
                                            <p:cond delay="0"/>
                                          </p:stCondLst>
                                        </p:cTn>
                                        <p:tgtEl>
                                          <p:spTgt spid="47"/>
                                        </p:tgtEl>
                                        <p:attrNameLst>
                                          <p:attrName>style.visibility</p:attrName>
                                        </p:attrNameLst>
                                      </p:cBhvr>
                                      <p:to>
                                        <p:strVal val="visible"/>
                                      </p:to>
                                    </p:set>
                                    <p:animEffect transition="in" filter="wipe(right)">
                                      <p:cBhvr>
                                        <p:cTn id="123" dur="500"/>
                                        <p:tgtEl>
                                          <p:spTgt spid="47"/>
                                        </p:tgtEl>
                                      </p:cBhvr>
                                    </p:animEffect>
                                  </p:childTnLst>
                                </p:cTn>
                              </p:par>
                              <p:par>
                                <p:cTn id="124" presetID="22" presetClass="entr" presetSubtype="2" fill="hold" nodeType="withEffect">
                                  <p:stCondLst>
                                    <p:cond delay="0"/>
                                  </p:stCondLst>
                                  <p:childTnLst>
                                    <p:set>
                                      <p:cBhvr>
                                        <p:cTn id="125" dur="1" fill="hold">
                                          <p:stCondLst>
                                            <p:cond delay="0"/>
                                          </p:stCondLst>
                                        </p:cTn>
                                        <p:tgtEl>
                                          <p:spTgt spid="21510"/>
                                        </p:tgtEl>
                                        <p:attrNameLst>
                                          <p:attrName>style.visibility</p:attrName>
                                        </p:attrNameLst>
                                      </p:cBhvr>
                                      <p:to>
                                        <p:strVal val="visible"/>
                                      </p:to>
                                    </p:set>
                                    <p:animEffect transition="in" filter="wipe(right)">
                                      <p:cBhvr>
                                        <p:cTn id="126" dur="500"/>
                                        <p:tgtEl>
                                          <p:spTgt spid="21510"/>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2" fill="hold" nodeType="clickEffect">
                                  <p:stCondLst>
                                    <p:cond delay="0"/>
                                  </p:stCondLst>
                                  <p:childTnLst>
                                    <p:set>
                                      <p:cBhvr>
                                        <p:cTn id="130" dur="1" fill="hold">
                                          <p:stCondLst>
                                            <p:cond delay="0"/>
                                          </p:stCondLst>
                                        </p:cTn>
                                        <p:tgtEl>
                                          <p:spTgt spid="46"/>
                                        </p:tgtEl>
                                        <p:attrNameLst>
                                          <p:attrName>style.visibility</p:attrName>
                                        </p:attrNameLst>
                                      </p:cBhvr>
                                      <p:to>
                                        <p:strVal val="visible"/>
                                      </p:to>
                                    </p:set>
                                    <p:animEffect transition="in" filter="wipe(right)">
                                      <p:cBhvr>
                                        <p:cTn id="131" dur="500"/>
                                        <p:tgtEl>
                                          <p:spTgt spid="46"/>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2" fill="hold" nodeType="clickEffect">
                                  <p:stCondLst>
                                    <p:cond delay="0"/>
                                  </p:stCondLst>
                                  <p:childTnLst>
                                    <p:set>
                                      <p:cBhvr>
                                        <p:cTn id="135" dur="1" fill="hold">
                                          <p:stCondLst>
                                            <p:cond delay="0"/>
                                          </p:stCondLst>
                                        </p:cTn>
                                        <p:tgtEl>
                                          <p:spTgt spid="45"/>
                                        </p:tgtEl>
                                        <p:attrNameLst>
                                          <p:attrName>style.visibility</p:attrName>
                                        </p:attrNameLst>
                                      </p:cBhvr>
                                      <p:to>
                                        <p:strVal val="visible"/>
                                      </p:to>
                                    </p:set>
                                    <p:animEffect transition="in" filter="wipe(right)">
                                      <p:cBhvr>
                                        <p:cTn id="136" dur="500"/>
                                        <p:tgtEl>
                                          <p:spTgt spid="45"/>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2" fill="hold" nodeType="clickEffect">
                                  <p:stCondLst>
                                    <p:cond delay="0"/>
                                  </p:stCondLst>
                                  <p:childTnLst>
                                    <p:set>
                                      <p:cBhvr>
                                        <p:cTn id="140" dur="1" fill="hold">
                                          <p:stCondLst>
                                            <p:cond delay="0"/>
                                          </p:stCondLst>
                                        </p:cTn>
                                        <p:tgtEl>
                                          <p:spTgt spid="44"/>
                                        </p:tgtEl>
                                        <p:attrNameLst>
                                          <p:attrName>style.visibility</p:attrName>
                                        </p:attrNameLst>
                                      </p:cBhvr>
                                      <p:to>
                                        <p:strVal val="visible"/>
                                      </p:to>
                                    </p:set>
                                    <p:animEffect transition="in" filter="wipe(right)">
                                      <p:cBhvr>
                                        <p:cTn id="141" dur="500"/>
                                        <p:tgtEl>
                                          <p:spTgt spid="44"/>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2" fill="hold" nodeType="clickEffect">
                                  <p:stCondLst>
                                    <p:cond delay="0"/>
                                  </p:stCondLst>
                                  <p:childTnLst>
                                    <p:set>
                                      <p:cBhvr>
                                        <p:cTn id="145" dur="1" fill="hold">
                                          <p:stCondLst>
                                            <p:cond delay="0"/>
                                          </p:stCondLst>
                                        </p:cTn>
                                        <p:tgtEl>
                                          <p:spTgt spid="43"/>
                                        </p:tgtEl>
                                        <p:attrNameLst>
                                          <p:attrName>style.visibility</p:attrName>
                                        </p:attrNameLst>
                                      </p:cBhvr>
                                      <p:to>
                                        <p:strVal val="visible"/>
                                      </p:to>
                                    </p:set>
                                    <p:animEffect transition="in" filter="wipe(right)">
                                      <p:cBhvr>
                                        <p:cTn id="146" dur="500"/>
                                        <p:tgtEl>
                                          <p:spTgt spid="43"/>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2" fill="hold" nodeType="click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wipe(right)">
                                      <p:cBhvr>
                                        <p:cTn id="151" dur="500"/>
                                        <p:tgtEl>
                                          <p:spTgt spid="42"/>
                                        </p:tgtEl>
                                      </p:cBhvr>
                                    </p:animEffect>
                                  </p:childTnLst>
                                </p:cTn>
                              </p:par>
                              <p:par>
                                <p:cTn id="152" presetID="22" presetClass="entr" presetSubtype="2" fill="hold" nodeType="withEffect">
                                  <p:stCondLst>
                                    <p:cond delay="0"/>
                                  </p:stCondLst>
                                  <p:childTnLst>
                                    <p:set>
                                      <p:cBhvr>
                                        <p:cTn id="153" dur="1" fill="hold">
                                          <p:stCondLst>
                                            <p:cond delay="0"/>
                                          </p:stCondLst>
                                        </p:cTn>
                                        <p:tgtEl>
                                          <p:spTgt spid="21515"/>
                                        </p:tgtEl>
                                        <p:attrNameLst>
                                          <p:attrName>style.visibility</p:attrName>
                                        </p:attrNameLst>
                                      </p:cBhvr>
                                      <p:to>
                                        <p:strVal val="visible"/>
                                      </p:to>
                                    </p:set>
                                    <p:animEffect transition="in" filter="wipe(right)">
                                      <p:cBhvr>
                                        <p:cTn id="154" dur="500"/>
                                        <p:tgtEl>
                                          <p:spTgt spid="21515"/>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2" fill="hold" nodeType="click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wipe(right)">
                                      <p:cBhvr>
                                        <p:cTn id="159" dur="500"/>
                                        <p:tgtEl>
                                          <p:spTgt spid="41"/>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2" fill="hold" nodeType="clickEffect">
                                  <p:stCondLst>
                                    <p:cond delay="0"/>
                                  </p:stCondLst>
                                  <p:childTnLst>
                                    <p:set>
                                      <p:cBhvr>
                                        <p:cTn id="163" dur="1" fill="hold">
                                          <p:stCondLst>
                                            <p:cond delay="0"/>
                                          </p:stCondLst>
                                        </p:cTn>
                                        <p:tgtEl>
                                          <p:spTgt spid="40"/>
                                        </p:tgtEl>
                                        <p:attrNameLst>
                                          <p:attrName>style.visibility</p:attrName>
                                        </p:attrNameLst>
                                      </p:cBhvr>
                                      <p:to>
                                        <p:strVal val="visible"/>
                                      </p:to>
                                    </p:set>
                                    <p:animEffect transition="in" filter="wipe(right)">
                                      <p:cBhvr>
                                        <p:cTn id="164" dur="500"/>
                                        <p:tgtEl>
                                          <p:spTgt spid="40"/>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2" fill="hold" nodeType="clickEffect">
                                  <p:stCondLst>
                                    <p:cond delay="0"/>
                                  </p:stCondLst>
                                  <p:childTnLst>
                                    <p:set>
                                      <p:cBhvr>
                                        <p:cTn id="168" dur="1" fill="hold">
                                          <p:stCondLst>
                                            <p:cond delay="0"/>
                                          </p:stCondLst>
                                        </p:cTn>
                                        <p:tgtEl>
                                          <p:spTgt spid="39"/>
                                        </p:tgtEl>
                                        <p:attrNameLst>
                                          <p:attrName>style.visibility</p:attrName>
                                        </p:attrNameLst>
                                      </p:cBhvr>
                                      <p:to>
                                        <p:strVal val="visible"/>
                                      </p:to>
                                    </p:set>
                                    <p:animEffect transition="in" filter="wipe(right)">
                                      <p:cBhvr>
                                        <p:cTn id="169" dur="500"/>
                                        <p:tgtEl>
                                          <p:spTgt spid="39"/>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2" fill="hold" nodeType="clickEffect">
                                  <p:stCondLst>
                                    <p:cond delay="0"/>
                                  </p:stCondLst>
                                  <p:childTnLst>
                                    <p:set>
                                      <p:cBhvr>
                                        <p:cTn id="173" dur="1" fill="hold">
                                          <p:stCondLst>
                                            <p:cond delay="0"/>
                                          </p:stCondLst>
                                        </p:cTn>
                                        <p:tgtEl>
                                          <p:spTgt spid="38"/>
                                        </p:tgtEl>
                                        <p:attrNameLst>
                                          <p:attrName>style.visibility</p:attrName>
                                        </p:attrNameLst>
                                      </p:cBhvr>
                                      <p:to>
                                        <p:strVal val="visible"/>
                                      </p:to>
                                    </p:set>
                                    <p:animEffect transition="in" filter="wipe(right)">
                                      <p:cBhvr>
                                        <p:cTn id="17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68F90"/>
        </a:solidFill>
        <a:effectLst/>
      </p:bgPr>
    </p:bg>
    <p:spTree>
      <p:nvGrpSpPr>
        <p:cNvPr id="1" name=""/>
        <p:cNvGrpSpPr/>
        <p:nvPr/>
      </p:nvGrpSpPr>
      <p:grpSpPr>
        <a:xfrm>
          <a:off x="0" y="0"/>
          <a:ext cx="0" cy="0"/>
          <a:chOff x="0" y="0"/>
          <a:chExt cx="0" cy="0"/>
        </a:xfrm>
      </p:grpSpPr>
      <p:sp>
        <p:nvSpPr>
          <p:cNvPr id="167" name="Freeform: Shape 166"/>
          <p:cNvSpPr/>
          <p:nvPr/>
        </p:nvSpPr>
        <p:spPr>
          <a:xfrm>
            <a:off x="-8835" y="354973"/>
            <a:ext cx="12192000" cy="6503027"/>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200" dirty="0">
              <a:solidFill>
                <a:prstClr val="white"/>
              </a:solidFill>
              <a:latin typeface="Calibri" panose="020F0502020204030204"/>
            </a:endParaRPr>
          </a:p>
        </p:txBody>
      </p:sp>
      <p:grpSp>
        <p:nvGrpSpPr>
          <p:cNvPr id="164" name="Group 11"/>
          <p:cNvGrpSpPr/>
          <p:nvPr/>
        </p:nvGrpSpPr>
        <p:grpSpPr>
          <a:xfrm rot="21302946">
            <a:off x="4630726" y="248092"/>
            <a:ext cx="3429301" cy="1319235"/>
            <a:chOff x="95260" y="60188"/>
            <a:chExt cx="5410527" cy="2638471"/>
          </a:xfrm>
        </p:grpSpPr>
        <p:sp>
          <p:nvSpPr>
            <p:cNvPr id="165" name="AutoShape 12"/>
            <p:cNvSpPr/>
            <p:nvPr/>
          </p:nvSpPr>
          <p:spPr>
            <a:xfrm rot="301343">
              <a:off x="95260" y="285123"/>
              <a:ext cx="5410527" cy="2413536"/>
            </a:xfrm>
            <a:prstGeom prst="rect">
              <a:avLst/>
            </a:prstGeom>
            <a:solidFill>
              <a:srgbClr val="EDECED"/>
            </a:solidFill>
          </p:spPr>
          <p:txBody>
            <a:bodyPr anchor="ctr"/>
            <a:lstStyle/>
            <a:p>
              <a:pPr algn="ctr" defTabSz="609600"/>
              <a:r>
                <a:rPr lang="en-US" sz="4000" dirty="0">
                  <a:solidFill>
                    <a:srgbClr val="893621"/>
                  </a:solidFill>
                  <a:latin typeface="#9Slide07 IcielBC Cubano Normal" panose="00000500000000000000" pitchFamily="2" charset="0"/>
                </a:rPr>
                <a:t>VẬN DỤNG 1</a:t>
              </a:r>
              <a:endParaRPr lang="en-US" sz="4000" dirty="0">
                <a:solidFill>
                  <a:srgbClr val="893621"/>
                </a:solidFill>
                <a:latin typeface="#9Slide07 IcielBC Cubano Normal" panose="00000500000000000000" pitchFamily="2" charset="0"/>
              </a:endParaRPr>
            </a:p>
          </p:txBody>
        </p:sp>
        <p:sp>
          <p:nvSpPr>
            <p:cNvPr id="166" name="Freeform 15"/>
            <p:cNvSpPr/>
            <p:nvPr/>
          </p:nvSpPr>
          <p:spPr>
            <a:xfrm rot="301343">
              <a:off x="2208588" y="60188"/>
              <a:ext cx="1395164" cy="459136"/>
            </a:xfrm>
            <a:custGeom>
              <a:avLst/>
              <a:gdLst/>
              <a:ahLst/>
              <a:cxnLst/>
              <a:rect l="l" t="t" r="r" b="b"/>
              <a:pathLst>
                <a:path w="1395164" h="459136">
                  <a:moveTo>
                    <a:pt x="0" y="0"/>
                  </a:moveTo>
                  <a:lnTo>
                    <a:pt x="1395164" y="0"/>
                  </a:lnTo>
                  <a:lnTo>
                    <a:pt x="1395164" y="459136"/>
                  </a:lnTo>
                  <a:lnTo>
                    <a:pt x="0" y="459136"/>
                  </a:lnTo>
                  <a:lnTo>
                    <a:pt x="0" y="0"/>
                  </a:lnTo>
                  <a:close/>
                </a:path>
              </a:pathLst>
            </a:custGeom>
            <a:solidFill>
              <a:srgbClr val="893621"/>
            </a:solidFill>
          </p:spPr>
          <p:txBody>
            <a:bodyPr/>
            <a:lstStyle/>
            <a:p>
              <a:pPr defTabSz="609600"/>
              <a:endParaRPr lang="en-US" sz="1200" dirty="0">
                <a:solidFill>
                  <a:srgbClr val="893621"/>
                </a:solidFill>
                <a:latin typeface="Calibri" panose="020F0502020204030204"/>
              </a:endParaRPr>
            </a:p>
          </p:txBody>
        </p:sp>
      </p:grpSp>
      <p:sp>
        <p:nvSpPr>
          <p:cNvPr id="19" name="TextBox 18"/>
          <p:cNvSpPr txBox="1"/>
          <p:nvPr/>
        </p:nvSpPr>
        <p:spPr>
          <a:xfrm>
            <a:off x="605915" y="1664754"/>
            <a:ext cx="6191401" cy="4666470"/>
          </a:xfrm>
          <a:prstGeom prst="rect">
            <a:avLst/>
          </a:prstGeom>
          <a:noFill/>
          <a:ln>
            <a:solidFill>
              <a:srgbClr val="002060"/>
            </a:solidFill>
          </a:ln>
        </p:spPr>
        <p:txBody>
          <a:bodyPr wrap="square">
            <a:spAutoFit/>
          </a:bodyPr>
          <a:lstStyle/>
          <a:p>
            <a:pPr algn="ctr">
              <a:lnSpc>
                <a:spcPct val="150000"/>
              </a:lnSpc>
            </a:pPr>
            <a:r>
              <a:rPr lang="vi-VN" sz="2000" b="1" dirty="0">
                <a:solidFill>
                  <a:srgbClr val="FF8000"/>
                </a:solidFill>
                <a:latin typeface="#9Slide03 Oswald Light" panose="00000400000000000000" pitchFamily="2" charset="0"/>
              </a:rPr>
              <a:t>Viết báo cáo ĐIỀU TRA DÂN SỐ TẠI ĐỊA PHƯƠNG SINH SỐNG</a:t>
            </a:r>
            <a:endParaRPr lang="en-US" sz="2000" b="1" dirty="0">
              <a:solidFill>
                <a:srgbClr val="FF8000"/>
              </a:solidFill>
              <a:latin typeface="#9Slide03 Oswald Light" panose="00000400000000000000" pitchFamily="2" charset="0"/>
            </a:endParaRPr>
          </a:p>
          <a:p>
            <a:pPr marL="342900" indent="-342900" algn="just">
              <a:lnSpc>
                <a:spcPct val="150000"/>
              </a:lnSpc>
              <a:buFont typeface="Wingdings" panose="05000000000000000000" pitchFamily="2" charset="2"/>
              <a:buChar char="v"/>
            </a:pPr>
            <a:r>
              <a:rPr lang="en-US" b="1" u="sng" dirty="0" err="1">
                <a:solidFill>
                  <a:schemeClr val="bg1"/>
                </a:solidFill>
                <a:latin typeface="#9Slide03 Oswald Light" panose="00000400000000000000" pitchFamily="2" charset="0"/>
              </a:rPr>
              <a:t>Gợi</a:t>
            </a:r>
            <a:r>
              <a:rPr lang="en-US" b="1" u="sng" dirty="0">
                <a:solidFill>
                  <a:schemeClr val="bg1"/>
                </a:solidFill>
                <a:latin typeface="#9Slide03 Oswald Light" panose="00000400000000000000" pitchFamily="2" charset="0"/>
              </a:rPr>
              <a:t> ý</a:t>
            </a:r>
            <a:r>
              <a:rPr lang="vi-VN" b="1" u="sng" dirty="0">
                <a:solidFill>
                  <a:schemeClr val="bg1"/>
                </a:solidFill>
                <a:latin typeface="#9Slide03 Oswald Light" panose="00000400000000000000" pitchFamily="2" charset="0"/>
              </a:rPr>
              <a:t>:</a:t>
            </a:r>
            <a:endParaRPr lang="vi-VN" b="1" u="sng" dirty="0">
              <a:solidFill>
                <a:schemeClr val="bg1"/>
              </a:solidFill>
              <a:latin typeface="#9Slide03 Oswald Light" panose="00000400000000000000" pitchFamily="2" charset="0"/>
            </a:endParaRPr>
          </a:p>
          <a:p>
            <a:pPr marL="457200" indent="-116205" algn="just">
              <a:lnSpc>
                <a:spcPct val="150000"/>
              </a:lnSpc>
              <a:buFont typeface="Wingdings" panose="05000000000000000000" pitchFamily="2" charset="2"/>
              <a:buChar char="ü"/>
            </a:pPr>
            <a:r>
              <a:rPr lang="vi-VN" dirty="0">
                <a:solidFill>
                  <a:schemeClr val="bg1"/>
                </a:solidFill>
                <a:latin typeface="#9Slide03 Oswald Light" panose="00000400000000000000" pitchFamily="2" charset="0"/>
              </a:rPr>
              <a:t>Đơn vị điều tra: ấp, tổ, xóm…</a:t>
            </a:r>
            <a:endParaRPr lang="vi-VN" dirty="0">
              <a:solidFill>
                <a:schemeClr val="bg1"/>
              </a:solidFill>
              <a:latin typeface="#9Slide03 Oswald Light" panose="00000400000000000000" pitchFamily="2" charset="0"/>
            </a:endParaRPr>
          </a:p>
          <a:p>
            <a:pPr marL="457200" indent="-116205" algn="just">
              <a:lnSpc>
                <a:spcPct val="150000"/>
              </a:lnSpc>
              <a:buFont typeface="Wingdings" panose="05000000000000000000" pitchFamily="2" charset="2"/>
              <a:buChar char="ü"/>
            </a:pPr>
            <a:r>
              <a:rPr lang="vi-VN" dirty="0">
                <a:solidFill>
                  <a:schemeClr val="bg1"/>
                </a:solidFill>
                <a:latin typeface="#9Slide03 Oswald Light" panose="00000400000000000000" pitchFamily="2" charset="0"/>
              </a:rPr>
              <a:t>Thời gian điều tra</a:t>
            </a:r>
            <a:endParaRPr lang="vi-VN" dirty="0">
              <a:solidFill>
                <a:schemeClr val="bg1"/>
              </a:solidFill>
              <a:latin typeface="#9Slide03 Oswald Light" panose="00000400000000000000" pitchFamily="2" charset="0"/>
            </a:endParaRPr>
          </a:p>
          <a:p>
            <a:pPr marL="457200" indent="-116205" algn="just">
              <a:lnSpc>
                <a:spcPct val="150000"/>
              </a:lnSpc>
              <a:buFont typeface="Wingdings" panose="05000000000000000000" pitchFamily="2" charset="2"/>
              <a:buChar char="ü"/>
            </a:pPr>
            <a:r>
              <a:rPr lang="vi-VN" dirty="0">
                <a:solidFill>
                  <a:schemeClr val="bg1"/>
                </a:solidFill>
                <a:latin typeface="#9Slide03 Oswald Light" panose="00000400000000000000" pitchFamily="2" charset="0"/>
              </a:rPr>
              <a:t>Tình hình dân số: tổng quy mô dân số, tình hình gia tăng, cơ cấu tuổi, giới tính, cơ cấu lao động, số người bỏ học, tuổi thọ trung bình, có bao nhiêu gia đình vi phạm kế hoạch hóa gia đình? </a:t>
            </a:r>
            <a:r>
              <a:rPr lang="vi-VN" dirty="0" err="1">
                <a:solidFill>
                  <a:schemeClr val="bg1"/>
                </a:solidFill>
                <a:latin typeface="#9Slide03 Oswald Light" panose="00000400000000000000" pitchFamily="2" charset="0"/>
              </a:rPr>
              <a:t>vv</a:t>
            </a:r>
            <a:r>
              <a:rPr lang="vi-VN" dirty="0">
                <a:solidFill>
                  <a:schemeClr val="bg1"/>
                </a:solidFill>
                <a:latin typeface="#9Slide03 Oswald Light" panose="00000400000000000000" pitchFamily="2" charset="0"/>
              </a:rPr>
              <a:t>…</a:t>
            </a:r>
            <a:endParaRPr lang="vi-VN" dirty="0">
              <a:solidFill>
                <a:schemeClr val="bg1"/>
              </a:solidFill>
              <a:latin typeface="#9Slide03 Oswald Light" panose="00000400000000000000" pitchFamily="2" charset="0"/>
            </a:endParaRPr>
          </a:p>
          <a:p>
            <a:pPr marL="457200" indent="-116205" algn="just">
              <a:lnSpc>
                <a:spcPct val="150000"/>
              </a:lnSpc>
              <a:buFont typeface="Wingdings" panose="05000000000000000000" pitchFamily="2" charset="2"/>
              <a:buChar char="ü"/>
            </a:pPr>
            <a:r>
              <a:rPr lang="vi-VN" dirty="0">
                <a:solidFill>
                  <a:schemeClr val="bg1"/>
                </a:solidFill>
                <a:latin typeface="#9Slide03 Oswald Light" panose="00000400000000000000" pitchFamily="2" charset="0"/>
              </a:rPr>
              <a:t>Phân tích và dự báo quá trình phát triển dân số trong 5 năm sau.</a:t>
            </a:r>
            <a:endParaRPr lang="vi-VN" dirty="0">
              <a:solidFill>
                <a:schemeClr val="bg1"/>
              </a:solidFill>
              <a:latin typeface="#9Slide03 Oswald Light" panose="00000400000000000000" pitchFamily="2" charset="0"/>
            </a:endParaRPr>
          </a:p>
          <a:p>
            <a:pPr marL="457200" indent="-116205" algn="just">
              <a:lnSpc>
                <a:spcPct val="150000"/>
              </a:lnSpc>
              <a:buFont typeface="Wingdings" panose="05000000000000000000" pitchFamily="2" charset="2"/>
              <a:buChar char="ü"/>
            </a:pPr>
            <a:r>
              <a:rPr lang="vi-VN" dirty="0">
                <a:solidFill>
                  <a:schemeClr val="bg1"/>
                </a:solidFill>
                <a:latin typeface="#9Slide03 Oswald Light" panose="00000400000000000000" pitchFamily="2" charset="0"/>
              </a:rPr>
              <a:t>Đề xuất các giải pháp phát triển dân số ở địa phương.</a:t>
            </a:r>
            <a:endParaRPr lang="vi-VN" dirty="0">
              <a:solidFill>
                <a:schemeClr val="bg1"/>
              </a:solidFill>
              <a:latin typeface="#9Slide03 Oswald Light" panose="00000400000000000000" pitchFamily="2" charset="0"/>
            </a:endParaRPr>
          </a:p>
          <a:p>
            <a:pPr marL="342900" indent="-342900" algn="just">
              <a:lnSpc>
                <a:spcPct val="150000"/>
              </a:lnSpc>
              <a:buFont typeface="Wingdings" panose="05000000000000000000" pitchFamily="2" charset="2"/>
              <a:buChar char="v"/>
            </a:pPr>
            <a:r>
              <a:rPr lang="vi-VN" dirty="0">
                <a:solidFill>
                  <a:schemeClr val="bg1"/>
                </a:solidFill>
                <a:latin typeface="#9Slide03 Oswald Light" panose="00000400000000000000" pitchFamily="2" charset="0"/>
              </a:rPr>
              <a:t>HS liên hệ địa phương, xin số liệu thống kê làm báo cáo ở nhà.</a:t>
            </a:r>
            <a:endParaRPr lang="vi-VN" dirty="0">
              <a:solidFill>
                <a:schemeClr val="bg1"/>
              </a:solidFill>
              <a:latin typeface="#9Slide03 Oswald Light" panose="00000400000000000000" pitchFamily="2" charset="0"/>
            </a:endParaRPr>
          </a:p>
          <a:p>
            <a:pPr marL="342900" indent="-342900" algn="just">
              <a:lnSpc>
                <a:spcPct val="150000"/>
              </a:lnSpc>
              <a:buFont typeface="Wingdings" panose="05000000000000000000" pitchFamily="2" charset="2"/>
              <a:buChar char="v"/>
            </a:pPr>
            <a:r>
              <a:rPr lang="vi-VN" dirty="0">
                <a:solidFill>
                  <a:schemeClr val="bg1"/>
                </a:solidFill>
                <a:latin typeface="#9Slide03 Oswald Light" panose="00000400000000000000" pitchFamily="2" charset="0"/>
              </a:rPr>
              <a:t>Thời hạn nộp: 1 tuần</a:t>
            </a:r>
            <a:endParaRPr lang="vi-VN" dirty="0">
              <a:solidFill>
                <a:schemeClr val="bg1"/>
              </a:solidFill>
              <a:latin typeface="#9Slide03 Oswald Light" panose="00000400000000000000" pitchFamily="2" charset="0"/>
            </a:endParaRPr>
          </a:p>
        </p:txBody>
      </p:sp>
      <p:pic>
        <p:nvPicPr>
          <p:cNvPr id="8" name="Picture 7" descr="A cartoon pencil with thumbs up&#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13410" y="2178212"/>
            <a:ext cx="4659089" cy="297599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68F90"/>
        </a:solidFill>
        <a:effectLst/>
      </p:bgPr>
    </p:bg>
    <p:spTree>
      <p:nvGrpSpPr>
        <p:cNvPr id="1" name=""/>
        <p:cNvGrpSpPr/>
        <p:nvPr/>
      </p:nvGrpSpPr>
      <p:grpSpPr>
        <a:xfrm>
          <a:off x="0" y="0"/>
          <a:ext cx="0" cy="0"/>
          <a:chOff x="0" y="0"/>
          <a:chExt cx="0" cy="0"/>
        </a:xfrm>
      </p:grpSpPr>
      <p:sp>
        <p:nvSpPr>
          <p:cNvPr id="163" name="TextBox 162"/>
          <p:cNvSpPr txBox="1"/>
          <p:nvPr/>
        </p:nvSpPr>
        <p:spPr>
          <a:xfrm>
            <a:off x="6352350" y="2006600"/>
            <a:ext cx="4938413" cy="3939733"/>
          </a:xfrm>
          <a:prstGeom prst="rect">
            <a:avLst/>
          </a:prstGeom>
          <a:noFill/>
          <a:ln>
            <a:solidFill>
              <a:schemeClr val="bg1"/>
            </a:solidFill>
          </a:ln>
        </p:spPr>
        <p:txBody>
          <a:bodyPr wrap="square">
            <a:spAutoFit/>
          </a:bodyPr>
          <a:lstStyle/>
          <a:p>
            <a:pPr marL="304800" indent="-304800" algn="just" defTabSz="609600">
              <a:lnSpc>
                <a:spcPct val="200000"/>
              </a:lnSpc>
              <a:buFont typeface="Wingdings" panose="05000000000000000000" pitchFamily="2" charset="2"/>
              <a:buChar char="q"/>
            </a:pPr>
            <a:r>
              <a:rPr lang="en-US" sz="2135" dirty="0" err="1">
                <a:solidFill>
                  <a:prstClr val="white"/>
                </a:solidFill>
                <a:latin typeface="#9Slide03 Oswald Light" panose="00000400000000000000" pitchFamily="2" charset="0"/>
              </a:rPr>
              <a:t>Hãy</a:t>
            </a:r>
            <a:r>
              <a:rPr lang="en-US" sz="2135" dirty="0">
                <a:solidFill>
                  <a:prstClr val="white"/>
                </a:solidFill>
                <a:latin typeface="#9Slide03 Oswald Light" panose="00000400000000000000" pitchFamily="2" charset="0"/>
              </a:rPr>
              <a:t> </a:t>
            </a:r>
            <a:r>
              <a:rPr lang="vi-VN" sz="2135" dirty="0">
                <a:solidFill>
                  <a:prstClr val="white"/>
                </a:solidFill>
                <a:latin typeface="#9Slide03 Oswald Light" panose="00000400000000000000" pitchFamily="2" charset="0"/>
              </a:rPr>
              <a:t>thiết kế mục tiêu 5 năm của mình trên giấy A4, trang trí, hoàn thiện.</a:t>
            </a:r>
            <a:endParaRPr lang="vi-VN" sz="2135" dirty="0">
              <a:solidFill>
                <a:prstClr val="white"/>
              </a:solidFill>
              <a:latin typeface="#9Slide03 Oswald Light" panose="00000400000000000000" pitchFamily="2" charset="0"/>
            </a:endParaRPr>
          </a:p>
          <a:p>
            <a:pPr marL="304800" indent="-304800" algn="just" defTabSz="609600">
              <a:lnSpc>
                <a:spcPct val="200000"/>
              </a:lnSpc>
              <a:buFont typeface="Wingdings" panose="05000000000000000000" pitchFamily="2" charset="2"/>
              <a:buChar char="q"/>
            </a:pPr>
            <a:r>
              <a:rPr lang="en-US" sz="2135" dirty="0" err="1">
                <a:solidFill>
                  <a:prstClr val="white"/>
                </a:solidFill>
                <a:latin typeface="#9Slide03 Oswald Light" panose="00000400000000000000" pitchFamily="2" charset="0"/>
              </a:rPr>
              <a:t>Thời</a:t>
            </a:r>
            <a:r>
              <a:rPr lang="en-US" sz="2135" dirty="0">
                <a:solidFill>
                  <a:prstClr val="white"/>
                </a:solidFill>
                <a:latin typeface="#9Slide03 Oswald Light" panose="00000400000000000000" pitchFamily="2" charset="0"/>
              </a:rPr>
              <a:t> </a:t>
            </a:r>
            <a:r>
              <a:rPr lang="en-US" sz="2135" dirty="0" err="1">
                <a:solidFill>
                  <a:prstClr val="white"/>
                </a:solidFill>
                <a:latin typeface="#9Slide03 Oswald Light" panose="00000400000000000000" pitchFamily="2" charset="0"/>
              </a:rPr>
              <a:t>gian</a:t>
            </a:r>
            <a:r>
              <a:rPr lang="en-US" sz="2135" dirty="0">
                <a:solidFill>
                  <a:prstClr val="white"/>
                </a:solidFill>
                <a:latin typeface="#9Slide03 Oswald Light" panose="00000400000000000000" pitchFamily="2" charset="0"/>
              </a:rPr>
              <a:t> n</a:t>
            </a:r>
            <a:r>
              <a:rPr lang="vi-VN" sz="2135" dirty="0">
                <a:solidFill>
                  <a:prstClr val="white"/>
                </a:solidFill>
                <a:latin typeface="#9Slide03 Oswald Light" panose="00000400000000000000" pitchFamily="2" charset="0"/>
              </a:rPr>
              <a:t>ộp sản phẩm</a:t>
            </a:r>
            <a:r>
              <a:rPr lang="en-US" sz="2135" dirty="0">
                <a:solidFill>
                  <a:prstClr val="white"/>
                </a:solidFill>
                <a:latin typeface="#9Slide03 Oswald Light" panose="00000400000000000000" pitchFamily="2" charset="0"/>
              </a:rPr>
              <a:t>: </a:t>
            </a:r>
            <a:r>
              <a:rPr lang="en-US" sz="2135" dirty="0" err="1">
                <a:solidFill>
                  <a:prstClr val="white"/>
                </a:solidFill>
                <a:latin typeface="#9Slide03 Oswald Light" panose="00000400000000000000" pitchFamily="2" charset="0"/>
              </a:rPr>
              <a:t>tiết</a:t>
            </a:r>
            <a:r>
              <a:rPr lang="en-US" sz="2135" dirty="0">
                <a:solidFill>
                  <a:prstClr val="white"/>
                </a:solidFill>
                <a:latin typeface="#9Slide03 Oswald Light" panose="00000400000000000000" pitchFamily="2" charset="0"/>
              </a:rPr>
              <a:t> </a:t>
            </a:r>
            <a:r>
              <a:rPr lang="en-US" sz="2135" dirty="0" err="1">
                <a:solidFill>
                  <a:prstClr val="white"/>
                </a:solidFill>
                <a:latin typeface="#9Slide03 Oswald Light" panose="00000400000000000000" pitchFamily="2" charset="0"/>
              </a:rPr>
              <a:t>học</a:t>
            </a:r>
            <a:r>
              <a:rPr lang="en-US" sz="2135" dirty="0">
                <a:solidFill>
                  <a:prstClr val="white"/>
                </a:solidFill>
                <a:latin typeface="#9Slide03 Oswald Light" panose="00000400000000000000" pitchFamily="2" charset="0"/>
              </a:rPr>
              <a:t> </a:t>
            </a:r>
            <a:r>
              <a:rPr lang="en-US" sz="2135" dirty="0" err="1">
                <a:solidFill>
                  <a:prstClr val="white"/>
                </a:solidFill>
                <a:latin typeface="#9Slide03 Oswald Light" panose="00000400000000000000" pitchFamily="2" charset="0"/>
              </a:rPr>
              <a:t>sau</a:t>
            </a:r>
            <a:r>
              <a:rPr lang="vi-VN" sz="2135" dirty="0">
                <a:solidFill>
                  <a:prstClr val="white"/>
                </a:solidFill>
                <a:latin typeface="#9Slide03 Oswald Light" panose="00000400000000000000" pitchFamily="2" charset="0"/>
              </a:rPr>
              <a:t>.</a:t>
            </a:r>
            <a:endParaRPr lang="vi-VN" sz="2135" dirty="0">
              <a:solidFill>
                <a:prstClr val="white"/>
              </a:solidFill>
              <a:latin typeface="#9Slide03 Oswald Light" panose="00000400000000000000" pitchFamily="2" charset="0"/>
            </a:endParaRPr>
          </a:p>
          <a:p>
            <a:pPr marL="304800" indent="-304800" algn="just" defTabSz="609600">
              <a:lnSpc>
                <a:spcPct val="200000"/>
              </a:lnSpc>
              <a:buFont typeface="Wingdings" panose="05000000000000000000" pitchFamily="2" charset="2"/>
              <a:buChar char="q"/>
            </a:pPr>
            <a:r>
              <a:rPr lang="vi-VN" sz="2135" dirty="0">
                <a:solidFill>
                  <a:prstClr val="white"/>
                </a:solidFill>
                <a:latin typeface="#9Slide03 Oswald Light" panose="00000400000000000000" pitchFamily="2" charset="0"/>
              </a:rPr>
              <a:t>Tiêu chí: Bố cục rõ ràng, cân đối; </a:t>
            </a:r>
            <a:r>
              <a:rPr lang="en-US" sz="2135" dirty="0">
                <a:solidFill>
                  <a:prstClr val="white"/>
                </a:solidFill>
                <a:latin typeface="#9Slide03 Oswald Light" panose="00000400000000000000" pitchFamily="2" charset="0"/>
              </a:rPr>
              <a:t>m</a:t>
            </a:r>
            <a:r>
              <a:rPr lang="vi-VN" sz="2135" dirty="0">
                <a:solidFill>
                  <a:prstClr val="white"/>
                </a:solidFill>
                <a:latin typeface="#9Slide03 Oswald Light" panose="00000400000000000000" pitchFamily="2" charset="0"/>
              </a:rPr>
              <a:t>ục tiêu cụ thể, khả thi; </a:t>
            </a:r>
            <a:r>
              <a:rPr lang="en-US" sz="2135" dirty="0">
                <a:solidFill>
                  <a:prstClr val="white"/>
                </a:solidFill>
                <a:latin typeface="#9Slide03 Oswald Light" panose="00000400000000000000" pitchFamily="2" charset="0"/>
              </a:rPr>
              <a:t>c</a:t>
            </a:r>
            <a:r>
              <a:rPr lang="vi-VN" sz="2135" dirty="0">
                <a:solidFill>
                  <a:prstClr val="white"/>
                </a:solidFill>
                <a:latin typeface="#9Slide03 Oswald Light" panose="00000400000000000000" pitchFamily="2" charset="0"/>
              </a:rPr>
              <a:t>ó hình vẽ, biểu tượng khoa học, trực quan.</a:t>
            </a:r>
            <a:endParaRPr lang="vi-VN" sz="2135" dirty="0">
              <a:solidFill>
                <a:prstClr val="white"/>
              </a:solidFill>
              <a:latin typeface="#9Slide03 Oswald Light" panose="00000400000000000000" pitchFamily="2" charset="0"/>
            </a:endParaRPr>
          </a:p>
        </p:txBody>
      </p:sp>
      <p:sp>
        <p:nvSpPr>
          <p:cNvPr id="167" name="Freeform: Shape 166"/>
          <p:cNvSpPr/>
          <p:nvPr/>
        </p:nvSpPr>
        <p:spPr>
          <a:xfrm>
            <a:off x="-8835" y="354973"/>
            <a:ext cx="12192000" cy="6503027"/>
          </a:xfrm>
          <a:custGeom>
            <a:avLst/>
            <a:gdLst>
              <a:gd name="connsiteX0" fmla="*/ 7162800 w 10858500"/>
              <a:gd name="connsiteY0" fmla="*/ 0 h 7029450"/>
              <a:gd name="connsiteX1" fmla="*/ 10858500 w 10858500"/>
              <a:gd name="connsiteY1" fmla="*/ 0 h 7029450"/>
              <a:gd name="connsiteX2" fmla="*/ 10858500 w 10858500"/>
              <a:gd name="connsiteY2" fmla="*/ 7029450 h 7029450"/>
              <a:gd name="connsiteX3" fmla="*/ 0 w 10858500"/>
              <a:gd name="connsiteY3" fmla="*/ 7029450 h 7029450"/>
              <a:gd name="connsiteX4" fmla="*/ 0 w 10858500"/>
              <a:gd name="connsiteY4" fmla="*/ 19050 h 7029450"/>
              <a:gd name="connsiteX5" fmla="*/ 4171950 w 10858500"/>
              <a:gd name="connsiteY5" fmla="*/ 19050 h 7029450"/>
              <a:gd name="connsiteX6" fmla="*/ 4171950 w 10858500"/>
              <a:gd name="connsiteY6" fmla="*/ 1905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7029450">
                <a:moveTo>
                  <a:pt x="7162800" y="0"/>
                </a:moveTo>
                <a:lnTo>
                  <a:pt x="10858500" y="0"/>
                </a:lnTo>
                <a:lnTo>
                  <a:pt x="10858500" y="7029450"/>
                </a:lnTo>
                <a:lnTo>
                  <a:pt x="0" y="7029450"/>
                </a:lnTo>
                <a:lnTo>
                  <a:pt x="0" y="19050"/>
                </a:lnTo>
                <a:lnTo>
                  <a:pt x="4171950" y="19050"/>
                </a:lnTo>
                <a:lnTo>
                  <a:pt x="4171950" y="19050"/>
                </a:ln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200" dirty="0">
              <a:solidFill>
                <a:prstClr val="white"/>
              </a:solidFill>
              <a:latin typeface="Calibri" panose="020F0502020204030204"/>
            </a:endParaRPr>
          </a:p>
        </p:txBody>
      </p:sp>
      <p:grpSp>
        <p:nvGrpSpPr>
          <p:cNvPr id="164" name="Group 11"/>
          <p:cNvGrpSpPr/>
          <p:nvPr/>
        </p:nvGrpSpPr>
        <p:grpSpPr>
          <a:xfrm rot="21302946">
            <a:off x="4630726" y="248092"/>
            <a:ext cx="3429301" cy="1319235"/>
            <a:chOff x="95260" y="60188"/>
            <a:chExt cx="5410527" cy="2638471"/>
          </a:xfrm>
        </p:grpSpPr>
        <p:sp>
          <p:nvSpPr>
            <p:cNvPr id="165" name="AutoShape 12"/>
            <p:cNvSpPr/>
            <p:nvPr/>
          </p:nvSpPr>
          <p:spPr>
            <a:xfrm rot="301343">
              <a:off x="95260" y="285123"/>
              <a:ext cx="5410527" cy="2413536"/>
            </a:xfrm>
            <a:prstGeom prst="rect">
              <a:avLst/>
            </a:prstGeom>
            <a:solidFill>
              <a:srgbClr val="EDECED"/>
            </a:solidFill>
          </p:spPr>
          <p:txBody>
            <a:bodyPr anchor="ctr"/>
            <a:lstStyle/>
            <a:p>
              <a:pPr algn="ctr" defTabSz="609600"/>
              <a:r>
                <a:rPr lang="en-US" sz="4000" dirty="0">
                  <a:solidFill>
                    <a:srgbClr val="893621"/>
                  </a:solidFill>
                  <a:latin typeface="#9Slide07 IcielBC Cubano Normal" panose="00000500000000000000" pitchFamily="2" charset="0"/>
                </a:rPr>
                <a:t>VẬN DỤNG 2</a:t>
              </a:r>
              <a:endParaRPr lang="en-US" sz="4000" dirty="0">
                <a:solidFill>
                  <a:srgbClr val="893621"/>
                </a:solidFill>
                <a:latin typeface="#9Slide07 IcielBC Cubano Normal" panose="00000500000000000000" pitchFamily="2" charset="0"/>
              </a:endParaRPr>
            </a:p>
          </p:txBody>
        </p:sp>
        <p:sp>
          <p:nvSpPr>
            <p:cNvPr id="166" name="Freeform 15"/>
            <p:cNvSpPr/>
            <p:nvPr/>
          </p:nvSpPr>
          <p:spPr>
            <a:xfrm rot="301343">
              <a:off x="2208588" y="60188"/>
              <a:ext cx="1395164" cy="459136"/>
            </a:xfrm>
            <a:custGeom>
              <a:avLst/>
              <a:gdLst/>
              <a:ahLst/>
              <a:cxnLst/>
              <a:rect l="l" t="t" r="r" b="b"/>
              <a:pathLst>
                <a:path w="1395164" h="459136">
                  <a:moveTo>
                    <a:pt x="0" y="0"/>
                  </a:moveTo>
                  <a:lnTo>
                    <a:pt x="1395164" y="0"/>
                  </a:lnTo>
                  <a:lnTo>
                    <a:pt x="1395164" y="459136"/>
                  </a:lnTo>
                  <a:lnTo>
                    <a:pt x="0" y="459136"/>
                  </a:lnTo>
                  <a:lnTo>
                    <a:pt x="0" y="0"/>
                  </a:lnTo>
                  <a:close/>
                </a:path>
              </a:pathLst>
            </a:custGeom>
            <a:solidFill>
              <a:srgbClr val="893621"/>
            </a:solidFill>
          </p:spPr>
          <p:txBody>
            <a:bodyPr/>
            <a:lstStyle/>
            <a:p>
              <a:pPr defTabSz="609600"/>
              <a:endParaRPr lang="en-US" sz="1200" dirty="0">
                <a:solidFill>
                  <a:srgbClr val="893621"/>
                </a:solidFill>
                <a:latin typeface="Calibri" panose="020F0502020204030204"/>
              </a:endParaRPr>
            </a:p>
          </p:txBody>
        </p:sp>
      </p:grpSp>
      <p:pic>
        <p:nvPicPr>
          <p:cNvPr id="168" name="Picture 167" descr="A person in a suit pointing at a ch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0070" y="2313587"/>
            <a:ext cx="5348645" cy="3800083"/>
          </a:xfrm>
          <a:prstGeom prst="rect">
            <a:avLst/>
          </a:prstGeom>
        </p:spPr>
      </p:pic>
      <p:sp>
        <p:nvSpPr>
          <p:cNvPr id="169" name="TextBox 168"/>
          <p:cNvSpPr txBox="1"/>
          <p:nvPr/>
        </p:nvSpPr>
        <p:spPr>
          <a:xfrm>
            <a:off x="901237" y="1752600"/>
            <a:ext cx="5740400" cy="543675"/>
          </a:xfrm>
          <a:prstGeom prst="rect">
            <a:avLst/>
          </a:prstGeom>
          <a:noFill/>
        </p:spPr>
        <p:txBody>
          <a:bodyPr wrap="square" rtlCol="0">
            <a:spAutoFit/>
          </a:bodyPr>
          <a:lstStyle/>
          <a:p>
            <a:pPr defTabSz="609600"/>
            <a:r>
              <a:rPr lang="en-US" sz="2935" dirty="0">
                <a:solidFill>
                  <a:prstClr val="white"/>
                </a:solidFill>
                <a:latin typeface="#9Slide05 SVNMercury Script" pitchFamily="2" charset="0"/>
              </a:rPr>
              <a:t>Sau 5 </a:t>
            </a:r>
            <a:r>
              <a:rPr lang="en-US" sz="2935" dirty="0" err="1">
                <a:solidFill>
                  <a:prstClr val="white"/>
                </a:solidFill>
                <a:latin typeface="#9Slide05 SVNMercury Script" pitchFamily="2" charset="0"/>
              </a:rPr>
              <a:t>năm</a:t>
            </a:r>
            <a:r>
              <a:rPr lang="en-US" sz="2935" dirty="0">
                <a:solidFill>
                  <a:prstClr val="white"/>
                </a:solidFill>
                <a:latin typeface="#9Slide05 SVNMercury Script" pitchFamily="2" charset="0"/>
              </a:rPr>
              <a:t> </a:t>
            </a:r>
            <a:r>
              <a:rPr lang="en-US" sz="2935" dirty="0" err="1">
                <a:solidFill>
                  <a:prstClr val="white"/>
                </a:solidFill>
                <a:latin typeface="#9Slide05 SVNMercury Script" pitchFamily="2" charset="0"/>
              </a:rPr>
              <a:t>năm</a:t>
            </a:r>
            <a:r>
              <a:rPr lang="en-US" sz="2935" dirty="0">
                <a:solidFill>
                  <a:prstClr val="white"/>
                </a:solidFill>
                <a:latin typeface="#9Slide05 SVNMercury Script" pitchFamily="2" charset="0"/>
              </a:rPr>
              <a:t> </a:t>
            </a:r>
            <a:r>
              <a:rPr lang="en-US" sz="2935" dirty="0" err="1">
                <a:solidFill>
                  <a:prstClr val="white"/>
                </a:solidFill>
                <a:latin typeface="#9Slide05 SVNMercury Script" pitchFamily="2" charset="0"/>
              </a:rPr>
              <a:t>nữa</a:t>
            </a:r>
            <a:r>
              <a:rPr lang="en-US" sz="2935" dirty="0">
                <a:solidFill>
                  <a:prstClr val="white"/>
                </a:solidFill>
                <a:latin typeface="#9Slide05 SVNMercury Script" pitchFamily="2" charset="0"/>
              </a:rPr>
              <a:t> </a:t>
            </a:r>
            <a:r>
              <a:rPr lang="en-US" sz="2935" dirty="0" err="1">
                <a:solidFill>
                  <a:prstClr val="white"/>
                </a:solidFill>
                <a:latin typeface="#9Slide05 SVNMercury Script" pitchFamily="2" charset="0"/>
              </a:rPr>
              <a:t>tôi</a:t>
            </a:r>
            <a:r>
              <a:rPr lang="en-US" sz="2935" dirty="0">
                <a:solidFill>
                  <a:prstClr val="white"/>
                </a:solidFill>
                <a:latin typeface="#9Slide05 SVNMercury Script" pitchFamily="2" charset="0"/>
              </a:rPr>
              <a:t> </a:t>
            </a:r>
            <a:r>
              <a:rPr lang="en-US" sz="2935" dirty="0" err="1">
                <a:solidFill>
                  <a:prstClr val="white"/>
                </a:solidFill>
                <a:latin typeface="#9Slide05 SVNMercury Script" pitchFamily="2" charset="0"/>
              </a:rPr>
              <a:t>sẽ</a:t>
            </a:r>
            <a:r>
              <a:rPr lang="en-US" sz="2935" dirty="0">
                <a:solidFill>
                  <a:prstClr val="white"/>
                </a:solidFill>
                <a:latin typeface="#9Slide05 SVNMercury Script" pitchFamily="2" charset="0"/>
              </a:rPr>
              <a:t>….!!!</a:t>
            </a:r>
            <a:endParaRPr lang="en-US" sz="2935" dirty="0">
              <a:solidFill>
                <a:prstClr val="white"/>
              </a:solidFill>
              <a:latin typeface="#9Slide05 SVNMercury Script"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93621"/>
        </a:solidFill>
        <a:effectLst/>
      </p:bgPr>
    </p:bg>
    <p:spTree>
      <p:nvGrpSpPr>
        <p:cNvPr id="1" name=""/>
        <p:cNvGrpSpPr/>
        <p:nvPr/>
      </p:nvGrpSpPr>
      <p:grpSpPr>
        <a:xfrm>
          <a:off x="0" y="0"/>
          <a:ext cx="0" cy="0"/>
          <a:chOff x="0" y="0"/>
          <a:chExt cx="0" cy="0"/>
        </a:xfrm>
      </p:grpSpPr>
      <p:sp>
        <p:nvSpPr>
          <p:cNvPr id="6" name="Freeform 6"/>
          <p:cNvSpPr/>
          <p:nvPr/>
        </p:nvSpPr>
        <p:spPr>
          <a:xfrm>
            <a:off x="9709932" y="838200"/>
            <a:ext cx="696937" cy="624709"/>
          </a:xfrm>
          <a:custGeom>
            <a:avLst/>
            <a:gdLst/>
            <a:ahLst/>
            <a:cxnLst/>
            <a:rect l="l" t="t" r="r" b="b"/>
            <a:pathLst>
              <a:path w="1045405" h="937063">
                <a:moveTo>
                  <a:pt x="0" y="0"/>
                </a:moveTo>
                <a:lnTo>
                  <a:pt x="1045405" y="0"/>
                </a:lnTo>
                <a:lnTo>
                  <a:pt x="1045405" y="937063"/>
                </a:lnTo>
                <a:lnTo>
                  <a:pt x="0" y="93706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7" name="Freeform 7"/>
          <p:cNvSpPr/>
          <p:nvPr/>
        </p:nvSpPr>
        <p:spPr>
          <a:xfrm>
            <a:off x="10058400" y="5727545"/>
            <a:ext cx="711885" cy="758792"/>
          </a:xfrm>
          <a:custGeom>
            <a:avLst/>
            <a:gdLst/>
            <a:ahLst/>
            <a:cxnLst/>
            <a:rect l="l" t="t" r="r" b="b"/>
            <a:pathLst>
              <a:path w="1067827" h="1138188">
                <a:moveTo>
                  <a:pt x="0" y="0"/>
                </a:moveTo>
                <a:lnTo>
                  <a:pt x="1067827" y="0"/>
                </a:lnTo>
                <a:lnTo>
                  <a:pt x="1067827" y="1138188"/>
                </a:lnTo>
                <a:lnTo>
                  <a:pt x="0" y="1138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8" name="Freeform 8"/>
          <p:cNvSpPr/>
          <p:nvPr/>
        </p:nvSpPr>
        <p:spPr>
          <a:xfrm rot="-10467647">
            <a:off x="487148" y="5779991"/>
            <a:ext cx="690297" cy="653900"/>
          </a:xfrm>
          <a:custGeom>
            <a:avLst/>
            <a:gdLst/>
            <a:ahLst/>
            <a:cxnLst/>
            <a:rect l="l" t="t" r="r" b="b"/>
            <a:pathLst>
              <a:path w="1035446" h="980850">
                <a:moveTo>
                  <a:pt x="0" y="0"/>
                </a:moveTo>
                <a:lnTo>
                  <a:pt x="1035446" y="0"/>
                </a:lnTo>
                <a:lnTo>
                  <a:pt x="1035446" y="980850"/>
                </a:lnTo>
                <a:lnTo>
                  <a:pt x="0" y="9808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9" name="Freeform 9"/>
          <p:cNvSpPr/>
          <p:nvPr/>
        </p:nvSpPr>
        <p:spPr>
          <a:xfrm rot="-2048043" flipH="1">
            <a:off x="5613026" y="5051074"/>
            <a:ext cx="590329" cy="784255"/>
          </a:xfrm>
          <a:custGeom>
            <a:avLst/>
            <a:gdLst/>
            <a:ahLst/>
            <a:cxnLst/>
            <a:rect l="l" t="t" r="r" b="b"/>
            <a:pathLst>
              <a:path w="885494" h="1176382">
                <a:moveTo>
                  <a:pt x="885494" y="0"/>
                </a:moveTo>
                <a:lnTo>
                  <a:pt x="0" y="0"/>
                </a:lnTo>
                <a:lnTo>
                  <a:pt x="0" y="1176382"/>
                </a:lnTo>
                <a:lnTo>
                  <a:pt x="885494" y="1176382"/>
                </a:lnTo>
                <a:lnTo>
                  <a:pt x="88549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7" name="Freeform 6"/>
          <p:cNvSpPr/>
          <p:nvPr/>
        </p:nvSpPr>
        <p:spPr>
          <a:xfrm flipH="1">
            <a:off x="1473200" y="1011356"/>
            <a:ext cx="877864" cy="624709"/>
          </a:xfrm>
          <a:custGeom>
            <a:avLst/>
            <a:gdLst/>
            <a:ahLst/>
            <a:cxnLst/>
            <a:rect l="l" t="t" r="r" b="b"/>
            <a:pathLst>
              <a:path w="1045405" h="937063">
                <a:moveTo>
                  <a:pt x="0" y="0"/>
                </a:moveTo>
                <a:lnTo>
                  <a:pt x="1045405" y="0"/>
                </a:lnTo>
                <a:lnTo>
                  <a:pt x="1045405" y="937063"/>
                </a:lnTo>
                <a:lnTo>
                  <a:pt x="0" y="93706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dirty="0">
              <a:solidFill>
                <a:prstClr val="black"/>
              </a:solidFill>
              <a:latin typeface="Calibri" panose="020F0502020204030204"/>
            </a:endParaRPr>
          </a:p>
        </p:txBody>
      </p:sp>
      <p:pic>
        <p:nvPicPr>
          <p:cNvPr id="23" name="Picture 22" descr="A yellow sticky notes with black letters pinned to it&#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2352" y="1400803"/>
            <a:ext cx="7447580" cy="3585872"/>
          </a:xfrm>
          <a:prstGeom prst="rect">
            <a:avLst/>
          </a:prstGeom>
        </p:spPr>
      </p:pic>
      <p:pic>
        <p:nvPicPr>
          <p:cNvPr id="25" name="Picture 24" descr="A cartoon book and pencil shaking hands&#10;&#10;Description automatically generated"/>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849554" y="5376122"/>
            <a:ext cx="2117272" cy="165484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p:cNvSpPr/>
          <p:nvPr/>
        </p:nvSpPr>
        <p:spPr>
          <a:xfrm>
            <a:off x="12416011" y="4253312"/>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3" name="Freeform 50"/>
          <p:cNvSpPr/>
          <p:nvPr/>
        </p:nvSpPr>
        <p:spPr>
          <a:xfrm>
            <a:off x="12397302" y="5594449"/>
            <a:ext cx="319935" cy="90592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246899"/>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2912173"/>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sp>
        <p:nvSpPr>
          <p:cNvPr id="20" name="Freeform 47"/>
          <p:cNvSpPr/>
          <p:nvPr/>
        </p:nvSpPr>
        <p:spPr>
          <a:xfrm>
            <a:off x="12397302" y="1571034"/>
            <a:ext cx="319935"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CCEB"/>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dirty="0">
                <a:solidFill>
                  <a:schemeClr val="bg1"/>
                </a:solidFill>
              </a:rPr>
              <a:t>         </a:t>
            </a:r>
            <a:r>
              <a:rPr lang="en-US" b="1" dirty="0">
                <a:solidFill>
                  <a:schemeClr val="bg1"/>
                </a:solidFill>
              </a:rPr>
              <a:t>        </a:t>
            </a:r>
            <a:endParaRPr lang="en-US" b="1" dirty="0">
              <a:solidFill>
                <a:schemeClr val="bg1"/>
              </a:solidFill>
              <a:latin typeface="#9Slide03 Oswald Light" panose="00000400000000000000" pitchFamily="2" charset="0"/>
            </a:endParaRPr>
          </a:p>
        </p:txBody>
      </p:sp>
      <p:grpSp>
        <p:nvGrpSpPr>
          <p:cNvPr id="6" name="Group 5"/>
          <p:cNvGrpSpPr/>
          <p:nvPr/>
        </p:nvGrpSpPr>
        <p:grpSpPr>
          <a:xfrm>
            <a:off x="2348" y="1491498"/>
            <a:ext cx="3821260" cy="4933564"/>
            <a:chOff x="8032164" y="1549122"/>
            <a:chExt cx="3630418" cy="4673606"/>
          </a:xfrm>
        </p:grpSpPr>
        <p:pic>
          <p:nvPicPr>
            <p:cNvPr id="11" name="Picture 10"/>
            <p:cNvPicPr>
              <a:picLocks noChangeAspect="1"/>
            </p:cNvPicPr>
            <p:nvPr/>
          </p:nvPicPr>
          <p:blipFill>
            <a:blip r:embed="rId1"/>
            <a:stretch>
              <a:fillRect/>
            </a:stretch>
          </p:blipFill>
          <p:spPr>
            <a:xfrm>
              <a:off x="8032164" y="1549122"/>
              <a:ext cx="2621967" cy="4632561"/>
            </a:xfrm>
            <a:prstGeom prst="rect">
              <a:avLst/>
            </a:prstGeom>
            <a:ln>
              <a:noFill/>
            </a:ln>
            <a:effectLst>
              <a:softEdge rad="112500"/>
            </a:effectLst>
          </p:spPr>
        </p:pic>
        <p:pic>
          <p:nvPicPr>
            <p:cNvPr id="13" name="Picture 12"/>
            <p:cNvPicPr>
              <a:picLocks noChangeAspect="1"/>
            </p:cNvPicPr>
            <p:nvPr/>
          </p:nvPicPr>
          <p:blipFill>
            <a:blip r:embed="rId2"/>
            <a:stretch>
              <a:fillRect/>
            </a:stretch>
          </p:blipFill>
          <p:spPr>
            <a:xfrm>
              <a:off x="8694050" y="5400990"/>
              <a:ext cx="200025" cy="285750"/>
            </a:xfrm>
            <a:prstGeom prst="rect">
              <a:avLst/>
            </a:prstGeom>
          </p:spPr>
        </p:pic>
        <p:pic>
          <p:nvPicPr>
            <p:cNvPr id="14" name="Picture 13"/>
            <p:cNvPicPr>
              <a:picLocks noChangeAspect="1"/>
            </p:cNvPicPr>
            <p:nvPr/>
          </p:nvPicPr>
          <p:blipFill rotWithShape="1">
            <a:blip r:embed="rId3"/>
            <a:srcRect l="13172"/>
            <a:stretch>
              <a:fillRect/>
            </a:stretch>
          </p:blipFill>
          <p:spPr>
            <a:xfrm>
              <a:off x="10699951" y="5290743"/>
              <a:ext cx="962631" cy="931985"/>
            </a:xfrm>
            <a:prstGeom prst="roundRect">
              <a:avLst/>
            </a:prstGeom>
          </p:spPr>
        </p:pic>
        <p:pic>
          <p:nvPicPr>
            <p:cNvPr id="15" name="Picture 14"/>
            <p:cNvPicPr>
              <a:picLocks noChangeAspect="1"/>
            </p:cNvPicPr>
            <p:nvPr/>
          </p:nvPicPr>
          <p:blipFill>
            <a:blip r:embed="rId4"/>
            <a:stretch>
              <a:fillRect/>
            </a:stretch>
          </p:blipFill>
          <p:spPr>
            <a:xfrm>
              <a:off x="10511320" y="3586487"/>
              <a:ext cx="844844" cy="719147"/>
            </a:xfrm>
            <a:prstGeom prst="roundRect">
              <a:avLst/>
            </a:prstGeom>
          </p:spPr>
        </p:pic>
      </p:grpSp>
      <p:pic>
        <p:nvPicPr>
          <p:cNvPr id="21" name="Graphic 20" descr="Captain male outline"/>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89780" y="3982312"/>
            <a:ext cx="304800" cy="304800"/>
          </a:xfrm>
          <a:prstGeom prst="rect">
            <a:avLst/>
          </a:prstGeom>
        </p:spPr>
      </p:pic>
      <p:pic>
        <p:nvPicPr>
          <p:cNvPr id="25" name="Graphic 24" descr="Family with two children outline"/>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6466" y="5953463"/>
            <a:ext cx="320040" cy="320040"/>
          </a:xfrm>
          <a:prstGeom prst="rect">
            <a:avLst/>
          </a:prstGeom>
        </p:spPr>
      </p:pic>
      <p:pic>
        <p:nvPicPr>
          <p:cNvPr id="37" name="Picture 36" descr="A group of symbols on a black background&#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0420" y="1546877"/>
            <a:ext cx="89124" cy="4953497"/>
          </a:xfrm>
          <a:prstGeom prst="rect">
            <a:avLst/>
          </a:prstGeom>
        </p:spPr>
      </p:pic>
      <p:sp>
        <p:nvSpPr>
          <p:cNvPr id="39" name="TextBox 38"/>
          <p:cNvSpPr txBox="1"/>
          <p:nvPr/>
        </p:nvSpPr>
        <p:spPr>
          <a:xfrm>
            <a:off x="3350156" y="3203118"/>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endParaRPr lang="en-US" sz="5400" dirty="0">
              <a:solidFill>
                <a:schemeClr val="bg1"/>
              </a:solidFill>
              <a:latin typeface="#9Slide03 Bebas Neue Bold" panose="020B0606020202050201" pitchFamily="34" charset="0"/>
            </a:endParaRPr>
          </a:p>
        </p:txBody>
      </p:sp>
      <p:sp>
        <p:nvSpPr>
          <p:cNvPr id="2" name="TextBox 1"/>
          <p:cNvSpPr txBox="1"/>
          <p:nvPr/>
        </p:nvSpPr>
        <p:spPr>
          <a:xfrm>
            <a:off x="6065673" y="1357098"/>
            <a:ext cx="6065240" cy="1844031"/>
          </a:xfrm>
          <a:prstGeom prst="rect">
            <a:avLst/>
          </a:prstGeom>
          <a:noFill/>
        </p:spPr>
        <p:txBody>
          <a:bodyPr wrap="square">
            <a:spAutoFit/>
          </a:bodyPr>
          <a:lstStyle/>
          <a:p>
            <a:pPr indent="180340" algn="just">
              <a:lnSpc>
                <a:spcPct val="120000"/>
              </a:lnSpc>
              <a:spcBef>
                <a:spcPts val="200"/>
              </a:spcBef>
            </a:pPr>
            <a:r>
              <a:rPr lang="en-US" sz="3200" b="1" dirty="0" err="1">
                <a:solidFill>
                  <a:srgbClr val="002060"/>
                </a:solidFill>
                <a:latin typeface="#9Slide03 Bebas Neue Bold" panose="020B0606020202050201" pitchFamily="34" charset="0"/>
                <a:ea typeface="Times New Roman" panose="02020603050405020304" pitchFamily="18" charset="0"/>
              </a:rPr>
              <a:t>dân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số</a:t>
            </a:r>
            <a:endParaRPr lang="en-US" sz="3200" b="1" dirty="0">
              <a:solidFill>
                <a:srgbClr val="002060"/>
              </a:solidFill>
              <a:latin typeface="#9Slide03 Bebas Neue Bold" panose="020B0606020202050201" pitchFamily="34" charset="0"/>
              <a:ea typeface="Times New Roman" panose="02020603050405020304" pitchFamily="18" charset="0"/>
            </a:endParaRPr>
          </a:p>
          <a:p>
            <a:pPr marL="234950" indent="179705"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1. </a:t>
            </a:r>
            <a:r>
              <a:rPr lang="en-US" sz="2000" b="1" dirty="0" err="1">
                <a:solidFill>
                  <a:srgbClr val="002060"/>
                </a:solidFill>
                <a:effectLst/>
                <a:latin typeface="#9Slide03 Oswald Light" panose="00000400000000000000" pitchFamily="2" charset="0"/>
                <a:ea typeface="Times New Roman" panose="02020603050405020304" pitchFamily="18" charset="0"/>
              </a:rPr>
              <a:t>Đặc</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điểm</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dân</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số</a:t>
            </a:r>
            <a:endParaRPr lang="en-US" sz="2000" b="1" dirty="0">
              <a:solidFill>
                <a:srgbClr val="002060"/>
              </a:solidFill>
              <a:latin typeface="#9Slide03 Oswald Light" panose="00000400000000000000" pitchFamily="2" charset="0"/>
              <a:ea typeface="Times New Roman" panose="02020603050405020304" pitchFamily="18" charset="0"/>
            </a:endParaRPr>
          </a:p>
          <a:p>
            <a:pPr marL="234950" indent="179705"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2. </a:t>
            </a:r>
            <a:r>
              <a:rPr lang="en-US" sz="2000" b="1" dirty="0" err="1">
                <a:solidFill>
                  <a:srgbClr val="002060"/>
                </a:solidFill>
                <a:latin typeface="#9Slide03 Oswald Light" panose="00000400000000000000" pitchFamily="2" charset="0"/>
                <a:ea typeface="Times New Roman" panose="02020603050405020304" pitchFamily="18" charset="0"/>
              </a:rPr>
              <a:t>Thế</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mạnh</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và</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hạn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chế</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về</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dân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số</a:t>
            </a:r>
            <a:endParaRPr lang="en-US" sz="2000" b="1" dirty="0">
              <a:solidFill>
                <a:srgbClr val="002060"/>
              </a:solidFill>
              <a:effectLst/>
              <a:latin typeface="#9Slide03 Oswald Light" panose="00000400000000000000" pitchFamily="2" charset="0"/>
              <a:ea typeface="Times New Roman" panose="02020603050405020304" pitchFamily="18" charset="0"/>
            </a:endParaRPr>
          </a:p>
          <a:p>
            <a:pPr marL="234950" indent="179705" algn="just">
              <a:lnSpc>
                <a:spcPct val="120000"/>
              </a:lnSpc>
              <a:spcBef>
                <a:spcPts val="200"/>
              </a:spcBef>
            </a:pPr>
            <a:r>
              <a:rPr lang="en-US" sz="2000" b="1" dirty="0">
                <a:solidFill>
                  <a:srgbClr val="002060"/>
                </a:solidFill>
                <a:latin typeface="#9Slide03 Oswald Light" panose="00000400000000000000" pitchFamily="2" charset="0"/>
                <a:ea typeface="Times New Roman" panose="02020603050405020304" pitchFamily="18" charset="0"/>
              </a:rPr>
              <a:t>3. </a:t>
            </a:r>
            <a:r>
              <a:rPr lang="en-US" sz="2000" b="1" dirty="0" err="1">
                <a:solidFill>
                  <a:srgbClr val="002060"/>
                </a:solidFill>
                <a:latin typeface="#9Slide03 Oswald Light" panose="00000400000000000000" pitchFamily="2" charset="0"/>
                <a:ea typeface="Times New Roman" panose="02020603050405020304" pitchFamily="18" charset="0"/>
              </a:rPr>
              <a:t>Chiến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lược</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và</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giải</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pháp</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phát</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triển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dân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số</a:t>
            </a:r>
            <a:endParaRPr lang="en-US" sz="2000" b="1" dirty="0">
              <a:solidFill>
                <a:srgbClr val="002060"/>
              </a:solidFill>
              <a:effectLst/>
              <a:latin typeface="#9Slide03 Oswald Light" panose="00000400000000000000" pitchFamily="2" charset="0"/>
              <a:ea typeface="Times New Roman" panose="02020603050405020304" pitchFamily="18" charset="0"/>
            </a:endParaRPr>
          </a:p>
        </p:txBody>
      </p:sp>
      <p:sp>
        <p:nvSpPr>
          <p:cNvPr id="28" name="TextBox 27"/>
          <p:cNvSpPr txBox="1"/>
          <p:nvPr/>
        </p:nvSpPr>
        <p:spPr>
          <a:xfrm>
            <a:off x="6077162" y="5251262"/>
            <a:ext cx="6065240" cy="1449051"/>
          </a:xfrm>
          <a:prstGeom prst="rect">
            <a:avLst/>
          </a:prstGeom>
          <a:noFill/>
        </p:spPr>
        <p:txBody>
          <a:bodyPr wrap="square">
            <a:spAutoFit/>
          </a:bodyPr>
          <a:lstStyle/>
          <a:p>
            <a:pPr indent="180340" algn="just">
              <a:lnSpc>
                <a:spcPct val="120000"/>
              </a:lnSpc>
              <a:spcBef>
                <a:spcPts val="200"/>
              </a:spcBef>
            </a:pPr>
            <a:r>
              <a:rPr lang="en-US" sz="3200" b="1" dirty="0" err="1">
                <a:solidFill>
                  <a:srgbClr val="002060"/>
                </a:solidFill>
                <a:latin typeface="#9Slide03 Bebas Neue Bold" panose="020B0606020202050201" pitchFamily="34" charset="0"/>
                <a:ea typeface="Times New Roman" panose="02020603050405020304" pitchFamily="18" charset="0"/>
              </a:rPr>
              <a:t>Vấn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đề</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việc</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làm</a:t>
            </a:r>
            <a:endParaRPr lang="en-US" sz="3200" b="1" dirty="0">
              <a:solidFill>
                <a:srgbClr val="002060"/>
              </a:solidFill>
              <a:latin typeface="#9Slide03 Bebas Neue Bold" panose="020B0606020202050201" pitchFamily="34" charset="0"/>
              <a:ea typeface="Times New Roman" panose="02020603050405020304" pitchFamily="18" charset="0"/>
            </a:endParaRPr>
          </a:p>
          <a:p>
            <a:pPr marL="405130"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1. </a:t>
            </a:r>
            <a:r>
              <a:rPr lang="en-US" sz="2000" b="1" dirty="0" err="1">
                <a:solidFill>
                  <a:srgbClr val="002060"/>
                </a:solidFill>
                <a:effectLst/>
                <a:latin typeface="#9Slide03 Oswald Light" panose="00000400000000000000" pitchFamily="2" charset="0"/>
                <a:ea typeface="Times New Roman" panose="02020603050405020304" pitchFamily="18" charset="0"/>
              </a:rPr>
              <a:t>Thực</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trạng</a:t>
            </a:r>
            <a:endParaRPr lang="en-US" sz="2000" b="1" dirty="0">
              <a:solidFill>
                <a:srgbClr val="002060"/>
              </a:solidFill>
              <a:latin typeface="#9Slide03 Oswald Light" panose="00000400000000000000" pitchFamily="2" charset="0"/>
              <a:ea typeface="Times New Roman" panose="02020603050405020304" pitchFamily="18" charset="0"/>
            </a:endParaRPr>
          </a:p>
          <a:p>
            <a:pPr marL="405130"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2. </a:t>
            </a:r>
            <a:r>
              <a:rPr lang="en-US" sz="2000" b="1" dirty="0" err="1">
                <a:solidFill>
                  <a:srgbClr val="002060"/>
                </a:solidFill>
                <a:effectLst/>
                <a:latin typeface="#9Slide03 Oswald Light" panose="00000400000000000000" pitchFamily="2" charset="0"/>
                <a:ea typeface="Times New Roman" panose="02020603050405020304" pitchFamily="18" charset="0"/>
              </a:rPr>
              <a:t>Hướng</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giải</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quyết</a:t>
            </a:r>
            <a:endParaRPr lang="en-US" sz="2000" b="1" dirty="0">
              <a:solidFill>
                <a:srgbClr val="002060"/>
              </a:solidFill>
              <a:effectLst/>
              <a:latin typeface="#9Slide03 Oswald Light" panose="00000400000000000000" pitchFamily="2" charset="0"/>
              <a:ea typeface="Times New Roman" panose="02020603050405020304" pitchFamily="18" charset="0"/>
            </a:endParaRPr>
          </a:p>
        </p:txBody>
      </p:sp>
      <p:sp>
        <p:nvSpPr>
          <p:cNvPr id="22" name="Freeform: Shape 21"/>
          <p:cNvSpPr/>
          <p:nvPr/>
        </p:nvSpPr>
        <p:spPr>
          <a:xfrm>
            <a:off x="4350281" y="1699330"/>
            <a:ext cx="1606731" cy="1406972"/>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flipV="1">
            <a:off x="4350281" y="4259945"/>
            <a:ext cx="1606731" cy="1330523"/>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957012" y="1559291"/>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44" name="Oval 43"/>
          <p:cNvSpPr/>
          <p:nvPr/>
        </p:nvSpPr>
        <p:spPr>
          <a:xfrm>
            <a:off x="5957012" y="5459091"/>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6" name="Picture 4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536899" y="1518969"/>
            <a:ext cx="1205702" cy="1205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Picture 46" descr="A cartoon pencil with arms and legs&#10;&#10;Description automatically generated"/>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12599578" y="2789356"/>
            <a:ext cx="1472558" cy="1497756"/>
          </a:xfrm>
          <a:prstGeom prst="rect">
            <a:avLst/>
          </a:prstGeom>
        </p:spPr>
      </p:pic>
      <p:sp>
        <p:nvSpPr>
          <p:cNvPr id="5" name="TextBox 4"/>
          <p:cNvSpPr txBox="1"/>
          <p:nvPr/>
        </p:nvSpPr>
        <p:spPr>
          <a:xfrm>
            <a:off x="0" y="244618"/>
            <a:ext cx="12191999" cy="749692"/>
          </a:xfrm>
          <a:prstGeom prst="rect">
            <a:avLst/>
          </a:prstGeom>
          <a:noFill/>
        </p:spPr>
        <p:txBody>
          <a:bodyPr wrap="square">
            <a:spAutoFit/>
          </a:bodyPr>
          <a:lstStyle/>
          <a:p>
            <a:pPr indent="180340" algn="ctr">
              <a:lnSpc>
                <a:spcPct val="120000"/>
              </a:lnSpc>
              <a:spcAft>
                <a:spcPts val="600"/>
              </a:spcAft>
            </a:pPr>
            <a:r>
              <a:rPr lang="en-US" sz="40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6. DÂN SỐ, LAO ĐỘNG VÀ VIỆC LÀM</a:t>
            </a:r>
            <a:endParaRPr lang="en-US" sz="2800" dirty="0">
              <a:effectLst/>
              <a:latin typeface="#9Slide07 IcielBC Cubano Normal" panose="00000500000000000000" pitchFamily="2" charset="0"/>
              <a:ea typeface="Times New Roman" panose="02020603050405020304" pitchFamily="18" charset="0"/>
            </a:endParaRPr>
          </a:p>
        </p:txBody>
      </p:sp>
      <p:sp>
        <p:nvSpPr>
          <p:cNvPr id="7" name="Flowchart: Decision 6"/>
          <p:cNvSpPr/>
          <p:nvPr/>
        </p:nvSpPr>
        <p:spPr>
          <a:xfrm>
            <a:off x="671631" y="539852"/>
            <a:ext cx="770091" cy="264629"/>
          </a:xfrm>
          <a:prstGeom prst="flowChartDecision">
            <a:avLst/>
          </a:prstGeom>
          <a:solidFill>
            <a:srgbClr val="C00000"/>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cision 7"/>
          <p:cNvSpPr/>
          <p:nvPr/>
        </p:nvSpPr>
        <p:spPr>
          <a:xfrm>
            <a:off x="10980664" y="559094"/>
            <a:ext cx="687542" cy="236223"/>
          </a:xfrm>
          <a:prstGeom prst="flowChartDecision">
            <a:avLst/>
          </a:prstGeom>
          <a:solidFill>
            <a:srgbClr val="C00000"/>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957012" y="3544859"/>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cxnSp>
        <p:nvCxnSpPr>
          <p:cNvPr id="36" name="Straight Connector 35"/>
          <p:cNvCxnSpPr>
            <a:stCxn id="39" idx="3"/>
          </p:cNvCxnSpPr>
          <p:nvPr/>
        </p:nvCxnSpPr>
        <p:spPr>
          <a:xfrm flipV="1">
            <a:off x="5477662" y="3662794"/>
            <a:ext cx="641405" cy="198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103474" y="3356679"/>
            <a:ext cx="6065240" cy="1449051"/>
          </a:xfrm>
          <a:prstGeom prst="rect">
            <a:avLst/>
          </a:prstGeom>
          <a:noFill/>
        </p:spPr>
        <p:txBody>
          <a:bodyPr wrap="square">
            <a:spAutoFit/>
          </a:bodyPr>
          <a:lstStyle/>
          <a:p>
            <a:pPr indent="180340" algn="just">
              <a:lnSpc>
                <a:spcPct val="120000"/>
              </a:lnSpc>
              <a:spcBef>
                <a:spcPts val="200"/>
              </a:spcBef>
            </a:pPr>
            <a:r>
              <a:rPr lang="en-US" sz="3200" b="1" dirty="0">
                <a:solidFill>
                  <a:srgbClr val="002060"/>
                </a:solidFill>
                <a:latin typeface="#9Slide03 Bebas Neue Bold" panose="020B0606020202050201" pitchFamily="34" charset="0"/>
                <a:ea typeface="Times New Roman" panose="02020603050405020304" pitchFamily="18" charset="0"/>
              </a:rPr>
              <a:t>Lao </a:t>
            </a:r>
            <a:r>
              <a:rPr lang="en-US" sz="3200" b="1" dirty="0" err="1">
                <a:solidFill>
                  <a:srgbClr val="002060"/>
                </a:solidFill>
                <a:latin typeface="#9Slide03 Bebas Neue Bold" panose="020B0606020202050201" pitchFamily="34" charset="0"/>
                <a:ea typeface="Times New Roman" panose="02020603050405020304" pitchFamily="18" charset="0"/>
              </a:rPr>
              <a:t>động</a:t>
            </a:r>
            <a:endParaRPr lang="en-US" sz="3200" b="1" dirty="0">
              <a:solidFill>
                <a:srgbClr val="002060"/>
              </a:solidFill>
              <a:latin typeface="#9Slide03 Bebas Neue Bold" panose="020B0606020202050201" pitchFamily="34" charset="0"/>
              <a:ea typeface="Times New Roman" panose="02020603050405020304" pitchFamily="18" charset="0"/>
            </a:endParaRPr>
          </a:p>
          <a:p>
            <a:pPr marL="234950" indent="179705"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1. </a:t>
            </a:r>
            <a:r>
              <a:rPr lang="en-US" sz="2000" b="1" dirty="0" err="1">
                <a:solidFill>
                  <a:srgbClr val="002060"/>
                </a:solidFill>
                <a:effectLst/>
                <a:latin typeface="#9Slide03 Oswald Light" panose="00000400000000000000" pitchFamily="2" charset="0"/>
                <a:ea typeface="Times New Roman" panose="02020603050405020304" pitchFamily="18" charset="0"/>
              </a:rPr>
              <a:t>Đặc</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điểm</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nguồn</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lao</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động</a:t>
            </a:r>
            <a:endParaRPr lang="en-US" sz="2000" b="1" dirty="0">
              <a:solidFill>
                <a:srgbClr val="002060"/>
              </a:solidFill>
              <a:latin typeface="#9Slide03 Oswald Light" panose="00000400000000000000" pitchFamily="2" charset="0"/>
              <a:ea typeface="Times New Roman" panose="02020603050405020304" pitchFamily="18" charset="0"/>
            </a:endParaRPr>
          </a:p>
          <a:p>
            <a:pPr marL="234950" indent="179705"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2. </a:t>
            </a:r>
            <a:r>
              <a:rPr lang="en-US" sz="2000" b="1" dirty="0" err="1">
                <a:solidFill>
                  <a:srgbClr val="002060"/>
                </a:solidFill>
                <a:latin typeface="#9Slide03 Oswald Light" panose="00000400000000000000" pitchFamily="2" charset="0"/>
                <a:ea typeface="Times New Roman" panose="02020603050405020304" pitchFamily="18" charset="0"/>
              </a:rPr>
              <a:t>Sử</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dụng</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lao</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động</a:t>
            </a:r>
            <a:endParaRPr lang="en-US" sz="2000" b="1" dirty="0">
              <a:solidFill>
                <a:srgbClr val="002060"/>
              </a:solidFill>
              <a:effectLst/>
              <a:latin typeface="#9Slide03 Oswald Light" panose="00000400000000000000" pitchFamily="2" charset="0"/>
              <a:ea typeface="Times New Roman" panose="02020603050405020304" pitchFamily="18" charset="0"/>
            </a:endParaRPr>
          </a:p>
        </p:txBody>
      </p:sp>
      <p:pic>
        <p:nvPicPr>
          <p:cNvPr id="40" name="Picture 39" descr="A group of people in blue suits&#10;&#10;Description automatically generated"/>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283283" y="3413128"/>
            <a:ext cx="2054843" cy="1261558"/>
          </a:xfrm>
          <a:prstGeom prst="rect">
            <a:avLst/>
          </a:prstGeom>
          <a:ln>
            <a:noFill/>
          </a:ln>
          <a:effectLst>
            <a:outerShdw blurRad="292100" dist="139700" dir="2700000" algn="tl" rotWithShape="0">
              <a:srgbClr val="333333">
                <a:alpha val="65000"/>
              </a:srgbClr>
            </a:outerShdw>
          </a:effectLst>
        </p:spPr>
      </p:pic>
      <p:pic>
        <p:nvPicPr>
          <p:cNvPr id="41" name="Picture 40" descr="A cartoon character standing in a circle of arrows&#10;&#10;Description automatically generated"/>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557806" y="5251262"/>
            <a:ext cx="1514316" cy="1514316"/>
          </a:xfrm>
          <a:prstGeom prst="rect">
            <a:avLst/>
          </a:prstGeom>
          <a:ln>
            <a:noFill/>
          </a:ln>
          <a:effectLst>
            <a:outerShdw blurRad="292100" dist="139700" dir="2700000" algn="tl" rotWithShape="0">
              <a:srgbClr val="333333">
                <a:alpha val="65000"/>
              </a:srgbClr>
            </a:outerShdw>
          </a:effectLst>
        </p:spPr>
      </p:pic>
      <p:pic>
        <p:nvPicPr>
          <p:cNvPr id="42" name="Picture 41"/>
          <p:cNvPicPr>
            <a:picLocks noChangeAspect="1"/>
          </p:cNvPicPr>
          <p:nvPr/>
        </p:nvPicPr>
        <p:blipFill>
          <a:blip r:embed="rId14"/>
          <a:stretch>
            <a:fillRect/>
          </a:stretch>
        </p:blipFill>
        <p:spPr>
          <a:xfrm>
            <a:off x="11353800" y="6039805"/>
            <a:ext cx="921026" cy="80470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1000"/>
                                        <p:tgtEl>
                                          <p:spTgt spid="3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1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1000"/>
                                        <p:tgtEl>
                                          <p:spTgt spid="36"/>
                                        </p:tgtEl>
                                      </p:cBhvr>
                                    </p:animEffect>
                                  </p:childTnLst>
                                </p:cTn>
                              </p:par>
                              <p:par>
                                <p:cTn id="25" presetID="22" presetClass="entr" presetSubtype="8"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1000"/>
                                        <p:tgtEl>
                                          <p:spTgt spid="4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10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1000"/>
                                        <p:tgtEl>
                                          <p:spTgt spid="2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1000"/>
                                        <p:tgtEl>
                                          <p:spTgt spid="4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1000"/>
                                        <p:tgtEl>
                                          <p:spTgt spid="28"/>
                                        </p:tgtEl>
                                      </p:cBhvr>
                                    </p:animEffect>
                                  </p:childTnLst>
                                </p:cTn>
                              </p:par>
                              <p:par>
                                <p:cTn id="42" presetID="22" presetClass="entr" presetSubtype="8"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left)">
                                      <p:cBhvr>
                                        <p:cTn id="4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2" grpId="0" animBg="1"/>
      <p:bldP spid="27" grpId="0" animBg="1"/>
      <p:bldP spid="31" grpId="0" animBg="1"/>
      <p:bldP spid="44" grpId="0" animBg="1"/>
      <p:bldP spid="9"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p:cNvSpPr/>
          <p:nvPr/>
        </p:nvSpPr>
        <p:spPr>
          <a:xfrm>
            <a:off x="12416011" y="4253312"/>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3" name="Freeform 50"/>
          <p:cNvSpPr/>
          <p:nvPr/>
        </p:nvSpPr>
        <p:spPr>
          <a:xfrm>
            <a:off x="12397302" y="5594449"/>
            <a:ext cx="319935" cy="90592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246899"/>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2912173"/>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sp>
        <p:nvSpPr>
          <p:cNvPr id="20" name="Freeform 47"/>
          <p:cNvSpPr/>
          <p:nvPr/>
        </p:nvSpPr>
        <p:spPr>
          <a:xfrm>
            <a:off x="12397302" y="1571034"/>
            <a:ext cx="319935"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CCEB"/>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dirty="0">
                <a:solidFill>
                  <a:schemeClr val="bg1"/>
                </a:solidFill>
              </a:rPr>
              <a:t>         </a:t>
            </a:r>
            <a:r>
              <a:rPr lang="en-US" b="1" dirty="0">
                <a:solidFill>
                  <a:schemeClr val="bg1"/>
                </a:solidFill>
              </a:rPr>
              <a:t>        </a:t>
            </a:r>
            <a:endParaRPr lang="en-US"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3961825" y="1741977"/>
            <a:ext cx="3821260" cy="4933564"/>
            <a:chOff x="8032164" y="1549122"/>
            <a:chExt cx="3630418" cy="4673606"/>
          </a:xfrm>
        </p:grpSpPr>
        <p:pic>
          <p:nvPicPr>
            <p:cNvPr id="11" name="Picture 10"/>
            <p:cNvPicPr>
              <a:picLocks noChangeAspect="1"/>
            </p:cNvPicPr>
            <p:nvPr/>
          </p:nvPicPr>
          <p:blipFill>
            <a:blip r:embed="rId1"/>
            <a:stretch>
              <a:fillRect/>
            </a:stretch>
          </p:blipFill>
          <p:spPr>
            <a:xfrm>
              <a:off x="8032164" y="1549122"/>
              <a:ext cx="2621967" cy="4632561"/>
            </a:xfrm>
            <a:prstGeom prst="rect">
              <a:avLst/>
            </a:prstGeom>
            <a:ln>
              <a:noFill/>
            </a:ln>
            <a:effectLst>
              <a:softEdge rad="112500"/>
            </a:effectLst>
          </p:spPr>
        </p:pic>
        <p:pic>
          <p:nvPicPr>
            <p:cNvPr id="13" name="Picture 12"/>
            <p:cNvPicPr>
              <a:picLocks noChangeAspect="1"/>
            </p:cNvPicPr>
            <p:nvPr/>
          </p:nvPicPr>
          <p:blipFill>
            <a:blip r:embed="rId2"/>
            <a:stretch>
              <a:fillRect/>
            </a:stretch>
          </p:blipFill>
          <p:spPr>
            <a:xfrm>
              <a:off x="8694050" y="5400990"/>
              <a:ext cx="200025" cy="285750"/>
            </a:xfrm>
            <a:prstGeom prst="rect">
              <a:avLst/>
            </a:prstGeom>
          </p:spPr>
        </p:pic>
        <p:pic>
          <p:nvPicPr>
            <p:cNvPr id="14" name="Picture 13"/>
            <p:cNvPicPr>
              <a:picLocks noChangeAspect="1"/>
            </p:cNvPicPr>
            <p:nvPr/>
          </p:nvPicPr>
          <p:blipFill rotWithShape="1">
            <a:blip r:embed="rId3"/>
            <a:srcRect l="13172"/>
            <a:stretch>
              <a:fillRect/>
            </a:stretch>
          </p:blipFill>
          <p:spPr>
            <a:xfrm>
              <a:off x="10699951" y="5290743"/>
              <a:ext cx="962631" cy="931985"/>
            </a:xfrm>
            <a:prstGeom prst="roundRect">
              <a:avLst/>
            </a:prstGeom>
          </p:spPr>
        </p:pic>
        <p:pic>
          <p:nvPicPr>
            <p:cNvPr id="15" name="Picture 14"/>
            <p:cNvPicPr>
              <a:picLocks noChangeAspect="1"/>
            </p:cNvPicPr>
            <p:nvPr/>
          </p:nvPicPr>
          <p:blipFill>
            <a:blip r:embed="rId4"/>
            <a:stretch>
              <a:fillRect/>
            </a:stretch>
          </p:blipFill>
          <p:spPr>
            <a:xfrm>
              <a:off x="10511320" y="3586487"/>
              <a:ext cx="844844" cy="719147"/>
            </a:xfrm>
            <a:prstGeom prst="roundRect">
              <a:avLst/>
            </a:prstGeom>
          </p:spPr>
        </p:pic>
      </p:grpSp>
      <p:pic>
        <p:nvPicPr>
          <p:cNvPr id="21" name="Graphic 20" descr="Captain male outline"/>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endParaRPr lang="en-US" sz="5400" dirty="0">
              <a:solidFill>
                <a:schemeClr val="bg1"/>
              </a:solidFill>
              <a:latin typeface="#9Slide03 Bebas Neue Bold" panose="020B0606020202050201" pitchFamily="34" charset="0"/>
            </a:endParaRPr>
          </a:p>
        </p:txBody>
      </p:sp>
      <p:sp>
        <p:nvSpPr>
          <p:cNvPr id="22" name="Freeform: Shape 21"/>
          <p:cNvSpPr/>
          <p:nvPr/>
        </p:nvSpPr>
        <p:spPr>
          <a:xfrm>
            <a:off x="1" y="-14047"/>
            <a:ext cx="5957012" cy="6872047"/>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966383" y="-14047"/>
            <a:ext cx="6225615" cy="6872047"/>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88683" y="2990354"/>
            <a:ext cx="2741609" cy="2741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891488" y="3397425"/>
            <a:ext cx="3176253" cy="323060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11353800" y="6039805"/>
            <a:ext cx="921026" cy="804703"/>
          </a:xfrm>
          <a:prstGeom prst="rect">
            <a:avLst/>
          </a:prstGeom>
        </p:spPr>
      </p:pic>
      <p:sp>
        <p:nvSpPr>
          <p:cNvPr id="10" name="Rectangle: Single Corner Snipped 9"/>
          <p:cNvSpPr/>
          <p:nvPr/>
        </p:nvSpPr>
        <p:spPr>
          <a:xfrm>
            <a:off x="0" y="0"/>
            <a:ext cx="1854926"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 DÂN SỐ</a:t>
            </a:r>
            <a:endParaRPr lang="en-US" sz="3200" dirty="0">
              <a:solidFill>
                <a:schemeClr val="bg1"/>
              </a:solidFill>
              <a:latin typeface="#9Slide03 Bebas Neue Bold" panose="020B0606020202050201" pitchFamily="34" charset="0"/>
            </a:endParaRPr>
          </a:p>
        </p:txBody>
      </p:sp>
      <p:sp>
        <p:nvSpPr>
          <p:cNvPr id="19" name="Rectangle: Single Corner Snipped 18"/>
          <p:cNvSpPr/>
          <p:nvPr/>
        </p:nvSpPr>
        <p:spPr>
          <a:xfrm>
            <a:off x="2017126" y="0"/>
            <a:ext cx="1854926"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29" name="Rectangle: Single Corner Snipped 28"/>
          <p:cNvSpPr/>
          <p:nvPr/>
        </p:nvSpPr>
        <p:spPr>
          <a:xfrm>
            <a:off x="3986297" y="-1446"/>
            <a:ext cx="3002331"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pic>
        <p:nvPicPr>
          <p:cNvPr id="30" name="Picture 29" descr="A group of people in blue suits&#10;&#10;Description automatically generate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65497" y="1494372"/>
            <a:ext cx="4649674" cy="2854638"/>
          </a:xfrm>
          <a:prstGeom prst="rect">
            <a:avLst/>
          </a:prstGeom>
          <a:ln>
            <a:noFill/>
          </a:ln>
          <a:effectLst>
            <a:outerShdw blurRad="292100" dist="139700" dir="2700000" algn="tl" rotWithShape="0">
              <a:srgbClr val="333333">
                <a:alpha val="65000"/>
              </a:srgbClr>
            </a:outerShdw>
          </a:effectLst>
        </p:spPr>
      </p:pic>
      <p:pic>
        <p:nvPicPr>
          <p:cNvPr id="34" name="Picture 33" descr="A cartoon character standing in a circle of arrows&#10;&#10;Description automatically generate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85008" y="198182"/>
            <a:ext cx="2854637" cy="2854637"/>
          </a:xfrm>
          <a:prstGeom prst="rect">
            <a:avLst/>
          </a:prstGeom>
          <a:ln>
            <a:noFill/>
          </a:ln>
          <a:effectLst>
            <a:outerShdw blurRad="292100" dist="139700" dir="2700000" algn="tl" rotWithShape="0">
              <a:srgbClr val="333333">
                <a:alpha val="65000"/>
              </a:srgbClr>
            </a:outerShdw>
          </a:effectLst>
        </p:spPr>
      </p:pic>
      <p:sp>
        <p:nvSpPr>
          <p:cNvPr id="35" name="TextBox 34"/>
          <p:cNvSpPr txBox="1"/>
          <p:nvPr/>
        </p:nvSpPr>
        <p:spPr>
          <a:xfrm>
            <a:off x="0" y="-865725"/>
            <a:ext cx="12191999" cy="749692"/>
          </a:xfrm>
          <a:prstGeom prst="rect">
            <a:avLst/>
          </a:prstGeom>
          <a:noFill/>
        </p:spPr>
        <p:txBody>
          <a:bodyPr wrap="square">
            <a:spAutoFit/>
          </a:bodyPr>
          <a:lstStyle/>
          <a:p>
            <a:pPr indent="180340" algn="ctr">
              <a:lnSpc>
                <a:spcPct val="120000"/>
              </a:lnSpc>
              <a:spcAft>
                <a:spcPts val="600"/>
              </a:spcAft>
            </a:pPr>
            <a:r>
              <a:rPr lang="en-US" sz="40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6. DÂN SỐ, LAO ĐỘNG VÀ VIỆC LÀM</a:t>
            </a:r>
            <a:endParaRPr lang="en-US" sz="2800" dirty="0">
              <a:effectLst/>
              <a:latin typeface="#9Slide07 IcielBC Cubano Normal" panose="00000500000000000000" pitchFamily="2" charset="0"/>
              <a:ea typeface="Times New Roman" panose="02020603050405020304" pitchFamily="18" charset="0"/>
            </a:endParaRPr>
          </a:p>
        </p:txBody>
      </p:sp>
      <p:sp>
        <p:nvSpPr>
          <p:cNvPr id="36" name="Flowchart: Decision 35"/>
          <p:cNvSpPr/>
          <p:nvPr/>
        </p:nvSpPr>
        <p:spPr>
          <a:xfrm>
            <a:off x="671631" y="-570491"/>
            <a:ext cx="770091" cy="264629"/>
          </a:xfrm>
          <a:prstGeom prst="flowChartDecision">
            <a:avLst/>
          </a:prstGeom>
          <a:solidFill>
            <a:srgbClr val="C00000"/>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Decision 37"/>
          <p:cNvSpPr/>
          <p:nvPr/>
        </p:nvSpPr>
        <p:spPr>
          <a:xfrm>
            <a:off x="10980664" y="-551249"/>
            <a:ext cx="687542" cy="236223"/>
          </a:xfrm>
          <a:prstGeom prst="flowChartDecision">
            <a:avLst/>
          </a:prstGeom>
          <a:solidFill>
            <a:srgbClr val="C00000"/>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par>
                                <p:cTn id="8" presetID="22" presetClass="entr" presetSubtype="8"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0" name="Freeform 47"/>
          <p:cNvSpPr/>
          <p:nvPr/>
        </p:nvSpPr>
        <p:spPr>
          <a:xfrm>
            <a:off x="5761079" y="2806793"/>
            <a:ext cx="3552400"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66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đặc</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điểm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0195" y="4282271"/>
            <a:ext cx="320040" cy="320040"/>
          </a:xfrm>
          <a:prstGeom prst="rect">
            <a:avLst/>
          </a:prstGeom>
        </p:spPr>
      </p:pic>
      <p:sp>
        <p:nvSpPr>
          <p:cNvPr id="22" name="Freeform: Shape 21"/>
          <p:cNvSpPr/>
          <p:nvPr/>
        </p:nvSpPr>
        <p:spPr>
          <a:xfrm>
            <a:off x="4010073" y="1337281"/>
            <a:ext cx="1895036" cy="5520719"/>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9403413" y="1337282"/>
            <a:ext cx="2441057" cy="5513608"/>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204" y="1298895"/>
            <a:ext cx="3523636" cy="3523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978033" y="1673353"/>
            <a:ext cx="2441058" cy="3230603"/>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6092342" y="977051"/>
            <a:ext cx="3696430" cy="669158"/>
          </a:xfrm>
          <a:prstGeom prst="rect">
            <a:avLst/>
          </a:prstGeom>
          <a:solidFill>
            <a:schemeClr val="accent2">
              <a:lumMod val="20000"/>
              <a:lumOff val="80000"/>
            </a:schemeClr>
          </a:solidFill>
        </p:spPr>
        <p:txBody>
          <a:bodyPr wrap="square">
            <a:spAutoFit/>
          </a:bodyPr>
          <a:lstStyle/>
          <a:p>
            <a:pPr indent="180340" algn="just">
              <a:lnSpc>
                <a:spcPct val="120000"/>
              </a:lnSpc>
              <a:spcBef>
                <a:spcPts val="200"/>
              </a:spcBef>
            </a:pPr>
            <a:r>
              <a:rPr lang="en-US" sz="3600" b="1" dirty="0">
                <a:solidFill>
                  <a:srgbClr val="FF0000"/>
                </a:solidFill>
                <a:latin typeface="#9Slide03 Bebas Neue Bold" panose="020B0606020202050201" pitchFamily="34" charset="0"/>
                <a:ea typeface="Times New Roman" panose="02020603050405020304" pitchFamily="18" charset="0"/>
              </a:rPr>
              <a:t>CHUYỂN </a:t>
            </a:r>
            <a:r>
              <a:rPr lang="en-US" sz="3600" b="1" dirty="0" err="1">
                <a:solidFill>
                  <a:srgbClr val="FF0000"/>
                </a:solidFill>
                <a:latin typeface="#9Slide03 Bebas Neue Bold" panose="020B0606020202050201" pitchFamily="34" charset="0"/>
                <a:ea typeface="Times New Roman" panose="02020603050405020304" pitchFamily="18" charset="0"/>
              </a:rPr>
              <a:t>GIaO</a:t>
            </a:r>
            <a:r>
              <a:rPr lang="en-US" sz="3600" b="1" dirty="0">
                <a:solidFill>
                  <a:srgbClr val="FF0000"/>
                </a:solidFill>
                <a:latin typeface="#9Slide03 Bebas Neue Bold" panose="020B0606020202050201" pitchFamily="34" charset="0"/>
                <a:ea typeface="Times New Roman" panose="02020603050405020304" pitchFamily="18" charset="0"/>
              </a:rPr>
              <a:t> NHIỆM VỤ</a:t>
            </a:r>
            <a:endParaRPr lang="en-US" sz="3600" b="1" dirty="0">
              <a:solidFill>
                <a:srgbClr val="FF0000"/>
              </a:solidFill>
              <a:latin typeface="#9Slide03 Bebas Neue Bold" panose="020B0606020202050201" pitchFamily="34" charset="0"/>
              <a:ea typeface="Times New Roman" panose="02020603050405020304" pitchFamily="18" charset="0"/>
            </a:endParaRPr>
          </a:p>
        </p:txBody>
      </p:sp>
      <p:graphicFrame>
        <p:nvGraphicFramePr>
          <p:cNvPr id="34" name="Diagram 33"/>
          <p:cNvGraphicFramePr/>
          <p:nvPr/>
        </p:nvGraphicFramePr>
        <p:xfrm>
          <a:off x="12394598" y="4257848"/>
          <a:ext cx="2082165" cy="23355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5" name="Diagram 34"/>
          <p:cNvGraphicFramePr/>
          <p:nvPr/>
        </p:nvGraphicFramePr>
        <p:xfrm>
          <a:off x="12492191" y="4264284"/>
          <a:ext cx="2028190" cy="233553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8" name="Picture 7"/>
          <p:cNvPicPr>
            <a:picLocks noChangeAspect="1"/>
          </p:cNvPicPr>
          <p:nvPr/>
        </p:nvPicPr>
        <p:blipFill>
          <a:blip r:embed="rId17"/>
          <a:stretch>
            <a:fillRect/>
          </a:stretch>
        </p:blipFill>
        <p:spPr>
          <a:xfrm>
            <a:off x="11353800" y="6039805"/>
            <a:ext cx="921026" cy="804703"/>
          </a:xfrm>
          <a:prstGeom prst="rect">
            <a:avLst/>
          </a:prstGeom>
        </p:spPr>
      </p:pic>
      <p:sp>
        <p:nvSpPr>
          <p:cNvPr id="29" name="Rectangle: Single Corner Snipped 28"/>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40" name="Rectangle: Single Corner Snipped 39"/>
          <p:cNvSpPr/>
          <p:nvPr/>
        </p:nvSpPr>
        <p:spPr>
          <a:xfrm>
            <a:off x="7085515" y="150565"/>
            <a:ext cx="1854926" cy="496758"/>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41" name="Rectangle: Single Corner Snipped 40"/>
          <p:cNvSpPr/>
          <p:nvPr/>
        </p:nvSpPr>
        <p:spPr>
          <a:xfrm>
            <a:off x="9054686" y="149119"/>
            <a:ext cx="3002331" cy="496758"/>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
        <p:nvSpPr>
          <p:cNvPr id="42" name="Freeform 47"/>
          <p:cNvSpPr/>
          <p:nvPr/>
        </p:nvSpPr>
        <p:spPr>
          <a:xfrm>
            <a:off x="5761079" y="3977689"/>
            <a:ext cx="4630477"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DE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thế</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mạnh</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và</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hạn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chế</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về</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48" name="Freeform 47"/>
          <p:cNvSpPr/>
          <p:nvPr/>
        </p:nvSpPr>
        <p:spPr>
          <a:xfrm>
            <a:off x="5793845" y="5256965"/>
            <a:ext cx="5592721"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84C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just"/>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chiến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lược</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và</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giải</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pháp</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phát</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triển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49" name="Sun 48"/>
          <p:cNvSpPr/>
          <p:nvPr/>
        </p:nvSpPr>
        <p:spPr>
          <a:xfrm>
            <a:off x="4773403" y="2741478"/>
            <a:ext cx="800443" cy="772149"/>
          </a:xfrm>
          <a:prstGeom prst="sun">
            <a:avLst>
              <a:gd name="adj" fmla="val 17203"/>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1</a:t>
            </a:r>
            <a:endParaRPr lang="en-US" sz="2800" b="1" dirty="0">
              <a:latin typeface="#9Slide03 Bebas Neue Bold" panose="020B0606020202050201" pitchFamily="34" charset="0"/>
            </a:endParaRPr>
          </a:p>
        </p:txBody>
      </p:sp>
      <p:sp>
        <p:nvSpPr>
          <p:cNvPr id="50" name="Sun 49"/>
          <p:cNvSpPr/>
          <p:nvPr/>
        </p:nvSpPr>
        <p:spPr>
          <a:xfrm>
            <a:off x="4771226" y="3903955"/>
            <a:ext cx="800443" cy="772149"/>
          </a:xfrm>
          <a:prstGeom prst="sun">
            <a:avLst>
              <a:gd name="adj" fmla="val 17203"/>
            </a:avLst>
          </a:prstGeom>
          <a:solidFill>
            <a:srgbClr val="9ADE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2</a:t>
            </a:r>
            <a:endParaRPr lang="en-US" sz="2800" b="1" dirty="0">
              <a:latin typeface="#9Slide03 Bebas Neue Bold" panose="020B0606020202050201" pitchFamily="34" charset="0"/>
            </a:endParaRPr>
          </a:p>
        </p:txBody>
      </p:sp>
      <p:sp>
        <p:nvSpPr>
          <p:cNvPr id="51" name="Sun 50"/>
          <p:cNvSpPr/>
          <p:nvPr/>
        </p:nvSpPr>
        <p:spPr>
          <a:xfrm>
            <a:off x="4773402" y="5187431"/>
            <a:ext cx="800443" cy="772149"/>
          </a:xfrm>
          <a:prstGeom prst="sun">
            <a:avLst>
              <a:gd name="adj" fmla="val 17203"/>
            </a:avLst>
          </a:prstGeom>
          <a:solidFill>
            <a:srgbClr val="0084C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3</a:t>
            </a:r>
            <a:endParaRPr lang="en-US" sz="2800" b="1" dirty="0">
              <a:latin typeface="#9Slide03 Bebas Neue Bold" panose="020B0606020202050201" pitchFamily="34" charset="0"/>
            </a:endParaRPr>
          </a:p>
        </p:txBody>
      </p:sp>
      <p:sp>
        <p:nvSpPr>
          <p:cNvPr id="52" name="TextBox 51"/>
          <p:cNvSpPr txBox="1"/>
          <p:nvPr/>
        </p:nvSpPr>
        <p:spPr>
          <a:xfrm>
            <a:off x="4774918" y="1776794"/>
            <a:ext cx="3305058" cy="646331"/>
          </a:xfrm>
          <a:prstGeom prst="rect">
            <a:avLst/>
          </a:prstGeom>
          <a:noFill/>
        </p:spPr>
        <p:txBody>
          <a:bodyPr wrap="square">
            <a:spAutoFit/>
          </a:bodyPr>
          <a:lstStyle/>
          <a:p>
            <a:r>
              <a:rPr lang="en-US" sz="2400" b="1" dirty="0" err="1">
                <a:latin typeface="#9Slide03 Oswald Light" panose="00000400000000000000" pitchFamily="2" charset="0"/>
                <a:ea typeface="Times New Roman" panose="02020603050405020304" pitchFamily="18" charset="0"/>
              </a:rPr>
              <a:t>Thực</a:t>
            </a:r>
            <a:r>
              <a:rPr lang="en-US" sz="2400" b="1" dirty="0">
                <a:latin typeface="#9Slide03 Oswald Light" panose="00000400000000000000" pitchFamily="2" charset="0"/>
                <a:ea typeface="Times New Roman" panose="02020603050405020304" pitchFamily="18" charset="0"/>
              </a:rPr>
              <a:t> </a:t>
            </a:r>
            <a:r>
              <a:rPr lang="en-US" sz="2400" b="1" dirty="0" err="1">
                <a:latin typeface="#9Slide03 Oswald Light" panose="00000400000000000000" pitchFamily="2" charset="0"/>
                <a:ea typeface="Times New Roman" panose="02020603050405020304" pitchFamily="18" charset="0"/>
              </a:rPr>
              <a:t>hiện</a:t>
            </a:r>
            <a:r>
              <a:rPr lang="en-US" sz="2400" b="1" dirty="0">
                <a:latin typeface="#9Slide03 Oswald Light" panose="00000400000000000000" pitchFamily="2" charset="0"/>
                <a:ea typeface="Times New Roman" panose="02020603050405020304" pitchFamily="18" charset="0"/>
              </a:rPr>
              <a:t> </a:t>
            </a:r>
            <a:r>
              <a:rPr lang="en-US" sz="3600" b="1" dirty="0">
                <a:solidFill>
                  <a:srgbClr val="FF0000"/>
                </a:solidFill>
                <a:latin typeface="#9Slide03 Oswald Light" panose="00000400000000000000" pitchFamily="2" charset="0"/>
                <a:ea typeface="Times New Roman" panose="02020603050405020304" pitchFamily="18" charset="0"/>
              </a:rPr>
              <a:t>3</a:t>
            </a:r>
            <a:r>
              <a:rPr lang="en-US" sz="2400" b="1" dirty="0">
                <a:latin typeface="#9Slide03 Oswald Light" panose="00000400000000000000" pitchFamily="2" charset="0"/>
                <a:ea typeface="Times New Roman" panose="02020603050405020304" pitchFamily="18" charset="0"/>
              </a:rPr>
              <a:t> </a:t>
            </a:r>
            <a:r>
              <a:rPr lang="en-US" sz="2400" b="1" dirty="0" err="1">
                <a:latin typeface="#9Slide03 Oswald Light" panose="00000400000000000000" pitchFamily="2" charset="0"/>
                <a:ea typeface="Times New Roman" panose="02020603050405020304" pitchFamily="18" charset="0"/>
              </a:rPr>
              <a:t>nhiệm</a:t>
            </a:r>
            <a:r>
              <a:rPr lang="en-US" sz="2400" b="1" dirty="0">
                <a:latin typeface="#9Slide03 Oswald Light" panose="00000400000000000000" pitchFamily="2" charset="0"/>
                <a:ea typeface="Times New Roman" panose="02020603050405020304" pitchFamily="18" charset="0"/>
              </a:rPr>
              <a:t> </a:t>
            </a:r>
            <a:r>
              <a:rPr lang="en-US" sz="2400" b="1" dirty="0" err="1">
                <a:latin typeface="#9Slide03 Oswald Light" panose="00000400000000000000" pitchFamily="2" charset="0"/>
                <a:ea typeface="Times New Roman" panose="02020603050405020304" pitchFamily="18" charset="0"/>
              </a:rPr>
              <a:t>vụ</a:t>
            </a:r>
            <a:r>
              <a:rPr lang="en-US" sz="2400" b="1" dirty="0">
                <a:latin typeface="#9Slide03 Oswald Light" panose="00000400000000000000" pitchFamily="2" charset="0"/>
                <a:ea typeface="Times New Roman" panose="02020603050405020304" pitchFamily="18" charset="0"/>
              </a:rPr>
              <a:t>:</a:t>
            </a:r>
            <a:r>
              <a:rPr lang="en-US" sz="2400" b="1" dirty="0">
                <a:effectLst/>
                <a:latin typeface="#9Slide03 Oswald Light" panose="00000400000000000000" pitchFamily="2" charset="0"/>
                <a:ea typeface="Times New Roman" panose="02020603050405020304" pitchFamily="18" charset="0"/>
              </a:rPr>
              <a:t> </a:t>
            </a:r>
            <a:endParaRPr lang="en-US" sz="2400" b="1" dirty="0">
              <a:latin typeface="#9Slide03 Oswald Light" panose="000004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p:cNvSpPr txBox="1"/>
          <p:nvPr/>
        </p:nvSpPr>
        <p:spPr>
          <a:xfrm>
            <a:off x="4350901" y="2261234"/>
            <a:ext cx="5845426" cy="4285615"/>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en-US" sz="3200" b="1" dirty="0" smtClean="0">
                <a:solidFill>
                  <a:srgbClr val="000000"/>
                </a:solidFill>
                <a:latin typeface="#9Slide03 Oswald Light" panose="00000400000000000000" pitchFamily="2" charset="0"/>
                <a:ea typeface="Noto Sans Symbols"/>
                <a:cs typeface="Noto Sans Symbols"/>
              </a:rPr>
              <a:t>NHÓM</a:t>
            </a:r>
            <a:r>
              <a:rPr lang="vi-VN" sz="3200" b="1" dirty="0" smtClean="0">
                <a:solidFill>
                  <a:srgbClr val="000000"/>
                </a:solidFill>
                <a:effectLst/>
                <a:latin typeface="#9Slide03 Oswald Light" panose="00000400000000000000" pitchFamily="2" charset="0"/>
                <a:ea typeface="Noto Sans Symbols"/>
                <a:cs typeface="Noto Sans Symbols"/>
              </a:rPr>
              <a:t> </a:t>
            </a:r>
            <a:r>
              <a:rPr lang="en-US" sz="3200" b="1" dirty="0">
                <a:solidFill>
                  <a:srgbClr val="000000"/>
                </a:solidFill>
                <a:effectLst/>
                <a:latin typeface="#9Slide03 Oswald Light" panose="00000400000000000000" pitchFamily="2" charset="0"/>
                <a:ea typeface="Noto Sans Symbols"/>
                <a:cs typeface="Noto Sans Symbols"/>
              </a:rPr>
              <a:t>1,2</a:t>
            </a:r>
            <a:r>
              <a:rPr lang="vi-VN" sz="3200" b="1" dirty="0">
                <a:solidFill>
                  <a:srgbClr val="000000"/>
                </a:solidFill>
                <a:effectLst/>
                <a:latin typeface="#9Slide03 Oswald Light" panose="00000400000000000000" pitchFamily="2" charset="0"/>
                <a:ea typeface="Noto Sans Symbols"/>
                <a:cs typeface="Noto Sans Symbols"/>
              </a:rPr>
              <a:t>: </a:t>
            </a:r>
            <a:r>
              <a:rPr lang="en-US" sz="3200" dirty="0">
                <a:solidFill>
                  <a:srgbClr val="000000"/>
                </a:solidFill>
                <a:effectLst/>
                <a:latin typeface="#9Slide03 Oswald Light" panose="00000400000000000000" pitchFamily="2" charset="0"/>
                <a:ea typeface="Noto Sans Symbols"/>
                <a:cs typeface="Noto Sans Symbols"/>
              </a:rPr>
              <a:t>QUY MÔ VÀ </a:t>
            </a:r>
            <a:r>
              <a:rPr lang="en-US" sz="3200" dirty="0">
                <a:solidFill>
                  <a:srgbClr val="000000"/>
                </a:solidFill>
                <a:latin typeface="#9Slide03 Oswald Light" panose="00000400000000000000" pitchFamily="2" charset="0"/>
                <a:ea typeface="Noto Sans Symbols"/>
                <a:cs typeface="Noto Sans Symbols"/>
              </a:rPr>
              <a:t>T</a:t>
            </a:r>
            <a:r>
              <a:rPr lang="en-US" sz="3200" dirty="0">
                <a:solidFill>
                  <a:srgbClr val="000000"/>
                </a:solidFill>
                <a:effectLst/>
                <a:latin typeface="#9Slide03 Oswald Light" panose="00000400000000000000" pitchFamily="2" charset="0"/>
                <a:ea typeface="Noto Sans Symbols"/>
                <a:cs typeface="Noto Sans Symbols"/>
              </a:rPr>
              <a:t>ÌNH HÌNH GIA TĂNG DÂN SỐ</a:t>
            </a:r>
            <a:endParaRPr lang="en-US" sz="3200" dirty="0">
              <a:effectLst/>
              <a:latin typeface="#9Slide03 Oswald Light" panose="00000400000000000000" pitchFamily="2" charset="0"/>
              <a:ea typeface="Noto Sans Symbols"/>
              <a:cs typeface="Noto Sans Symbols"/>
            </a:endParaRPr>
          </a:p>
          <a:p>
            <a:pPr marL="342900" lvl="0" indent="-342900" algn="l">
              <a:lnSpc>
                <a:spcPct val="115000"/>
              </a:lnSpc>
              <a:spcAft>
                <a:spcPts val="600"/>
              </a:spcAft>
              <a:buFont typeface="Arial" panose="020B0604020202020204" pitchFamily="34" charset="0"/>
              <a:buChar char="❖"/>
            </a:pPr>
            <a:r>
              <a:rPr lang="en-US" sz="3200" b="1" dirty="0" smtClean="0">
                <a:solidFill>
                  <a:srgbClr val="000000"/>
                </a:solidFill>
                <a:latin typeface="#9Slide03 Oswald Light" panose="00000400000000000000" pitchFamily="2" charset="0"/>
                <a:ea typeface="Noto Sans Symbols"/>
                <a:cs typeface="Noto Sans Symbols"/>
              </a:rPr>
              <a:t>NHÓM</a:t>
            </a:r>
            <a:r>
              <a:rPr lang="en-US" sz="3200" b="1" dirty="0" smtClean="0">
                <a:solidFill>
                  <a:srgbClr val="000000"/>
                </a:solidFill>
                <a:effectLst/>
                <a:latin typeface="#9Slide03 Oswald Light" panose="00000400000000000000" pitchFamily="2" charset="0"/>
                <a:ea typeface="Noto Sans Symbols"/>
                <a:cs typeface="Noto Sans Symbols"/>
              </a:rPr>
              <a:t> 3,4</a:t>
            </a:r>
            <a:r>
              <a:rPr lang="en-US" sz="3200" b="1" dirty="0">
                <a:solidFill>
                  <a:srgbClr val="000000"/>
                </a:solidFill>
                <a:effectLst/>
                <a:latin typeface="#9Slide03 Oswald Light" panose="00000400000000000000" pitchFamily="2" charset="0"/>
                <a:ea typeface="Noto Sans Symbols"/>
                <a:cs typeface="Noto Sans Symbols"/>
              </a:rPr>
              <a:t>: </a:t>
            </a:r>
            <a:r>
              <a:rPr lang="en-US" sz="3200" dirty="0">
                <a:solidFill>
                  <a:srgbClr val="000000"/>
                </a:solidFill>
                <a:effectLst/>
                <a:latin typeface="#9Slide03 Oswald Light" panose="00000400000000000000" pitchFamily="2" charset="0"/>
                <a:ea typeface="Noto Sans Symbols"/>
                <a:cs typeface="Noto Sans Symbols"/>
              </a:rPr>
              <a:t>CƠ CẤU DÂN SỐ THEO DÂN TỘC</a:t>
            </a:r>
            <a:endParaRPr lang="en-US" sz="3200" dirty="0">
              <a:effectLst/>
              <a:latin typeface="#9Slide03 Oswald Light" panose="00000400000000000000" pitchFamily="2" charset="0"/>
              <a:ea typeface="Noto Sans Symbols"/>
              <a:cs typeface="Noto Sans Symbols"/>
            </a:endParaRPr>
          </a:p>
          <a:p>
            <a:pPr marL="342900" lvl="0" indent="-342900" algn="l">
              <a:lnSpc>
                <a:spcPct val="115000"/>
              </a:lnSpc>
              <a:spcAft>
                <a:spcPts val="600"/>
              </a:spcAft>
              <a:buFont typeface="Arial" panose="020B0604020202020204" pitchFamily="34" charset="0"/>
              <a:buChar char="❖"/>
            </a:pPr>
            <a:r>
              <a:rPr lang="en-US" sz="3200" b="1" dirty="0" smtClean="0">
                <a:solidFill>
                  <a:srgbClr val="000000"/>
                </a:solidFill>
                <a:latin typeface="#9Slide03 Oswald Light" panose="00000400000000000000" pitchFamily="2" charset="0"/>
                <a:ea typeface="Noto Sans Symbols"/>
                <a:cs typeface="Noto Sans Symbols"/>
              </a:rPr>
              <a:t>NHÓM</a:t>
            </a:r>
            <a:r>
              <a:rPr lang="vi-VN" sz="3200" b="1" dirty="0" smtClean="0">
                <a:solidFill>
                  <a:srgbClr val="000000"/>
                </a:solidFill>
                <a:effectLst/>
                <a:latin typeface="#9Slide03 Oswald Light" panose="00000400000000000000" pitchFamily="2" charset="0"/>
                <a:ea typeface="Noto Sans Symbols"/>
                <a:cs typeface="Noto Sans Symbols"/>
              </a:rPr>
              <a:t> </a:t>
            </a:r>
            <a:r>
              <a:rPr lang="en-US" altLang="vi-VN" sz="3200" b="1" dirty="0" smtClean="0">
                <a:solidFill>
                  <a:srgbClr val="000000"/>
                </a:solidFill>
                <a:effectLst/>
                <a:latin typeface="#9Slide03 Oswald Light" panose="00000400000000000000" pitchFamily="2" charset="0"/>
                <a:ea typeface="Noto Sans Symbols"/>
                <a:cs typeface="Noto Sans Symbols"/>
              </a:rPr>
              <a:t>5</a:t>
            </a:r>
            <a:r>
              <a:rPr lang="vi-VN" sz="3200" b="1" dirty="0">
                <a:solidFill>
                  <a:srgbClr val="000000"/>
                </a:solidFill>
                <a:effectLst/>
                <a:latin typeface="#9Slide03 Oswald Light" panose="00000400000000000000" pitchFamily="2" charset="0"/>
                <a:ea typeface="Noto Sans Symbols"/>
                <a:cs typeface="Noto Sans Symbols"/>
              </a:rPr>
              <a:t>:</a:t>
            </a:r>
            <a:r>
              <a:rPr lang="vi-VN" sz="3200" dirty="0">
                <a:solidFill>
                  <a:srgbClr val="000000"/>
                </a:solidFill>
                <a:effectLst/>
                <a:latin typeface="#9Slide03 Oswald Light" panose="00000400000000000000" pitchFamily="2" charset="0"/>
                <a:ea typeface="Noto Sans Symbols"/>
                <a:cs typeface="Noto Sans Symbols"/>
              </a:rPr>
              <a:t> </a:t>
            </a:r>
            <a:r>
              <a:rPr lang="en-US" sz="3200" dirty="0">
                <a:solidFill>
                  <a:srgbClr val="000000"/>
                </a:solidFill>
                <a:effectLst/>
                <a:latin typeface="#9Slide03 Oswald Light" panose="00000400000000000000" pitchFamily="2" charset="0"/>
                <a:ea typeface="Noto Sans Symbols"/>
                <a:cs typeface="Noto Sans Symbols"/>
              </a:rPr>
              <a:t>CƠ CẤU DÂN SỐ THEO TUỔI VÀ GIỚI TÍNH</a:t>
            </a:r>
            <a:endParaRPr lang="en-US" sz="3200" dirty="0">
              <a:effectLst/>
              <a:latin typeface="#9Slide03 Oswald Light" panose="00000400000000000000" pitchFamily="2" charset="0"/>
              <a:ea typeface="Noto Sans Symbols"/>
              <a:cs typeface="Noto Sans Symbols"/>
            </a:endParaRPr>
          </a:p>
          <a:p>
            <a:pPr marL="342900" lvl="0" indent="-342900" algn="l">
              <a:lnSpc>
                <a:spcPct val="115000"/>
              </a:lnSpc>
              <a:spcAft>
                <a:spcPts val="600"/>
              </a:spcAft>
              <a:buFont typeface="Arial" panose="020B0604020202020204" pitchFamily="34" charset="0"/>
              <a:buChar char="❖"/>
            </a:pPr>
            <a:r>
              <a:rPr lang="en-US" sz="3200" b="1" dirty="0" smtClean="0">
                <a:solidFill>
                  <a:srgbClr val="000000"/>
                </a:solidFill>
                <a:latin typeface="#9Slide03 Oswald Light" panose="00000400000000000000" pitchFamily="2" charset="0"/>
                <a:ea typeface="Noto Sans Symbols"/>
                <a:cs typeface="Noto Sans Symbols"/>
              </a:rPr>
              <a:t>NHÓM</a:t>
            </a:r>
            <a:r>
              <a:rPr lang="vi-VN" sz="3200" b="1" dirty="0" smtClean="0">
                <a:solidFill>
                  <a:srgbClr val="000000"/>
                </a:solidFill>
                <a:effectLst/>
                <a:latin typeface="#9Slide03 Oswald Light" panose="00000400000000000000" pitchFamily="2" charset="0"/>
                <a:ea typeface="Noto Sans Symbols"/>
                <a:cs typeface="Noto Sans Symbols"/>
              </a:rPr>
              <a:t> </a:t>
            </a:r>
            <a:r>
              <a:rPr lang="en-US" altLang="vi-VN" sz="3200" b="1" dirty="0" smtClean="0">
                <a:solidFill>
                  <a:srgbClr val="000000"/>
                </a:solidFill>
                <a:effectLst/>
                <a:latin typeface="#9Slide03 Oswald Light" panose="00000400000000000000" pitchFamily="2" charset="0"/>
                <a:ea typeface="Noto Sans Symbols"/>
                <a:cs typeface="Noto Sans Symbols"/>
              </a:rPr>
              <a:t>6</a:t>
            </a:r>
            <a:r>
              <a:rPr lang="vi-VN" sz="3200" b="1" dirty="0">
                <a:solidFill>
                  <a:srgbClr val="000000"/>
                </a:solidFill>
                <a:effectLst/>
                <a:latin typeface="#9Slide03 Oswald Light" panose="00000400000000000000" pitchFamily="2" charset="0"/>
                <a:ea typeface="Noto Sans Symbols"/>
                <a:cs typeface="Noto Sans Symbols"/>
              </a:rPr>
              <a:t>:</a:t>
            </a:r>
            <a:r>
              <a:rPr lang="vi-VN" sz="3200" dirty="0">
                <a:solidFill>
                  <a:srgbClr val="000000"/>
                </a:solidFill>
                <a:effectLst/>
                <a:latin typeface="#9Slide03 Oswald Light" panose="00000400000000000000" pitchFamily="2" charset="0"/>
                <a:ea typeface="Noto Sans Symbols"/>
                <a:cs typeface="Noto Sans Symbols"/>
              </a:rPr>
              <a:t> </a:t>
            </a:r>
            <a:r>
              <a:rPr lang="en-US" sz="3200" dirty="0">
                <a:solidFill>
                  <a:srgbClr val="000000"/>
                </a:solidFill>
                <a:effectLst/>
                <a:latin typeface="#9Slide03 Oswald Light" panose="00000400000000000000" pitchFamily="2" charset="0"/>
                <a:ea typeface="Noto Sans Symbols"/>
                <a:cs typeface="Noto Sans Symbols"/>
              </a:rPr>
              <a:t>PHÂN BỐ DÂN CƯ</a:t>
            </a:r>
            <a:endParaRPr lang="en-US" sz="3200" dirty="0">
              <a:effectLst/>
              <a:latin typeface="#9Slide03 Oswald Light" panose="00000400000000000000" pitchFamily="2" charset="0"/>
              <a:ea typeface="Noto Sans Symbols"/>
              <a:cs typeface="Noto Sans Symbols"/>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0195" y="4282271"/>
            <a:ext cx="320040" cy="320040"/>
          </a:xfrm>
          <a:prstGeom prst="rect">
            <a:avLst/>
          </a:prstGeom>
        </p:spPr>
      </p:pic>
      <p:sp>
        <p:nvSpPr>
          <p:cNvPr id="22" name="Freeform: Shape 21"/>
          <p:cNvSpPr/>
          <p:nvPr/>
        </p:nvSpPr>
        <p:spPr>
          <a:xfrm>
            <a:off x="4010073" y="1337281"/>
            <a:ext cx="1692596" cy="5520719"/>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p:cNvSpPr/>
          <p:nvPr/>
        </p:nvSpPr>
        <p:spPr>
          <a:xfrm rot="10800000" flipV="1">
            <a:off x="9964375" y="1337282"/>
            <a:ext cx="1880094" cy="5513608"/>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204" y="1298895"/>
            <a:ext cx="3523636" cy="3523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695780" y="1784243"/>
            <a:ext cx="1496738" cy="1980849"/>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4169410" y="1855688"/>
            <a:ext cx="3305058" cy="369332"/>
          </a:xfrm>
          <a:prstGeom prst="rect">
            <a:avLst/>
          </a:prstGeom>
          <a:noFill/>
        </p:spPr>
        <p:txBody>
          <a:bodyPr wrap="square">
            <a:spAutoFit/>
          </a:bodyPr>
          <a:lstStyle/>
          <a:p>
            <a:pPr marL="285750" indent="-285750">
              <a:buFont typeface="Courier New" panose="02070309020205020404" pitchFamily="49" charset="0"/>
              <a:buChar char="o"/>
            </a:pPr>
            <a:r>
              <a:rPr lang="en-US" dirty="0" smtClean="0">
                <a:effectLst/>
                <a:latin typeface="#9Slide03 Oswald Light" panose="00000400000000000000" pitchFamily="2" charset="0"/>
                <a:ea typeface="Times New Roman" panose="02020603050405020304" pitchFamily="18" charset="0"/>
              </a:rPr>
              <a:t>THẢO LUÂN NHÓM</a:t>
            </a:r>
            <a:endParaRPr lang="en-US" dirty="0">
              <a:latin typeface="#9Slide03 Oswald Light" panose="00000400000000000000" pitchFamily="2" charset="0"/>
            </a:endParaRPr>
          </a:p>
        </p:txBody>
      </p:sp>
      <p:sp>
        <p:nvSpPr>
          <p:cNvPr id="29" name="Rectangle: Single Corner Snipped 28"/>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40" name="Rectangle: Single Corner Snipped 39"/>
          <p:cNvSpPr/>
          <p:nvPr/>
        </p:nvSpPr>
        <p:spPr>
          <a:xfrm>
            <a:off x="7085515" y="89743"/>
            <a:ext cx="1854926" cy="5575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41" name="Rectangle: Single Corner Snipped 40"/>
          <p:cNvSpPr/>
          <p:nvPr/>
        </p:nvSpPr>
        <p:spPr>
          <a:xfrm>
            <a:off x="9054686" y="88297"/>
            <a:ext cx="3002331" cy="557579"/>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
        <p:nvSpPr>
          <p:cNvPr id="2" name="Freeform 47"/>
          <p:cNvSpPr/>
          <p:nvPr/>
        </p:nvSpPr>
        <p:spPr>
          <a:xfrm>
            <a:off x="6411975" y="995068"/>
            <a:ext cx="3552400" cy="63308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66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400" b="1" dirty="0" err="1">
                <a:solidFill>
                  <a:schemeClr val="bg1"/>
                </a:solidFill>
                <a:latin typeface="#9Slide03 Oswald Light" panose="00000400000000000000" pitchFamily="2" charset="0"/>
              </a:rPr>
              <a:t>Tìm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hiểu</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đặc</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điểm</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dân</a:t>
            </a:r>
            <a:r>
              <a:rPr lang="en-US" sz="2400" b="1" dirty="0">
                <a:solidFill>
                  <a:schemeClr val="bg1"/>
                </a:solidFill>
                <a:latin typeface="#9Slide03 Oswald Light" panose="00000400000000000000" pitchFamily="2" charset="0"/>
              </a:rPr>
              <a:t> </a:t>
            </a:r>
            <a:r>
              <a:rPr lang="en-US" sz="2400" b="1" dirty="0" err="1">
                <a:solidFill>
                  <a:schemeClr val="bg1"/>
                </a:solidFill>
                <a:latin typeface="#9Slide03 Oswald Light" panose="00000400000000000000" pitchFamily="2" charset="0"/>
              </a:rPr>
              <a:t>số</a:t>
            </a:r>
            <a:endParaRPr lang="en-US" sz="2400" b="1" dirty="0">
              <a:solidFill>
                <a:schemeClr val="bg1"/>
              </a:solidFill>
              <a:latin typeface="#9Slide03 Oswald Light" panose="00000400000000000000" pitchFamily="2" charset="0"/>
            </a:endParaRPr>
          </a:p>
        </p:txBody>
      </p:sp>
      <p:sp>
        <p:nvSpPr>
          <p:cNvPr id="3" name="Sun 2"/>
          <p:cNvSpPr/>
          <p:nvPr/>
        </p:nvSpPr>
        <p:spPr>
          <a:xfrm>
            <a:off x="5605286" y="938508"/>
            <a:ext cx="800443" cy="772149"/>
          </a:xfrm>
          <a:prstGeom prst="sun">
            <a:avLst>
              <a:gd name="adj" fmla="val 17203"/>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9Slide03 Bebas Neue Bold" panose="020B0606020202050201" pitchFamily="34" charset="0"/>
              </a:rPr>
              <a:t>1</a:t>
            </a:r>
            <a:endParaRPr lang="en-US" sz="2800" b="1" dirty="0">
              <a:latin typeface="#9Slide03 Bebas Neue Bold" panose="020B0606020202050201"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p:cNvSpPr txBox="1"/>
          <p:nvPr/>
        </p:nvSpPr>
        <p:spPr>
          <a:xfrm>
            <a:off x="882056" y="974815"/>
            <a:ext cx="5845426" cy="446276"/>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en-US" sz="2000" b="1" dirty="0" smtClean="0">
                <a:solidFill>
                  <a:srgbClr val="FF0000"/>
                </a:solidFill>
                <a:latin typeface="#9Slide03 Oswald Light" panose="00000400000000000000" pitchFamily="2" charset="0"/>
                <a:ea typeface="Noto Sans Symbols"/>
                <a:cs typeface="Noto Sans Symbols"/>
              </a:rPr>
              <a:t>NHÓM</a:t>
            </a:r>
            <a:r>
              <a:rPr lang="vi-VN" sz="2000" b="1" dirty="0" smtClean="0">
                <a:solidFill>
                  <a:srgbClr val="FF0000"/>
                </a:solidFill>
                <a:effectLst/>
                <a:latin typeface="#9Slide03 Oswald Light" panose="00000400000000000000" pitchFamily="2" charset="0"/>
                <a:ea typeface="Noto Sans Symbols"/>
                <a:cs typeface="Noto Sans Symbols"/>
              </a:rPr>
              <a:t> </a:t>
            </a:r>
            <a:r>
              <a:rPr lang="en-US" sz="2000" b="1" dirty="0">
                <a:solidFill>
                  <a:srgbClr val="FF0000"/>
                </a:solidFill>
                <a:effectLst/>
                <a:latin typeface="#9Slide03 Oswald Light" panose="00000400000000000000" pitchFamily="2" charset="0"/>
                <a:ea typeface="Noto Sans Symbols"/>
                <a:cs typeface="Noto Sans Symbols"/>
              </a:rPr>
              <a:t>1</a:t>
            </a:r>
            <a:r>
              <a:rPr lang="vi-VN" sz="2000" b="1" dirty="0">
                <a:solidFill>
                  <a:srgbClr val="FF0000"/>
                </a:solidFill>
                <a:effectLst/>
                <a:latin typeface="#9Slide03 Oswald Light" panose="00000400000000000000" pitchFamily="2" charset="0"/>
                <a:ea typeface="Noto Sans Symbols"/>
                <a:cs typeface="Noto Sans Symbols"/>
              </a:rPr>
              <a:t>: </a:t>
            </a:r>
            <a:r>
              <a:rPr lang="en-US" sz="2000" b="1" dirty="0">
                <a:solidFill>
                  <a:srgbClr val="FF0000"/>
                </a:solidFill>
                <a:effectLst/>
                <a:latin typeface="#9Slide03 Oswald Light" panose="00000400000000000000" pitchFamily="2" charset="0"/>
                <a:ea typeface="Noto Sans Symbols"/>
                <a:cs typeface="Noto Sans Symbols"/>
              </a:rPr>
              <a:t>QUY MÔ VÀ TÌNH HÌNH GIA TĂNG DÂN SỐ</a:t>
            </a:r>
            <a:endParaRPr lang="en-US" sz="2000" b="1" dirty="0">
              <a:solidFill>
                <a:srgbClr val="FF0000"/>
              </a:solidFill>
              <a:effectLst/>
              <a:latin typeface="#9Slide03 Oswald Light" panose="00000400000000000000" pitchFamily="2" charset="0"/>
              <a:ea typeface="Noto Sans Symbols"/>
              <a:cs typeface="Noto Sans Symbols"/>
            </a:endParaRPr>
          </a:p>
        </p:txBody>
      </p:sp>
      <p:sp>
        <p:nvSpPr>
          <p:cNvPr id="32" name="Freeform 50"/>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p:cNvSpPr txBox="1"/>
          <p:nvPr/>
        </p:nvSpPr>
        <p:spPr>
          <a:xfrm>
            <a:off x="12298025" y="3858714"/>
            <a:ext cx="2510037" cy="1829183"/>
          </a:xfrm>
          <a:prstGeom prst="rect">
            <a:avLst/>
          </a:prstGeom>
        </p:spPr>
        <p:txBody>
          <a:bodyPr lIns="50800" tIns="50800" rIns="50800" bIns="50800" rtlCol="0" anchor="ctr"/>
          <a:lstStyle/>
          <a:p>
            <a:pPr algn="ctr">
              <a:lnSpc>
                <a:spcPts val="2660"/>
              </a:lnSpc>
            </a:pPr>
          </a:p>
        </p:txBody>
      </p:sp>
      <p:sp>
        <p:nvSpPr>
          <p:cNvPr id="23" name="Freeform 50"/>
          <p:cNvSpPr/>
          <p:nvPr/>
        </p:nvSpPr>
        <p:spPr>
          <a:xfrm>
            <a:off x="14534209" y="1317688"/>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p:cNvSpPr txBox="1"/>
          <p:nvPr/>
        </p:nvSpPr>
        <p:spPr>
          <a:xfrm>
            <a:off x="12516223" y="3858714"/>
            <a:ext cx="2817365" cy="1829183"/>
          </a:xfrm>
          <a:prstGeom prst="rect">
            <a:avLst/>
          </a:prstGeom>
        </p:spPr>
        <p:txBody>
          <a:bodyPr lIns="50800" tIns="50800" rIns="50800" bIns="50800" rtlCol="0" anchor="ctr"/>
          <a:lstStyle/>
          <a:p>
            <a:pPr algn="ctr">
              <a:lnSpc>
                <a:spcPts val="2660"/>
              </a:lnSpc>
            </a:pPr>
          </a:p>
        </p:txBody>
      </p:sp>
      <p:sp>
        <p:nvSpPr>
          <p:cNvPr id="26" name="Freeform 53"/>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endParaRPr lang="en-US" b="1" dirty="0">
              <a:solidFill>
                <a:schemeClr val="bg1"/>
              </a:solidFill>
              <a:latin typeface="#9Slide03 Oswald Light" panose="00000400000000000000" pitchFamily="2" charset="0"/>
            </a:endParaRPr>
          </a:p>
        </p:txBody>
      </p:sp>
      <p:sp>
        <p:nvSpPr>
          <p:cNvPr id="20" name="Freeform 47"/>
          <p:cNvSpPr/>
          <p:nvPr/>
        </p:nvSpPr>
        <p:spPr>
          <a:xfrm>
            <a:off x="12256634" y="1317688"/>
            <a:ext cx="2052602" cy="40350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1</a:t>
            </a:r>
            <a:endParaRPr lang="en-US" sz="2000" b="1" dirty="0">
              <a:solidFill>
                <a:schemeClr val="tx2">
                  <a:lumMod val="50000"/>
                </a:schemeClr>
              </a:solidFill>
              <a:latin typeface="#9Slide03 Bebas Neue Bold" panose="020B0606020202050201" pitchFamily="34" charset="0"/>
            </a:endParaRPr>
          </a:p>
        </p:txBody>
      </p:sp>
      <p:cxnSp>
        <p:nvCxnSpPr>
          <p:cNvPr id="12" name="Straight Connector 11"/>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3580" y="4208759"/>
            <a:ext cx="304800" cy="304800"/>
          </a:xfrm>
          <a:prstGeom prst="rect">
            <a:avLst/>
          </a:prstGeom>
        </p:spPr>
      </p:pic>
      <p:pic>
        <p:nvPicPr>
          <p:cNvPr id="25" name="Graphic 24" descr="Family with two children outline"/>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6894" y="6179910"/>
            <a:ext cx="320040" cy="320040"/>
          </a:xfrm>
          <a:prstGeom prst="rect">
            <a:avLst/>
          </a:prstGeom>
        </p:spPr>
      </p:pic>
      <p:pic>
        <p:nvPicPr>
          <p:cNvPr id="3" name="Picture 2"/>
          <p:cNvPicPr>
            <a:picLocks noChangeAspect="1"/>
          </p:cNvPicPr>
          <p:nvPr/>
        </p:nvPicPr>
        <p:blipFill rotWithShape="1">
          <a:blip r:embed="rId6"/>
          <a:srcRect l="-557" t="9121" r="557" b="-9121"/>
          <a:stretch>
            <a:fillRect/>
          </a:stretch>
        </p:blipFill>
        <p:spPr>
          <a:xfrm>
            <a:off x="13522118" y="1996057"/>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5948" y="801150"/>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247542" y="1033982"/>
            <a:ext cx="1382223" cy="1829294"/>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1768961" y="2843977"/>
            <a:ext cx="2603865" cy="535531"/>
          </a:xfrm>
          <a:prstGeom prst="rect">
            <a:avLst/>
          </a:prstGeom>
          <a:solidFill>
            <a:schemeClr val="accent4">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a:t>
            </a:r>
            <a:r>
              <a:rPr lang="en-US" sz="2400" b="1" dirty="0" smtClean="0">
                <a:solidFill>
                  <a:srgbClr val="FF0000"/>
                </a:solidFill>
                <a:latin typeface="#9Slide03 Bebas Neue Bold" panose="020B0606020202050201" pitchFamily="34" charset="0"/>
                <a:ea typeface="Times New Roman" panose="02020603050405020304" pitchFamily="18" charset="0"/>
              </a:rPr>
              <a:t>NHÓM </a:t>
            </a:r>
            <a:r>
              <a:rPr lang="en-US" sz="2400" b="1" dirty="0">
                <a:solidFill>
                  <a:srgbClr val="FF0000"/>
                </a:solidFill>
                <a:latin typeface="#9Slide03 Bebas Neue Bold" panose="020B0606020202050201" pitchFamily="34" charset="0"/>
                <a:ea typeface="Times New Roman" panose="02020603050405020304" pitchFamily="18" charset="0"/>
              </a:rPr>
              <a:t>1</a:t>
            </a:r>
            <a:endParaRPr lang="en-US" sz="2400" b="1" dirty="0">
              <a:solidFill>
                <a:srgbClr val="FF0000"/>
              </a:solidFill>
              <a:latin typeface="#9Slide03 Bebas Neue Bold" panose="020B0606020202050201" pitchFamily="34" charset="0"/>
              <a:ea typeface="Times New Roman" panose="02020603050405020304" pitchFamily="18" charset="0"/>
            </a:endParaRPr>
          </a:p>
        </p:txBody>
      </p:sp>
      <p:graphicFrame>
        <p:nvGraphicFramePr>
          <p:cNvPr id="34" name="Diagram 33"/>
          <p:cNvGraphicFramePr/>
          <p:nvPr/>
        </p:nvGraphicFramePr>
        <p:xfrm>
          <a:off x="12256633" y="1861496"/>
          <a:ext cx="2082165" cy="233553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35" name="Diagram 34"/>
          <p:cNvGraphicFramePr/>
          <p:nvPr/>
        </p:nvGraphicFramePr>
        <p:xfrm>
          <a:off x="14587684" y="1861496"/>
          <a:ext cx="2028190" cy="233553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9" name="TextBox 28"/>
          <p:cNvSpPr txBox="1"/>
          <p:nvPr/>
        </p:nvSpPr>
        <p:spPr>
          <a:xfrm>
            <a:off x="1924310" y="1389728"/>
            <a:ext cx="10007800" cy="1296317"/>
          </a:xfrm>
          <a:prstGeom prst="rect">
            <a:avLst/>
          </a:prstGeom>
          <a:noFill/>
        </p:spPr>
        <p:txBody>
          <a:bodyPr wrap="square">
            <a:spAutoFit/>
          </a:bodyPr>
          <a:lstStyle/>
          <a:p>
            <a:pPr>
              <a:lnSpc>
                <a:spcPct val="150000"/>
              </a:lnSpc>
            </a:pPr>
            <a:r>
              <a:rPr lang="vi-VN" dirty="0">
                <a:solidFill>
                  <a:srgbClr val="002060"/>
                </a:solidFill>
                <a:latin typeface="#9Slide03 Oswald Light" panose="00000400000000000000" pitchFamily="2" charset="0"/>
              </a:rPr>
              <a:t>Dựa vào bảng 6.1 và thông tin trong bài, hãy:</a:t>
            </a:r>
            <a:endParaRPr lang="vi-VN" dirty="0">
              <a:solidFill>
                <a:srgbClr val="002060"/>
              </a:solidFill>
              <a:latin typeface="#9Slide03 Oswald Light" panose="00000400000000000000" pitchFamily="2" charset="0"/>
            </a:endParaRPr>
          </a:p>
          <a:p>
            <a:pPr>
              <a:lnSpc>
                <a:spcPct val="150000"/>
              </a:lnSpc>
            </a:pPr>
            <a:r>
              <a:rPr lang="vi-VN" dirty="0">
                <a:solidFill>
                  <a:srgbClr val="002060"/>
                </a:solidFill>
                <a:latin typeface="#9Slide03 Oswald Light" panose="00000400000000000000" pitchFamily="2" charset="0"/>
              </a:rPr>
              <a:t>- Trình bày quy mô và tình hình gia tăng dân số ở nước ta</a:t>
            </a:r>
            <a:endParaRPr lang="vi-VN" dirty="0">
              <a:solidFill>
                <a:srgbClr val="002060"/>
              </a:solidFill>
              <a:latin typeface="#9Slide03 Oswald Light" panose="00000400000000000000" pitchFamily="2" charset="0"/>
            </a:endParaRPr>
          </a:p>
          <a:p>
            <a:pPr>
              <a:lnSpc>
                <a:spcPct val="150000"/>
              </a:lnSpc>
            </a:pPr>
            <a:r>
              <a:rPr lang="vi-VN" dirty="0">
                <a:solidFill>
                  <a:srgbClr val="002060"/>
                </a:solidFill>
                <a:latin typeface="#9Slide03 Oswald Light" panose="00000400000000000000" pitchFamily="2" charset="0"/>
              </a:rPr>
              <a:t>- Phân tích những thuận lợi và khó khăn về dân số đối với sự phát triển kinh tế xã hội đất nước</a:t>
            </a:r>
            <a:endParaRPr lang="vi-VN" dirty="0">
              <a:solidFill>
                <a:srgbClr val="002060"/>
              </a:solidFill>
              <a:latin typeface="#9Slide03 Oswald Light" panose="00000400000000000000" pitchFamily="2" charset="0"/>
            </a:endParaRPr>
          </a:p>
        </p:txBody>
      </p:sp>
      <p:sp>
        <p:nvSpPr>
          <p:cNvPr id="41" name="TextBox 40"/>
          <p:cNvSpPr txBox="1"/>
          <p:nvPr/>
        </p:nvSpPr>
        <p:spPr>
          <a:xfrm>
            <a:off x="6910283" y="2880906"/>
            <a:ext cx="5021827" cy="790088"/>
          </a:xfrm>
          <a:prstGeom prst="rect">
            <a:avLst/>
          </a:prstGeom>
          <a:noFill/>
        </p:spPr>
        <p:txBody>
          <a:bodyPr wrap="square">
            <a:spAutoFit/>
          </a:bodyPr>
          <a:lstStyle/>
          <a:p>
            <a:pPr indent="180340" algn="ctr">
              <a:lnSpc>
                <a:spcPct val="120000"/>
              </a:lnSpc>
              <a:spcAft>
                <a:spcPts val="600"/>
              </a:spcAft>
              <a:tabLst>
                <a:tab pos="1104900" algn="l"/>
              </a:tabLst>
            </a:pPr>
            <a:r>
              <a:rPr lang="vi-VN"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QUY MÔ DÂN SỐ VÀ TỈ LỆ GIA TĂNG DÂN SỐ CỦA NƯỚC TA, </a:t>
            </a:r>
            <a:endParaRPr lang="vi-VN"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endParaRPr>
          </a:p>
          <a:p>
            <a:pPr indent="180340" algn="ctr">
              <a:lnSpc>
                <a:spcPct val="120000"/>
              </a:lnSpc>
              <a:spcAft>
                <a:spcPts val="600"/>
              </a:spcAft>
              <a:tabLst>
                <a:tab pos="1104900" algn="l"/>
              </a:tabLst>
            </a:pP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GIAI ĐOẠN </a:t>
            </a:r>
            <a:r>
              <a:rPr lang="en-US" dirty="0">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1999</a:t>
            </a: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 -2021</a:t>
            </a:r>
            <a:endParaRPr lang="en-US" dirty="0">
              <a:solidFill>
                <a:srgbClr val="002060"/>
              </a:solidFill>
              <a:effectLst/>
              <a:latin typeface="#9Slide03 Bebas Neue Bold" panose="020B0606020202050201" pitchFamily="34" charset="0"/>
              <a:ea typeface="Times New Roman" panose="02020603050405020304" pitchFamily="18" charset="0"/>
            </a:endParaRPr>
          </a:p>
        </p:txBody>
      </p:sp>
      <p:sp>
        <p:nvSpPr>
          <p:cNvPr id="43" name="Text Box 5"/>
          <p:cNvSpPr txBox="1"/>
          <p:nvPr/>
        </p:nvSpPr>
        <p:spPr>
          <a:xfrm>
            <a:off x="11261248" y="3322975"/>
            <a:ext cx="601980" cy="297180"/>
          </a:xfrm>
          <a:prstGeom prst="rect">
            <a:avLst/>
          </a:prstGeom>
          <a:noFill/>
          <a:ln w="6350">
            <a:noFill/>
          </a:ln>
        </p:spPr>
        <p:txBody>
          <a:bodyPr rot="0" spcFirstLastPara="0" vert="horz" wrap="square" lIns="91440" tIns="45720" rIns="91440" bIns="45720" numCol="1" spcCol="0" rtlCol="0" fromWordArt="0" anchor="ctr" anchorCtr="0" forceAA="0" compatLnSpc="1">
            <a:noAutofit/>
          </a:bodyPr>
          <a:lstStyle/>
          <a:p>
            <a:pPr indent="180340" algn="just">
              <a:lnSpc>
                <a:spcPct val="107000"/>
              </a:lnSpc>
              <a:spcAft>
                <a:spcPts val="600"/>
              </a:spcAft>
            </a:pPr>
            <a:r>
              <a:rPr lang="en-US" sz="1400" i="1" dirty="0">
                <a:effectLst/>
                <a:latin typeface="#9Slide03 Oswald Light" panose="00000400000000000000" pitchFamily="2" charset="0"/>
                <a:ea typeface="Times New Roman" panose="02020603050405020304" pitchFamily="18" charset="0"/>
              </a:rPr>
              <a:t>%</a:t>
            </a:r>
            <a:endParaRPr lang="en-US" sz="1200" dirty="0">
              <a:effectLst/>
              <a:latin typeface="#9Slide03 Oswald Light" panose="00000400000000000000" pitchFamily="2" charset="0"/>
              <a:ea typeface="Times New Roman" panose="02020603050405020304" pitchFamily="18" charset="0"/>
            </a:endParaRPr>
          </a:p>
        </p:txBody>
      </p:sp>
      <p:sp>
        <p:nvSpPr>
          <p:cNvPr id="45" name="Text Box 5"/>
          <p:cNvSpPr txBox="1"/>
          <p:nvPr/>
        </p:nvSpPr>
        <p:spPr>
          <a:xfrm>
            <a:off x="6454062" y="3178953"/>
            <a:ext cx="1043940" cy="297180"/>
          </a:xfrm>
          <a:prstGeom prst="rect">
            <a:avLst/>
          </a:prstGeom>
          <a:noFill/>
          <a:ln w="6350">
            <a:noFill/>
          </a:ln>
        </p:spPr>
        <p:txBody>
          <a:bodyPr rot="0" spcFirstLastPara="0" vert="horz" wrap="square" lIns="91440" tIns="45720" rIns="91440" bIns="45720" numCol="1" spcCol="0" rtlCol="0" fromWordArt="0" anchor="ctr" anchorCtr="0" forceAA="0" compatLnSpc="1">
            <a:noAutofit/>
          </a:bodyPr>
          <a:lstStyle/>
          <a:p>
            <a:pPr indent="180340" algn="just">
              <a:lnSpc>
                <a:spcPct val="107000"/>
              </a:lnSpc>
              <a:spcAft>
                <a:spcPts val="600"/>
              </a:spcAft>
            </a:pPr>
            <a:r>
              <a:rPr lang="en-US" sz="1400" i="1" dirty="0" err="1">
                <a:effectLst/>
                <a:latin typeface="#9Slide03 Oswald Light" panose="00000400000000000000" pitchFamily="2" charset="0"/>
                <a:ea typeface="Times New Roman" panose="02020603050405020304" pitchFamily="18" charset="0"/>
              </a:rPr>
              <a:t>Triệu</a:t>
            </a:r>
            <a:r>
              <a:rPr lang="en-US" sz="1400" i="1" dirty="0">
                <a:effectLst/>
                <a:latin typeface="#9Slide03 Oswald Light" panose="00000400000000000000" pitchFamily="2" charset="0"/>
                <a:ea typeface="Times New Roman" panose="02020603050405020304" pitchFamily="18" charset="0"/>
              </a:rPr>
              <a:t> </a:t>
            </a:r>
            <a:r>
              <a:rPr lang="en-US" sz="1400" i="1" dirty="0" err="1">
                <a:effectLst/>
                <a:latin typeface="#9Slide03 Oswald Light" panose="00000400000000000000" pitchFamily="2" charset="0"/>
                <a:ea typeface="Times New Roman" panose="02020603050405020304" pitchFamily="18" charset="0"/>
              </a:rPr>
              <a:t>người</a:t>
            </a:r>
            <a:endParaRPr lang="en-US" sz="1200" dirty="0">
              <a:effectLst/>
              <a:latin typeface="#9Slide03 Oswald Light" panose="00000400000000000000" pitchFamily="2" charset="0"/>
              <a:ea typeface="Times New Roman" panose="02020603050405020304" pitchFamily="18" charset="0"/>
            </a:endParaRPr>
          </a:p>
        </p:txBody>
      </p:sp>
      <p:cxnSp>
        <p:nvCxnSpPr>
          <p:cNvPr id="53" name="Straight Arrow Connector 52"/>
          <p:cNvCxnSpPr/>
          <p:nvPr/>
        </p:nvCxnSpPr>
        <p:spPr>
          <a:xfrm flipV="1">
            <a:off x="7132321" y="3607092"/>
            <a:ext cx="0" cy="382252"/>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p:cNvCxnSpPr/>
          <p:nvPr/>
        </p:nvCxnSpPr>
        <p:spPr>
          <a:xfrm flipV="1">
            <a:off x="11660530" y="3607092"/>
            <a:ext cx="0" cy="382252"/>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sp>
        <p:nvSpPr>
          <p:cNvPr id="56" name="TextBox 55"/>
          <p:cNvSpPr txBox="1"/>
          <p:nvPr/>
        </p:nvSpPr>
        <p:spPr>
          <a:xfrm>
            <a:off x="3804769" y="6526397"/>
            <a:ext cx="4165470" cy="338554"/>
          </a:xfrm>
          <a:prstGeom prst="rect">
            <a:avLst/>
          </a:prstGeom>
          <a:noFill/>
        </p:spPr>
        <p:txBody>
          <a:bodyPr wrap="square">
            <a:spAutoFit/>
          </a:bodyPr>
          <a:lstStyle/>
          <a:p>
            <a:pPr algn="ctr"/>
            <a:r>
              <a:rPr lang="en-US" sz="1600" i="1" dirty="0" err="1">
                <a:effectLst/>
                <a:latin typeface="#9Slide03 Oswald Light" panose="00000400000000000000" pitchFamily="2" charset="0"/>
                <a:ea typeface="Cambria" panose="02040503050406030204" pitchFamily="18" charset="0"/>
              </a:rPr>
              <a:t>Hình</a:t>
            </a:r>
            <a:r>
              <a:rPr lang="en-US" sz="1600" i="1" dirty="0">
                <a:effectLst/>
                <a:latin typeface="#9Slide03 Oswald Light" panose="00000400000000000000" pitchFamily="2" charset="0"/>
                <a:ea typeface="Cambria" panose="02040503050406030204" pitchFamily="18" charset="0"/>
              </a:rPr>
              <a:t> 7.1_Nguồn: </a:t>
            </a:r>
            <a:r>
              <a:rPr lang="en-US" sz="1600" i="1" dirty="0" err="1">
                <a:effectLst/>
                <a:latin typeface="#9Slide03 Oswald Light" panose="00000400000000000000" pitchFamily="2" charset="0"/>
                <a:ea typeface="Cambria" panose="02040503050406030204" pitchFamily="18" charset="0"/>
              </a:rPr>
              <a:t>Tổng</a:t>
            </a:r>
            <a:r>
              <a:rPr lang="en-US" sz="1600" i="1" dirty="0">
                <a:effectLst/>
                <a:latin typeface="#9Slide03 Oswald Light" panose="00000400000000000000" pitchFamily="2" charset="0"/>
                <a:ea typeface="Cambria" panose="02040503050406030204" pitchFamily="18" charset="0"/>
              </a:rPr>
              <a:t> </a:t>
            </a:r>
            <a:r>
              <a:rPr lang="en-US" sz="1600" i="1" dirty="0" err="1">
                <a:effectLst/>
                <a:latin typeface="#9Slide03 Oswald Light" panose="00000400000000000000" pitchFamily="2" charset="0"/>
                <a:ea typeface="Cambria" panose="02040503050406030204" pitchFamily="18" charset="0"/>
              </a:rPr>
              <a:t>cục</a:t>
            </a:r>
            <a:r>
              <a:rPr lang="en-US" sz="1600" i="1" dirty="0">
                <a:effectLst/>
                <a:latin typeface="#9Slide03 Oswald Light" panose="00000400000000000000" pitchFamily="2" charset="0"/>
                <a:ea typeface="Cambria" panose="02040503050406030204" pitchFamily="18" charset="0"/>
              </a:rPr>
              <a:t> </a:t>
            </a:r>
            <a:r>
              <a:rPr lang="en-US" sz="1600" i="1" dirty="0" err="1">
                <a:effectLst/>
                <a:latin typeface="#9Slide03 Oswald Light" panose="00000400000000000000" pitchFamily="2" charset="0"/>
                <a:ea typeface="Cambria" panose="02040503050406030204" pitchFamily="18" charset="0"/>
              </a:rPr>
              <a:t>Thống</a:t>
            </a:r>
            <a:r>
              <a:rPr lang="en-US" sz="1600" i="1" dirty="0">
                <a:effectLst/>
                <a:latin typeface="#9Slide03 Oswald Light" panose="00000400000000000000" pitchFamily="2" charset="0"/>
                <a:ea typeface="Cambria" panose="02040503050406030204" pitchFamily="18" charset="0"/>
              </a:rPr>
              <a:t> </a:t>
            </a:r>
            <a:r>
              <a:rPr lang="en-US" sz="1600" i="1" dirty="0" err="1">
                <a:effectLst/>
                <a:latin typeface="#9Slide03 Oswald Light" panose="00000400000000000000" pitchFamily="2" charset="0"/>
                <a:ea typeface="Cambria" panose="02040503050406030204" pitchFamily="18" charset="0"/>
              </a:rPr>
              <a:t>kê</a:t>
            </a:r>
            <a:r>
              <a:rPr lang="en-US" sz="1600" i="1" dirty="0">
                <a:effectLst/>
                <a:latin typeface="#9Slide03 Oswald Light" panose="00000400000000000000" pitchFamily="2" charset="0"/>
                <a:ea typeface="Cambria" panose="02040503050406030204" pitchFamily="18" charset="0"/>
              </a:rPr>
              <a:t>, 2022</a:t>
            </a:r>
            <a:endParaRPr lang="en-US" sz="1600" dirty="0">
              <a:latin typeface="#9Slide03 Oswald Light" panose="00000400000000000000" pitchFamily="2" charset="0"/>
            </a:endParaRPr>
          </a:p>
        </p:txBody>
      </p:sp>
      <p:pic>
        <p:nvPicPr>
          <p:cNvPr id="57" name="Picture 56"/>
          <p:cNvPicPr>
            <a:picLocks noChangeAspect="1"/>
          </p:cNvPicPr>
          <p:nvPr/>
        </p:nvPicPr>
        <p:blipFill>
          <a:blip r:embed="rId20">
            <a:extLst>
              <a:ext uri="{BEBA8EAE-BF5A-486C-A8C5-ECC9F3942E4B}">
                <a14:imgProps xmlns:a14="http://schemas.microsoft.com/office/drawing/2010/main">
                  <a14:imgLayer r:embed="rId21">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198544" y="760467"/>
            <a:ext cx="1138307" cy="640298"/>
          </a:xfrm>
          <a:prstGeom prst="rect">
            <a:avLst/>
          </a:prstGeom>
        </p:spPr>
      </p:pic>
      <p:sp>
        <p:nvSpPr>
          <p:cNvPr id="58" name="TextBox 57"/>
          <p:cNvSpPr txBox="1"/>
          <p:nvPr/>
        </p:nvSpPr>
        <p:spPr>
          <a:xfrm>
            <a:off x="882056" y="6039805"/>
            <a:ext cx="4696965" cy="344453"/>
          </a:xfrm>
          <a:prstGeom prst="rect">
            <a:avLst/>
          </a:prstGeom>
          <a:noFill/>
          <a:ln>
            <a:solidFill>
              <a:srgbClr val="002060"/>
            </a:solidFill>
          </a:ln>
        </p:spPr>
        <p:txBody>
          <a:bodyPr wrap="square">
            <a:spAutoFit/>
          </a:bodyPr>
          <a:lstStyle/>
          <a:p>
            <a:pPr algn="ctr">
              <a:lnSpc>
                <a:spcPct val="107000"/>
              </a:lnSpc>
              <a:spcAft>
                <a:spcPts val="600"/>
              </a:spcAft>
            </a:pPr>
            <a:r>
              <a:rPr lang="en-US" sz="1600" dirty="0">
                <a:effectLst/>
                <a:latin typeface="#9Slide03 Oswald Light" panose="00000400000000000000" pitchFamily="2" charset="0"/>
                <a:ea typeface="Times New Roman" panose="02020603050405020304" pitchFamily="18" charset="0"/>
              </a:rPr>
              <a:t> Quy </a:t>
            </a:r>
            <a:r>
              <a:rPr lang="en-US" sz="1600" dirty="0" err="1">
                <a:effectLst/>
                <a:latin typeface="#9Slide03 Oswald Light" panose="00000400000000000000" pitchFamily="2" charset="0"/>
                <a:ea typeface="Times New Roman" panose="02020603050405020304" pitchFamily="18" charset="0"/>
              </a:rPr>
              <a:t>mô</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22"/>
              </a:rPr>
              <a:t>https://bom.so/prcFyf</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23"/>
              </a:rPr>
              <a:t>https://bom.so/CyNkOO</a:t>
            </a:r>
            <a:r>
              <a:rPr lang="en-US" sz="1600" dirty="0">
                <a:effectLst/>
                <a:latin typeface="#9Slide03 Oswald Light" panose="00000400000000000000" pitchFamily="2" charset="0"/>
                <a:ea typeface="Times New Roman" panose="02020603050405020304" pitchFamily="18" charset="0"/>
              </a:rPr>
              <a:t> </a:t>
            </a:r>
            <a:endParaRPr lang="en-US" sz="1600" dirty="0">
              <a:effectLst/>
              <a:latin typeface="#9Slide03 Oswald Light" panose="00000400000000000000" pitchFamily="2" charset="0"/>
              <a:ea typeface="Times New Roman" panose="02020603050405020304" pitchFamily="18" charset="0"/>
            </a:endParaRPr>
          </a:p>
        </p:txBody>
      </p:sp>
      <p:pic>
        <p:nvPicPr>
          <p:cNvPr id="6" name="Picture 5"/>
          <p:cNvPicPr>
            <a:picLocks noChangeAspect="1"/>
          </p:cNvPicPr>
          <p:nvPr/>
        </p:nvPicPr>
        <p:blipFill>
          <a:blip r:embed="rId24"/>
          <a:stretch>
            <a:fillRect/>
          </a:stretch>
        </p:blipFill>
        <p:spPr>
          <a:xfrm>
            <a:off x="11353800" y="6039805"/>
            <a:ext cx="921026" cy="804703"/>
          </a:xfrm>
          <a:prstGeom prst="rect">
            <a:avLst/>
          </a:prstGeom>
        </p:spPr>
      </p:pic>
      <p:graphicFrame>
        <p:nvGraphicFramePr>
          <p:cNvPr id="8" name="Chart 7"/>
          <p:cNvGraphicFramePr/>
          <p:nvPr/>
        </p:nvGraphicFramePr>
        <p:xfrm>
          <a:off x="6630536" y="3642353"/>
          <a:ext cx="5486400" cy="32004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3" name="Table 12"/>
          <p:cNvGraphicFramePr>
            <a:graphicFrameLocks noGrp="1"/>
          </p:cNvGraphicFramePr>
          <p:nvPr/>
        </p:nvGraphicFramePr>
        <p:xfrm>
          <a:off x="140641" y="3471565"/>
          <a:ext cx="6113780" cy="2468881"/>
        </p:xfrm>
        <a:graphic>
          <a:graphicData uri="http://schemas.openxmlformats.org/drawingml/2006/table">
            <a:tbl>
              <a:tblPr firstRow="1" firstCol="1" bandRow="1"/>
              <a:tblGrid>
                <a:gridCol w="1149350"/>
                <a:gridCol w="1988786"/>
                <a:gridCol w="1501174"/>
                <a:gridCol w="1474470"/>
              </a:tblGrid>
              <a:tr h="453355">
                <a:tc gridSpan="2">
                  <a:txBody>
                    <a:bodyPr/>
                    <a:lstStyle/>
                    <a:p>
                      <a:pPr marL="0" indent="0" algn="just">
                        <a:lnSpc>
                          <a:spcPct val="120000"/>
                        </a:lnSpc>
                        <a:spcAft>
                          <a:spcPts val="600"/>
                        </a:spcAft>
                      </a:pP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a. Quy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tình</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hình</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gia</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tăng</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số</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cPr/>
                </a:tc>
                <a:tc>
                  <a:txBody>
                    <a:bodyPr/>
                    <a:lstStyle/>
                    <a:p>
                      <a:pPr indent="180340" algn="ctr">
                        <a:lnSpc>
                          <a:spcPct val="120000"/>
                        </a:lnSpc>
                        <a:spcAft>
                          <a:spcPts val="600"/>
                        </a:spcAft>
                      </a:pP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Thuận</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lợi</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Khó</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khăn</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007763">
                <a:tc>
                  <a:txBody>
                    <a:bodyPr/>
                    <a:lstStyle/>
                    <a:p>
                      <a:pPr marL="0" indent="52705" algn="l">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Quy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rowSpan="2">
                  <a:txBody>
                    <a:bodyPr/>
                    <a:lstStyle/>
                    <a:p>
                      <a:pPr indent="180340" algn="just">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rowSpan="2">
                  <a:txBody>
                    <a:bodyPr/>
                    <a:lstStyle/>
                    <a:p>
                      <a:pPr indent="180340" algn="ctr">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1007763">
                <a:tc>
                  <a:txBody>
                    <a:bodyPr/>
                    <a:lstStyle/>
                    <a:p>
                      <a:pPr marL="0" indent="0" algn="l">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Gia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vMerge="1">
                  <a:tcPr/>
                </a:tc>
                <a:tc vMerge="1">
                  <a:tcPr/>
                </a:tc>
              </a:tr>
            </a:tbl>
          </a:graphicData>
        </a:graphic>
      </p:graphicFrame>
      <p:sp>
        <p:nvSpPr>
          <p:cNvPr id="14" name="Rectangle: Single Corner Snipped 13"/>
          <p:cNvSpPr/>
          <p:nvPr/>
        </p:nvSpPr>
        <p:spPr>
          <a:xfrm>
            <a:off x="-1" y="0"/>
            <a:ext cx="4010073" cy="673916"/>
          </a:xfrm>
          <a:prstGeom prst="snip1Rect">
            <a:avLst>
              <a:gd name="adj" fmla="val 2550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dirty="0">
                <a:solidFill>
                  <a:srgbClr val="FFFF00"/>
                </a:solidFill>
                <a:latin typeface="#9Slide03 Bebas Neue Bold" panose="020B0606020202050201" pitchFamily="34" charset="0"/>
              </a:rPr>
              <a:t>I. DÂN SỐ</a:t>
            </a:r>
            <a:endParaRPr lang="en-US" sz="4000" dirty="0">
              <a:solidFill>
                <a:srgbClr val="FFFF00"/>
              </a:solidFill>
              <a:latin typeface="#9Slide03 Bebas Neue Bold" panose="020B0606020202050201" pitchFamily="34" charset="0"/>
            </a:endParaRPr>
          </a:p>
        </p:txBody>
      </p:sp>
      <p:sp>
        <p:nvSpPr>
          <p:cNvPr id="15" name="Rectangle: Single Corner Snipped 14"/>
          <p:cNvSpPr/>
          <p:nvPr/>
        </p:nvSpPr>
        <p:spPr>
          <a:xfrm>
            <a:off x="7085515" y="54821"/>
            <a:ext cx="1854926" cy="592501"/>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 LAO ĐỘNG</a:t>
            </a:r>
            <a:endParaRPr lang="en-US" sz="3200" dirty="0">
              <a:solidFill>
                <a:schemeClr val="bg1"/>
              </a:solidFill>
              <a:latin typeface="#9Slide03 Bebas Neue Bold" panose="020B0606020202050201" pitchFamily="34" charset="0"/>
            </a:endParaRPr>
          </a:p>
        </p:txBody>
      </p:sp>
      <p:sp>
        <p:nvSpPr>
          <p:cNvPr id="30" name="Rectangle: Single Corner Snipped 29"/>
          <p:cNvSpPr/>
          <p:nvPr/>
        </p:nvSpPr>
        <p:spPr>
          <a:xfrm>
            <a:off x="9054686" y="53375"/>
            <a:ext cx="3002331" cy="592501"/>
          </a:xfrm>
          <a:prstGeom prst="snip1Rect">
            <a:avLst>
              <a:gd name="adj" fmla="val 25507"/>
            </a:avLst>
          </a:prstGeom>
          <a:solidFill>
            <a:srgbClr val="F6F6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Bebas Neue Bold" panose="020B0606020202050201" pitchFamily="34" charset="0"/>
              </a:rPr>
              <a:t>III. VẤN ĐỀ VIỆC LÀM</a:t>
            </a:r>
            <a:endParaRPr lang="en-US" sz="3200" dirty="0">
              <a:solidFill>
                <a:schemeClr val="bg1"/>
              </a:solidFill>
              <a:latin typeface="#9Slide03 Bebas Neue Bold" panose="020B0606020202050201"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19084</Words>
  <Application>WPS Presentation</Application>
  <PresentationFormat>Widescreen</PresentationFormat>
  <Paragraphs>1457</Paragraphs>
  <Slides>46</Slides>
  <Notes>32</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46</vt:i4>
      </vt:variant>
    </vt:vector>
  </HeadingPairs>
  <TitlesOfParts>
    <vt:vector size="71" baseType="lpstr">
      <vt:lpstr>Arial</vt:lpstr>
      <vt:lpstr>SimSun</vt:lpstr>
      <vt:lpstr>Wingdings</vt:lpstr>
      <vt:lpstr>#9Slide05 Legendaria</vt:lpstr>
      <vt:lpstr>#9Slide03 Oswald Light</vt:lpstr>
      <vt:lpstr>Cambria</vt:lpstr>
      <vt:lpstr>Times New Roman</vt:lpstr>
      <vt:lpstr>#9Slide07 IcielBC Cubano Normal</vt:lpstr>
      <vt:lpstr>#9Slide03 Bebas Neue Bold</vt:lpstr>
      <vt:lpstr>Calibri</vt:lpstr>
      <vt:lpstr>Noto Sans Symbols</vt:lpstr>
      <vt:lpstr>UTM Scriptina KT</vt:lpstr>
      <vt:lpstr>Courier New</vt:lpstr>
      <vt:lpstr>Microsoft YaHei</vt:lpstr>
      <vt:lpstr>Arial Unicode MS</vt:lpstr>
      <vt:lpstr>Aptos</vt:lpstr>
      <vt:lpstr>#9Slide05 Thunder</vt:lpstr>
      <vt:lpstr>Times</vt:lpstr>
      <vt:lpstr>Calibri</vt:lpstr>
      <vt:lpstr>#9Slide06 IcielBC Seinna Grace</vt:lpstr>
      <vt:lpstr>#9Slide05 Great Vibes</vt:lpstr>
      <vt:lpstr>#9Slide05 SVNMercury Script</vt:lpstr>
      <vt:lpstr>Calibri Light</vt:lpstr>
      <vt:lpstr>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N8572</dc:creator>
  <cp:lastModifiedBy>CF-NX4</cp:lastModifiedBy>
  <cp:revision>29</cp:revision>
  <dcterms:created xsi:type="dcterms:W3CDTF">2024-04-05T13:59:00Z</dcterms:created>
  <dcterms:modified xsi:type="dcterms:W3CDTF">2024-10-14T04:06:01Z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28B4EB0CC1024881B43FFF14095D11E5_12</vt:lpwstr>
  </property>
  <property fmtid="{D5CDD505-2E9C-101B-9397-08002B2CF9AE}" pid="3" name="KSOProductBuildVer">
    <vt:lpwstr>1033-12.2.0.18283</vt:lpwstr>
  </property>
</Properties>
</file>