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72" r:id="rId3"/>
    <p:sldId id="285" r:id="rId4"/>
    <p:sldId id="371" r:id="rId5"/>
    <p:sldId id="370" r:id="rId6"/>
    <p:sldId id="369" r:id="rId7"/>
    <p:sldId id="368" r:id="rId8"/>
    <p:sldId id="367" r:id="rId9"/>
    <p:sldId id="366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B9E0275F-422B-424D-9A8B-B7D502CE5338}"/>
    <pc:docChg chg="undo custSel addSld delSld modSld sldOrd">
      <pc:chgData name="Thúy Mai" userId="222f1c7e07c9bd7a" providerId="LiveId" clId="{B9E0275F-422B-424D-9A8B-B7D502CE5338}" dt="2023-09-24T13:32:16.989" v="384" actId="20577"/>
      <pc:docMkLst>
        <pc:docMk/>
      </pc:docMkLst>
      <pc:sldChg chg="modSp">
        <pc:chgData name="Thúy Mai" userId="222f1c7e07c9bd7a" providerId="LiveId" clId="{B9E0275F-422B-424D-9A8B-B7D502CE5338}" dt="2023-09-22T09:03:06.530" v="1" actId="20577"/>
        <pc:sldMkLst>
          <pc:docMk/>
          <pc:sldMk cId="0" sldId="258"/>
        </pc:sldMkLst>
        <pc:spChg chg="mod">
          <ac:chgData name="Thúy Mai" userId="222f1c7e07c9bd7a" providerId="LiveId" clId="{B9E0275F-422B-424D-9A8B-B7D502CE5338}" dt="2023-09-22T09:03:06.530" v="1" actId="20577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mod modAnim">
        <pc:chgData name="Thúy Mai" userId="222f1c7e07c9bd7a" providerId="LiveId" clId="{B9E0275F-422B-424D-9A8B-B7D502CE5338}" dt="2023-09-22T09:21:36.937" v="373"/>
        <pc:sldMkLst>
          <pc:docMk/>
          <pc:sldMk cId="0" sldId="259"/>
        </pc:sldMkLst>
        <pc:spChg chg="mod">
          <ac:chgData name="Thúy Mai" userId="222f1c7e07c9bd7a" providerId="LiveId" clId="{B9E0275F-422B-424D-9A8B-B7D502CE5338}" dt="2023-09-22T09:21:24.254" v="369" actId="403"/>
          <ac:spMkLst>
            <pc:docMk/>
            <pc:sldMk cId="0" sldId="259"/>
            <ac:spMk id="10" creationId="{1210A0C6-CE22-347A-CA1D-AC125A8B619C}"/>
          </ac:spMkLst>
        </pc:spChg>
        <pc:graphicFrameChg chg="add del mod">
          <ac:chgData name="Thúy Mai" userId="222f1c7e07c9bd7a" providerId="LiveId" clId="{B9E0275F-422B-424D-9A8B-B7D502CE5338}" dt="2023-09-22T09:21:11.129" v="363"/>
          <ac:graphicFrameMkLst>
            <pc:docMk/>
            <pc:sldMk cId="0" sldId="259"/>
            <ac:graphicFrameMk id="6" creationId="{405BC2A2-963F-736E-80DD-DE11C3EE96B2}"/>
          </ac:graphicFrameMkLst>
        </pc:graphicFrameChg>
      </pc:sldChg>
      <pc:sldChg chg="addSp delSp modSp mod delAnim">
        <pc:chgData name="Thúy Mai" userId="222f1c7e07c9bd7a" providerId="LiveId" clId="{B9E0275F-422B-424D-9A8B-B7D502CE5338}" dt="2023-09-22T09:10:40.563" v="173" actId="478"/>
        <pc:sldMkLst>
          <pc:docMk/>
          <pc:sldMk cId="0" sldId="262"/>
        </pc:sldMkLst>
        <pc:spChg chg="mod">
          <ac:chgData name="Thúy Mai" userId="222f1c7e07c9bd7a" providerId="LiveId" clId="{B9E0275F-422B-424D-9A8B-B7D502CE5338}" dt="2023-09-22T09:10:37.176" v="172" actId="20577"/>
          <ac:spMkLst>
            <pc:docMk/>
            <pc:sldMk cId="0" sldId="262"/>
            <ac:spMk id="11" creationId="{8EE3E000-3E75-06D1-8916-C4210EDC1FB7}"/>
          </ac:spMkLst>
        </pc:spChg>
        <pc:spChg chg="del mod">
          <ac:chgData name="Thúy Mai" userId="222f1c7e07c9bd7a" providerId="LiveId" clId="{B9E0275F-422B-424D-9A8B-B7D502CE5338}" dt="2023-09-22T09:09:15.958" v="155" actId="478"/>
          <ac:spMkLst>
            <pc:docMk/>
            <pc:sldMk cId="0" sldId="262"/>
            <ac:spMk id="12" creationId="{7470584D-E3A0-7E3D-F528-E4016531BD0F}"/>
          </ac:spMkLst>
        </pc:spChg>
        <pc:spChg chg="mod">
          <ac:chgData name="Thúy Mai" userId="222f1c7e07c9bd7a" providerId="LiveId" clId="{B9E0275F-422B-424D-9A8B-B7D502CE5338}" dt="2023-09-22T09:10:08.882" v="166" actId="1076"/>
          <ac:spMkLst>
            <pc:docMk/>
            <pc:sldMk cId="0" sldId="262"/>
            <ac:spMk id="13" creationId="{5BEADDBA-5B67-3A54-3EF2-240892FE4E3F}"/>
          </ac:spMkLst>
        </pc:spChg>
        <pc:spChg chg="mod">
          <ac:chgData name="Thúy Mai" userId="222f1c7e07c9bd7a" providerId="LiveId" clId="{B9E0275F-422B-424D-9A8B-B7D502CE5338}" dt="2023-09-22T09:10:16.165" v="167" actId="1076"/>
          <ac:spMkLst>
            <pc:docMk/>
            <pc:sldMk cId="0" sldId="262"/>
            <ac:spMk id="14" creationId="{E525C846-A562-7939-021E-BA9F20BE3DAA}"/>
          </ac:spMkLst>
        </pc:spChg>
        <pc:spChg chg="mod">
          <ac:chgData name="Thúy Mai" userId="222f1c7e07c9bd7a" providerId="LiveId" clId="{B9E0275F-422B-424D-9A8B-B7D502CE5338}" dt="2023-09-22T09:10:24.039" v="168" actId="1076"/>
          <ac:spMkLst>
            <pc:docMk/>
            <pc:sldMk cId="0" sldId="262"/>
            <ac:spMk id="15" creationId="{7BE459FA-4A0C-FD99-1AAF-6588DECABFC7}"/>
          </ac:spMkLst>
        </pc:spChg>
        <pc:graphicFrameChg chg="add del mod">
          <ac:chgData name="Thúy Mai" userId="222f1c7e07c9bd7a" providerId="LiveId" clId="{B9E0275F-422B-424D-9A8B-B7D502CE5338}" dt="2023-09-22T09:04:46.150" v="111"/>
          <ac:graphicFrameMkLst>
            <pc:docMk/>
            <pc:sldMk cId="0" sldId="262"/>
            <ac:graphicFrameMk id="6" creationId="{07923C4D-87F8-CE5D-6B42-228DE8380822}"/>
          </ac:graphicFrameMkLst>
        </pc:graphicFrameChg>
        <pc:graphicFrameChg chg="add del mod">
          <ac:chgData name="Thúy Mai" userId="222f1c7e07c9bd7a" providerId="LiveId" clId="{B9E0275F-422B-424D-9A8B-B7D502CE5338}" dt="2023-09-22T09:08:29.132" v="141"/>
          <ac:graphicFrameMkLst>
            <pc:docMk/>
            <pc:sldMk cId="0" sldId="262"/>
            <ac:graphicFrameMk id="8" creationId="{D4EEC08D-4490-945C-4E4F-55807B7C0EC9}"/>
          </ac:graphicFrameMkLst>
        </pc:graphicFrameChg>
        <pc:graphicFrameChg chg="add del mod modGraphic">
          <ac:chgData name="Thúy Mai" userId="222f1c7e07c9bd7a" providerId="LiveId" clId="{B9E0275F-422B-424D-9A8B-B7D502CE5338}" dt="2023-09-22T09:10:40.563" v="173" actId="478"/>
          <ac:graphicFrameMkLst>
            <pc:docMk/>
            <pc:sldMk cId="0" sldId="262"/>
            <ac:graphicFrameMk id="9" creationId="{9A173FBD-4112-E7CD-41FB-CF36B48BC574}"/>
          </ac:graphicFrameMkLst>
        </pc:graphicFrameChg>
      </pc:sldChg>
      <pc:sldChg chg="addSp delSp modSp mod">
        <pc:chgData name="Thúy Mai" userId="222f1c7e07c9bd7a" providerId="LiveId" clId="{B9E0275F-422B-424D-9A8B-B7D502CE5338}" dt="2023-09-22T09:14:00.861" v="233" actId="122"/>
        <pc:sldMkLst>
          <pc:docMk/>
          <pc:sldMk cId="0" sldId="263"/>
        </pc:sldMkLst>
        <pc:graphicFrameChg chg="add del mod">
          <ac:chgData name="Thúy Mai" userId="222f1c7e07c9bd7a" providerId="LiveId" clId="{B9E0275F-422B-424D-9A8B-B7D502CE5338}" dt="2023-09-22T09:12:37.499" v="194"/>
          <ac:graphicFrameMkLst>
            <pc:docMk/>
            <pc:sldMk cId="0" sldId="263"/>
            <ac:graphicFrameMk id="6" creationId="{61B747DD-995F-7A51-E3CF-5AA0E527A29B}"/>
          </ac:graphicFrameMkLst>
        </pc:graphicFrameChg>
        <pc:graphicFrameChg chg="add del mod">
          <ac:chgData name="Thúy Mai" userId="222f1c7e07c9bd7a" providerId="LiveId" clId="{B9E0275F-422B-424D-9A8B-B7D502CE5338}" dt="2023-09-22T09:13:21.215" v="217"/>
          <ac:graphicFrameMkLst>
            <pc:docMk/>
            <pc:sldMk cId="0" sldId="263"/>
            <ac:graphicFrameMk id="8" creationId="{5976DF09-7933-58C1-C948-2B37BD62BAE9}"/>
          </ac:graphicFrameMkLst>
        </pc:graphicFrameChg>
        <pc:graphicFrameChg chg="add del mod">
          <ac:chgData name="Thúy Mai" userId="222f1c7e07c9bd7a" providerId="LiveId" clId="{B9E0275F-422B-424D-9A8B-B7D502CE5338}" dt="2023-09-22T09:13:24.591" v="220"/>
          <ac:graphicFrameMkLst>
            <pc:docMk/>
            <pc:sldMk cId="0" sldId="263"/>
            <ac:graphicFrameMk id="9" creationId="{A0C4691E-DD63-45AB-CA1E-AE8C815B9EFA}"/>
          </ac:graphicFrameMkLst>
        </pc:graphicFrameChg>
        <pc:graphicFrameChg chg="mod modGraphic">
          <ac:chgData name="Thúy Mai" userId="222f1c7e07c9bd7a" providerId="LiveId" clId="{B9E0275F-422B-424D-9A8B-B7D502CE5338}" dt="2023-09-22T09:14:00.861" v="233" actId="122"/>
          <ac:graphicFrameMkLst>
            <pc:docMk/>
            <pc:sldMk cId="0" sldId="263"/>
            <ac:graphicFrameMk id="17" creationId="{9A40B446-61F0-F4D0-0DD0-92A360915C7D}"/>
          </ac:graphicFrameMkLst>
        </pc:graphicFrameChg>
        <pc:graphicFrameChg chg="mod modGraphic">
          <ac:chgData name="Thúy Mai" userId="222f1c7e07c9bd7a" providerId="LiveId" clId="{B9E0275F-422B-424D-9A8B-B7D502CE5338}" dt="2023-09-22T09:12:57.309" v="205" actId="1076"/>
          <ac:graphicFrameMkLst>
            <pc:docMk/>
            <pc:sldMk cId="0" sldId="263"/>
            <ac:graphicFrameMk id="20" creationId="{DB78A96A-F833-205E-0B5E-1BF5F204A26D}"/>
          </ac:graphicFrameMkLst>
        </pc:graphicFrameChg>
      </pc:sldChg>
      <pc:sldChg chg="addSp delSp modSp mod">
        <pc:chgData name="Thúy Mai" userId="222f1c7e07c9bd7a" providerId="LiveId" clId="{B9E0275F-422B-424D-9A8B-B7D502CE5338}" dt="2023-09-22T09:04:20.797" v="108" actId="14100"/>
        <pc:sldMkLst>
          <pc:docMk/>
          <pc:sldMk cId="364739548" sldId="272"/>
        </pc:sldMkLst>
        <pc:spChg chg="mod">
          <ac:chgData name="Thúy Mai" userId="222f1c7e07c9bd7a" providerId="LiveId" clId="{B9E0275F-422B-424D-9A8B-B7D502CE5338}" dt="2023-09-22T09:04:20.797" v="108" actId="14100"/>
          <ac:spMkLst>
            <pc:docMk/>
            <pc:sldMk cId="364739548" sldId="272"/>
            <ac:spMk id="7" creationId="{00000000-0000-0000-0000-000000000000}"/>
          </ac:spMkLst>
        </pc:spChg>
        <pc:spChg chg="add del">
          <ac:chgData name="Thúy Mai" userId="222f1c7e07c9bd7a" providerId="LiveId" clId="{B9E0275F-422B-424D-9A8B-B7D502CE5338}" dt="2023-09-22T09:03:13.038" v="7" actId="478"/>
          <ac:spMkLst>
            <pc:docMk/>
            <pc:sldMk cId="364739548" sldId="272"/>
            <ac:spMk id="10" creationId="{1252FE96-CC39-6F72-D6C7-3BECA603AB3E}"/>
          </ac:spMkLst>
        </pc:spChg>
        <pc:spChg chg="mod">
          <ac:chgData name="Thúy Mai" userId="222f1c7e07c9bd7a" providerId="LiveId" clId="{B9E0275F-422B-424D-9A8B-B7D502CE5338}" dt="2023-09-22T09:04:17.362" v="106" actId="1076"/>
          <ac:spMkLst>
            <pc:docMk/>
            <pc:sldMk cId="364739548" sldId="272"/>
            <ac:spMk id="13" creationId="{88DE23BD-4607-952A-1BAF-72CD11FF0158}"/>
          </ac:spMkLst>
        </pc:spChg>
        <pc:graphicFrameChg chg="add del mod">
          <ac:chgData name="Thúy Mai" userId="222f1c7e07c9bd7a" providerId="LiveId" clId="{B9E0275F-422B-424D-9A8B-B7D502CE5338}" dt="2023-09-22T09:03:09.510" v="4"/>
          <ac:graphicFrameMkLst>
            <pc:docMk/>
            <pc:sldMk cId="364739548" sldId="272"/>
            <ac:graphicFrameMk id="6" creationId="{FD86E652-971C-ACE1-7AD4-4B9B29B76662}"/>
          </ac:graphicFrameMkLst>
        </pc:graphicFrameChg>
        <pc:graphicFrameChg chg="add del mod">
          <ac:chgData name="Thúy Mai" userId="222f1c7e07c9bd7a" providerId="LiveId" clId="{B9E0275F-422B-424D-9A8B-B7D502CE5338}" dt="2023-09-22T09:03:31.595" v="10"/>
          <ac:graphicFrameMkLst>
            <pc:docMk/>
            <pc:sldMk cId="364739548" sldId="272"/>
            <ac:graphicFrameMk id="11" creationId="{3FE36BF0-3626-85CD-1E18-AF54CD572862}"/>
          </ac:graphicFrameMkLst>
        </pc:graphicFrameChg>
      </pc:sldChg>
      <pc:sldChg chg="del">
        <pc:chgData name="Thúy Mai" userId="222f1c7e07c9bd7a" providerId="LiveId" clId="{B9E0275F-422B-424D-9A8B-B7D502CE5338}" dt="2023-09-22T09:06:13.010" v="138" actId="47"/>
        <pc:sldMkLst>
          <pc:docMk/>
          <pc:sldMk cId="1900308670" sldId="273"/>
        </pc:sldMkLst>
      </pc:sldChg>
      <pc:sldChg chg="del">
        <pc:chgData name="Thúy Mai" userId="222f1c7e07c9bd7a" providerId="LiveId" clId="{B9E0275F-422B-424D-9A8B-B7D502CE5338}" dt="2023-09-22T09:12:19.441" v="190" actId="47"/>
        <pc:sldMkLst>
          <pc:docMk/>
          <pc:sldMk cId="483931010" sldId="274"/>
        </pc:sldMkLst>
      </pc:sldChg>
      <pc:sldChg chg="del">
        <pc:chgData name="Thúy Mai" userId="222f1c7e07c9bd7a" providerId="LiveId" clId="{B9E0275F-422B-424D-9A8B-B7D502CE5338}" dt="2023-09-22T09:12:23.007" v="191" actId="47"/>
        <pc:sldMkLst>
          <pc:docMk/>
          <pc:sldMk cId="3403774280" sldId="275"/>
        </pc:sldMkLst>
      </pc:sldChg>
      <pc:sldChg chg="addSp delSp modSp mod">
        <pc:chgData name="Thúy Mai" userId="222f1c7e07c9bd7a" providerId="LiveId" clId="{B9E0275F-422B-424D-9A8B-B7D502CE5338}" dt="2023-09-22T09:14:38.388" v="243" actId="113"/>
        <pc:sldMkLst>
          <pc:docMk/>
          <pc:sldMk cId="3366598103" sldId="276"/>
        </pc:sldMkLst>
        <pc:graphicFrameChg chg="add del mod">
          <ac:chgData name="Thúy Mai" userId="222f1c7e07c9bd7a" providerId="LiveId" clId="{B9E0275F-422B-424D-9A8B-B7D502CE5338}" dt="2023-09-22T09:14:14.060" v="236"/>
          <ac:graphicFrameMkLst>
            <pc:docMk/>
            <pc:sldMk cId="3366598103" sldId="276"/>
            <ac:graphicFrameMk id="6" creationId="{964FE2FD-E355-4DB2-B8E7-AE8BBAFE3D4A}"/>
          </ac:graphicFrameMkLst>
        </pc:graphicFrameChg>
        <pc:graphicFrameChg chg="mod modGraphic">
          <ac:chgData name="Thúy Mai" userId="222f1c7e07c9bd7a" providerId="LiveId" clId="{B9E0275F-422B-424D-9A8B-B7D502CE5338}" dt="2023-09-22T09:14:38.388" v="243" actId="113"/>
          <ac:graphicFrameMkLst>
            <pc:docMk/>
            <pc:sldMk cId="3366598103" sldId="276"/>
            <ac:graphicFrameMk id="17" creationId="{9A40B446-61F0-F4D0-0DD0-92A360915C7D}"/>
          </ac:graphicFrameMkLst>
        </pc:graphicFrameChg>
      </pc:sldChg>
      <pc:sldChg chg="del">
        <pc:chgData name="Thúy Mai" userId="222f1c7e07c9bd7a" providerId="LiveId" clId="{B9E0275F-422B-424D-9A8B-B7D502CE5338}" dt="2023-09-22T09:20:54.888" v="355" actId="47"/>
        <pc:sldMkLst>
          <pc:docMk/>
          <pc:sldMk cId="3525686805" sldId="278"/>
        </pc:sldMkLst>
      </pc:sldChg>
      <pc:sldChg chg="addSp delSp modSp mod">
        <pc:chgData name="Thúy Mai" userId="222f1c7e07c9bd7a" providerId="LiveId" clId="{B9E0275F-422B-424D-9A8B-B7D502CE5338}" dt="2023-09-22T09:20:37.470" v="349" actId="478"/>
        <pc:sldMkLst>
          <pc:docMk/>
          <pc:sldMk cId="2718290520" sldId="279"/>
        </pc:sldMkLst>
        <pc:spChg chg="del">
          <ac:chgData name="Thúy Mai" userId="222f1c7e07c9bd7a" providerId="LiveId" clId="{B9E0275F-422B-424D-9A8B-B7D502CE5338}" dt="2023-09-22T09:20:21.962" v="345" actId="478"/>
          <ac:spMkLst>
            <pc:docMk/>
            <pc:sldMk cId="2718290520" sldId="279"/>
            <ac:spMk id="13" creationId="{F469CACB-ABDA-0C65-44E0-FC8DF4A97F22}"/>
          </ac:spMkLst>
        </pc:spChg>
        <pc:spChg chg="del">
          <ac:chgData name="Thúy Mai" userId="222f1c7e07c9bd7a" providerId="LiveId" clId="{B9E0275F-422B-424D-9A8B-B7D502CE5338}" dt="2023-09-22T09:16:16.391" v="285" actId="478"/>
          <ac:spMkLst>
            <pc:docMk/>
            <pc:sldMk cId="2718290520" sldId="279"/>
            <ac:spMk id="15" creationId="{C3BDB893-4672-0F87-EAA0-D8324056D75D}"/>
          </ac:spMkLst>
        </pc:spChg>
        <pc:graphicFrameChg chg="add del mod">
          <ac:chgData name="Thúy Mai" userId="222f1c7e07c9bd7a" providerId="LiveId" clId="{B9E0275F-422B-424D-9A8B-B7D502CE5338}" dt="2023-09-22T09:15:40.469" v="262"/>
          <ac:graphicFrameMkLst>
            <pc:docMk/>
            <pc:sldMk cId="2718290520" sldId="279"/>
            <ac:graphicFrameMk id="6" creationId="{A1C69B4A-FF3C-7158-C258-426BF1C58EFF}"/>
          </ac:graphicFrameMkLst>
        </pc:graphicFrameChg>
        <pc:graphicFrameChg chg="add del mod modGraphic">
          <ac:chgData name="Thúy Mai" userId="222f1c7e07c9bd7a" providerId="LiveId" clId="{B9E0275F-422B-424D-9A8B-B7D502CE5338}" dt="2023-09-22T09:16:08.332" v="284" actId="21"/>
          <ac:graphicFrameMkLst>
            <pc:docMk/>
            <pc:sldMk cId="2718290520" sldId="279"/>
            <ac:graphicFrameMk id="8" creationId="{4EF49BC7-0F54-0D37-E8F1-E6F34E1A39B4}"/>
          </ac:graphicFrameMkLst>
        </pc:graphicFrameChg>
        <pc:graphicFrameChg chg="add del mod modGraphic">
          <ac:chgData name="Thúy Mai" userId="222f1c7e07c9bd7a" providerId="LiveId" clId="{B9E0275F-422B-424D-9A8B-B7D502CE5338}" dt="2023-09-22T09:18:37.332" v="313" actId="478"/>
          <ac:graphicFrameMkLst>
            <pc:docMk/>
            <pc:sldMk cId="2718290520" sldId="279"/>
            <ac:graphicFrameMk id="9" creationId="{DCD119F7-D89D-F002-39DD-3216033CC059}"/>
          </ac:graphicFrameMkLst>
        </pc:graphicFrameChg>
        <pc:graphicFrameChg chg="del">
          <ac:chgData name="Thúy Mai" userId="222f1c7e07c9bd7a" providerId="LiveId" clId="{B9E0275F-422B-424D-9A8B-B7D502CE5338}" dt="2023-09-22T09:20:37.470" v="349" actId="478"/>
          <ac:graphicFrameMkLst>
            <pc:docMk/>
            <pc:sldMk cId="2718290520" sldId="279"/>
            <ac:graphicFrameMk id="11" creationId="{5EFAC1CB-A35F-15D3-3811-0DD92BFB3F2E}"/>
          </ac:graphicFrameMkLst>
        </pc:graphicFrameChg>
        <pc:graphicFrameChg chg="mod modGraphic">
          <ac:chgData name="Thúy Mai" userId="222f1c7e07c9bd7a" providerId="LiveId" clId="{B9E0275F-422B-424D-9A8B-B7D502CE5338}" dt="2023-09-22T09:20:33.115" v="348" actId="2164"/>
          <ac:graphicFrameMkLst>
            <pc:docMk/>
            <pc:sldMk cId="2718290520" sldId="279"/>
            <ac:graphicFrameMk id="12" creationId="{69835C1D-7871-2191-AA46-CE0A5901ACB5}"/>
          </ac:graphicFrameMkLst>
        </pc:graphicFrameChg>
      </pc:sldChg>
      <pc:sldChg chg="del">
        <pc:chgData name="Thúy Mai" userId="222f1c7e07c9bd7a" providerId="LiveId" clId="{B9E0275F-422B-424D-9A8B-B7D502CE5338}" dt="2023-09-22T09:20:56.515" v="357" actId="47"/>
        <pc:sldMkLst>
          <pc:docMk/>
          <pc:sldMk cId="2403571081" sldId="280"/>
        </pc:sldMkLst>
      </pc:sldChg>
      <pc:sldChg chg="del">
        <pc:chgData name="Thúy Mai" userId="222f1c7e07c9bd7a" providerId="LiveId" clId="{B9E0275F-422B-424D-9A8B-B7D502CE5338}" dt="2023-09-22T09:20:55.824" v="356" actId="47"/>
        <pc:sldMkLst>
          <pc:docMk/>
          <pc:sldMk cId="163676691" sldId="281"/>
        </pc:sldMkLst>
      </pc:sldChg>
      <pc:sldChg chg="del">
        <pc:chgData name="Thúy Mai" userId="222f1c7e07c9bd7a" providerId="LiveId" clId="{B9E0275F-422B-424D-9A8B-B7D502CE5338}" dt="2023-09-22T09:20:57.208" v="358" actId="47"/>
        <pc:sldMkLst>
          <pc:docMk/>
          <pc:sldMk cId="1756635035" sldId="282"/>
        </pc:sldMkLst>
      </pc:sldChg>
      <pc:sldChg chg="del">
        <pc:chgData name="Thúy Mai" userId="222f1c7e07c9bd7a" providerId="LiveId" clId="{B9E0275F-422B-424D-9A8B-B7D502CE5338}" dt="2023-09-22T09:20:57.711" v="359" actId="47"/>
        <pc:sldMkLst>
          <pc:docMk/>
          <pc:sldMk cId="2910826696" sldId="283"/>
        </pc:sldMkLst>
      </pc:sldChg>
      <pc:sldChg chg="del">
        <pc:chgData name="Thúy Mai" userId="222f1c7e07c9bd7a" providerId="LiveId" clId="{B9E0275F-422B-424D-9A8B-B7D502CE5338}" dt="2023-09-22T09:20:58.309" v="360" actId="47"/>
        <pc:sldMkLst>
          <pc:docMk/>
          <pc:sldMk cId="1724932544" sldId="284"/>
        </pc:sldMkLst>
      </pc:sldChg>
      <pc:sldChg chg="delSp modSp add mod ord delAnim">
        <pc:chgData name="Thúy Mai" userId="222f1c7e07c9bd7a" providerId="LiveId" clId="{B9E0275F-422B-424D-9A8B-B7D502CE5338}" dt="2023-09-22T09:10:30.402" v="170"/>
        <pc:sldMkLst>
          <pc:docMk/>
          <pc:sldMk cId="2089335076" sldId="285"/>
        </pc:sldMkLst>
        <pc:spChg chg="mod">
          <ac:chgData name="Thúy Mai" userId="222f1c7e07c9bd7a" providerId="LiveId" clId="{B9E0275F-422B-424D-9A8B-B7D502CE5338}" dt="2023-09-22T09:09:46.330" v="162" actId="1076"/>
          <ac:spMkLst>
            <pc:docMk/>
            <pc:sldMk cId="2089335076" sldId="285"/>
            <ac:spMk id="11" creationId="{8EE3E000-3E75-06D1-8916-C4210EDC1FB7}"/>
          </ac:spMkLst>
        </pc:spChg>
        <pc:spChg chg="mod">
          <ac:chgData name="Thúy Mai" userId="222f1c7e07c9bd7a" providerId="LiveId" clId="{B9E0275F-422B-424D-9A8B-B7D502CE5338}" dt="2023-09-22T09:09:48.944" v="163" actId="1076"/>
          <ac:spMkLst>
            <pc:docMk/>
            <pc:sldMk cId="2089335076" sldId="285"/>
            <ac:spMk id="13" creationId="{5BEADDBA-5B67-3A54-3EF2-240892FE4E3F}"/>
          </ac:spMkLst>
        </pc:spChg>
        <pc:spChg chg="mod">
          <ac:chgData name="Thúy Mai" userId="222f1c7e07c9bd7a" providerId="LiveId" clId="{B9E0275F-422B-424D-9A8B-B7D502CE5338}" dt="2023-09-22T09:09:53.269" v="164" actId="1076"/>
          <ac:spMkLst>
            <pc:docMk/>
            <pc:sldMk cId="2089335076" sldId="285"/>
            <ac:spMk id="14" creationId="{E525C846-A562-7939-021E-BA9F20BE3DAA}"/>
          </ac:spMkLst>
        </pc:spChg>
        <pc:spChg chg="del">
          <ac:chgData name="Thúy Mai" userId="222f1c7e07c9bd7a" providerId="LiveId" clId="{B9E0275F-422B-424D-9A8B-B7D502CE5338}" dt="2023-09-22T09:09:44.013" v="161" actId="478"/>
          <ac:spMkLst>
            <pc:docMk/>
            <pc:sldMk cId="2089335076" sldId="285"/>
            <ac:spMk id="15" creationId="{7BE459FA-4A0C-FD99-1AAF-6588DECABFC7}"/>
          </ac:spMkLst>
        </pc:spChg>
        <pc:graphicFrameChg chg="del">
          <ac:chgData name="Thúy Mai" userId="222f1c7e07c9bd7a" providerId="LiveId" clId="{B9E0275F-422B-424D-9A8B-B7D502CE5338}" dt="2023-09-22T09:09:26.084" v="158" actId="478"/>
          <ac:graphicFrameMkLst>
            <pc:docMk/>
            <pc:sldMk cId="2089335076" sldId="285"/>
            <ac:graphicFrameMk id="9" creationId="{9A173FBD-4112-E7CD-41FB-CF36B48BC574}"/>
          </ac:graphicFrameMkLst>
        </pc:graphicFrameChg>
      </pc:sldChg>
      <pc:sldChg chg="delSp modSp add mod delAnim">
        <pc:chgData name="Thúy Mai" userId="222f1c7e07c9bd7a" providerId="LiveId" clId="{B9E0275F-422B-424D-9A8B-B7D502CE5338}" dt="2023-09-24T13:32:16.989" v="384" actId="20577"/>
        <pc:sldMkLst>
          <pc:docMk/>
          <pc:sldMk cId="4218206792" sldId="286"/>
        </pc:sldMkLst>
        <pc:spChg chg="mod">
          <ac:chgData name="Thúy Mai" userId="222f1c7e07c9bd7a" providerId="LiveId" clId="{B9E0275F-422B-424D-9A8B-B7D502CE5338}" dt="2023-09-24T13:32:16.989" v="384" actId="20577"/>
          <ac:spMkLst>
            <pc:docMk/>
            <pc:sldMk cId="4218206792" sldId="286"/>
            <ac:spMk id="11" creationId="{8EE3E000-3E75-06D1-8916-C4210EDC1FB7}"/>
          </ac:spMkLst>
        </pc:spChg>
        <pc:spChg chg="del mod">
          <ac:chgData name="Thúy Mai" userId="222f1c7e07c9bd7a" providerId="LiveId" clId="{B9E0275F-422B-424D-9A8B-B7D502CE5338}" dt="2023-09-22T09:11:54.935" v="182" actId="478"/>
          <ac:spMkLst>
            <pc:docMk/>
            <pc:sldMk cId="4218206792" sldId="286"/>
            <ac:spMk id="13" creationId="{5BEADDBA-5B67-3A54-3EF2-240892FE4E3F}"/>
          </ac:spMkLst>
        </pc:spChg>
        <pc:spChg chg="del mod">
          <ac:chgData name="Thúy Mai" userId="222f1c7e07c9bd7a" providerId="LiveId" clId="{B9E0275F-422B-424D-9A8B-B7D502CE5338}" dt="2023-09-22T09:11:54.935" v="182" actId="478"/>
          <ac:spMkLst>
            <pc:docMk/>
            <pc:sldMk cId="4218206792" sldId="286"/>
            <ac:spMk id="14" creationId="{E525C846-A562-7939-021E-BA9F20BE3DAA}"/>
          </ac:spMkLst>
        </pc:spChg>
        <pc:spChg chg="del mod">
          <ac:chgData name="Thúy Mai" userId="222f1c7e07c9bd7a" providerId="LiveId" clId="{B9E0275F-422B-424D-9A8B-B7D502CE5338}" dt="2023-09-22T09:11:45.641" v="179" actId="478"/>
          <ac:spMkLst>
            <pc:docMk/>
            <pc:sldMk cId="4218206792" sldId="286"/>
            <ac:spMk id="15" creationId="{7BE459FA-4A0C-FD99-1AAF-6588DECABFC7}"/>
          </ac:spMkLst>
        </pc:spChg>
        <pc:graphicFrameChg chg="del mod">
          <ac:chgData name="Thúy Mai" userId="222f1c7e07c9bd7a" providerId="LiveId" clId="{B9E0275F-422B-424D-9A8B-B7D502CE5338}" dt="2023-09-24T13:30:48.224" v="375" actId="478"/>
          <ac:graphicFrameMkLst>
            <pc:docMk/>
            <pc:sldMk cId="4218206792" sldId="286"/>
            <ac:graphicFrameMk id="9" creationId="{9A173FBD-4112-E7CD-41FB-CF36B48BC574}"/>
          </ac:graphicFrameMkLst>
        </pc:graphicFrameChg>
      </pc:sldChg>
      <pc:sldChg chg="delSp modSp add del mod ord">
        <pc:chgData name="Thúy Mai" userId="222f1c7e07c9bd7a" providerId="LiveId" clId="{B9E0275F-422B-424D-9A8B-B7D502CE5338}" dt="2023-09-24T13:31:59.383" v="379" actId="1076"/>
        <pc:sldMkLst>
          <pc:docMk/>
          <pc:sldMk cId="2206831254" sldId="287"/>
        </pc:sldMkLst>
        <pc:spChg chg="mod">
          <ac:chgData name="Thúy Mai" userId="222f1c7e07c9bd7a" providerId="LiveId" clId="{B9E0275F-422B-424D-9A8B-B7D502CE5338}" dt="2023-09-24T13:31:55.375" v="378" actId="20577"/>
          <ac:spMkLst>
            <pc:docMk/>
            <pc:sldMk cId="2206831254" sldId="287"/>
            <ac:spMk id="11" creationId="{8EE3E000-3E75-06D1-8916-C4210EDC1FB7}"/>
          </ac:spMkLst>
        </pc:spChg>
        <pc:spChg chg="mod">
          <ac:chgData name="Thúy Mai" userId="222f1c7e07c9bd7a" providerId="LiveId" clId="{B9E0275F-422B-424D-9A8B-B7D502CE5338}" dt="2023-09-24T13:31:59.383" v="379" actId="1076"/>
          <ac:spMkLst>
            <pc:docMk/>
            <pc:sldMk cId="2206831254" sldId="287"/>
            <ac:spMk id="14" creationId="{E525C846-A562-7939-021E-BA9F20BE3DAA}"/>
          </ac:spMkLst>
        </pc:spChg>
        <pc:graphicFrameChg chg="del">
          <ac:chgData name="Thúy Mai" userId="222f1c7e07c9bd7a" providerId="LiveId" clId="{B9E0275F-422B-424D-9A8B-B7D502CE5338}" dt="2023-09-22T09:12:16.336" v="189" actId="478"/>
          <ac:graphicFrameMkLst>
            <pc:docMk/>
            <pc:sldMk cId="2206831254" sldId="287"/>
            <ac:graphicFrameMk id="9" creationId="{9A173FBD-4112-E7CD-41FB-CF36B48BC574}"/>
          </ac:graphicFrameMkLst>
        </pc:graphicFrameChg>
      </pc:sldChg>
      <pc:sldChg chg="addSp delSp modSp add mod">
        <pc:chgData name="Thúy Mai" userId="222f1c7e07c9bd7a" providerId="LiveId" clId="{B9E0275F-422B-424D-9A8B-B7D502CE5338}" dt="2023-09-22T09:15:14.644" v="259" actId="20577"/>
        <pc:sldMkLst>
          <pc:docMk/>
          <pc:sldMk cId="2858039143" sldId="288"/>
        </pc:sldMkLst>
        <pc:graphicFrameChg chg="add del mod">
          <ac:chgData name="Thúy Mai" userId="222f1c7e07c9bd7a" providerId="LiveId" clId="{B9E0275F-422B-424D-9A8B-B7D502CE5338}" dt="2023-09-22T09:14:53.295" v="247"/>
          <ac:graphicFrameMkLst>
            <pc:docMk/>
            <pc:sldMk cId="2858039143" sldId="288"/>
            <ac:graphicFrameMk id="6" creationId="{A50F5216-8EA3-68D1-6501-5B0F96B52949}"/>
          </ac:graphicFrameMkLst>
        </pc:graphicFrameChg>
        <pc:graphicFrameChg chg="mod modGraphic">
          <ac:chgData name="Thúy Mai" userId="222f1c7e07c9bd7a" providerId="LiveId" clId="{B9E0275F-422B-424D-9A8B-B7D502CE5338}" dt="2023-09-22T09:15:14.644" v="259" actId="20577"/>
          <ac:graphicFrameMkLst>
            <pc:docMk/>
            <pc:sldMk cId="2858039143" sldId="288"/>
            <ac:graphicFrameMk id="17" creationId="{9A40B446-61F0-F4D0-0DD0-92A360915C7D}"/>
          </ac:graphicFrameMkLst>
        </pc:graphicFrameChg>
      </pc:sldChg>
      <pc:sldChg chg="modSp add mod ord">
        <pc:chgData name="Thúy Mai" userId="222f1c7e07c9bd7a" providerId="LiveId" clId="{B9E0275F-422B-424D-9A8B-B7D502CE5338}" dt="2023-09-22T09:19:51.957" v="339" actId="113"/>
        <pc:sldMkLst>
          <pc:docMk/>
          <pc:sldMk cId="275827250" sldId="289"/>
        </pc:sldMkLst>
        <pc:graphicFrameChg chg="mod modGraphic">
          <ac:chgData name="Thúy Mai" userId="222f1c7e07c9bd7a" providerId="LiveId" clId="{B9E0275F-422B-424D-9A8B-B7D502CE5338}" dt="2023-09-22T09:19:51.957" v="339" actId="113"/>
          <ac:graphicFrameMkLst>
            <pc:docMk/>
            <pc:sldMk cId="275827250" sldId="289"/>
            <ac:graphicFrameMk id="12" creationId="{69835C1D-7871-2191-AA46-CE0A5901ACB5}"/>
          </ac:graphicFrameMkLst>
        </pc:graphicFrameChg>
      </pc:sldChg>
      <pc:sldChg chg="modSp add mod">
        <pc:chgData name="Thúy Mai" userId="222f1c7e07c9bd7a" providerId="LiveId" clId="{B9E0275F-422B-424D-9A8B-B7D502CE5338}" dt="2023-09-22T09:20:51.105" v="354" actId="1076"/>
        <pc:sldMkLst>
          <pc:docMk/>
          <pc:sldMk cId="4289316064" sldId="290"/>
        </pc:sldMkLst>
        <pc:graphicFrameChg chg="mod modGraphic">
          <ac:chgData name="Thúy Mai" userId="222f1c7e07c9bd7a" providerId="LiveId" clId="{B9E0275F-422B-424D-9A8B-B7D502CE5338}" dt="2023-09-22T09:20:51.105" v="354" actId="1076"/>
          <ac:graphicFrameMkLst>
            <pc:docMk/>
            <pc:sldMk cId="4289316064" sldId="290"/>
            <ac:graphicFrameMk id="12" creationId="{69835C1D-7871-2191-AA46-CE0A5901ACB5}"/>
          </ac:graphicFrameMkLst>
        </pc:graphicFrameChg>
      </pc:sldChg>
    </pc:docChg>
  </pc:docChgLst>
  <pc:docChgLst>
    <pc:chgData name="Thúy Mai" userId="222f1c7e07c9bd7a" providerId="LiveId" clId="{ED2038C1-8400-4889-B112-0B30241494C3}"/>
    <pc:docChg chg="undo custSel addSld delSld modSld sldOrd modMainMaster">
      <pc:chgData name="Thúy Mai" userId="222f1c7e07c9bd7a" providerId="LiveId" clId="{ED2038C1-8400-4889-B112-0B30241494C3}" dt="2023-09-22T02:21:27.211" v="641"/>
      <pc:docMkLst>
        <pc:docMk/>
      </pc:docMkLst>
      <pc:sldChg chg="del modTransition">
        <pc:chgData name="Thúy Mai" userId="222f1c7e07c9bd7a" providerId="LiveId" clId="{ED2038C1-8400-4889-B112-0B30241494C3}" dt="2023-09-22T02:15:02.021" v="576" actId="47"/>
        <pc:sldMkLst>
          <pc:docMk/>
          <pc:sldMk cId="0" sldId="256"/>
        </pc:sldMkLst>
      </pc:sldChg>
      <pc:sldChg chg="del">
        <pc:chgData name="Thúy Mai" userId="222f1c7e07c9bd7a" providerId="LiveId" clId="{ED2038C1-8400-4889-B112-0B30241494C3}" dt="2023-09-22T01:24:55.642" v="0" actId="47"/>
        <pc:sldMkLst>
          <pc:docMk/>
          <pc:sldMk cId="0" sldId="257"/>
        </pc:sldMkLst>
      </pc:sldChg>
      <pc:sldChg chg="addSp delSp modSp mod ord modTransition modAnim">
        <pc:chgData name="Thúy Mai" userId="222f1c7e07c9bd7a" providerId="LiveId" clId="{ED2038C1-8400-4889-B112-0B30241494C3}" dt="2023-09-22T02:21:27.211" v="641"/>
        <pc:sldMkLst>
          <pc:docMk/>
          <pc:sldMk cId="0" sldId="258"/>
        </pc:sldMkLst>
        <pc:spChg chg="mod">
          <ac:chgData name="Thúy Mai" userId="222f1c7e07c9bd7a" providerId="LiveId" clId="{ED2038C1-8400-4889-B112-0B30241494C3}" dt="2023-09-22T01:45:00.164" v="29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Thúy Mai" userId="222f1c7e07c9bd7a" providerId="LiveId" clId="{ED2038C1-8400-4889-B112-0B30241494C3}" dt="2023-09-22T01:44:45.445" v="20" actId="478"/>
          <ac:spMkLst>
            <pc:docMk/>
            <pc:sldMk cId="0" sldId="258"/>
            <ac:spMk id="12" creationId="{00000000-0000-0000-0000-000000000000}"/>
          </ac:spMkLst>
        </pc:spChg>
        <pc:graphicFrameChg chg="add del mod">
          <ac:chgData name="Thúy Mai" userId="222f1c7e07c9bd7a" providerId="LiveId" clId="{ED2038C1-8400-4889-B112-0B30241494C3}" dt="2023-09-22T01:44:25.412" v="5"/>
          <ac:graphicFrameMkLst>
            <pc:docMk/>
            <pc:sldMk cId="0" sldId="258"/>
            <ac:graphicFrameMk id="13" creationId="{A78DAD1C-A2B9-2318-B9B1-CE6414CAA7C1}"/>
          </ac:graphicFrameMkLst>
        </pc:graphicFrameChg>
      </pc:sldChg>
      <pc:sldChg chg="addSp delSp modSp add del mod ord modTransition modAnim">
        <pc:chgData name="Thúy Mai" userId="222f1c7e07c9bd7a" providerId="LiveId" clId="{ED2038C1-8400-4889-B112-0B30241494C3}" dt="2023-09-22T02:21:20.165" v="640"/>
        <pc:sldMkLst>
          <pc:docMk/>
          <pc:sldMk cId="0" sldId="259"/>
        </pc:sldMkLst>
        <pc:spChg chg="mod">
          <ac:chgData name="Thúy Mai" userId="222f1c7e07c9bd7a" providerId="LiveId" clId="{ED2038C1-8400-4889-B112-0B30241494C3}" dt="2023-09-22T02:14:21.172" v="553" actId="1076"/>
          <ac:spMkLst>
            <pc:docMk/>
            <pc:sldMk cId="0" sldId="259"/>
            <ac:spMk id="5" creationId="{00000000-0000-0000-0000-000000000000}"/>
          </ac:spMkLst>
        </pc:spChg>
        <pc:spChg chg="del">
          <ac:chgData name="Thúy Mai" userId="222f1c7e07c9bd7a" providerId="LiveId" clId="{ED2038C1-8400-4889-B112-0B30241494C3}" dt="2023-09-22T02:14:09.865" v="548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Thúy Mai" userId="222f1c7e07c9bd7a" providerId="LiveId" clId="{ED2038C1-8400-4889-B112-0B30241494C3}" dt="2023-09-22T02:14:11.206" v="549" actId="478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2:21:00.857" v="636" actId="207"/>
          <ac:spMkLst>
            <pc:docMk/>
            <pc:sldMk cId="0" sldId="259"/>
            <ac:spMk id="10" creationId="{1210A0C6-CE22-347A-CA1D-AC125A8B619C}"/>
          </ac:spMkLst>
        </pc:spChg>
        <pc:grpChg chg="mod">
          <ac:chgData name="Thúy Mai" userId="222f1c7e07c9bd7a" providerId="LiveId" clId="{ED2038C1-8400-4889-B112-0B30241494C3}" dt="2023-09-22T02:14:06.734" v="547" actId="1076"/>
          <ac:grpSpMkLst>
            <pc:docMk/>
            <pc:sldMk cId="0" sldId="259"/>
            <ac:grpSpMk id="2" creationId="{00000000-0000-0000-0000-000000000000}"/>
          </ac:grpSpMkLst>
        </pc:grpChg>
        <pc:graphicFrameChg chg="add del mod">
          <ac:chgData name="Thúy Mai" userId="222f1c7e07c9bd7a" providerId="LiveId" clId="{ED2038C1-8400-4889-B112-0B30241494C3}" dt="2023-09-22T02:14:23.225" v="556"/>
          <ac:graphicFrameMkLst>
            <pc:docMk/>
            <pc:sldMk cId="0" sldId="259"/>
            <ac:graphicFrameMk id="8" creationId="{2252B182-4F58-65E7-D305-F6E2EC204CD7}"/>
          </ac:graphicFrameMkLst>
        </pc:graphicFrameChg>
      </pc:sldChg>
      <pc:sldChg chg="addSp delSp modSp del mod ord modTransition">
        <pc:chgData name="Thúy Mai" userId="222f1c7e07c9bd7a" providerId="LiveId" clId="{ED2038C1-8400-4889-B112-0B30241494C3}" dt="2023-09-22T02:15:01.723" v="574" actId="47"/>
        <pc:sldMkLst>
          <pc:docMk/>
          <pc:sldMk cId="0" sldId="260"/>
        </pc:sldMkLst>
        <pc:spChg chg="mod">
          <ac:chgData name="Thúy Mai" userId="222f1c7e07c9bd7a" providerId="LiveId" clId="{ED2038C1-8400-4889-B112-0B30241494C3}" dt="2023-09-22T01:49:05.786" v="87" actId="1076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Thúy Mai" userId="222f1c7e07c9bd7a" providerId="LiveId" clId="{ED2038C1-8400-4889-B112-0B30241494C3}" dt="2023-09-22T01:49:04.537" v="86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48:10.182" v="70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Thúy Mai" userId="222f1c7e07c9bd7a" providerId="LiveId" clId="{ED2038C1-8400-4889-B112-0B30241494C3}" dt="2023-09-22T01:48:13.581" v="71" actId="1076"/>
          <ac:spMkLst>
            <pc:docMk/>
            <pc:sldMk cId="0" sldId="260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47:25.584" v="33" actId="478"/>
          <ac:spMkLst>
            <pc:docMk/>
            <pc:sldMk cId="0" sldId="260"/>
            <ac:spMk id="9" creationId="{00000000-0000-0000-0000-000000000000}"/>
          </ac:spMkLst>
        </pc:spChg>
        <pc:spChg chg="del mod">
          <ac:chgData name="Thúy Mai" userId="222f1c7e07c9bd7a" providerId="LiveId" clId="{ED2038C1-8400-4889-B112-0B30241494C3}" dt="2023-09-22T01:49:07.822" v="88" actId="478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Thúy Mai" userId="222f1c7e07c9bd7a" providerId="LiveId" clId="{ED2038C1-8400-4889-B112-0B30241494C3}" dt="2023-09-22T01:49:48.272" v="99" actId="21"/>
          <ac:spMkLst>
            <pc:docMk/>
            <pc:sldMk cId="0" sldId="260"/>
            <ac:spMk id="13" creationId="{88DE23BD-4607-952A-1BAF-72CD11FF0158}"/>
          </ac:spMkLst>
        </pc:spChg>
        <pc:graphicFrameChg chg="add del mod">
          <ac:chgData name="Thúy Mai" userId="222f1c7e07c9bd7a" providerId="LiveId" clId="{ED2038C1-8400-4889-B112-0B30241494C3}" dt="2023-09-22T01:48:15.746" v="74"/>
          <ac:graphicFrameMkLst>
            <pc:docMk/>
            <pc:sldMk cId="0" sldId="260"/>
            <ac:graphicFrameMk id="11" creationId="{DBDCA25B-9439-C1E8-F5A1-183919022CF2}"/>
          </ac:graphicFrameMkLst>
        </pc:graphicFrameChg>
      </pc:sldChg>
      <pc:sldChg chg="del modTransition">
        <pc:chgData name="Thúy Mai" userId="222f1c7e07c9bd7a" providerId="LiveId" clId="{ED2038C1-8400-4889-B112-0B30241494C3}" dt="2023-09-22T02:15:02.478" v="577" actId="47"/>
        <pc:sldMkLst>
          <pc:docMk/>
          <pc:sldMk cId="0" sldId="261"/>
        </pc:sldMkLst>
      </pc:sldChg>
      <pc:sldChg chg="addSp delSp modSp mod ord modTransition modAnim">
        <pc:chgData name="Thúy Mai" userId="222f1c7e07c9bd7a" providerId="LiveId" clId="{ED2038C1-8400-4889-B112-0B30241494C3}" dt="2023-09-22T02:17:57.451" v="606" actId="207"/>
        <pc:sldMkLst>
          <pc:docMk/>
          <pc:sldMk cId="0" sldId="262"/>
        </pc:sldMkLst>
        <pc:spChg chg="del">
          <ac:chgData name="Thúy Mai" userId="222f1c7e07c9bd7a" providerId="LiveId" clId="{ED2038C1-8400-4889-B112-0B30241494C3}" dt="2023-09-22T01:49:52.317" v="101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50:00.106" v="105" actId="1076"/>
          <ac:spMkLst>
            <pc:docMk/>
            <pc:sldMk cId="0" sldId="262"/>
            <ac:spMk id="7" creationId="{00000000-0000-0000-0000-000000000000}"/>
          </ac:spMkLst>
        </pc:spChg>
        <pc:spChg chg="del">
          <ac:chgData name="Thúy Mai" userId="222f1c7e07c9bd7a" providerId="LiveId" clId="{ED2038C1-8400-4889-B112-0B30241494C3}" dt="2023-09-22T01:49:55.929" v="103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49:51.700" v="100" actId="478"/>
          <ac:spMkLst>
            <pc:docMk/>
            <pc:sldMk cId="0" sldId="262"/>
            <ac:spMk id="9" creationId="{00000000-0000-0000-0000-000000000000}"/>
          </ac:spMkLst>
        </pc:spChg>
        <pc:spChg chg="mod">
          <ac:chgData name="Thúy Mai" userId="222f1c7e07c9bd7a" providerId="LiveId" clId="{ED2038C1-8400-4889-B112-0B30241494C3}" dt="2023-09-22T01:50:21.043" v="110" actId="1076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2:17:57.451" v="606" actId="207"/>
          <ac:spMkLst>
            <pc:docMk/>
            <pc:sldMk cId="0" sldId="262"/>
            <ac:spMk id="11" creationId="{8EE3E000-3E75-06D1-8916-C4210EDC1FB7}"/>
          </ac:spMkLst>
        </pc:spChg>
        <pc:spChg chg="add mod">
          <ac:chgData name="Thúy Mai" userId="222f1c7e07c9bd7a" providerId="LiveId" clId="{ED2038C1-8400-4889-B112-0B30241494C3}" dt="2023-09-22T02:17:01.079" v="596" actId="14100"/>
          <ac:spMkLst>
            <pc:docMk/>
            <pc:sldMk cId="0" sldId="262"/>
            <ac:spMk id="12" creationId="{7470584D-E3A0-7E3D-F528-E4016531BD0F}"/>
          </ac:spMkLst>
        </pc:spChg>
        <pc:spChg chg="add mod">
          <ac:chgData name="Thúy Mai" userId="222f1c7e07c9bd7a" providerId="LiveId" clId="{ED2038C1-8400-4889-B112-0B30241494C3}" dt="2023-09-22T02:17:18.442" v="599" actId="1076"/>
          <ac:spMkLst>
            <pc:docMk/>
            <pc:sldMk cId="0" sldId="262"/>
            <ac:spMk id="13" creationId="{5BEADDBA-5B67-3A54-3EF2-240892FE4E3F}"/>
          </ac:spMkLst>
        </pc:spChg>
        <pc:spChg chg="add mod">
          <ac:chgData name="Thúy Mai" userId="222f1c7e07c9bd7a" providerId="LiveId" clId="{ED2038C1-8400-4889-B112-0B30241494C3}" dt="2023-09-22T02:17:41.641" v="602" actId="1076"/>
          <ac:spMkLst>
            <pc:docMk/>
            <pc:sldMk cId="0" sldId="262"/>
            <ac:spMk id="14" creationId="{E525C846-A562-7939-021E-BA9F20BE3DAA}"/>
          </ac:spMkLst>
        </pc:spChg>
        <pc:spChg chg="add mod">
          <ac:chgData name="Thúy Mai" userId="222f1c7e07c9bd7a" providerId="LiveId" clId="{ED2038C1-8400-4889-B112-0B30241494C3}" dt="2023-09-22T02:17:53.993" v="605" actId="1076"/>
          <ac:spMkLst>
            <pc:docMk/>
            <pc:sldMk cId="0" sldId="262"/>
            <ac:spMk id="15" creationId="{7BE459FA-4A0C-FD99-1AAF-6588DECABFC7}"/>
          </ac:spMkLst>
        </pc:spChg>
      </pc:sldChg>
      <pc:sldChg chg="addSp delSp modSp mod ord modTransition">
        <pc:chgData name="Thúy Mai" userId="222f1c7e07c9bd7a" providerId="LiveId" clId="{ED2038C1-8400-4889-B112-0B30241494C3}" dt="2023-09-22T02:20:11.557" v="633" actId="113"/>
        <pc:sldMkLst>
          <pc:docMk/>
          <pc:sldMk cId="0" sldId="263"/>
        </pc:sldMkLst>
        <pc:spChg chg="mod">
          <ac:chgData name="Thúy Mai" userId="222f1c7e07c9bd7a" providerId="LiveId" clId="{ED2038C1-8400-4889-B112-0B30241494C3}" dt="2023-09-22T01:52:16.341" v="167" actId="1076"/>
          <ac:spMkLst>
            <pc:docMk/>
            <pc:sldMk cId="0" sldId="263"/>
            <ac:spMk id="2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22.380" v="171" actId="478"/>
          <ac:spMkLst>
            <pc:docMk/>
            <pc:sldMk cId="0" sldId="263"/>
            <ac:spMk id="6" creationId="{00000000-0000-0000-0000-000000000000}"/>
          </ac:spMkLst>
        </pc:spChg>
        <pc:spChg chg="mod">
          <ac:chgData name="Thúy Mai" userId="222f1c7e07c9bd7a" providerId="LiveId" clId="{ED2038C1-8400-4889-B112-0B30241494C3}" dt="2023-09-22T01:52:25.407" v="174" actId="1076"/>
          <ac:spMkLst>
            <pc:docMk/>
            <pc:sldMk cId="0" sldId="263"/>
            <ac:spMk id="7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21.818" v="170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Thúy Mai" userId="222f1c7e07c9bd7a" providerId="LiveId" clId="{ED2038C1-8400-4889-B112-0B30241494C3}" dt="2023-09-22T01:52:11.759" v="164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Thúy Mai" userId="222f1c7e07c9bd7a" providerId="LiveId" clId="{ED2038C1-8400-4889-B112-0B30241494C3}" dt="2023-09-22T01:52:19.783" v="169" actId="1076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Thúy Mai" userId="222f1c7e07c9bd7a" providerId="LiveId" clId="{ED2038C1-8400-4889-B112-0B30241494C3}" dt="2023-09-22T01:52:53.771" v="190" actId="207"/>
          <ac:spMkLst>
            <pc:docMk/>
            <pc:sldMk cId="0" sldId="263"/>
            <ac:spMk id="13" creationId="{F469CACB-ABDA-0C65-44E0-FC8DF4A97F22}"/>
          </ac:spMkLst>
        </pc:spChg>
        <pc:graphicFrameChg chg="add del mod">
          <ac:chgData name="Thúy Mai" userId="222f1c7e07c9bd7a" providerId="LiveId" clId="{ED2038C1-8400-4889-B112-0B30241494C3}" dt="2023-09-22T01:52:42.211" v="181"/>
          <ac:graphicFrameMkLst>
            <pc:docMk/>
            <pc:sldMk cId="0" sldId="263"/>
            <ac:graphicFrameMk id="11" creationId="{E4113DFE-7CE8-EACD-CD30-748A2647352A}"/>
          </ac:graphicFrameMkLst>
        </pc:graphicFrameChg>
        <pc:graphicFrameChg chg="add del mod">
          <ac:chgData name="Thúy Mai" userId="222f1c7e07c9bd7a" providerId="LiveId" clId="{ED2038C1-8400-4889-B112-0B30241494C3}" dt="2023-09-22T01:53:31.439" v="193"/>
          <ac:graphicFrameMkLst>
            <pc:docMk/>
            <pc:sldMk cId="0" sldId="263"/>
            <ac:graphicFrameMk id="14" creationId="{0EB53B53-45B0-AD14-5EA5-2F118B46286D}"/>
          </ac:graphicFrameMkLst>
        </pc:graphicFrameChg>
        <pc:graphicFrameChg chg="add del mod modGraphic">
          <ac:chgData name="Thúy Mai" userId="222f1c7e07c9bd7a" providerId="LiveId" clId="{ED2038C1-8400-4889-B112-0B30241494C3}" dt="2023-09-22T01:54:10.520" v="201" actId="478"/>
          <ac:graphicFrameMkLst>
            <pc:docMk/>
            <pc:sldMk cId="0" sldId="263"/>
            <ac:graphicFrameMk id="15" creationId="{BFD7F207-F9AF-3DDB-F7E1-FF0225701E81}"/>
          </ac:graphicFrameMkLst>
        </pc:graphicFrameChg>
        <pc:graphicFrameChg chg="add del mod">
          <ac:chgData name="Thúy Mai" userId="222f1c7e07c9bd7a" providerId="LiveId" clId="{ED2038C1-8400-4889-B112-0B30241494C3}" dt="2023-09-22T01:54:11.547" v="204"/>
          <ac:graphicFrameMkLst>
            <pc:docMk/>
            <pc:sldMk cId="0" sldId="263"/>
            <ac:graphicFrameMk id="16" creationId="{D87D4720-EA12-0DBD-0101-7649348190EB}"/>
          </ac:graphicFrameMkLst>
        </pc:graphicFrameChg>
        <pc:graphicFrameChg chg="add mod modGraphic">
          <ac:chgData name="Thúy Mai" userId="222f1c7e07c9bd7a" providerId="LiveId" clId="{ED2038C1-8400-4889-B112-0B30241494C3}" dt="2023-09-22T02:20:11.557" v="633" actId="113"/>
          <ac:graphicFrameMkLst>
            <pc:docMk/>
            <pc:sldMk cId="0" sldId="263"/>
            <ac:graphicFrameMk id="17" creationId="{9A40B446-61F0-F4D0-0DD0-92A360915C7D}"/>
          </ac:graphicFrameMkLst>
        </pc:graphicFrameChg>
        <pc:graphicFrameChg chg="add del mod">
          <ac:chgData name="Thúy Mai" userId="222f1c7e07c9bd7a" providerId="LiveId" clId="{ED2038C1-8400-4889-B112-0B30241494C3}" dt="2023-09-22T01:55:15.884" v="233" actId="478"/>
          <ac:graphicFrameMkLst>
            <pc:docMk/>
            <pc:sldMk cId="0" sldId="263"/>
            <ac:graphicFrameMk id="18" creationId="{7270998D-4003-C581-147C-7D3A2850B16E}"/>
          </ac:graphicFrameMkLst>
        </pc:graphicFrameChg>
        <pc:graphicFrameChg chg="add del mod">
          <ac:chgData name="Thúy Mai" userId="222f1c7e07c9bd7a" providerId="LiveId" clId="{ED2038C1-8400-4889-B112-0B30241494C3}" dt="2023-09-22T01:55:44.009" v="240"/>
          <ac:graphicFrameMkLst>
            <pc:docMk/>
            <pc:sldMk cId="0" sldId="263"/>
            <ac:graphicFrameMk id="19" creationId="{1120E322-FD26-AE8F-9B81-15B2CE66F9C2}"/>
          </ac:graphicFrameMkLst>
        </pc:graphicFrameChg>
        <pc:graphicFrameChg chg="add mod modGraphic">
          <ac:chgData name="Thúy Mai" userId="222f1c7e07c9bd7a" providerId="LiveId" clId="{ED2038C1-8400-4889-B112-0B30241494C3}" dt="2023-09-22T01:56:46.808" v="261" actId="1076"/>
          <ac:graphicFrameMkLst>
            <pc:docMk/>
            <pc:sldMk cId="0" sldId="263"/>
            <ac:graphicFrameMk id="20" creationId="{DB78A96A-F833-205E-0B5E-1BF5F204A26D}"/>
          </ac:graphicFrameMkLst>
        </pc:graphicFrameChg>
      </pc:sldChg>
      <pc:sldChg chg="del modTransition">
        <pc:chgData name="Thúy Mai" userId="222f1c7e07c9bd7a" providerId="LiveId" clId="{ED2038C1-8400-4889-B112-0B30241494C3}" dt="2023-09-22T02:15:03.218" v="578" actId="47"/>
        <pc:sldMkLst>
          <pc:docMk/>
          <pc:sldMk cId="0" sldId="264"/>
        </pc:sldMkLst>
      </pc:sldChg>
      <pc:sldChg chg="del modTransition">
        <pc:chgData name="Thúy Mai" userId="222f1c7e07c9bd7a" providerId="LiveId" clId="{ED2038C1-8400-4889-B112-0B30241494C3}" dt="2023-09-22T02:15:03.483" v="579" actId="47"/>
        <pc:sldMkLst>
          <pc:docMk/>
          <pc:sldMk cId="0" sldId="265"/>
        </pc:sldMkLst>
      </pc:sldChg>
      <pc:sldChg chg="del modTransition">
        <pc:chgData name="Thúy Mai" userId="222f1c7e07c9bd7a" providerId="LiveId" clId="{ED2038C1-8400-4889-B112-0B30241494C3}" dt="2023-09-22T02:15:03.738" v="580" actId="47"/>
        <pc:sldMkLst>
          <pc:docMk/>
          <pc:sldMk cId="0" sldId="266"/>
        </pc:sldMkLst>
      </pc:sldChg>
      <pc:sldChg chg="del modTransition">
        <pc:chgData name="Thúy Mai" userId="222f1c7e07c9bd7a" providerId="LiveId" clId="{ED2038C1-8400-4889-B112-0B30241494C3}" dt="2023-09-22T02:15:03.990" v="581" actId="47"/>
        <pc:sldMkLst>
          <pc:docMk/>
          <pc:sldMk cId="0" sldId="267"/>
        </pc:sldMkLst>
      </pc:sldChg>
      <pc:sldChg chg="del modTransition">
        <pc:chgData name="Thúy Mai" userId="222f1c7e07c9bd7a" providerId="LiveId" clId="{ED2038C1-8400-4889-B112-0B30241494C3}" dt="2023-09-22T02:15:04.305" v="582" actId="47"/>
        <pc:sldMkLst>
          <pc:docMk/>
          <pc:sldMk cId="0" sldId="268"/>
        </pc:sldMkLst>
      </pc:sldChg>
      <pc:sldChg chg="del modTransition">
        <pc:chgData name="Thúy Mai" userId="222f1c7e07c9bd7a" providerId="LiveId" clId="{ED2038C1-8400-4889-B112-0B30241494C3}" dt="2023-09-22T02:15:05.155" v="583" actId="47"/>
        <pc:sldMkLst>
          <pc:docMk/>
          <pc:sldMk cId="0" sldId="269"/>
        </pc:sldMkLst>
      </pc:sldChg>
      <pc:sldChg chg="del modTransition">
        <pc:chgData name="Thúy Mai" userId="222f1c7e07c9bd7a" providerId="LiveId" clId="{ED2038C1-8400-4889-B112-0B30241494C3}" dt="2023-09-22T02:15:05.348" v="584" actId="47"/>
        <pc:sldMkLst>
          <pc:docMk/>
          <pc:sldMk cId="0" sldId="270"/>
        </pc:sldMkLst>
      </pc:sldChg>
      <pc:sldChg chg="add del modTransition">
        <pc:chgData name="Thúy Mai" userId="222f1c7e07c9bd7a" providerId="LiveId" clId="{ED2038C1-8400-4889-B112-0B30241494C3}" dt="2023-09-22T02:15:01.927" v="575" actId="47"/>
        <pc:sldMkLst>
          <pc:docMk/>
          <pc:sldMk cId="2328140332" sldId="271"/>
        </pc:sldMkLst>
      </pc:sldChg>
      <pc:sldChg chg="modSp add mod ord modTransition">
        <pc:chgData name="Thúy Mai" userId="222f1c7e07c9bd7a" providerId="LiveId" clId="{ED2038C1-8400-4889-B112-0B30241494C3}" dt="2023-09-22T01:52:33" v="178"/>
        <pc:sldMkLst>
          <pc:docMk/>
          <pc:sldMk cId="364739548" sldId="272"/>
        </pc:sldMkLst>
        <pc:spChg chg="mod">
          <ac:chgData name="Thúy Mai" userId="222f1c7e07c9bd7a" providerId="LiveId" clId="{ED2038C1-8400-4889-B112-0B30241494C3}" dt="2023-09-22T01:49:27.065" v="91" actId="20577"/>
          <ac:spMkLst>
            <pc:docMk/>
            <pc:sldMk cId="364739548" sldId="272"/>
            <ac:spMk id="13" creationId="{88DE23BD-4607-952A-1BAF-72CD11FF0158}"/>
          </ac:spMkLst>
        </pc:spChg>
      </pc:sldChg>
      <pc:sldChg chg="addSp modSp add mod modTransition modAnim">
        <pc:chgData name="Thúy Mai" userId="222f1c7e07c9bd7a" providerId="LiveId" clId="{ED2038C1-8400-4889-B112-0B30241494C3}" dt="2023-09-22T02:19:02.487" v="629" actId="207"/>
        <pc:sldMkLst>
          <pc:docMk/>
          <pc:sldMk cId="1900308670" sldId="273"/>
        </pc:sldMkLst>
        <pc:spChg chg="add mod">
          <ac:chgData name="Thúy Mai" userId="222f1c7e07c9bd7a" providerId="LiveId" clId="{ED2038C1-8400-4889-B112-0B30241494C3}" dt="2023-09-22T02:18:11.561" v="609" actId="1076"/>
          <ac:spMkLst>
            <pc:docMk/>
            <pc:sldMk cId="1900308670" sldId="273"/>
            <ac:spMk id="6" creationId="{10DC18A6-895A-4F60-84C7-15B54450DE22}"/>
          </ac:spMkLst>
        </pc:spChg>
        <pc:spChg chg="add mod">
          <ac:chgData name="Thúy Mai" userId="222f1c7e07c9bd7a" providerId="LiveId" clId="{ED2038C1-8400-4889-B112-0B30241494C3}" dt="2023-09-22T02:18:22.916" v="612" actId="1076"/>
          <ac:spMkLst>
            <pc:docMk/>
            <pc:sldMk cId="1900308670" sldId="273"/>
            <ac:spMk id="8" creationId="{28942FE9-0D92-28CE-52E6-71486E6CB873}"/>
          </ac:spMkLst>
        </pc:spChg>
        <pc:spChg chg="add mod">
          <ac:chgData name="Thúy Mai" userId="222f1c7e07c9bd7a" providerId="LiveId" clId="{ED2038C1-8400-4889-B112-0B30241494C3}" dt="2023-09-22T02:18:47.364" v="617" actId="1076"/>
          <ac:spMkLst>
            <pc:docMk/>
            <pc:sldMk cId="1900308670" sldId="273"/>
            <ac:spMk id="9" creationId="{F5B10DB7-7F66-91B5-C16B-32AD26FE10DB}"/>
          </ac:spMkLst>
        </pc:spChg>
        <pc:spChg chg="mod">
          <ac:chgData name="Thúy Mai" userId="222f1c7e07c9bd7a" providerId="LiveId" clId="{ED2038C1-8400-4889-B112-0B30241494C3}" dt="2023-09-22T02:19:02.487" v="629" actId="207"/>
          <ac:spMkLst>
            <pc:docMk/>
            <pc:sldMk cId="1900308670" sldId="273"/>
            <ac:spMk id="11" creationId="{8EE3E000-3E75-06D1-8916-C4210EDC1FB7}"/>
          </ac:spMkLst>
        </pc:spChg>
        <pc:spChg chg="add mod">
          <ac:chgData name="Thúy Mai" userId="222f1c7e07c9bd7a" providerId="LiveId" clId="{ED2038C1-8400-4889-B112-0B30241494C3}" dt="2023-09-22T02:18:58.423" v="628" actId="1036"/>
          <ac:spMkLst>
            <pc:docMk/>
            <pc:sldMk cId="1900308670" sldId="273"/>
            <ac:spMk id="12" creationId="{F707DC58-4290-BC72-7905-C533979731D4}"/>
          </ac:spMkLst>
        </pc:spChg>
      </pc:sldChg>
      <pc:sldChg chg="modSp add mod modTransition">
        <pc:chgData name="Thúy Mai" userId="222f1c7e07c9bd7a" providerId="LiveId" clId="{ED2038C1-8400-4889-B112-0B30241494C3}" dt="2023-09-22T01:52:33" v="178"/>
        <pc:sldMkLst>
          <pc:docMk/>
          <pc:sldMk cId="483931010" sldId="274"/>
        </pc:sldMkLst>
        <pc:spChg chg="mod">
          <ac:chgData name="Thúy Mai" userId="222f1c7e07c9bd7a" providerId="LiveId" clId="{ED2038C1-8400-4889-B112-0B30241494C3}" dt="2023-09-22T01:51:43.917" v="159" actId="1076"/>
          <ac:spMkLst>
            <pc:docMk/>
            <pc:sldMk cId="483931010" sldId="274"/>
            <ac:spMk id="11" creationId="{8EE3E000-3E75-06D1-8916-C4210EDC1FB7}"/>
          </ac:spMkLst>
        </pc:spChg>
      </pc:sldChg>
      <pc:sldChg chg="modSp add mod modTransition">
        <pc:chgData name="Thúy Mai" userId="222f1c7e07c9bd7a" providerId="LiveId" clId="{ED2038C1-8400-4889-B112-0B30241494C3}" dt="2023-09-22T01:52:33" v="178"/>
        <pc:sldMkLst>
          <pc:docMk/>
          <pc:sldMk cId="3403774280" sldId="275"/>
        </pc:sldMkLst>
        <pc:spChg chg="mod">
          <ac:chgData name="Thúy Mai" userId="222f1c7e07c9bd7a" providerId="LiveId" clId="{ED2038C1-8400-4889-B112-0B30241494C3}" dt="2023-09-22T01:51:54.390" v="161" actId="20577"/>
          <ac:spMkLst>
            <pc:docMk/>
            <pc:sldMk cId="3403774280" sldId="275"/>
            <ac:spMk id="11" creationId="{8EE3E000-3E75-06D1-8916-C4210EDC1FB7}"/>
          </ac:spMkLst>
        </pc:spChg>
      </pc:sldChg>
      <pc:sldChg chg="add del">
        <pc:chgData name="Thúy Mai" userId="222f1c7e07c9bd7a" providerId="LiveId" clId="{ED2038C1-8400-4889-B112-0B30241494C3}" dt="2023-09-22T01:55:13.455" v="232" actId="47"/>
        <pc:sldMkLst>
          <pc:docMk/>
          <pc:sldMk cId="2139638931" sldId="276"/>
        </pc:sldMkLst>
      </pc:sldChg>
      <pc:sldChg chg="modSp add mod">
        <pc:chgData name="Thúy Mai" userId="222f1c7e07c9bd7a" providerId="LiveId" clId="{ED2038C1-8400-4889-B112-0B30241494C3}" dt="2023-09-22T02:20:02.344" v="631" actId="113"/>
        <pc:sldMkLst>
          <pc:docMk/>
          <pc:sldMk cId="3366598103" sldId="276"/>
        </pc:sldMkLst>
        <pc:graphicFrameChg chg="mod modGraphic">
          <ac:chgData name="Thúy Mai" userId="222f1c7e07c9bd7a" providerId="LiveId" clId="{ED2038C1-8400-4889-B112-0B30241494C3}" dt="2023-09-22T02:20:02.344" v="631" actId="113"/>
          <ac:graphicFrameMkLst>
            <pc:docMk/>
            <pc:sldMk cId="3366598103" sldId="276"/>
            <ac:graphicFrameMk id="17" creationId="{9A40B446-61F0-F4D0-0DD0-92A360915C7D}"/>
          </ac:graphicFrameMkLst>
        </pc:graphicFrameChg>
      </pc:sldChg>
      <pc:sldChg chg="addSp delSp modSp add del mod">
        <pc:chgData name="Thúy Mai" userId="222f1c7e07c9bd7a" providerId="LiveId" clId="{ED2038C1-8400-4889-B112-0B30241494C3}" dt="2023-09-22T02:02:55.248" v="405" actId="47"/>
        <pc:sldMkLst>
          <pc:docMk/>
          <pc:sldMk cId="3957027336" sldId="277"/>
        </pc:sldMkLst>
        <pc:spChg chg="add mod">
          <ac:chgData name="Thúy Mai" userId="222f1c7e07c9bd7a" providerId="LiveId" clId="{ED2038C1-8400-4889-B112-0B30241494C3}" dt="2023-09-22T02:01:07.340" v="378" actId="14100"/>
          <ac:spMkLst>
            <pc:docMk/>
            <pc:sldMk cId="3957027336" sldId="277"/>
            <ac:spMk id="15" creationId="{C3BDB893-4672-0F87-EAA0-D8324056D75D}"/>
          </ac:spMkLst>
        </pc:spChg>
        <pc:graphicFrameChg chg="add del mod">
          <ac:chgData name="Thúy Mai" userId="222f1c7e07c9bd7a" providerId="LiveId" clId="{ED2038C1-8400-4889-B112-0B30241494C3}" dt="2023-09-22T01:57:26.775" v="270"/>
          <ac:graphicFrameMkLst>
            <pc:docMk/>
            <pc:sldMk cId="3957027336" sldId="277"/>
            <ac:graphicFrameMk id="6" creationId="{A950525A-5CA8-C071-0F59-B12EE7E48F06}"/>
          </ac:graphicFrameMkLst>
        </pc:graphicFrameChg>
        <pc:graphicFrameChg chg="add del mod modGraphic">
          <ac:chgData name="Thúy Mai" userId="222f1c7e07c9bd7a" providerId="LiveId" clId="{ED2038C1-8400-4889-B112-0B30241494C3}" dt="2023-09-22T01:58:58.136" v="301" actId="478"/>
          <ac:graphicFrameMkLst>
            <pc:docMk/>
            <pc:sldMk cId="3957027336" sldId="277"/>
            <ac:graphicFrameMk id="8" creationId="{5FA6D71B-6C2C-6DEC-3DE5-39C3E55DF8A8}"/>
          </ac:graphicFrameMkLst>
        </pc:graphicFrameChg>
        <pc:graphicFrameChg chg="add del">
          <ac:chgData name="Thúy Mai" userId="222f1c7e07c9bd7a" providerId="LiveId" clId="{ED2038C1-8400-4889-B112-0B30241494C3}" dt="2023-09-22T01:58:53.259" v="298"/>
          <ac:graphicFrameMkLst>
            <pc:docMk/>
            <pc:sldMk cId="3957027336" sldId="277"/>
            <ac:graphicFrameMk id="9" creationId="{3F8D6DF3-6BD9-E0D9-776E-D12A1A9FB6BC}"/>
          </ac:graphicFrameMkLst>
        </pc:graphicFrameChg>
        <pc:graphicFrameChg chg="add mod modGraphic">
          <ac:chgData name="Thúy Mai" userId="222f1c7e07c9bd7a" providerId="LiveId" clId="{ED2038C1-8400-4889-B112-0B30241494C3}" dt="2023-09-22T02:00:24.749" v="360" actId="21"/>
          <ac:graphicFrameMkLst>
            <pc:docMk/>
            <pc:sldMk cId="3957027336" sldId="277"/>
            <ac:graphicFrameMk id="11" creationId="{5EFAC1CB-A35F-15D3-3811-0DD92BFB3F2E}"/>
          </ac:graphicFrameMkLst>
        </pc:graphicFrameChg>
        <pc:graphicFrameChg chg="add mod modGraphic">
          <ac:chgData name="Thúy Mai" userId="222f1c7e07c9bd7a" providerId="LiveId" clId="{ED2038C1-8400-4889-B112-0B30241494C3}" dt="2023-09-22T02:01:01.937" v="376" actId="14100"/>
          <ac:graphicFrameMkLst>
            <pc:docMk/>
            <pc:sldMk cId="3957027336" sldId="277"/>
            <ac:graphicFrameMk id="12" creationId="{69835C1D-7871-2191-AA46-CE0A5901ACB5}"/>
          </ac:graphicFrameMkLst>
        </pc:graphicFrameChg>
        <pc:graphicFrameChg chg="del">
          <ac:chgData name="Thúy Mai" userId="222f1c7e07c9bd7a" providerId="LiveId" clId="{ED2038C1-8400-4889-B112-0B30241494C3}" dt="2023-09-22T01:57:25.118" v="267" actId="478"/>
          <ac:graphicFrameMkLst>
            <pc:docMk/>
            <pc:sldMk cId="3957027336" sldId="277"/>
            <ac:graphicFrameMk id="17" creationId="{9A40B446-61F0-F4D0-0DD0-92A360915C7D}"/>
          </ac:graphicFrameMkLst>
        </pc:graphicFrameChg>
      </pc:sldChg>
      <pc:sldChg chg="addSp delSp modSp add mod">
        <pc:chgData name="Thúy Mai" userId="222f1c7e07c9bd7a" providerId="LiveId" clId="{ED2038C1-8400-4889-B112-0B30241494C3}" dt="2023-09-22T02:02:39.824" v="403" actId="113"/>
        <pc:sldMkLst>
          <pc:docMk/>
          <pc:sldMk cId="3525686805" sldId="278"/>
        </pc:sldMkLst>
        <pc:graphicFrameChg chg="add del mod">
          <ac:chgData name="Thúy Mai" userId="222f1c7e07c9bd7a" providerId="LiveId" clId="{ED2038C1-8400-4889-B112-0B30241494C3}" dt="2023-09-22T02:01:29.780" v="383"/>
          <ac:graphicFrameMkLst>
            <pc:docMk/>
            <pc:sldMk cId="3525686805" sldId="278"/>
            <ac:graphicFrameMk id="6" creationId="{E4F79A2D-49A5-55A9-7D54-01BA7FD802B5}"/>
          </ac:graphicFrameMkLst>
        </pc:graphicFrameChg>
        <pc:graphicFrameChg chg="del">
          <ac:chgData name="Thúy Mai" userId="222f1c7e07c9bd7a" providerId="LiveId" clId="{ED2038C1-8400-4889-B112-0B30241494C3}" dt="2023-09-22T02:01:28.778" v="380" actId="478"/>
          <ac:graphicFrameMkLst>
            <pc:docMk/>
            <pc:sldMk cId="3525686805" sldId="278"/>
            <ac:graphicFrameMk id="8" creationId="{5FA6D71B-6C2C-6DEC-3DE5-39C3E55DF8A8}"/>
          </ac:graphicFrameMkLst>
        </pc:graphicFrameChg>
        <pc:graphicFrameChg chg="add mod modGraphic">
          <ac:chgData name="Thúy Mai" userId="222f1c7e07c9bd7a" providerId="LiveId" clId="{ED2038C1-8400-4889-B112-0B30241494C3}" dt="2023-09-22T02:02:39.824" v="403" actId="113"/>
          <ac:graphicFrameMkLst>
            <pc:docMk/>
            <pc:sldMk cId="3525686805" sldId="278"/>
            <ac:graphicFrameMk id="9" creationId="{DDDDE978-32AB-2EC7-148B-EA160154BC18}"/>
          </ac:graphicFrameMkLst>
        </pc:graphicFrameChg>
      </pc:sldChg>
      <pc:sldChg chg="add">
        <pc:chgData name="Thúy Mai" userId="222f1c7e07c9bd7a" providerId="LiveId" clId="{ED2038C1-8400-4889-B112-0B30241494C3}" dt="2023-09-22T02:01:10.461" v="379" actId="2890"/>
        <pc:sldMkLst>
          <pc:docMk/>
          <pc:sldMk cId="2718290520" sldId="279"/>
        </pc:sldMkLst>
      </pc:sldChg>
      <pc:sldChg chg="addSp delSp modSp add mod ord">
        <pc:chgData name="Thúy Mai" userId="222f1c7e07c9bd7a" providerId="LiveId" clId="{ED2038C1-8400-4889-B112-0B30241494C3}" dt="2023-09-22T02:10:21.895" v="503" actId="113"/>
        <pc:sldMkLst>
          <pc:docMk/>
          <pc:sldMk cId="2403571081" sldId="280"/>
        </pc:sldMkLst>
        <pc:spChg chg="mod ord">
          <ac:chgData name="Thúy Mai" userId="222f1c7e07c9bd7a" providerId="LiveId" clId="{ED2038C1-8400-4889-B112-0B30241494C3}" dt="2023-09-22T02:09:43.436" v="499" actId="166"/>
          <ac:spMkLst>
            <pc:docMk/>
            <pc:sldMk cId="2403571081" sldId="280"/>
            <ac:spMk id="10" creationId="{00000000-0000-0000-0000-000000000000}"/>
          </ac:spMkLst>
        </pc:spChg>
        <pc:spChg chg="del">
          <ac:chgData name="Thúy Mai" userId="222f1c7e07c9bd7a" providerId="LiveId" clId="{ED2038C1-8400-4889-B112-0B30241494C3}" dt="2023-09-22T02:09:33.113" v="496" actId="478"/>
          <ac:spMkLst>
            <pc:docMk/>
            <pc:sldMk cId="2403571081" sldId="280"/>
            <ac:spMk id="13" creationId="{F469CACB-ABDA-0C65-44E0-FC8DF4A97F22}"/>
          </ac:spMkLst>
        </pc:spChg>
        <pc:graphicFrameChg chg="add del mod">
          <ac:chgData name="Thúy Mai" userId="222f1c7e07c9bd7a" providerId="LiveId" clId="{ED2038C1-8400-4889-B112-0B30241494C3}" dt="2023-09-22T02:03:22.467" v="409"/>
          <ac:graphicFrameMkLst>
            <pc:docMk/>
            <pc:sldMk cId="2403571081" sldId="280"/>
            <ac:graphicFrameMk id="6" creationId="{1985A12C-A098-7C74-DA14-88BDF4F3A3BE}"/>
          </ac:graphicFrameMkLst>
        </pc:graphicFrameChg>
        <pc:graphicFrameChg chg="add mod modGraphic">
          <ac:chgData name="Thúy Mai" userId="222f1c7e07c9bd7a" providerId="LiveId" clId="{ED2038C1-8400-4889-B112-0B30241494C3}" dt="2023-09-22T02:10:21.895" v="503" actId="113"/>
          <ac:graphicFrameMkLst>
            <pc:docMk/>
            <pc:sldMk cId="2403571081" sldId="280"/>
            <ac:graphicFrameMk id="8" creationId="{F6D90067-345B-D89E-93A8-3C8B626D9F4D}"/>
          </ac:graphicFrameMkLst>
        </pc:graphicFrameChg>
        <pc:graphicFrameChg chg="del">
          <ac:chgData name="Thúy Mai" userId="222f1c7e07c9bd7a" providerId="LiveId" clId="{ED2038C1-8400-4889-B112-0B30241494C3}" dt="2023-09-22T02:03:20.814" v="406" actId="478"/>
          <ac:graphicFrameMkLst>
            <pc:docMk/>
            <pc:sldMk cId="2403571081" sldId="280"/>
            <ac:graphicFrameMk id="9" creationId="{DDDDE978-32AB-2EC7-148B-EA160154BC18}"/>
          </ac:graphicFrameMkLst>
        </pc:graphicFrameChg>
      </pc:sldChg>
      <pc:sldChg chg="modSp add mod ord">
        <pc:chgData name="Thúy Mai" userId="222f1c7e07c9bd7a" providerId="LiveId" clId="{ED2038C1-8400-4889-B112-0B30241494C3}" dt="2023-09-22T02:20:25.785" v="635" actId="113"/>
        <pc:sldMkLst>
          <pc:docMk/>
          <pc:sldMk cId="163676691" sldId="281"/>
        </pc:sldMkLst>
        <pc:spChg chg="mod">
          <ac:chgData name="Thúy Mai" userId="222f1c7e07c9bd7a" providerId="LiveId" clId="{ED2038C1-8400-4889-B112-0B30241494C3}" dt="2023-09-22T02:05:39.897" v="448" actId="1076"/>
          <ac:spMkLst>
            <pc:docMk/>
            <pc:sldMk cId="163676691" sldId="281"/>
            <ac:spMk id="10" creationId="{00000000-0000-0000-0000-000000000000}"/>
          </ac:spMkLst>
        </pc:spChg>
        <pc:spChg chg="mod">
          <ac:chgData name="Thúy Mai" userId="222f1c7e07c9bd7a" providerId="LiveId" clId="{ED2038C1-8400-4889-B112-0B30241494C3}" dt="2023-09-22T02:07:04.631" v="467" actId="1076"/>
          <ac:spMkLst>
            <pc:docMk/>
            <pc:sldMk cId="163676691" sldId="281"/>
            <ac:spMk id="13" creationId="{F469CACB-ABDA-0C65-44E0-FC8DF4A97F22}"/>
          </ac:spMkLst>
        </pc:spChg>
        <pc:graphicFrameChg chg="mod modGraphic">
          <ac:chgData name="Thúy Mai" userId="222f1c7e07c9bd7a" providerId="LiveId" clId="{ED2038C1-8400-4889-B112-0B30241494C3}" dt="2023-09-22T02:20:25.785" v="635" actId="113"/>
          <ac:graphicFrameMkLst>
            <pc:docMk/>
            <pc:sldMk cId="163676691" sldId="281"/>
            <ac:graphicFrameMk id="8" creationId="{F6D90067-345B-D89E-93A8-3C8B626D9F4D}"/>
          </ac:graphicFrameMkLst>
        </pc:graphicFrameChg>
      </pc:sldChg>
      <pc:sldChg chg="delSp modSp add mod">
        <pc:chgData name="Thúy Mai" userId="222f1c7e07c9bd7a" providerId="LiveId" clId="{ED2038C1-8400-4889-B112-0B30241494C3}" dt="2023-09-22T02:11:30.553" v="512" actId="798"/>
        <pc:sldMkLst>
          <pc:docMk/>
          <pc:sldMk cId="1756635035" sldId="282"/>
        </pc:sldMkLst>
        <pc:spChg chg="del">
          <ac:chgData name="Thúy Mai" userId="222f1c7e07c9bd7a" providerId="LiveId" clId="{ED2038C1-8400-4889-B112-0B30241494C3}" dt="2023-09-22T02:10:57.437" v="507" actId="478"/>
          <ac:spMkLst>
            <pc:docMk/>
            <pc:sldMk cId="1756635035" sldId="282"/>
            <ac:spMk id="13" creationId="{F469CACB-ABDA-0C65-44E0-FC8DF4A97F22}"/>
          </ac:spMkLst>
        </pc:spChg>
        <pc:graphicFrameChg chg="mod modGraphic">
          <ac:chgData name="Thúy Mai" userId="222f1c7e07c9bd7a" providerId="LiveId" clId="{ED2038C1-8400-4889-B112-0B30241494C3}" dt="2023-09-22T02:11:30.553" v="512" actId="798"/>
          <ac:graphicFrameMkLst>
            <pc:docMk/>
            <pc:sldMk cId="1756635035" sldId="282"/>
            <ac:graphicFrameMk id="8" creationId="{F6D90067-345B-D89E-93A8-3C8B626D9F4D}"/>
          </ac:graphicFrameMkLst>
        </pc:graphicFrameChg>
      </pc:sldChg>
      <pc:sldChg chg="modSp add mod">
        <pc:chgData name="Thúy Mai" userId="222f1c7e07c9bd7a" providerId="LiveId" clId="{ED2038C1-8400-4889-B112-0B30241494C3}" dt="2023-09-22T02:12:04.573" v="519" actId="113"/>
        <pc:sldMkLst>
          <pc:docMk/>
          <pc:sldMk cId="2910826696" sldId="283"/>
        </pc:sldMkLst>
        <pc:graphicFrameChg chg="mod modGraphic">
          <ac:chgData name="Thúy Mai" userId="222f1c7e07c9bd7a" providerId="LiveId" clId="{ED2038C1-8400-4889-B112-0B30241494C3}" dt="2023-09-22T02:12:04.573" v="519" actId="113"/>
          <ac:graphicFrameMkLst>
            <pc:docMk/>
            <pc:sldMk cId="2910826696" sldId="283"/>
            <ac:graphicFrameMk id="8" creationId="{F6D90067-345B-D89E-93A8-3C8B626D9F4D}"/>
          </ac:graphicFrameMkLst>
        </pc:graphicFrameChg>
      </pc:sldChg>
      <pc:sldChg chg="addSp delSp modSp add mod">
        <pc:chgData name="Thúy Mai" userId="222f1c7e07c9bd7a" providerId="LiveId" clId="{ED2038C1-8400-4889-B112-0B30241494C3}" dt="2023-09-22T02:13:35.908" v="542" actId="1076"/>
        <pc:sldMkLst>
          <pc:docMk/>
          <pc:sldMk cId="1724932544" sldId="284"/>
        </pc:sldMkLst>
        <pc:grpChg chg="mod">
          <ac:chgData name="Thúy Mai" userId="222f1c7e07c9bd7a" providerId="LiveId" clId="{ED2038C1-8400-4889-B112-0B30241494C3}" dt="2023-09-22T02:13:35.908" v="542" actId="1076"/>
          <ac:grpSpMkLst>
            <pc:docMk/>
            <pc:sldMk cId="1724932544" sldId="284"/>
            <ac:grpSpMk id="3" creationId="{00000000-0000-0000-0000-000000000000}"/>
          </ac:grpSpMkLst>
        </pc:grpChg>
        <pc:graphicFrameChg chg="add del mod">
          <ac:chgData name="Thúy Mai" userId="222f1c7e07c9bd7a" providerId="LiveId" clId="{ED2038C1-8400-4889-B112-0B30241494C3}" dt="2023-09-22T02:12:30.476" v="524"/>
          <ac:graphicFrameMkLst>
            <pc:docMk/>
            <pc:sldMk cId="1724932544" sldId="284"/>
            <ac:graphicFrameMk id="6" creationId="{6554D142-9CCF-6CD4-DBA8-AF905A3B4D81}"/>
          </ac:graphicFrameMkLst>
        </pc:graphicFrameChg>
        <pc:graphicFrameChg chg="del">
          <ac:chgData name="Thúy Mai" userId="222f1c7e07c9bd7a" providerId="LiveId" clId="{ED2038C1-8400-4889-B112-0B30241494C3}" dt="2023-09-22T02:12:12.918" v="521" actId="478"/>
          <ac:graphicFrameMkLst>
            <pc:docMk/>
            <pc:sldMk cId="1724932544" sldId="284"/>
            <ac:graphicFrameMk id="8" creationId="{F6D90067-345B-D89E-93A8-3C8B626D9F4D}"/>
          </ac:graphicFrameMkLst>
        </pc:graphicFrameChg>
        <pc:graphicFrameChg chg="add mod modGraphic">
          <ac:chgData name="Thúy Mai" userId="222f1c7e07c9bd7a" providerId="LiveId" clId="{ED2038C1-8400-4889-B112-0B30241494C3}" dt="2023-09-22T02:13:32.929" v="540" actId="2710"/>
          <ac:graphicFrameMkLst>
            <pc:docMk/>
            <pc:sldMk cId="1724932544" sldId="284"/>
            <ac:graphicFrameMk id="9" creationId="{8330C338-3717-5623-F356-D696C8A7D867}"/>
          </ac:graphicFrameMkLst>
        </pc:graphicFrameChg>
      </pc:sldChg>
      <pc:sldMasterChg chg="modTransition modSldLayout">
        <pc:chgData name="Thúy Mai" userId="222f1c7e07c9bd7a" providerId="LiveId" clId="{ED2038C1-8400-4889-B112-0B30241494C3}" dt="2023-09-22T01:52:33" v="178"/>
        <pc:sldMasterMkLst>
          <pc:docMk/>
          <pc:sldMasterMk cId="0" sldId="2147483648"/>
        </pc:sldMasterMkLst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Thúy Mai" userId="222f1c7e07c9bd7a" providerId="LiveId" clId="{ED2038C1-8400-4889-B112-0B30241494C3}" dt="2023-09-22T01:52:33" v="178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4809" y="-810045"/>
            <a:ext cx="21288367" cy="12155963"/>
            <a:chOff x="0" y="0"/>
            <a:chExt cx="28384489" cy="16207951"/>
          </a:xfrm>
        </p:grpSpPr>
        <p:sp>
          <p:nvSpPr>
            <p:cNvPr id="3" name="Freeform 3"/>
            <p:cNvSpPr/>
            <p:nvPr/>
          </p:nvSpPr>
          <p:spPr>
            <a:xfrm>
              <a:off x="0" y="11689158"/>
              <a:ext cx="28384489" cy="4518793"/>
            </a:xfrm>
            <a:custGeom>
              <a:avLst/>
              <a:gdLst/>
              <a:ahLst/>
              <a:cxnLst/>
              <a:rect l="l" t="t" r="r" b="b"/>
              <a:pathLst>
                <a:path w="28384489" h="4518793">
                  <a:moveTo>
                    <a:pt x="0" y="0"/>
                  </a:moveTo>
                  <a:lnTo>
                    <a:pt x="28384489" y="0"/>
                  </a:lnTo>
                  <a:lnTo>
                    <a:pt x="28384489" y="4518793"/>
                  </a:lnTo>
                  <a:lnTo>
                    <a:pt x="0" y="451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8685" r="-1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487470" y="0"/>
              <a:ext cx="27409550" cy="12024904"/>
            </a:xfrm>
            <a:custGeom>
              <a:avLst/>
              <a:gdLst/>
              <a:ahLst/>
              <a:cxnLst/>
              <a:rect l="l" t="t" r="r" b="b"/>
              <a:pathLst>
                <a:path w="27409550" h="12024904">
                  <a:moveTo>
                    <a:pt x="0" y="0"/>
                  </a:moveTo>
                  <a:lnTo>
                    <a:pt x="27409550" y="0"/>
                  </a:lnTo>
                  <a:lnTo>
                    <a:pt x="27409550" y="12024904"/>
                  </a:lnTo>
                  <a:lnTo>
                    <a:pt x="0" y="12024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307" b="-215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381000" y="-266700"/>
            <a:ext cx="14935200" cy="7412989"/>
          </a:xfrm>
          <a:custGeom>
            <a:avLst/>
            <a:gdLst/>
            <a:ahLst/>
            <a:cxnLst/>
            <a:rect l="l" t="t" r="r" b="b"/>
            <a:pathLst>
              <a:path w="12922113" h="6706749">
                <a:moveTo>
                  <a:pt x="0" y="0"/>
                </a:moveTo>
                <a:lnTo>
                  <a:pt x="12922113" y="0"/>
                </a:lnTo>
                <a:lnTo>
                  <a:pt x="12922113" y="6706749"/>
                </a:lnTo>
                <a:lnTo>
                  <a:pt x="0" y="6706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49724" y="439540"/>
            <a:ext cx="2711318" cy="2726188"/>
          </a:xfrm>
          <a:custGeom>
            <a:avLst/>
            <a:gdLst/>
            <a:ahLst/>
            <a:cxnLst/>
            <a:rect l="l" t="t" r="r" b="b"/>
            <a:pathLst>
              <a:path w="2711318" h="2726188">
                <a:moveTo>
                  <a:pt x="0" y="0"/>
                </a:moveTo>
                <a:lnTo>
                  <a:pt x="2711317" y="0"/>
                </a:lnTo>
                <a:lnTo>
                  <a:pt x="2711317" y="2726188"/>
                </a:lnTo>
                <a:lnTo>
                  <a:pt x="0" y="2726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49724" y="3487366"/>
            <a:ext cx="2711318" cy="3366196"/>
          </a:xfrm>
          <a:custGeom>
            <a:avLst/>
            <a:gdLst/>
            <a:ahLst/>
            <a:cxnLst/>
            <a:rect l="l" t="t" r="r" b="b"/>
            <a:pathLst>
              <a:path w="2711318" h="3366196">
                <a:moveTo>
                  <a:pt x="0" y="0"/>
                </a:moveTo>
                <a:lnTo>
                  <a:pt x="2711317" y="0"/>
                </a:lnTo>
                <a:lnTo>
                  <a:pt x="2711317" y="3366196"/>
                </a:lnTo>
                <a:lnTo>
                  <a:pt x="0" y="33661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411199" y="4914900"/>
            <a:ext cx="6216757" cy="5372099"/>
          </a:xfrm>
          <a:custGeom>
            <a:avLst/>
            <a:gdLst/>
            <a:ahLst/>
            <a:cxnLst/>
            <a:rect l="l" t="t" r="r" b="b"/>
            <a:pathLst>
              <a:path w="9619432" h="7660566">
                <a:moveTo>
                  <a:pt x="0" y="0"/>
                </a:moveTo>
                <a:lnTo>
                  <a:pt x="9619432" y="0"/>
                </a:lnTo>
                <a:lnTo>
                  <a:pt x="9619432" y="7660566"/>
                </a:lnTo>
                <a:lnTo>
                  <a:pt x="0" y="76605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852739" y="6456717"/>
            <a:ext cx="3610804" cy="4472843"/>
          </a:xfrm>
          <a:custGeom>
            <a:avLst/>
            <a:gdLst/>
            <a:ahLst/>
            <a:cxnLst/>
            <a:rect l="l" t="t" r="r" b="b"/>
            <a:pathLst>
              <a:path w="3610804" h="4472843">
                <a:moveTo>
                  <a:pt x="0" y="0"/>
                </a:moveTo>
                <a:lnTo>
                  <a:pt x="3610804" y="0"/>
                </a:lnTo>
                <a:lnTo>
                  <a:pt x="3610804" y="4472843"/>
                </a:lnTo>
                <a:lnTo>
                  <a:pt x="0" y="44728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452598" y="7710889"/>
            <a:ext cx="2892318" cy="1940482"/>
          </a:xfrm>
          <a:custGeom>
            <a:avLst/>
            <a:gdLst/>
            <a:ahLst/>
            <a:cxnLst/>
            <a:rect l="l" t="t" r="r" b="b"/>
            <a:pathLst>
              <a:path w="2892318" h="1940482">
                <a:moveTo>
                  <a:pt x="0" y="0"/>
                </a:moveTo>
                <a:lnTo>
                  <a:pt x="2892317" y="0"/>
                </a:lnTo>
                <a:lnTo>
                  <a:pt x="2892317" y="1940482"/>
                </a:lnTo>
                <a:lnTo>
                  <a:pt x="0" y="19404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0" y="1599617"/>
            <a:ext cx="14020800" cy="3615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800"/>
              </a:spcAft>
            </a:pPr>
            <a:r>
              <a:rPr lang="en-AU" sz="6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AU" sz="6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6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AU" sz="6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6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AU" sz="6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66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AU" sz="6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ctr">
              <a:lnSpc>
                <a:spcPct val="115000"/>
              </a:lnSpc>
              <a:spcAft>
                <a:spcPts val="800"/>
              </a:spcAft>
            </a:pPr>
            <a:r>
              <a:rPr lang="vi-VN" sz="6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 PHÁP TU TỪ NGHỊCH NGỮ</a:t>
            </a:r>
            <a:endParaRPr lang="en-US" sz="5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da-DK" sz="6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6652" y="458642"/>
            <a:ext cx="17355871" cy="9284678"/>
            <a:chOff x="0" y="-38100"/>
            <a:chExt cx="4571094" cy="2445347"/>
          </a:xfrm>
        </p:grpSpPr>
        <p:sp>
          <p:nvSpPr>
            <p:cNvPr id="4" name="Freeform 4"/>
            <p:cNvSpPr/>
            <p:nvPr/>
          </p:nvSpPr>
          <p:spPr>
            <a:xfrm>
              <a:off x="13233" y="-333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078199" y="8648700"/>
            <a:ext cx="1942163" cy="1417562"/>
          </a:xfrm>
          <a:custGeom>
            <a:avLst/>
            <a:gdLst/>
            <a:ahLst/>
            <a:cxnLst/>
            <a:rect l="l" t="t" r="r" b="b"/>
            <a:pathLst>
              <a:path w="3773714" h="2971800">
                <a:moveTo>
                  <a:pt x="0" y="0"/>
                </a:moveTo>
                <a:lnTo>
                  <a:pt x="3773714" y="0"/>
                </a:lnTo>
                <a:lnTo>
                  <a:pt x="3773714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263447" y="458642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281CB-7838-3AD8-6AB8-484B040CA8FE}"/>
              </a:ext>
            </a:extLst>
          </p:cNvPr>
          <p:cNvSpPr txBox="1"/>
          <p:nvPr/>
        </p:nvSpPr>
        <p:spPr>
          <a:xfrm>
            <a:off x="762000" y="800100"/>
            <a:ext cx="51054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NHẮC LẠI LÍ THUYẾT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78FAF1-2926-843C-FFD3-33BC1ABAE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8993"/>
              </p:ext>
            </p:extLst>
          </p:nvPr>
        </p:nvGraphicFramePr>
        <p:xfrm>
          <a:off x="732692" y="1741440"/>
          <a:ext cx="16496362" cy="7379303"/>
        </p:xfrm>
        <a:graphic>
          <a:graphicData uri="http://schemas.openxmlformats.org/drawingml/2006/table">
            <a:tbl>
              <a:tblPr firstRow="1" firstCol="1" bandRow="1"/>
              <a:tblGrid>
                <a:gridCol w="4532962">
                  <a:extLst>
                    <a:ext uri="{9D8B030D-6E8A-4147-A177-3AD203B41FA5}">
                      <a16:colId xmlns:a16="http://schemas.microsoft.com/office/drawing/2014/main" val="659146683"/>
                    </a:ext>
                  </a:extLst>
                </a:gridCol>
                <a:gridCol w="11963400">
                  <a:extLst>
                    <a:ext uri="{9D8B030D-6E8A-4147-A177-3AD203B41FA5}">
                      <a16:colId xmlns:a16="http://schemas.microsoft.com/office/drawing/2014/main" val="3712624083"/>
                    </a:ext>
                  </a:extLst>
                </a:gridCol>
              </a:tblGrid>
              <a:tr h="7139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611391"/>
                  </a:ext>
                </a:extLst>
              </a:tr>
              <a:tr h="2681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50170"/>
                  </a:ext>
                </a:extLst>
              </a:tr>
              <a:tr h="4259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vi-VN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ách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nghịch</a:t>
                      </a:r>
                      <a:r>
                        <a:rPr lang="en-US" sz="3200" b="1" kern="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531051"/>
                  </a:ext>
                </a:extLst>
              </a:tr>
              <a:tr h="1608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86905"/>
                  </a:ext>
                </a:extLst>
              </a:tr>
              <a:tr h="1502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b="1" kern="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6" marR="66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030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795C8-F123-29D7-F8FF-A368160C19CD}"/>
              </a:ext>
            </a:extLst>
          </p:cNvPr>
          <p:cNvSpPr txBox="1"/>
          <p:nvPr/>
        </p:nvSpPr>
        <p:spPr>
          <a:xfrm>
            <a:off x="838200" y="800100"/>
            <a:ext cx="16535400" cy="880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LUYỆN TẬP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ngữ trong các câu có hàm ý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nó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Minh, </a:t>
            </a:r>
            <a:r>
              <a:rPr lang="vi-VN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 án chế độ thực dân Pháp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Minh,</a:t>
            </a:r>
            <a:r>
              <a:rPr lang="vi-VN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 án chế độ thực dân Pháp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vặn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(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Hoan,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3BB14-30FF-20B8-0454-4BC09BFF8EAA}"/>
              </a:ext>
            </a:extLst>
          </p:cNvPr>
          <p:cNvSpPr txBox="1"/>
          <p:nvPr/>
        </p:nvSpPr>
        <p:spPr>
          <a:xfrm>
            <a:off x="762000" y="1333501"/>
            <a:ext cx="16878300" cy="700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u="sng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hóa”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bác”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đít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vọt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“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dục”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đít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vọt”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cách nói ngược này, t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Chết: không ai đoán trước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Chết: cũng phải chọn ngày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Nghịch lí, anh nông dân có tên là Xích vì “vô học, ngu dốt” nên đã không biết chọn cho mình cách chết và giờ chết.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36E37-01A4-60DC-8313-1E073C7138FA}"/>
              </a:ext>
            </a:extLst>
          </p:cNvPr>
          <p:cNvSpPr txBox="1"/>
          <p:nvPr/>
        </p:nvSpPr>
        <p:spPr>
          <a:xfrm>
            <a:off x="685800" y="1476727"/>
            <a:ext cx="16954500" cy="690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 ngữ trong các câu có hàm ý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nó 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Ðỏ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lắm.”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(Vũ Trọng Phụng,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đỏ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lẳng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học”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(Vũ Trọng Phụng,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đỏ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 phúc của một tang gia - Văn Minh nữa cũng nói vào - Một đám ma gương mẫu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						(Vũ Trọng Phụng,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đỏ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3DF59-8903-DF08-7C8A-4BA1BDA75B6B}"/>
              </a:ext>
            </a:extLst>
          </p:cNvPr>
          <p:cNvSpPr txBox="1"/>
          <p:nvPr/>
        </p:nvSpPr>
        <p:spPr>
          <a:xfrm>
            <a:off x="618392" y="1888169"/>
            <a:ext cx="16992600" cy="4894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solidFill>
                  <a:srgbClr val="54535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Quy y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phàm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 &gt;&lt;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lắm.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cách nói ngược này, t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đến cả giới tu hành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khoe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phàm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tục, đồng thời l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 đương thời.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673" y="905992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B9F67-D2F2-32C6-82AB-6F13FD04E8D9}"/>
              </a:ext>
            </a:extLst>
          </p:cNvPr>
          <p:cNvSpPr txBox="1"/>
          <p:nvPr/>
        </p:nvSpPr>
        <p:spPr>
          <a:xfrm>
            <a:off x="762000" y="1257300"/>
            <a:ext cx="16878300" cy="546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lẳng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Lẳng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dung –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lẳng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cách nói ngược này, t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rẻ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mạt.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22203-BE62-9112-3973-9954C13561CE}"/>
              </a:ext>
            </a:extLst>
          </p:cNvPr>
          <p:cNvSpPr txBox="1"/>
          <p:nvPr/>
        </p:nvSpPr>
        <p:spPr>
          <a:xfrm>
            <a:off x="685800" y="1714501"/>
            <a:ext cx="16954500" cy="3659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 gia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&gt;&lt;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 gia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gợi sự mất mát, đau buồn; ở đây lại </a:t>
            </a:r>
            <a:r>
              <a:rPr lang="vi-VN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 phúc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nghĩa là thể hiện trạng thái vui vẻ, mãn nguyện.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3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 cách tạo ra tình huống mâu thuẫn, n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giả phơi bày hiện thực về một tang gia nói riêng đã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xã hội trưởng giả nói chung đương thời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544800" y="8450499"/>
            <a:ext cx="2095500" cy="12954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531084" y="0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EC0CD-80E7-6643-D82F-F00717856A06}"/>
              </a:ext>
            </a:extLst>
          </p:cNvPr>
          <p:cNvSpPr txBox="1"/>
          <p:nvPr/>
        </p:nvSpPr>
        <p:spPr>
          <a:xfrm>
            <a:off x="993531" y="2494716"/>
            <a:ext cx="16611600" cy="535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2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3</a:t>
            </a:r>
            <a:r>
              <a:rPr lang="vi-VN" sz="32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AU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200" kern="1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br>
              <a:rPr lang="en-US" sz="3200" kern="1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1326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Dotted Meet the Teacher Digital Presentation</dc:title>
  <dc:creator>HP</dc:creator>
  <cp:lastModifiedBy>KhanhToanComputer</cp:lastModifiedBy>
  <cp:revision>10</cp:revision>
  <dcterms:created xsi:type="dcterms:W3CDTF">2006-08-16T00:00:00Z</dcterms:created>
  <dcterms:modified xsi:type="dcterms:W3CDTF">2024-11-18T03:42:01Z</dcterms:modified>
  <dc:identifier>DAFvDessbwo</dc:identifier>
</cp:coreProperties>
</file>