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9"/>
  </p:notesMasterIdLst>
  <p:sldIdLst>
    <p:sldId id="475" r:id="rId2"/>
    <p:sldId id="435" r:id="rId3"/>
    <p:sldId id="436" r:id="rId4"/>
    <p:sldId id="437" r:id="rId5"/>
    <p:sldId id="477" r:id="rId6"/>
    <p:sldId id="439" r:id="rId7"/>
    <p:sldId id="440" r:id="rId8"/>
    <p:sldId id="442" r:id="rId9"/>
    <p:sldId id="443" r:id="rId10"/>
    <p:sldId id="444" r:id="rId11"/>
    <p:sldId id="445" r:id="rId12"/>
    <p:sldId id="446" r:id="rId13"/>
    <p:sldId id="450" r:id="rId14"/>
    <p:sldId id="448" r:id="rId15"/>
    <p:sldId id="449" r:id="rId16"/>
    <p:sldId id="451" r:id="rId17"/>
    <p:sldId id="452" r:id="rId18"/>
    <p:sldId id="453" r:id="rId19"/>
    <p:sldId id="455" r:id="rId20"/>
    <p:sldId id="456" r:id="rId21"/>
    <p:sldId id="457" r:id="rId22"/>
    <p:sldId id="460" r:id="rId23"/>
    <p:sldId id="461" r:id="rId24"/>
    <p:sldId id="462" r:id="rId25"/>
    <p:sldId id="463" r:id="rId26"/>
    <p:sldId id="464" r:id="rId27"/>
    <p:sldId id="465" r:id="rId28"/>
    <p:sldId id="474" r:id="rId29"/>
    <p:sldId id="473" r:id="rId30"/>
    <p:sldId id="466" r:id="rId31"/>
    <p:sldId id="467" r:id="rId32"/>
    <p:sldId id="468" r:id="rId33"/>
    <p:sldId id="469" r:id="rId34"/>
    <p:sldId id="470" r:id="rId35"/>
    <p:sldId id="471" r:id="rId36"/>
    <p:sldId id="472" r:id="rId37"/>
    <p:sldId id="478" r:id="rId38"/>
  </p:sldIdLst>
  <p:sldSz cx="24384000" cy="13716000"/>
  <p:notesSz cx="6858000" cy="9144000"/>
  <p:custDataLst>
    <p:tags r:id="rId4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2" autoAdjust="0"/>
    <p:restoredTop sz="94139" autoAdjust="0"/>
  </p:normalViewPr>
  <p:slideViewPr>
    <p:cSldViewPr>
      <p:cViewPr varScale="1">
        <p:scale>
          <a:sx n="31" d="100"/>
          <a:sy n="31" d="100"/>
        </p:scale>
        <p:origin x="1008" y="6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ạm Văn Nhị" userId="ef8797d2-18e8-44bd-8d8c-81009e907c3d" providerId="ADAL" clId="{2168D4E3-8397-4678-8CD0-23468DC8295C}"/>
    <pc:docChg chg="custSel addSld delSld modSld">
      <pc:chgData name="Phạm Văn Nhị" userId="ef8797d2-18e8-44bd-8d8c-81009e907c3d" providerId="ADAL" clId="{2168D4E3-8397-4678-8CD0-23468DC8295C}" dt="2022-09-25T13:27:58.447" v="115"/>
      <pc:docMkLst>
        <pc:docMk/>
      </pc:docMkLst>
      <pc:sldChg chg="del">
        <pc:chgData name="Phạm Văn Nhị" userId="ef8797d2-18e8-44bd-8d8c-81009e907c3d" providerId="ADAL" clId="{2168D4E3-8397-4678-8CD0-23468DC8295C}" dt="2022-09-25T13:10:27.594" v="3" actId="2696"/>
        <pc:sldMkLst>
          <pc:docMk/>
          <pc:sldMk cId="1009409019" sldId="441"/>
        </pc:sldMkLst>
      </pc:sldChg>
      <pc:sldChg chg="delSp mod">
        <pc:chgData name="Phạm Văn Nhị" userId="ef8797d2-18e8-44bd-8d8c-81009e907c3d" providerId="ADAL" clId="{2168D4E3-8397-4678-8CD0-23468DC8295C}" dt="2022-09-25T13:12:15.393" v="4" actId="478"/>
        <pc:sldMkLst>
          <pc:docMk/>
          <pc:sldMk cId="2236137557" sldId="450"/>
        </pc:sldMkLst>
        <pc:spChg chg="del">
          <ac:chgData name="Phạm Văn Nhị" userId="ef8797d2-18e8-44bd-8d8c-81009e907c3d" providerId="ADAL" clId="{2168D4E3-8397-4678-8CD0-23468DC8295C}" dt="2022-09-25T13:12:15.393" v="4" actId="478"/>
          <ac:spMkLst>
            <pc:docMk/>
            <pc:sldMk cId="2236137557" sldId="450"/>
            <ac:spMk id="9" creationId="{CBD4FF62-DF66-4308-8871-62780E67BC4B}"/>
          </ac:spMkLst>
        </pc:spChg>
      </pc:sldChg>
      <pc:sldChg chg="delSp mod">
        <pc:chgData name="Phạm Văn Nhị" userId="ef8797d2-18e8-44bd-8d8c-81009e907c3d" providerId="ADAL" clId="{2168D4E3-8397-4678-8CD0-23468DC8295C}" dt="2022-09-25T13:21:45.014" v="5" actId="478"/>
        <pc:sldMkLst>
          <pc:docMk/>
          <pc:sldMk cId="241768010" sldId="473"/>
        </pc:sldMkLst>
        <pc:spChg chg="del">
          <ac:chgData name="Phạm Văn Nhị" userId="ef8797d2-18e8-44bd-8d8c-81009e907c3d" providerId="ADAL" clId="{2168D4E3-8397-4678-8CD0-23468DC8295C}" dt="2022-09-25T13:21:45.014" v="5" actId="478"/>
          <ac:spMkLst>
            <pc:docMk/>
            <pc:sldMk cId="241768010" sldId="473"/>
            <ac:spMk id="9" creationId="{CBD4FF62-DF66-4308-8871-62780E67BC4B}"/>
          </ac:spMkLst>
        </pc:spChg>
      </pc:sldChg>
      <pc:sldChg chg="new del">
        <pc:chgData name="Phạm Văn Nhị" userId="ef8797d2-18e8-44bd-8d8c-81009e907c3d" providerId="ADAL" clId="{2168D4E3-8397-4678-8CD0-23468DC8295C}" dt="2022-09-25T13:08:34.806" v="2" actId="2696"/>
        <pc:sldMkLst>
          <pc:docMk/>
          <pc:sldMk cId="2241589782" sldId="476"/>
        </pc:sldMkLst>
      </pc:sldChg>
      <pc:sldChg chg="add">
        <pc:chgData name="Phạm Văn Nhị" userId="ef8797d2-18e8-44bd-8d8c-81009e907c3d" providerId="ADAL" clId="{2168D4E3-8397-4678-8CD0-23468DC8295C}" dt="2022-09-25T13:08:23.142" v="1"/>
        <pc:sldMkLst>
          <pc:docMk/>
          <pc:sldMk cId="1796095416" sldId="477"/>
        </pc:sldMkLst>
      </pc:sldChg>
      <pc:sldChg chg="modSp new del mod">
        <pc:chgData name="Phạm Văn Nhị" userId="ef8797d2-18e8-44bd-8d8c-81009e907c3d" providerId="ADAL" clId="{2168D4E3-8397-4678-8CD0-23468DC8295C}" dt="2022-09-25T13:23:26.665" v="53" actId="2696"/>
        <pc:sldMkLst>
          <pc:docMk/>
          <pc:sldMk cId="260160783" sldId="478"/>
        </pc:sldMkLst>
        <pc:spChg chg="mod">
          <ac:chgData name="Phạm Văn Nhị" userId="ef8797d2-18e8-44bd-8d8c-81009e907c3d" providerId="ADAL" clId="{2168D4E3-8397-4678-8CD0-23468DC8295C}" dt="2022-09-25T13:23:22.818" v="52" actId="20577"/>
          <ac:spMkLst>
            <pc:docMk/>
            <pc:sldMk cId="260160783" sldId="478"/>
            <ac:spMk id="2" creationId="{039BBD25-B97B-AB27-6A86-24AD15DC8229}"/>
          </ac:spMkLst>
        </pc:spChg>
      </pc:sldChg>
      <pc:sldChg chg="addSp modSp new mod modAnim">
        <pc:chgData name="Phạm Văn Nhị" userId="ef8797d2-18e8-44bd-8d8c-81009e907c3d" providerId="ADAL" clId="{2168D4E3-8397-4678-8CD0-23468DC8295C}" dt="2022-09-25T13:27:58.447" v="115"/>
        <pc:sldMkLst>
          <pc:docMk/>
          <pc:sldMk cId="1137760975" sldId="478"/>
        </pc:sldMkLst>
        <pc:spChg chg="mod">
          <ac:chgData name="Phạm Văn Nhị" userId="ef8797d2-18e8-44bd-8d8c-81009e907c3d" providerId="ADAL" clId="{2168D4E3-8397-4678-8CD0-23468DC8295C}" dt="2022-09-25T13:24:17.164" v="103" actId="20577"/>
          <ac:spMkLst>
            <pc:docMk/>
            <pc:sldMk cId="1137760975" sldId="478"/>
            <ac:spMk id="2" creationId="{0A6391FE-5004-243C-17C6-DF7A7754833F}"/>
          </ac:spMkLst>
        </pc:spChg>
        <pc:picChg chg="add mod">
          <ac:chgData name="Phạm Văn Nhị" userId="ef8797d2-18e8-44bd-8d8c-81009e907c3d" providerId="ADAL" clId="{2168D4E3-8397-4678-8CD0-23468DC8295C}" dt="2022-09-25T13:26:22.959" v="107" actId="1076"/>
          <ac:picMkLst>
            <pc:docMk/>
            <pc:sldMk cId="1137760975" sldId="478"/>
            <ac:picMk id="3" creationId="{2790E194-AFB0-8BC9-FA87-74DB8065596D}"/>
          </ac:picMkLst>
        </pc:picChg>
        <pc:picChg chg="add mod">
          <ac:chgData name="Phạm Văn Nhị" userId="ef8797d2-18e8-44bd-8d8c-81009e907c3d" providerId="ADAL" clId="{2168D4E3-8397-4678-8CD0-23468DC8295C}" dt="2022-09-25T13:27:26.038" v="112" actId="14100"/>
          <ac:picMkLst>
            <pc:docMk/>
            <pc:sldMk cId="1137760975" sldId="478"/>
            <ac:picMk id="4" creationId="{4CDEFFE5-E883-982B-B339-BF042E8AA0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9/25/2022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9/25/2022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2186214"/>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91079"/>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4130022"/>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6096000"/>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id="{9D10C652-BC3F-4EB9-A8A9-A6D6060D214D}"/>
              </a:ext>
            </a:extLst>
          </p:cNvPr>
          <p:cNvGrpSpPr/>
          <p:nvPr/>
        </p:nvGrpSpPr>
        <p:grpSpPr>
          <a:xfrm>
            <a:off x="990599" y="8153400"/>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2416742" y="269223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3954766"/>
            <a:ext cx="1316269" cy="1323399"/>
            <a:chOff x="4902568" y="2960791"/>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id="{BCDAC133-E555-4501-8C29-43DCF47BBF40}"/>
              </a:ext>
            </a:extLst>
          </p:cNvPr>
          <p:cNvPicPr>
            <a:picLocks noChangeAspect="1"/>
          </p:cNvPicPr>
          <p:nvPr/>
        </p:nvPicPr>
        <p:blipFill>
          <a:blip r:embed="rId4"/>
          <a:stretch>
            <a:fillRect/>
          </a:stretch>
        </p:blipFill>
        <p:spPr>
          <a:xfrm>
            <a:off x="6096000" y="2201370"/>
            <a:ext cx="16449096" cy="2746999"/>
          </a:xfrm>
          <a:prstGeom prst="rect">
            <a:avLst/>
          </a:prstGeom>
        </p:spPr>
      </p:pic>
      <p:grpSp>
        <p:nvGrpSpPr>
          <p:cNvPr id="89" name="Group 60">
            <a:extLst>
              <a:ext uri="{FF2B5EF4-FFF2-40B4-BE49-F238E27FC236}">
                <a16:creationId xmlns:a16="http://schemas.microsoft.com/office/drawing/2014/main" id="{35FF44FC-BE40-48F1-AE5A-C549C0F72961}"/>
              </a:ext>
            </a:extLst>
          </p:cNvPr>
          <p:cNvGrpSpPr/>
          <p:nvPr/>
        </p:nvGrpSpPr>
        <p:grpSpPr>
          <a:xfrm>
            <a:off x="990599" y="10668000"/>
            <a:ext cx="16674629" cy="1030295"/>
            <a:chOff x="7459670" y="7086600"/>
            <a:chExt cx="16676558" cy="1030414"/>
          </a:xfrm>
        </p:grpSpPr>
        <p:sp>
          <p:nvSpPr>
            <p:cNvPr id="90" name="Rectangle 89">
              <a:extLst>
                <a:ext uri="{FF2B5EF4-FFF2-40B4-BE49-F238E27FC236}">
                  <a16:creationId xmlns:a16="http://schemas.microsoft.com/office/drawing/2014/main"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13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dirty="0" err="1">
                    <a:solidFill>
                      <a:srgbClr val="000000"/>
                    </a:solidFill>
                    <a:latin typeface="Tahoma" panose="020B0604030504040204" pitchFamily="34" charset="0"/>
                  </a:rPr>
                  <a:t>Các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thuộc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cùng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bờ</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0" indent="0">
                  <a:lnSpc>
                    <a:spcPct val="130000"/>
                  </a:lnSpc>
                  <a:spcBef>
                    <a:spcPts val="0"/>
                  </a:spcBef>
                  <a:buNone/>
                </a:pPr>
                <a:r>
                  <a:rPr lang="en-US" sz="4400" b="1" dirty="0" err="1">
                    <a:solidFill>
                      <a:srgbClr val="000000"/>
                    </a:solidFill>
                    <a:latin typeface="Tahoma" panose="020B0604030504040204" pitchFamily="34" charset="0"/>
                  </a:rPr>
                  <a:t>Tại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0" indent="0">
                  <a:lnSpc>
                    <a:spcPct val="130000"/>
                  </a:lnSpc>
                  <a:spcBef>
                    <a:spcPts val="0"/>
                  </a:spcBef>
                  <a:buNone/>
                </a:pPr>
                <a:r>
                  <a:rPr lang="en-US" sz="4400" b="1" dirty="0" err="1">
                    <a:solidFill>
                      <a:srgbClr val="000000"/>
                    </a:solidFill>
                    <a:latin typeface="Tahoma" panose="020B0604030504040204" pitchFamily="34" charset="0"/>
                  </a:rPr>
                  <a:t>Tại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0" indent="0">
                  <a:lnSpc>
                    <a:spcPct val="130000"/>
                  </a:lnSpc>
                  <a:spcBef>
                    <a:spcPts val="0"/>
                  </a:spcBef>
                  <a:buNone/>
                </a:pPr>
                <a:r>
                  <a:rPr lang="en-US" sz="4400" b="1" dirty="0" err="1">
                    <a:solidFill>
                      <a:srgbClr val="000000"/>
                    </a:solidFill>
                    <a:latin typeface="Tahoma" panose="020B0604030504040204" pitchFamily="34" charset="0"/>
                  </a:rPr>
                  <a:t>Tại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điểm</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biểu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thức</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br>
                  <a:rPr lang="en-US" sz="4400" b="1" dirty="0">
                    <a:solidFill>
                      <a:srgbClr val="000000"/>
                    </a:solidFill>
                    <a:latin typeface="Tahoma" panose="020B0604030504040204" pitchFamily="34" charset="0"/>
                  </a:rPr>
                </a:b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tọa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độ</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dirty="0">
                      <a:solidFill>
                        <a:srgbClr val="000000"/>
                      </a:solidFill>
                      <a:latin typeface="Tahoma" panose="020B0604030504040204" pitchFamily="34" charset="0"/>
                    </a:rPr>
                    <a:t> (</a:t>
                  </a:r>
                  <a:r>
                    <a:rPr lang="en-US" sz="4400" b="1" i="1" dirty="0">
                      <a:solidFill>
                        <a:srgbClr val="000000"/>
                      </a:solidFill>
                      <a:latin typeface="Tahoma" panose="020B0604030504040204" pitchFamily="34" charset="0"/>
                    </a:rPr>
                    <a:t>H.2.1</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Đường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này</a:t>
                  </a:r>
                  <a:r>
                    <a:rPr lang="en-US" sz="4400" b="1" dirty="0">
                      <a:solidFill>
                        <a:srgbClr val="000000"/>
                      </a:solidFill>
                      <a:latin typeface="Tahoma" panose="020B0604030504040204" pitchFamily="34" charset="0"/>
                    </a:rPr>
                    <a:t> chia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nửa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mặt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phẳng</a:t>
                  </a:r>
                  <a:r>
                    <a:rPr lang="en-US" sz="4400" b="1" dirty="0">
                      <a:solidFill>
                        <a:srgbClr val="000000"/>
                      </a:solidFill>
                      <a:latin typeface="Tahoma" panose="020B0604030504040204" pitchFamily="34" charset="0"/>
                    </a:rPr>
                    <a:t>.</a:t>
                  </a:r>
                </a:p>
                <a:p>
                  <a:pPr marL="471488" indent="0">
                    <a:lnSpc>
                      <a:spcPct val="120000"/>
                    </a:lnSpc>
                    <a:spcBef>
                      <a:spcPct val="0"/>
                    </a:spcBef>
                    <a:spcAft>
                      <a:spcPct val="0"/>
                    </a:spcAft>
                    <a:buNone/>
                  </a:pP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có</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thuộc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cùng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một</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nửa</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mặt</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phẳng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bờ</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là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đường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thẳng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không</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vi-VN" sz="44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giá</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trị</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của</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biểu</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thức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tại</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các</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điểm</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đó</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và</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so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sánh</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4400" b="1"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với</a:t>
                  </a:r>
                  <a:r>
                    <a:rPr lang="en-US" sz="4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4.</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3</a:t>
            </a: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 BÀI TẬP</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76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xmlns="">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91FE-5004-243C-17C6-DF7A7754833F}"/>
              </a:ext>
            </a:extLst>
          </p:cNvPr>
          <p:cNvSpPr>
            <a:spLocks noGrp="1"/>
          </p:cNvSpPr>
          <p:nvPr>
            <p:ph type="title"/>
          </p:nvPr>
        </p:nvSpPr>
        <p:spPr/>
        <p:txBody>
          <a:bodyPr/>
          <a:lstStyle/>
          <a:p>
            <a:r>
              <a:rPr lang="en-US" dirty="0">
                <a:latin typeface="Algerian" panose="04020705040A02060702" pitchFamily="82" charset="0"/>
              </a:rPr>
              <a:t>Bye </a:t>
            </a:r>
            <a:r>
              <a:rPr lang="en-US" dirty="0" err="1">
                <a:latin typeface="Algerian" panose="04020705040A02060702" pitchFamily="82" charset="0"/>
              </a:rPr>
              <a:t>bye</a:t>
            </a:r>
            <a:r>
              <a:rPr lang="en-US" dirty="0">
                <a:latin typeface="Algerian" panose="04020705040A02060702" pitchFamily="82" charset="0"/>
              </a:rPr>
              <a:t> and good luck</a:t>
            </a:r>
          </a:p>
        </p:txBody>
      </p:sp>
      <p:pic>
        <p:nvPicPr>
          <p:cNvPr id="3" name="Picture 2">
            <a:extLst>
              <a:ext uri="{FF2B5EF4-FFF2-40B4-BE49-F238E27FC236}">
                <a16:creationId xmlns:a16="http://schemas.microsoft.com/office/drawing/2014/main" id="{2790E194-AFB0-8BC9-FA87-74DB8065596D}"/>
              </a:ext>
            </a:extLst>
          </p:cNvPr>
          <p:cNvPicPr>
            <a:picLocks noChangeAspect="1"/>
          </p:cNvPicPr>
          <p:nvPr/>
        </p:nvPicPr>
        <p:blipFill>
          <a:blip r:embed="rId2"/>
          <a:stretch>
            <a:fillRect/>
          </a:stretch>
        </p:blipFill>
        <p:spPr>
          <a:xfrm>
            <a:off x="838200" y="2667000"/>
            <a:ext cx="8314857" cy="5953125"/>
          </a:xfrm>
          <a:prstGeom prst="rect">
            <a:avLst/>
          </a:prstGeom>
        </p:spPr>
      </p:pic>
      <p:pic>
        <p:nvPicPr>
          <p:cNvPr id="4" name="Picture 3">
            <a:extLst>
              <a:ext uri="{FF2B5EF4-FFF2-40B4-BE49-F238E27FC236}">
                <a16:creationId xmlns:a16="http://schemas.microsoft.com/office/drawing/2014/main" id="{4CDEFFE5-E883-982B-B339-BF042E8AA0E8}"/>
              </a:ext>
            </a:extLst>
          </p:cNvPr>
          <p:cNvPicPr>
            <a:picLocks noChangeAspect="1"/>
          </p:cNvPicPr>
          <p:nvPr/>
        </p:nvPicPr>
        <p:blipFill>
          <a:blip r:embed="rId3"/>
          <a:stretch>
            <a:fillRect/>
          </a:stretch>
        </p:blipFill>
        <p:spPr>
          <a:xfrm>
            <a:off x="9022687" y="2667001"/>
            <a:ext cx="11157857" cy="6248400"/>
          </a:xfrm>
          <a:prstGeom prst="rect">
            <a:avLst/>
          </a:prstGeom>
        </p:spPr>
      </p:pic>
    </p:spTree>
    <p:extLst>
      <p:ext uri="{BB962C8B-B14F-4D97-AF65-F5344CB8AC3E}">
        <p14:creationId xmlns:p14="http://schemas.microsoft.com/office/powerpoint/2010/main" val="1137760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0" nodeType="clickEffect">
                                  <p:stCondLst>
                                    <p:cond delay="0"/>
                                  </p:stCondLst>
                                  <p:childTnLst>
                                    <p:animEffect transition="out" filter="fade">
                                      <p:cBhvr>
                                        <p:cTn id="17" dur="2000"/>
                                        <p:tgtEl>
                                          <p:spTgt spid="2"/>
                                        </p:tgtEl>
                                      </p:cBhvr>
                                    </p:animEffect>
                                    <p:anim calcmode="lin" valueType="num">
                                      <p:cBhvr>
                                        <p:cTn id="18"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2"/>
                                        </p:tgtEl>
                                        <p:attrNameLst>
                                          <p:attrName>ppt_h</p:attrName>
                                        </p:attrNameLst>
                                      </p:cBhvr>
                                      <p:tavLst>
                                        <p:tav tm="0">
                                          <p:val>
                                            <p:strVal val="ppt_h"/>
                                          </p:val>
                                        </p:tav>
                                        <p:tav tm="100000">
                                          <p:val>
                                            <p:strVal val="ppt_h"/>
                                          </p:val>
                                        </p:tav>
                                      </p:tavLst>
                                    </p:anim>
                                    <p:set>
                                      <p:cBhvr>
                                        <p:cTn id="2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vi-VN">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796095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68285"/>
            <a:chOff x="648075" y="1703320"/>
            <a:chExt cx="23321363" cy="4168285"/>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3263</TotalTime>
  <Words>4319</Words>
  <Application>Microsoft Office PowerPoint</Application>
  <PresentationFormat>Custom</PresentationFormat>
  <Paragraphs>409</Paragraphs>
  <Slides>37</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Yu Gothic UI Semilight</vt:lpstr>
      <vt:lpstr>Algerian</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1. BẤT PHƯƠNG TRÌNH BẬC NHẤT HAI ẨN</vt:lpstr>
      <vt:lpstr>PowerPoint Presentation</vt:lpstr>
      <vt:lpstr>PowerPoint Presentation</vt:lpstr>
      <vt:lpstr>PowerPoint Presentation</vt:lpstr>
      <vt:lpstr>PowerPoint Presentation</vt:lpstr>
      <vt:lpstr>1. BẤT PHƯƠNG TRÌNH BẬC NHẤT HAI ẨN</vt:lpstr>
      <vt:lpstr>PowerPoint Presentation</vt:lpstr>
      <vt:lpstr>PowerPoint Presentation</vt:lpstr>
      <vt:lpstr>2. BIỂU DIỄN MIỀN NGHIỆM CỦA BẤT PHƯƠNG TRÌNH BẬC NHẤT HAI ẨN TRÊN MẶT PHẲNG TỌA ĐỘ</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3.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Bye bye and good luck</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Phạm Văn Nhị</cp:lastModifiedBy>
  <cp:revision>384</cp:revision>
  <dcterms:created xsi:type="dcterms:W3CDTF">2013-08-31T11:42:51Z</dcterms:created>
  <dcterms:modified xsi:type="dcterms:W3CDTF">2022-09-25T13:31:44Z</dcterms:modified>
  <cp:category>9Slide.vn</cp:category>
</cp:coreProperties>
</file>