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90"/>
  </p:notesMasterIdLst>
  <p:sldIdLst>
    <p:sldId id="256" r:id="rId2"/>
    <p:sldId id="257" r:id="rId3"/>
    <p:sldId id="361" r:id="rId4"/>
    <p:sldId id="259" r:id="rId5"/>
    <p:sldId id="258" r:id="rId6"/>
    <p:sldId id="260" r:id="rId7"/>
    <p:sldId id="261" r:id="rId8"/>
    <p:sldId id="312" r:id="rId9"/>
    <p:sldId id="314" r:id="rId10"/>
    <p:sldId id="291" r:id="rId11"/>
    <p:sldId id="362" r:id="rId12"/>
    <p:sldId id="363" r:id="rId13"/>
    <p:sldId id="364" r:id="rId14"/>
    <p:sldId id="320" r:id="rId15"/>
    <p:sldId id="264" r:id="rId16"/>
    <p:sldId id="365" r:id="rId17"/>
    <p:sldId id="366" r:id="rId18"/>
    <p:sldId id="368" r:id="rId19"/>
    <p:sldId id="370" r:id="rId20"/>
    <p:sldId id="369" r:id="rId21"/>
    <p:sldId id="371" r:id="rId22"/>
    <p:sldId id="372" r:id="rId23"/>
    <p:sldId id="262" r:id="rId24"/>
    <p:sldId id="318" r:id="rId25"/>
    <p:sldId id="263" r:id="rId26"/>
    <p:sldId id="373" r:id="rId27"/>
    <p:sldId id="374" r:id="rId28"/>
    <p:sldId id="378" r:id="rId29"/>
    <p:sldId id="266" r:id="rId30"/>
    <p:sldId id="267" r:id="rId31"/>
    <p:sldId id="379" r:id="rId32"/>
    <p:sldId id="325" r:id="rId33"/>
    <p:sldId id="271" r:id="rId34"/>
    <p:sldId id="385" r:id="rId35"/>
    <p:sldId id="380" r:id="rId36"/>
    <p:sldId id="381" r:id="rId37"/>
    <p:sldId id="386" r:id="rId38"/>
    <p:sldId id="387" r:id="rId39"/>
    <p:sldId id="388" r:id="rId40"/>
    <p:sldId id="389" r:id="rId41"/>
    <p:sldId id="275" r:id="rId42"/>
    <p:sldId id="390" r:id="rId43"/>
    <p:sldId id="391" r:id="rId44"/>
    <p:sldId id="393" r:id="rId45"/>
    <p:sldId id="394" r:id="rId46"/>
    <p:sldId id="395" r:id="rId47"/>
    <p:sldId id="268" r:id="rId48"/>
    <p:sldId id="396" r:id="rId49"/>
    <p:sldId id="397" r:id="rId50"/>
    <p:sldId id="398" r:id="rId51"/>
    <p:sldId id="399" r:id="rId52"/>
    <p:sldId id="400" r:id="rId53"/>
    <p:sldId id="407" r:id="rId54"/>
    <p:sldId id="408" r:id="rId55"/>
    <p:sldId id="409" r:id="rId56"/>
    <p:sldId id="404" r:id="rId57"/>
    <p:sldId id="270" r:id="rId58"/>
    <p:sldId id="329" r:id="rId59"/>
    <p:sldId id="410" r:id="rId60"/>
    <p:sldId id="411" r:id="rId61"/>
    <p:sldId id="278" r:id="rId62"/>
    <p:sldId id="330" r:id="rId63"/>
    <p:sldId id="331" r:id="rId64"/>
    <p:sldId id="335" r:id="rId65"/>
    <p:sldId id="413" r:id="rId66"/>
    <p:sldId id="412" r:id="rId67"/>
    <p:sldId id="414" r:id="rId68"/>
    <p:sldId id="415" r:id="rId69"/>
    <p:sldId id="416" r:id="rId70"/>
    <p:sldId id="417" r:id="rId71"/>
    <p:sldId id="280" r:id="rId72"/>
    <p:sldId id="419" r:id="rId73"/>
    <p:sldId id="418" r:id="rId74"/>
    <p:sldId id="281" r:id="rId75"/>
    <p:sldId id="420" r:id="rId76"/>
    <p:sldId id="421" r:id="rId77"/>
    <p:sldId id="282" r:id="rId78"/>
    <p:sldId id="284" r:id="rId79"/>
    <p:sldId id="336" r:id="rId80"/>
    <p:sldId id="285" r:id="rId81"/>
    <p:sldId id="357" r:id="rId82"/>
    <p:sldId id="287" r:id="rId83"/>
    <p:sldId id="358" r:id="rId84"/>
    <p:sldId id="422" r:id="rId85"/>
    <p:sldId id="352" r:id="rId86"/>
    <p:sldId id="423" r:id="rId87"/>
    <p:sldId id="353" r:id="rId88"/>
    <p:sldId id="360" r:id="rId89"/>
  </p:sldIdLst>
  <p:sldSz cx="9144000" cy="5143500" type="screen16x9"/>
  <p:notesSz cx="6858000" cy="9144000"/>
  <p:embeddedFontLst>
    <p:embeddedFont>
      <p:font typeface="Anaheim" panose="020B0604020202020204" charset="0"/>
      <p:regular r:id="rId91"/>
    </p:embeddedFont>
    <p:embeddedFont>
      <p:font typeface="Bebas Neue" panose="020B0606020202050201" pitchFamily="34" charset="0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ambria Math" panose="02040503050406030204" pitchFamily="18" charset="0"/>
      <p:regular r:id="rId97"/>
    </p:embeddedFont>
    <p:embeddedFont>
      <p:font typeface="DM Sans" pitchFamily="2" charset="0"/>
      <p:regular r:id="rId98"/>
      <p:bold r:id="rId99"/>
      <p:italic r:id="rId100"/>
      <p:boldItalic r:id="rId101"/>
    </p:embeddedFont>
    <p:embeddedFont>
      <p:font typeface="Nunito Light" pitchFamily="2" charset="0"/>
      <p:regular r:id="rId102"/>
      <p:italic r:id="rId103"/>
    </p:embeddedFont>
    <p:embeddedFont>
      <p:font typeface="Sansita" panose="020B0604020202020204" charset="0"/>
      <p:regular r:id="rId104"/>
      <p:bold r:id="rId105"/>
      <p:italic r:id="rId106"/>
      <p:boldItalic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F3FF"/>
    <a:srgbClr val="A0D83C"/>
    <a:srgbClr val="CEEB99"/>
    <a:srgbClr val="F3FCFF"/>
    <a:srgbClr val="FFFFC5"/>
    <a:srgbClr val="ACDD55"/>
    <a:srgbClr val="AED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81217-A45A-4755-B77E-E9BEE7956DD6}">
  <a:tblStyle styleId="{76E81217-A45A-4755-B77E-E9BEE7956D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E13E3C-6A49-480D-896E-0E0A073861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1" autoAdjust="0"/>
    <p:restoredTop sz="85034" autoAdjust="0"/>
  </p:normalViewPr>
  <p:slideViewPr>
    <p:cSldViewPr snapToGrid="0">
      <p:cViewPr varScale="1">
        <p:scale>
          <a:sx n="50" d="100"/>
          <a:sy n="50" d="100"/>
        </p:scale>
        <p:origin x="52" y="364"/>
      </p:cViewPr>
      <p:guideLst/>
    </p:cSldViewPr>
  </p:slideViewPr>
  <p:outlineViewPr>
    <p:cViewPr>
      <p:scale>
        <a:sx n="33" d="100"/>
        <a:sy n="33" d="100"/>
      </p:scale>
      <p:origin x="0" y="-11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font" Target="fonts/font17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3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t nguyễn thị ánh" userId="a6fbc05945fbe6a6" providerId="LiveId" clId="{C1DA5D0A-2706-47D6-AF52-E376980D2A6B}"/>
    <pc:docChg chg="undo redo custSel addSld delSld modSld sldOrd">
      <pc:chgData name="tuyết nguyễn thị ánh" userId="a6fbc05945fbe6a6" providerId="LiveId" clId="{C1DA5D0A-2706-47D6-AF52-E376980D2A6B}" dt="2023-08-19T18:15:12" v="7863" actId="1037"/>
      <pc:docMkLst>
        <pc:docMk/>
      </pc:docMkLst>
      <pc:sldChg chg="addSp delSp modSp mod delAnim modAnim">
        <pc:chgData name="tuyết nguyễn thị ánh" userId="a6fbc05945fbe6a6" providerId="LiveId" clId="{C1DA5D0A-2706-47D6-AF52-E376980D2A6B}" dt="2023-08-19T12:51:35.939" v="22" actId="1076"/>
        <pc:sldMkLst>
          <pc:docMk/>
          <pc:sldMk cId="0" sldId="257"/>
        </pc:sldMkLst>
        <pc:spChg chg="add mod">
          <ac:chgData name="tuyết nguyễn thị ánh" userId="a6fbc05945fbe6a6" providerId="LiveId" clId="{C1DA5D0A-2706-47D6-AF52-E376980D2A6B}" dt="2023-08-19T12:51:35.939" v="22" actId="1076"/>
          <ac:spMkLst>
            <pc:docMk/>
            <pc:sldMk cId="0" sldId="257"/>
            <ac:spMk id="2" creationId="{8B3C8C9A-1EE7-5B87-B6FF-B8EF11DC7A49}"/>
          </ac:spMkLst>
        </pc:spChg>
        <pc:picChg chg="mod">
          <ac:chgData name="tuyết nguyễn thị ánh" userId="a6fbc05945fbe6a6" providerId="LiveId" clId="{C1DA5D0A-2706-47D6-AF52-E376980D2A6B}" dt="2023-08-19T12:47:56.594" v="2" actId="1076"/>
          <ac:picMkLst>
            <pc:docMk/>
            <pc:sldMk cId="0" sldId="257"/>
            <ac:picMk id="25" creationId="{5C4D3CC2-ECD7-DFB5-C5AE-2F0486BE1B9A}"/>
          </ac:picMkLst>
        </pc:picChg>
        <pc:picChg chg="del">
          <ac:chgData name="tuyết nguyễn thị ánh" userId="a6fbc05945fbe6a6" providerId="LiveId" clId="{C1DA5D0A-2706-47D6-AF52-E376980D2A6B}" dt="2023-08-19T12:50:46.571" v="8" actId="478"/>
          <ac:picMkLst>
            <pc:docMk/>
            <pc:sldMk cId="0" sldId="257"/>
            <ac:picMk id="29" creationId="{EAECB0CE-BADD-3004-288B-75ADF264FFB3}"/>
          </ac:picMkLst>
        </pc:picChg>
      </pc:sldChg>
      <pc:sldChg chg="modSp mod modAnim">
        <pc:chgData name="tuyết nguyễn thị ánh" userId="a6fbc05945fbe6a6" providerId="LiveId" clId="{C1DA5D0A-2706-47D6-AF52-E376980D2A6B}" dt="2023-08-19T12:55:12.736" v="350" actId="14100"/>
        <pc:sldMkLst>
          <pc:docMk/>
          <pc:sldMk cId="0" sldId="258"/>
        </pc:sldMkLst>
        <pc:spChg chg="mod">
          <ac:chgData name="tuyết nguyễn thị ánh" userId="a6fbc05945fbe6a6" providerId="LiveId" clId="{C1DA5D0A-2706-47D6-AF52-E376980D2A6B}" dt="2023-08-19T12:55:09.596" v="349" actId="14100"/>
          <ac:spMkLst>
            <pc:docMk/>
            <pc:sldMk cId="0" sldId="258"/>
            <ac:spMk id="34" creationId="{854EE7D1-600D-478F-BAFD-6494DA9FD158}"/>
          </ac:spMkLst>
        </pc:spChg>
        <pc:spChg chg="mod">
          <ac:chgData name="tuyết nguyễn thị ánh" userId="a6fbc05945fbe6a6" providerId="LiveId" clId="{C1DA5D0A-2706-47D6-AF52-E376980D2A6B}" dt="2023-08-19T12:55:12.736" v="350" actId="14100"/>
          <ac:spMkLst>
            <pc:docMk/>
            <pc:sldMk cId="0" sldId="258"/>
            <ac:spMk id="35" creationId="{D995F22E-77F5-C1E7-3BA0-818676221A7F}"/>
          </ac:spMkLst>
        </pc:spChg>
        <pc:spChg chg="mod">
          <ac:chgData name="tuyết nguyễn thị ánh" userId="a6fbc05945fbe6a6" providerId="LiveId" clId="{C1DA5D0A-2706-47D6-AF52-E376980D2A6B}" dt="2023-08-19T12:54:36.279" v="267" actId="20577"/>
          <ac:spMkLst>
            <pc:docMk/>
            <pc:sldMk cId="0" sldId="258"/>
            <ac:spMk id="36" creationId="{57ADADBB-ECAB-0B01-38D0-B785AA27F88C}"/>
          </ac:spMkLst>
        </pc:spChg>
        <pc:spChg chg="mod">
          <ac:chgData name="tuyết nguyễn thị ánh" userId="a6fbc05945fbe6a6" providerId="LiveId" clId="{C1DA5D0A-2706-47D6-AF52-E376980D2A6B}" dt="2023-08-19T12:54:51.103" v="337" actId="20577"/>
          <ac:spMkLst>
            <pc:docMk/>
            <pc:sldMk cId="0" sldId="258"/>
            <ac:spMk id="37" creationId="{4E7736A9-2472-B9BD-ABCA-5FE27EBC1807}"/>
          </ac:spMkLst>
        </pc:spChg>
        <pc:spChg chg="mod">
          <ac:chgData name="tuyết nguyễn thị ánh" userId="a6fbc05945fbe6a6" providerId="LiveId" clId="{C1DA5D0A-2706-47D6-AF52-E376980D2A6B}" dt="2023-08-19T12:55:04.746" v="348" actId="1037"/>
          <ac:spMkLst>
            <pc:docMk/>
            <pc:sldMk cId="0" sldId="258"/>
            <ac:spMk id="44" creationId="{832F7145-DC22-0D82-8888-32A608ABFF33}"/>
          </ac:spMkLst>
        </pc:spChg>
        <pc:spChg chg="mod">
          <ac:chgData name="tuyết nguyễn thị ánh" userId="a6fbc05945fbe6a6" providerId="LiveId" clId="{C1DA5D0A-2706-47D6-AF52-E376980D2A6B}" dt="2023-08-19T12:55:04.746" v="348" actId="1037"/>
          <ac:spMkLst>
            <pc:docMk/>
            <pc:sldMk cId="0" sldId="258"/>
            <ac:spMk id="827" creationId="{00000000-0000-0000-0000-000000000000}"/>
          </ac:spMkLst>
        </pc:spChg>
        <pc:grpChg chg="mod">
          <ac:chgData name="tuyết nguyễn thị ánh" userId="a6fbc05945fbe6a6" providerId="LiveId" clId="{C1DA5D0A-2706-47D6-AF52-E376980D2A6B}" dt="2023-08-19T12:55:04.746" v="348" actId="1037"/>
          <ac:grpSpMkLst>
            <pc:docMk/>
            <pc:sldMk cId="0" sldId="258"/>
            <ac:grpSpMk id="38" creationId="{983DC4DA-0A5C-283A-72BE-B2F700C0683D}"/>
          </ac:grpSpMkLst>
        </pc:grpChg>
        <pc:grpChg chg="mod">
          <ac:chgData name="tuyết nguyễn thị ánh" userId="a6fbc05945fbe6a6" providerId="LiveId" clId="{C1DA5D0A-2706-47D6-AF52-E376980D2A6B}" dt="2023-08-19T12:55:04.746" v="348" actId="1037"/>
          <ac:grpSpMkLst>
            <pc:docMk/>
            <pc:sldMk cId="0" sldId="258"/>
            <ac:grpSpMk id="39" creationId="{1E9E8362-14EB-3A87-0D9A-03C828A8810E}"/>
          </ac:grpSpMkLst>
        </pc:grpChg>
      </pc:sldChg>
      <pc:sldChg chg="modSp mod">
        <pc:chgData name="tuyết nguyễn thị ánh" userId="a6fbc05945fbe6a6" providerId="LiveId" clId="{C1DA5D0A-2706-47D6-AF52-E376980D2A6B}" dt="2023-08-19T12:53:35.834" v="107" actId="1076"/>
        <pc:sldMkLst>
          <pc:docMk/>
          <pc:sldMk cId="0" sldId="259"/>
        </pc:sldMkLst>
        <pc:spChg chg="mod">
          <ac:chgData name="tuyết nguyễn thị ánh" userId="a6fbc05945fbe6a6" providerId="LiveId" clId="{C1DA5D0A-2706-47D6-AF52-E376980D2A6B}" dt="2023-08-19T12:53:35.834" v="107" actId="1076"/>
          <ac:spMkLst>
            <pc:docMk/>
            <pc:sldMk cId="0" sldId="259"/>
            <ac:spMk id="845" creationId="{00000000-0000-0000-0000-000000000000}"/>
          </ac:spMkLst>
        </pc:spChg>
      </pc:sldChg>
      <pc:sldChg chg="delSp modSp mod">
        <pc:chgData name="tuyết nguyễn thị ánh" userId="a6fbc05945fbe6a6" providerId="LiveId" clId="{C1DA5D0A-2706-47D6-AF52-E376980D2A6B}" dt="2023-08-19T12:56:13.260" v="397" actId="1076"/>
        <pc:sldMkLst>
          <pc:docMk/>
          <pc:sldMk cId="0" sldId="260"/>
        </pc:sldMkLst>
        <pc:spChg chg="mod">
          <ac:chgData name="tuyết nguyễn thị ánh" userId="a6fbc05945fbe6a6" providerId="LiveId" clId="{C1DA5D0A-2706-47D6-AF52-E376980D2A6B}" dt="2023-08-19T12:55:50.772" v="391" actId="1076"/>
          <ac:spMkLst>
            <pc:docMk/>
            <pc:sldMk cId="0" sldId="260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2:55:57.730" v="392" actId="478"/>
          <ac:grpSpMkLst>
            <pc:docMk/>
            <pc:sldMk cId="0" sldId="260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02.987" v="394" actId="1076"/>
          <ac:grpSpMkLst>
            <pc:docMk/>
            <pc:sldMk cId="0" sldId="260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09.730" v="396" actId="1076"/>
          <ac:grpSpMkLst>
            <pc:docMk/>
            <pc:sldMk cId="0" sldId="260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2:56:13.260" v="397" actId="1076"/>
          <ac:grpSpMkLst>
            <pc:docMk/>
            <pc:sldMk cId="0" sldId="260"/>
            <ac:grpSpMk id="918" creationId="{00000000-0000-0000-0000-000000000000}"/>
          </ac:grpSpMkLst>
        </pc:grpChg>
      </pc:sldChg>
      <pc:sldChg chg="addSp delSp modSp mod delAnim modAnim">
        <pc:chgData name="tuyết nguyễn thị ánh" userId="a6fbc05945fbe6a6" providerId="LiveId" clId="{C1DA5D0A-2706-47D6-AF52-E376980D2A6B}" dt="2023-08-19T13:03:22.111" v="639" actId="1076"/>
        <pc:sldMkLst>
          <pc:docMk/>
          <pc:sldMk cId="0" sldId="261"/>
        </pc:sldMkLst>
        <pc:spChg chg="mod">
          <ac:chgData name="tuyết nguyễn thị ánh" userId="a6fbc05945fbe6a6" providerId="LiveId" clId="{C1DA5D0A-2706-47D6-AF52-E376980D2A6B}" dt="2023-08-19T12:58:18.379" v="411" actId="255"/>
          <ac:spMkLst>
            <pc:docMk/>
            <pc:sldMk cId="0" sldId="261"/>
            <ac:spMk id="3" creationId="{E7F5C7C8-B77F-1CF2-5356-714F84D3D264}"/>
          </ac:spMkLst>
        </pc:spChg>
        <pc:spChg chg="add mod">
          <ac:chgData name="tuyết nguyễn thị ánh" userId="a6fbc05945fbe6a6" providerId="LiveId" clId="{C1DA5D0A-2706-47D6-AF52-E376980D2A6B}" dt="2023-08-19T13:03:01.988" v="633" actId="20577"/>
          <ac:spMkLst>
            <pc:docMk/>
            <pc:sldMk cId="0" sldId="261"/>
            <ac:spMk id="6" creationId="{469CAF18-FC8C-C80F-646F-724BF5FFD308}"/>
          </ac:spMkLst>
        </pc:spChg>
        <pc:spChg chg="mod">
          <ac:chgData name="tuyết nguyễn thị ánh" userId="a6fbc05945fbe6a6" providerId="LiveId" clId="{C1DA5D0A-2706-47D6-AF52-E376980D2A6B}" dt="2023-08-19T12:59:38.859" v="426" actId="1035"/>
          <ac:spMkLst>
            <pc:docMk/>
            <pc:sldMk cId="0" sldId="261"/>
            <ac:spMk id="32" creationId="{7E4CF280-CDC2-DB51-B8AE-C7E88022B9C8}"/>
          </ac:spMkLst>
        </pc:spChg>
        <pc:grpChg chg="add mod">
          <ac:chgData name="tuyết nguyễn thị ánh" userId="a6fbc05945fbe6a6" providerId="LiveId" clId="{C1DA5D0A-2706-47D6-AF52-E376980D2A6B}" dt="2023-08-19T12:58:30.618" v="414" actId="1076"/>
          <ac:grpSpMkLst>
            <pc:docMk/>
            <pc:sldMk cId="0" sldId="261"/>
            <ac:grpSpMk id="2" creationId="{1737CEB7-17D1-B03E-7F75-190EE21E430A}"/>
          </ac:grpSpMkLst>
        </pc:grpChg>
        <pc:grpChg chg="del">
          <ac:chgData name="tuyết nguyễn thị ánh" userId="a6fbc05945fbe6a6" providerId="LiveId" clId="{C1DA5D0A-2706-47D6-AF52-E376980D2A6B}" dt="2023-08-19T12:57:10.063" v="403" actId="478"/>
          <ac:grpSpMkLst>
            <pc:docMk/>
            <pc:sldMk cId="0" sldId="261"/>
            <ac:grpSpMk id="8" creationId="{DC0A9A09-B64A-AD91-407A-ECC2BBCED3A9}"/>
          </ac:grpSpMkLst>
        </pc:grpChg>
        <pc:picChg chg="mod">
          <ac:chgData name="tuyết nguyễn thị ánh" userId="a6fbc05945fbe6a6" providerId="LiveId" clId="{C1DA5D0A-2706-47D6-AF52-E376980D2A6B}" dt="2023-08-19T12:58:25.784" v="413" actId="14100"/>
          <ac:picMkLst>
            <pc:docMk/>
            <pc:sldMk cId="0" sldId="261"/>
            <ac:picMk id="4" creationId="{DB333DEC-5678-18A3-13F0-32039CA87076}"/>
          </ac:picMkLst>
        </pc:picChg>
        <pc:picChg chg="add mod">
          <ac:chgData name="tuyết nguyễn thị ánh" userId="a6fbc05945fbe6a6" providerId="LiveId" clId="{C1DA5D0A-2706-47D6-AF52-E376980D2A6B}" dt="2023-08-19T13:03:22.111" v="639" actId="1076"/>
          <ac:picMkLst>
            <pc:docMk/>
            <pc:sldMk cId="0" sldId="261"/>
            <ac:picMk id="33" creationId="{7933A329-7313-1942-E850-C113DF92A1D2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4:05:34.708" v="2131" actId="1076"/>
        <pc:sldMkLst>
          <pc:docMk/>
          <pc:sldMk cId="0" sldId="262"/>
        </pc:sldMkLst>
        <pc:spChg chg="add mod">
          <ac:chgData name="tuyết nguyễn thị ánh" userId="a6fbc05945fbe6a6" providerId="LiveId" clId="{C1DA5D0A-2706-47D6-AF52-E376980D2A6B}" dt="2023-08-19T14:05:34.708" v="2131" actId="1076"/>
          <ac:spMkLst>
            <pc:docMk/>
            <pc:sldMk cId="0" sldId="262"/>
            <ac:spMk id="2" creationId="{D79DC3F8-460D-2911-1DF2-3201DB6BE856}"/>
          </ac:spMkLst>
        </pc:spChg>
        <pc:spChg chg="add mod">
          <ac:chgData name="tuyết nguyễn thị ánh" userId="a6fbc05945fbe6a6" providerId="LiveId" clId="{C1DA5D0A-2706-47D6-AF52-E376980D2A6B}" dt="2023-08-19T14:05:32.760" v="2130" actId="1076"/>
          <ac:spMkLst>
            <pc:docMk/>
            <pc:sldMk cId="0" sldId="262"/>
            <ac:spMk id="3" creationId="{A9EA41E2-3BD0-2440-1EE7-18E0A376CB98}"/>
          </ac:spMkLst>
        </pc:spChg>
        <pc:spChg chg="mod">
          <ac:chgData name="tuyết nguyễn thị ánh" userId="a6fbc05945fbe6a6" providerId="LiveId" clId="{C1DA5D0A-2706-47D6-AF52-E376980D2A6B}" dt="2023-08-19T13:59:28.818" v="1500" actId="1038"/>
          <ac:spMkLst>
            <pc:docMk/>
            <pc:sldMk cId="0" sldId="262"/>
            <ac:spMk id="6" creationId="{7FE22A66-D96A-24A4-A6B4-246625C3A63C}"/>
          </ac:spMkLst>
        </pc:spChg>
        <pc:spChg chg="mod">
          <ac:chgData name="tuyết nguyễn thị ánh" userId="a6fbc05945fbe6a6" providerId="LiveId" clId="{C1DA5D0A-2706-47D6-AF52-E376980D2A6B}" dt="2023-08-19T14:05:27.217" v="2129" actId="255"/>
          <ac:spMkLst>
            <pc:docMk/>
            <pc:sldMk cId="0" sldId="262"/>
            <ac:spMk id="7" creationId="{30A857D6-E1EF-E37B-6C56-2D3D35601416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3" creationId="{3CB4EACD-E577-333D-D1CD-8C82FA676481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4" creationId="{B868F01A-9E5F-975C-0B9D-C280C1748357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5" creationId="{88147EA5-000D-79C5-06A1-D002DE4EEF5E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6" creationId="{25D0CE29-A8FC-B8FF-FCBD-AAD628A7E857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7" creationId="{6C96A4F7-021A-5C9F-B74D-2E2568728574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8" creationId="{A227F2C5-669C-FE60-A833-C02E6460D635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19" creationId="{017A7B42-942C-2D59-BDDA-097553D31F94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20" creationId="{4226A371-CADC-3C91-7E40-30DDC4440581}"/>
          </ac:spMkLst>
        </pc:spChg>
        <pc:spChg chg="del">
          <ac:chgData name="tuyết nguyễn thị ánh" userId="a6fbc05945fbe6a6" providerId="LiveId" clId="{C1DA5D0A-2706-47D6-AF52-E376980D2A6B}" dt="2023-08-19T13:59:08.202" v="1487" actId="478"/>
          <ac:spMkLst>
            <pc:docMk/>
            <pc:sldMk cId="0" sldId="262"/>
            <ac:spMk id="21" creationId="{6048593B-3D42-2BA5-E650-9843B9A4F40A}"/>
          </ac:spMkLst>
        </pc:spChg>
      </pc:sldChg>
      <pc:sldChg chg="addSp delSp modSp mod delAnim">
        <pc:chgData name="tuyết nguyễn thị ánh" userId="a6fbc05945fbe6a6" providerId="LiveId" clId="{C1DA5D0A-2706-47D6-AF52-E376980D2A6B}" dt="2023-08-19T14:09:40.349" v="2427" actId="20577"/>
        <pc:sldMkLst>
          <pc:docMk/>
          <pc:sldMk cId="0" sldId="263"/>
        </pc:sldMkLst>
        <pc:spChg chg="add mod">
          <ac:chgData name="tuyết nguyễn thị ánh" userId="a6fbc05945fbe6a6" providerId="LiveId" clId="{C1DA5D0A-2706-47D6-AF52-E376980D2A6B}" dt="2023-08-19T14:09:40.349" v="2427" actId="20577"/>
          <ac:spMkLst>
            <pc:docMk/>
            <pc:sldMk cId="0" sldId="263"/>
            <ac:spMk id="3" creationId="{68941C77-4D7C-6BFF-BB77-008A30FE8435}"/>
          </ac:spMkLst>
        </pc:spChg>
        <pc:spChg chg="mod">
          <ac:chgData name="tuyết nguyễn thị ánh" userId="a6fbc05945fbe6a6" providerId="LiveId" clId="{C1DA5D0A-2706-47D6-AF52-E376980D2A6B}" dt="2023-08-19T14:08:56.437" v="2413" actId="1076"/>
          <ac:spMkLst>
            <pc:docMk/>
            <pc:sldMk cId="0" sldId="263"/>
            <ac:spMk id="15" creationId="{5B5AB47C-06DF-E71E-9B48-124D329D9EFB}"/>
          </ac:spMkLst>
        </pc:spChg>
        <pc:spChg chg="del">
          <ac:chgData name="tuyết nguyễn thị ánh" userId="a6fbc05945fbe6a6" providerId="LiveId" clId="{C1DA5D0A-2706-47D6-AF52-E376980D2A6B}" dt="2023-08-19T14:08:30.459" v="2399" actId="478"/>
          <ac:spMkLst>
            <pc:docMk/>
            <pc:sldMk cId="0" sldId="263"/>
            <ac:spMk id="16" creationId="{B9690294-7B1D-F471-0087-F6BF291922D7}"/>
          </ac:spMkLst>
        </pc:spChg>
        <pc:spChg chg="mod">
          <ac:chgData name="tuyết nguyễn thị ánh" userId="a6fbc05945fbe6a6" providerId="LiveId" clId="{C1DA5D0A-2706-47D6-AF52-E376980D2A6B}" dt="2023-08-19T14:09:04.201" v="2416" actId="1076"/>
          <ac:spMkLst>
            <pc:docMk/>
            <pc:sldMk cId="0" sldId="263"/>
            <ac:spMk id="17" creationId="{922DA11C-4FAE-D7C0-243A-9BC4F5E57577}"/>
          </ac:spMkLst>
        </pc:spChg>
        <pc:spChg chg="del">
          <ac:chgData name="tuyết nguyễn thị ánh" userId="a6fbc05945fbe6a6" providerId="LiveId" clId="{C1DA5D0A-2706-47D6-AF52-E376980D2A6B}" dt="2023-08-19T14:08:59.528" v="2414" actId="478"/>
          <ac:spMkLst>
            <pc:docMk/>
            <pc:sldMk cId="0" sldId="263"/>
            <ac:spMk id="19" creationId="{A5B946B8-1C86-F695-337F-51699D03DACA}"/>
          </ac:spMkLst>
        </pc:spChg>
        <pc:spChg chg="del">
          <ac:chgData name="tuyết nguyễn thị ánh" userId="a6fbc05945fbe6a6" providerId="LiveId" clId="{C1DA5D0A-2706-47D6-AF52-E376980D2A6B}" dt="2023-08-19T14:09:00.958" v="2415" actId="478"/>
          <ac:spMkLst>
            <pc:docMk/>
            <pc:sldMk cId="0" sldId="263"/>
            <ac:spMk id="21" creationId="{4DD1EF77-ED99-CBD2-15F6-437CBBC8A145}"/>
          </ac:spMkLst>
        </pc:spChg>
        <pc:grpChg chg="mod">
          <ac:chgData name="tuyết nguyễn thị ánh" userId="a6fbc05945fbe6a6" providerId="LiveId" clId="{C1DA5D0A-2706-47D6-AF52-E376980D2A6B}" dt="2023-08-19T14:08:31.973" v="2400" actId="1076"/>
          <ac:grpSpMkLst>
            <pc:docMk/>
            <pc:sldMk cId="0" sldId="263"/>
            <ac:grpSpMk id="12" creationId="{A884B739-F22D-2F8C-2E4A-715838B1E155}"/>
          </ac:grpSpMkLst>
        </pc:grpChg>
      </pc:sldChg>
      <pc:sldChg chg="addSp delSp modSp mod ord delAnim modAnim">
        <pc:chgData name="tuyết nguyễn thị ánh" userId="a6fbc05945fbe6a6" providerId="LiveId" clId="{C1DA5D0A-2706-47D6-AF52-E376980D2A6B}" dt="2023-08-19T13:44:47.122" v="1163" actId="1038"/>
        <pc:sldMkLst>
          <pc:docMk/>
          <pc:sldMk cId="0" sldId="264"/>
        </pc:sldMkLst>
        <pc:spChg chg="mod">
          <ac:chgData name="tuyết nguyễn thị ánh" userId="a6fbc05945fbe6a6" providerId="LiveId" clId="{C1DA5D0A-2706-47D6-AF52-E376980D2A6B}" dt="2023-08-19T13:41:43.167" v="1071" actId="207"/>
          <ac:spMkLst>
            <pc:docMk/>
            <pc:sldMk cId="0" sldId="264"/>
            <ac:spMk id="4" creationId="{954FEEAF-BD41-C23D-048B-CAA4006AB777}"/>
          </ac:spMkLst>
        </pc:spChg>
        <pc:spChg chg="mod">
          <ac:chgData name="tuyết nguyễn thị ánh" userId="a6fbc05945fbe6a6" providerId="LiveId" clId="{C1DA5D0A-2706-47D6-AF52-E376980D2A6B}" dt="2023-08-19T13:40:50.613" v="975" actId="255"/>
          <ac:spMkLst>
            <pc:docMk/>
            <pc:sldMk cId="0" sldId="264"/>
            <ac:spMk id="5" creationId="{DD1F0F49-235B-CBCD-A89F-F7FCFA1DAF2F}"/>
          </ac:spMkLst>
        </pc:spChg>
        <pc:spChg chg="mod">
          <ac:chgData name="tuyết nguyễn thị ánh" userId="a6fbc05945fbe6a6" providerId="LiveId" clId="{C1DA5D0A-2706-47D6-AF52-E376980D2A6B}" dt="2023-08-19T13:40:50.613" v="975" actId="255"/>
          <ac:spMkLst>
            <pc:docMk/>
            <pc:sldMk cId="0" sldId="264"/>
            <ac:spMk id="6" creationId="{847FAF54-F3E6-2C33-CABF-E2EBE5A4436D}"/>
          </ac:spMkLst>
        </pc:spChg>
        <pc:spChg chg="add mod">
          <ac:chgData name="tuyết nguyễn thị ánh" userId="a6fbc05945fbe6a6" providerId="LiveId" clId="{C1DA5D0A-2706-47D6-AF52-E376980D2A6B}" dt="2023-08-19T13:44:47.122" v="1163" actId="1038"/>
          <ac:spMkLst>
            <pc:docMk/>
            <pc:sldMk cId="0" sldId="264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3:44:24.940" v="1149" actId="1076"/>
          <ac:spMkLst>
            <pc:docMk/>
            <pc:sldMk cId="0" sldId="264"/>
            <ac:spMk id="12" creationId="{4AEB606C-931B-A277-AA68-F7887FB6DC56}"/>
          </ac:spMkLst>
        </pc:spChg>
        <pc:spChg chg="mod">
          <ac:chgData name="tuyết nguyễn thị ánh" userId="a6fbc05945fbe6a6" providerId="LiveId" clId="{C1DA5D0A-2706-47D6-AF52-E376980D2A6B}" dt="2023-08-19T13:41:58.035" v="1075" actId="255"/>
          <ac:spMkLst>
            <pc:docMk/>
            <pc:sldMk cId="0" sldId="264"/>
            <ac:spMk id="18" creationId="{2A8E4122-262C-A2A6-CE3C-980679776A29}"/>
          </ac:spMkLst>
        </pc:spChg>
        <pc:spChg chg="del topLvl">
          <ac:chgData name="tuyết nguyễn thị ánh" userId="a6fbc05945fbe6a6" providerId="LiveId" clId="{C1DA5D0A-2706-47D6-AF52-E376980D2A6B}" dt="2023-08-19T13:40:09.090" v="970" actId="478"/>
          <ac:spMkLst>
            <pc:docMk/>
            <pc:sldMk cId="0" sldId="264"/>
            <ac:spMk id="19" creationId="{5F198A71-D53B-A6EA-344B-6147B793F382}"/>
          </ac:spMkLst>
        </pc:spChg>
        <pc:spChg chg="del topLv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0" creationId="{0E020F98-3B94-EBC1-B96A-451AA4ECF603}"/>
          </ac:spMkLst>
        </pc:spChg>
        <pc:spChg chg="del">
          <ac:chgData name="tuyết nguyễn thị ánh" userId="a6fbc05945fbe6a6" providerId="LiveId" clId="{C1DA5D0A-2706-47D6-AF52-E376980D2A6B}" dt="2023-08-19T13:40:14.158" v="972" actId="478"/>
          <ac:spMkLst>
            <pc:docMk/>
            <pc:sldMk cId="0" sldId="264"/>
            <ac:spMk id="22" creationId="{D673EAB5-13B2-7A07-5C73-69B2FDEB34E7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4" creationId="{D15FAA39-AA65-297A-9715-E294AFF6BC51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5" creationId="{E5F74DB9-628E-B53A-E0B4-AAAE1DFBFC09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28" creationId="{6A6372D6-B53F-7DF2-570F-28D4D11603EC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2" creationId="{71C2252A-8366-9302-B3E7-54308B85FC4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3" creationId="{F869D5AA-8A0D-27CD-7374-5EEB8A5582DA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4" creationId="{C7B0AEF7-7ACA-A763-E4D8-ADF5E9F8179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5" creationId="{CDF1B8EA-FFE6-5DCC-B6C4-455BB421941F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6" creationId="{C855F499-CBF8-C4CD-5074-8C14E34788E3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7" creationId="{F31125A5-6C5E-323A-90E1-5CF29DF18A18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8" creationId="{36F278D6-02D3-8A8B-2C8C-8954A7C1FAE3}"/>
          </ac:spMkLst>
        </pc:spChg>
        <pc:spChg chg="del">
          <ac:chgData name="tuyết nguyễn thị ánh" userId="a6fbc05945fbe6a6" providerId="LiveId" clId="{C1DA5D0A-2706-47D6-AF52-E376980D2A6B}" dt="2023-08-19T13:40:11.846" v="971" actId="478"/>
          <ac:spMkLst>
            <pc:docMk/>
            <pc:sldMk cId="0" sldId="264"/>
            <ac:spMk id="39" creationId="{7F670C06-7248-071F-8150-61268438BE5E}"/>
          </ac:spMkLst>
        </pc:spChg>
        <pc:grpChg chg="add mod">
          <ac:chgData name="tuyết nguyễn thị ánh" userId="a6fbc05945fbe6a6" providerId="LiveId" clId="{C1DA5D0A-2706-47D6-AF52-E376980D2A6B}" dt="2023-08-19T13:41:49.713" v="1073" actId="1076"/>
          <ac:grpSpMkLst>
            <pc:docMk/>
            <pc:sldMk cId="0" sldId="264"/>
            <ac:grpSpMk id="2" creationId="{790D3AD9-6BE9-A073-CF80-DB464A8AA086}"/>
          </ac:grpSpMkLst>
        </pc:grpChg>
        <pc:grpChg chg="mod">
          <ac:chgData name="tuyết nguyễn thị ánh" userId="a6fbc05945fbe6a6" providerId="LiveId" clId="{C1DA5D0A-2706-47D6-AF52-E376980D2A6B}" dt="2023-08-19T13:40:46.294" v="974"/>
          <ac:grpSpMkLst>
            <pc:docMk/>
            <pc:sldMk cId="0" sldId="264"/>
            <ac:grpSpMk id="3" creationId="{E1B05462-8BAF-AA4F-4945-B799E543D6D7}"/>
          </ac:grpSpMkLst>
        </pc:grpChg>
        <pc:grpChg chg="mod">
          <ac:chgData name="tuyết nguyễn thị ánh" userId="a6fbc05945fbe6a6" providerId="LiveId" clId="{C1DA5D0A-2706-47D6-AF52-E376980D2A6B}" dt="2023-08-19T13:44:47.122" v="1163" actId="1038"/>
          <ac:grpSpMkLst>
            <pc:docMk/>
            <pc:sldMk cId="0" sldId="264"/>
            <ac:grpSpMk id="16" creationId="{74CBD54B-FE65-010D-0882-28BFCF86C9E5}"/>
          </ac:grpSpMkLst>
        </pc:grpChg>
        <pc:grpChg chg="del">
          <ac:chgData name="tuyết nguyễn thị ánh" userId="a6fbc05945fbe6a6" providerId="LiveId" clId="{C1DA5D0A-2706-47D6-AF52-E376980D2A6B}" dt="2023-08-19T13:40:09.090" v="970" actId="478"/>
          <ac:grpSpMkLst>
            <pc:docMk/>
            <pc:sldMk cId="0" sldId="264"/>
            <ac:grpSpMk id="21" creationId="{9623B0C6-71BC-33AC-9AE6-46163CC451BB}"/>
          </ac:grpSpMkLst>
        </pc:grpChg>
        <pc:picChg chg="add mod">
          <ac:chgData name="tuyết nguyễn thị ánh" userId="a6fbc05945fbe6a6" providerId="LiveId" clId="{C1DA5D0A-2706-47D6-AF52-E376980D2A6B}" dt="2023-08-19T13:44:42.130" v="1155" actId="1076"/>
          <ac:picMkLst>
            <pc:docMk/>
            <pc:sldMk cId="0" sldId="264"/>
            <ac:picMk id="10" creationId="{1E4DFE56-C523-699B-D8E6-848FB0FDBEFD}"/>
          </ac:picMkLst>
        </pc:picChg>
      </pc:sldChg>
      <pc:sldChg chg="del">
        <pc:chgData name="tuyết nguyễn thị ánh" userId="a6fbc05945fbe6a6" providerId="LiveId" clId="{C1DA5D0A-2706-47D6-AF52-E376980D2A6B}" dt="2023-08-19T14:17:52.270" v="2649" actId="47"/>
        <pc:sldMkLst>
          <pc:docMk/>
          <pc:sldMk cId="0" sldId="265"/>
        </pc:sldMkLst>
      </pc:sldChg>
      <pc:sldChg chg="addSp delSp modSp mod addAnim delAnim modAnim">
        <pc:chgData name="tuyết nguyễn thị ánh" userId="a6fbc05945fbe6a6" providerId="LiveId" clId="{C1DA5D0A-2706-47D6-AF52-E376980D2A6B}" dt="2023-08-19T14:22:19.321" v="3093" actId="1076"/>
        <pc:sldMkLst>
          <pc:docMk/>
          <pc:sldMk cId="0" sldId="266"/>
        </pc:sldMkLst>
        <pc:spChg chg="mod">
          <ac:chgData name="tuyết nguyễn thị ánh" userId="a6fbc05945fbe6a6" providerId="LiveId" clId="{C1DA5D0A-2706-47D6-AF52-E376980D2A6B}" dt="2023-08-19T14:19:03.612" v="2775" actId="1076"/>
          <ac:spMkLst>
            <pc:docMk/>
            <pc:sldMk cId="0" sldId="266"/>
            <ac:spMk id="28" creationId="{B4850C57-DCE6-830C-E545-C5818B283214}"/>
          </ac:spMkLst>
        </pc:spChg>
        <pc:spChg chg="mod">
          <ac:chgData name="tuyết nguyễn thị ánh" userId="a6fbc05945fbe6a6" providerId="LiveId" clId="{C1DA5D0A-2706-47D6-AF52-E376980D2A6B}" dt="2023-08-19T14:19:21.078" v="2781" actId="1076"/>
          <ac:spMkLst>
            <pc:docMk/>
            <pc:sldMk cId="0" sldId="266"/>
            <ac:spMk id="29" creationId="{3AC18EC4-1758-3EB6-7379-876F9C61BBB7}"/>
          </ac:spMkLst>
        </pc:spChg>
        <pc:spChg chg="del">
          <ac:chgData name="tuyết nguyễn thị ánh" userId="a6fbc05945fbe6a6" providerId="LiveId" clId="{C1DA5D0A-2706-47D6-AF52-E376980D2A6B}" dt="2023-08-19T14:18:49.184" v="2762" actId="478"/>
          <ac:spMkLst>
            <pc:docMk/>
            <pc:sldMk cId="0" sldId="266"/>
            <ac:spMk id="30" creationId="{ADFA4E6C-1567-F925-9758-67839C6438C8}"/>
          </ac:spMkLst>
        </pc:spChg>
        <pc:spChg chg="mod">
          <ac:chgData name="tuyết nguyễn thị ánh" userId="a6fbc05945fbe6a6" providerId="LiveId" clId="{C1DA5D0A-2706-47D6-AF52-E376980D2A6B}" dt="2023-08-19T14:19:36.376" v="2791" actId="14100"/>
          <ac:spMkLst>
            <pc:docMk/>
            <pc:sldMk cId="0" sldId="266"/>
            <ac:spMk id="31" creationId="{9F3477FB-DEFD-61AA-DA90-5606AF40B09F}"/>
          </ac:spMkLst>
        </pc:spChg>
        <pc:spChg chg="add del mod">
          <ac:chgData name="tuyết nguyễn thị ánh" userId="a6fbc05945fbe6a6" providerId="LiveId" clId="{C1DA5D0A-2706-47D6-AF52-E376980D2A6B}" dt="2023-08-19T14:22:19.321" v="3093" actId="1076"/>
          <ac:spMkLst>
            <pc:docMk/>
            <pc:sldMk cId="0" sldId="266"/>
            <ac:spMk id="32" creationId="{3B8F20D9-6665-7B60-165C-8867FABC04B5}"/>
          </ac:spMkLst>
        </pc:spChg>
      </pc:sldChg>
      <pc:sldChg chg="addSp delSp modSp mod delAnim modAnim">
        <pc:chgData name="tuyết nguyễn thị ánh" userId="a6fbc05945fbe6a6" providerId="LiveId" clId="{C1DA5D0A-2706-47D6-AF52-E376980D2A6B}" dt="2023-08-19T14:28:46.674" v="3273" actId="1076"/>
        <pc:sldMkLst>
          <pc:docMk/>
          <pc:sldMk cId="0" sldId="267"/>
        </pc:sldMkLst>
        <pc:spChg chg="add mod">
          <ac:chgData name="tuyết nguyễn thị ánh" userId="a6fbc05945fbe6a6" providerId="LiveId" clId="{C1DA5D0A-2706-47D6-AF52-E376980D2A6B}" dt="2023-08-19T14:28:37.892" v="3270" actId="14100"/>
          <ac:spMkLst>
            <pc:docMk/>
            <pc:sldMk cId="0" sldId="267"/>
            <ac:spMk id="3" creationId="{F01A412E-C4BF-4E71-D711-C58C0F85F3FC}"/>
          </ac:spMkLst>
        </pc:spChg>
        <pc:spChg chg="mod">
          <ac:chgData name="tuyết nguyễn thị ánh" userId="a6fbc05945fbe6a6" providerId="LiveId" clId="{C1DA5D0A-2706-47D6-AF52-E376980D2A6B}" dt="2023-08-19T14:28:42.963" v="3272" actId="1076"/>
          <ac:spMkLst>
            <pc:docMk/>
            <pc:sldMk cId="0" sldId="267"/>
            <ac:spMk id="13" creationId="{375C2009-A15A-9B74-414E-77DE2B249697}"/>
          </ac:spMkLst>
        </pc:spChg>
        <pc:spChg chg="del">
          <ac:chgData name="tuyết nguyễn thị ánh" userId="a6fbc05945fbe6a6" providerId="LiveId" clId="{C1DA5D0A-2706-47D6-AF52-E376980D2A6B}" dt="2023-08-19T14:22:42.392" v="3097" actId="478"/>
          <ac:spMkLst>
            <pc:docMk/>
            <pc:sldMk cId="0" sldId="267"/>
            <ac:spMk id="14" creationId="{99462D94-84A4-DA1B-9EC8-89903D31F2D0}"/>
          </ac:spMkLst>
        </pc:spChg>
        <pc:spChg chg="mod">
          <ac:chgData name="tuyết nguyễn thị ánh" userId="a6fbc05945fbe6a6" providerId="LiveId" clId="{C1DA5D0A-2706-47D6-AF52-E376980D2A6B}" dt="2023-08-19T14:28:46.674" v="3273" actId="1076"/>
          <ac:spMkLst>
            <pc:docMk/>
            <pc:sldMk cId="0" sldId="267"/>
            <ac:spMk id="15" creationId="{46225485-B17F-7432-5A4F-6C6F51BAEB34}"/>
          </ac:spMkLst>
        </pc:spChg>
        <pc:spChg chg="del">
          <ac:chgData name="tuyết nguyễn thị ánh" userId="a6fbc05945fbe6a6" providerId="LiveId" clId="{C1DA5D0A-2706-47D6-AF52-E376980D2A6B}" dt="2023-08-19T14:22:38.906" v="3095" actId="478"/>
          <ac:spMkLst>
            <pc:docMk/>
            <pc:sldMk cId="0" sldId="267"/>
            <ac:spMk id="17" creationId="{CC303F44-77DD-8F9D-8972-FBA430F998A6}"/>
          </ac:spMkLst>
        </pc:spChg>
        <pc:grpChg chg="mod">
          <ac:chgData name="tuyết nguyễn thị ánh" userId="a6fbc05945fbe6a6" providerId="LiveId" clId="{C1DA5D0A-2706-47D6-AF52-E376980D2A6B}" dt="2023-08-19T14:28:40.877" v="3271" actId="1076"/>
          <ac:grpSpMkLst>
            <pc:docMk/>
            <pc:sldMk cId="0" sldId="267"/>
            <ac:grpSpMk id="10" creationId="{43709362-D946-5ED3-30E0-BD8F8C426029}"/>
          </ac:grpSpMkLst>
        </pc:grpChg>
        <pc:grpChg chg="mod">
          <ac:chgData name="tuyết nguyễn thị ánh" userId="a6fbc05945fbe6a6" providerId="LiveId" clId="{C1DA5D0A-2706-47D6-AF52-E376980D2A6B}" dt="2023-08-19T14:27:35.234" v="3220" actId="14100"/>
          <ac:grpSpMkLst>
            <pc:docMk/>
            <pc:sldMk cId="0" sldId="267"/>
            <ac:grpSpMk id="1018" creationId="{00000000-0000-0000-0000-000000000000}"/>
          </ac:grpSpMkLst>
        </pc:grpChg>
        <pc:cxnChg chg="del">
          <ac:chgData name="tuyết nguyễn thị ánh" userId="a6fbc05945fbe6a6" providerId="LiveId" clId="{C1DA5D0A-2706-47D6-AF52-E376980D2A6B}" dt="2023-08-19T14:22:36.855" v="3094" actId="478"/>
          <ac:cxnSpMkLst>
            <pc:docMk/>
            <pc:sldMk cId="0" sldId="267"/>
            <ac:cxnSpMk id="19" creationId="{A41D7356-7B27-DFBF-4B5F-5E08A06D74C5}"/>
          </ac:cxnSpMkLst>
        </pc:cxnChg>
      </pc:sldChg>
      <pc:sldChg chg="addSp delSp modSp mod ord delAnim">
        <pc:chgData name="tuyết nguyễn thị ánh" userId="a6fbc05945fbe6a6" providerId="LiveId" clId="{C1DA5D0A-2706-47D6-AF52-E376980D2A6B}" dt="2023-08-19T17:21:05.227" v="6344" actId="1076"/>
        <pc:sldMkLst>
          <pc:docMk/>
          <pc:sldMk cId="0" sldId="268"/>
        </pc:sldMkLst>
        <pc:spChg chg="mod">
          <ac:chgData name="tuyết nguyễn thị ánh" userId="a6fbc05945fbe6a6" providerId="LiveId" clId="{C1DA5D0A-2706-47D6-AF52-E376980D2A6B}" dt="2023-08-19T17:21:05.227" v="6344" actId="1076"/>
          <ac:spMkLst>
            <pc:docMk/>
            <pc:sldMk cId="0" sldId="268"/>
            <ac:spMk id="14" creationId="{544554B0-A207-8E8B-0916-DB562E577169}"/>
          </ac:spMkLst>
        </pc:spChg>
        <pc:spChg chg="del mod">
          <ac:chgData name="tuyết nguyễn thị ánh" userId="a6fbc05945fbe6a6" providerId="LiveId" clId="{C1DA5D0A-2706-47D6-AF52-E376980D2A6B}" dt="2023-08-19T17:20:32.127" v="6333" actId="478"/>
          <ac:spMkLst>
            <pc:docMk/>
            <pc:sldMk cId="0" sldId="268"/>
            <ac:spMk id="17" creationId="{A752FAB8-DD0E-39DD-3262-64FB86B31653}"/>
          </ac:spMkLst>
        </pc:spChg>
        <pc:spChg chg="del">
          <ac:chgData name="tuyết nguyễn thị ánh" userId="a6fbc05945fbe6a6" providerId="LiveId" clId="{C1DA5D0A-2706-47D6-AF52-E376980D2A6B}" dt="2023-08-19T17:19:38.523" v="6301" actId="478"/>
          <ac:spMkLst>
            <pc:docMk/>
            <pc:sldMk cId="0" sldId="268"/>
            <ac:spMk id="19" creationId="{02A52E1A-D5B5-85C2-FF7C-2FBD6A880B47}"/>
          </ac:spMkLst>
        </pc:spChg>
        <pc:spChg chg="del">
          <ac:chgData name="tuyết nguyễn thị ánh" userId="a6fbc05945fbe6a6" providerId="LiveId" clId="{C1DA5D0A-2706-47D6-AF52-E376980D2A6B}" dt="2023-08-19T17:20:46.906" v="6337" actId="478"/>
          <ac:spMkLst>
            <pc:docMk/>
            <pc:sldMk cId="0" sldId="268"/>
            <ac:spMk id="1066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7:19:06.720" v="6296" actId="478"/>
          <ac:grpSpMkLst>
            <pc:docMk/>
            <pc:sldMk cId="0" sldId="268"/>
            <ac:grpSpMk id="1049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7:20:42.098" v="6335" actId="1076"/>
          <ac:grpSpMkLst>
            <pc:docMk/>
            <pc:sldMk cId="0" sldId="268"/>
            <ac:grpSpMk id="1067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19:08.499" v="6297" actId="478"/>
          <ac:grpSpMkLst>
            <pc:docMk/>
            <pc:sldMk cId="0" sldId="268"/>
            <ac:grpSpMk id="1082" creationId="{00000000-0000-0000-0000-000000000000}"/>
          </ac:grpSpMkLst>
        </pc:grpChg>
        <pc:picChg chg="add mod">
          <ac:chgData name="tuyết nguyễn thị ánh" userId="a6fbc05945fbe6a6" providerId="LiveId" clId="{C1DA5D0A-2706-47D6-AF52-E376980D2A6B}" dt="2023-08-19T17:20:58.882" v="6342" actId="1076"/>
          <ac:picMkLst>
            <pc:docMk/>
            <pc:sldMk cId="0" sldId="268"/>
            <ac:picMk id="3" creationId="{B478C023-BEA7-C479-2ACF-A6A587CFFCB7}"/>
          </ac:picMkLst>
        </pc:picChg>
      </pc:sldChg>
      <pc:sldChg chg="addSp delSp modSp mod ord modClrScheme delAnim modAnim chgLayout">
        <pc:chgData name="tuyết nguyễn thị ánh" userId="a6fbc05945fbe6a6" providerId="LiveId" clId="{C1DA5D0A-2706-47D6-AF52-E376980D2A6B}" dt="2023-08-19T18:02:10.754" v="7399" actId="1076"/>
        <pc:sldMkLst>
          <pc:docMk/>
          <pc:sldMk cId="0" sldId="270"/>
        </pc:sldMkLst>
        <pc:spChg chg="add mod">
          <ac:chgData name="tuyết nguyễn thị ánh" userId="a6fbc05945fbe6a6" providerId="LiveId" clId="{C1DA5D0A-2706-47D6-AF52-E376980D2A6B}" dt="2023-08-19T17:55:46.634" v="7038" actId="1076"/>
          <ac:spMkLst>
            <pc:docMk/>
            <pc:sldMk cId="0" sldId="270"/>
            <ac:spMk id="2" creationId="{E86D6CA9-559E-9483-0F98-56526E705A20}"/>
          </ac:spMkLst>
        </pc:spChg>
        <pc:spChg chg="add mod">
          <ac:chgData name="tuyết nguyễn thị ánh" userId="a6fbc05945fbe6a6" providerId="LiveId" clId="{C1DA5D0A-2706-47D6-AF52-E376980D2A6B}" dt="2023-08-19T17:56:21.092" v="7107" actId="1076"/>
          <ac:spMkLst>
            <pc:docMk/>
            <pc:sldMk cId="0" sldId="270"/>
            <ac:spMk id="3" creationId="{7F468F5C-0C07-ACF7-4BB5-2C5DFD2C88AD}"/>
          </ac:spMkLst>
        </pc:spChg>
        <pc:spChg chg="add mod">
          <ac:chgData name="tuyết nguyễn thị ánh" userId="a6fbc05945fbe6a6" providerId="LiveId" clId="{C1DA5D0A-2706-47D6-AF52-E376980D2A6B}" dt="2023-08-19T17:57:03.138" v="7229" actId="20577"/>
          <ac:spMkLst>
            <pc:docMk/>
            <pc:sldMk cId="0" sldId="270"/>
            <ac:spMk id="4" creationId="{8E00F60B-70B2-92FA-0BF0-FF24B994594F}"/>
          </ac:spMkLst>
        </pc:spChg>
        <pc:spChg chg="add mod">
          <ac:chgData name="tuyết nguyễn thị ánh" userId="a6fbc05945fbe6a6" providerId="LiveId" clId="{C1DA5D0A-2706-47D6-AF52-E376980D2A6B}" dt="2023-08-19T18:00:51.439" v="7244" actId="14100"/>
          <ac:spMkLst>
            <pc:docMk/>
            <pc:sldMk cId="0" sldId="270"/>
            <ac:spMk id="5" creationId="{51FCE516-ED27-61C4-60DD-479431302925}"/>
          </ac:spMkLst>
        </pc:spChg>
        <pc:spChg chg="add del mod ord">
          <ac:chgData name="tuyết nguyễn thị ánh" userId="a6fbc05945fbe6a6" providerId="LiveId" clId="{C1DA5D0A-2706-47D6-AF52-E376980D2A6B}" dt="2023-08-19T17:57:30.200" v="7234" actId="700"/>
          <ac:spMkLst>
            <pc:docMk/>
            <pc:sldMk cId="0" sldId="270"/>
            <ac:spMk id="6" creationId="{881620CF-A1A1-F8E9-E581-84D24AA739C8}"/>
          </ac:spMkLst>
        </pc:spChg>
        <pc:spChg chg="add del mod ord">
          <ac:chgData name="tuyết nguyễn thị ánh" userId="a6fbc05945fbe6a6" providerId="LiveId" clId="{C1DA5D0A-2706-47D6-AF52-E376980D2A6B}" dt="2023-08-19T17:57:33.139" v="7235" actId="478"/>
          <ac:spMkLst>
            <pc:docMk/>
            <pc:sldMk cId="0" sldId="270"/>
            <ac:spMk id="7" creationId="{795F34B2-397F-ACBF-8060-76D0320E4500}"/>
          </ac:spMkLst>
        </pc:spChg>
        <pc:spChg chg="del">
          <ac:chgData name="tuyết nguyễn thị ánh" userId="a6fbc05945fbe6a6" providerId="LiveId" clId="{C1DA5D0A-2706-47D6-AF52-E376980D2A6B}" dt="2023-08-19T17:55:16.547" v="7027" actId="478"/>
          <ac:spMkLst>
            <pc:docMk/>
            <pc:sldMk cId="0" sldId="270"/>
            <ac:spMk id="11" creationId="{24187331-C478-9BC7-21D7-FDEF15537C33}"/>
          </ac:spMkLst>
        </pc:spChg>
        <pc:spChg chg="add mod">
          <ac:chgData name="tuyết nguyễn thị ánh" userId="a6fbc05945fbe6a6" providerId="LiveId" clId="{C1DA5D0A-2706-47D6-AF52-E376980D2A6B}" dt="2023-08-19T18:02:08.879" v="7398" actId="1076"/>
          <ac:spMkLst>
            <pc:docMk/>
            <pc:sldMk cId="0" sldId="270"/>
            <ac:spMk id="17" creationId="{2A7558AD-62FB-4DF3-1A88-26C6E8B4BE1B}"/>
          </ac:spMkLst>
        </pc:spChg>
        <pc:grpChg chg="del">
          <ac:chgData name="tuyết nguyễn thị ánh" userId="a6fbc05945fbe6a6" providerId="LiveId" clId="{C1DA5D0A-2706-47D6-AF52-E376980D2A6B}" dt="2023-08-19T17:55:16.547" v="7027" actId="478"/>
          <ac:grpSpMkLst>
            <pc:docMk/>
            <pc:sldMk cId="0" sldId="270"/>
            <ac:grpSpMk id="8" creationId="{86F4B8CB-FE0E-667F-30F8-79C69484E849}"/>
          </ac:grpSpMkLst>
        </pc:grpChg>
        <pc:grpChg chg="del">
          <ac:chgData name="tuyết nguyễn thị ánh" userId="a6fbc05945fbe6a6" providerId="LiveId" clId="{C1DA5D0A-2706-47D6-AF52-E376980D2A6B}" dt="2023-08-19T17:57:34.015" v="7236" actId="478"/>
          <ac:grpSpMkLst>
            <pc:docMk/>
            <pc:sldMk cId="0" sldId="270"/>
            <ac:grpSpMk id="1129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55:14.199" v="7026" actId="478"/>
          <ac:grpSpMkLst>
            <pc:docMk/>
            <pc:sldMk cId="0" sldId="270"/>
            <ac:grpSpMk id="1145" creationId="{00000000-0000-0000-0000-000000000000}"/>
          </ac:grpSpMkLst>
        </pc:grpChg>
        <pc:picChg chg="del">
          <ac:chgData name="tuyết nguyễn thị ánh" userId="a6fbc05945fbe6a6" providerId="LiveId" clId="{C1DA5D0A-2706-47D6-AF52-E376980D2A6B}" dt="2023-08-19T17:55:09.765" v="7025" actId="478"/>
          <ac:picMkLst>
            <pc:docMk/>
            <pc:sldMk cId="0" sldId="270"/>
            <ac:picMk id="13" creationId="{6B0EF989-4351-AF48-40C4-9B54473998C6}"/>
          </ac:picMkLst>
        </pc:picChg>
        <pc:picChg chg="add del mod">
          <ac:chgData name="tuyết nguyễn thị ánh" userId="a6fbc05945fbe6a6" providerId="LiveId" clId="{C1DA5D0A-2706-47D6-AF52-E376980D2A6B}" dt="2023-08-19T17:59:26.890" v="7238" actId="478"/>
          <ac:picMkLst>
            <pc:docMk/>
            <pc:sldMk cId="0" sldId="270"/>
            <ac:picMk id="14" creationId="{D51441F4-7718-68A5-D8BA-EDB1DAAD8BE9}"/>
          </ac:picMkLst>
        </pc:picChg>
        <pc:picChg chg="add mod">
          <ac:chgData name="tuyết nguyễn thị ánh" userId="a6fbc05945fbe6a6" providerId="LiveId" clId="{C1DA5D0A-2706-47D6-AF52-E376980D2A6B}" dt="2023-08-19T18:02:10.754" v="7399" actId="1076"/>
          <ac:picMkLst>
            <pc:docMk/>
            <pc:sldMk cId="0" sldId="270"/>
            <ac:picMk id="16" creationId="{EA62EBE3-D132-B391-00DC-BC00D31A861C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6:30:55.957" v="3957" actId="1038"/>
        <pc:sldMkLst>
          <pc:docMk/>
          <pc:sldMk cId="0" sldId="271"/>
        </pc:sldMkLst>
        <pc:spChg chg="mod">
          <ac:chgData name="tuyết nguyễn thị ánh" userId="a6fbc05945fbe6a6" providerId="LiveId" clId="{C1DA5D0A-2706-47D6-AF52-E376980D2A6B}" dt="2023-08-19T14:35:30.686" v="3525" actId="20577"/>
          <ac:spMkLst>
            <pc:docMk/>
            <pc:sldMk cId="0" sldId="271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4:35:27.686" v="3519" actId="20577"/>
          <ac:spMkLst>
            <pc:docMk/>
            <pc:sldMk cId="0" sldId="271"/>
            <ac:spMk id="5" creationId="{42991BE1-41D3-96B2-0788-6B78A9D35632}"/>
          </ac:spMkLst>
        </pc:spChg>
        <pc:spChg chg="mod">
          <ac:chgData name="tuyết nguyễn thị ánh" userId="a6fbc05945fbe6a6" providerId="LiveId" clId="{C1DA5D0A-2706-47D6-AF52-E376980D2A6B}" dt="2023-08-19T14:34:57.518" v="3481" actId="255"/>
          <ac:spMkLst>
            <pc:docMk/>
            <pc:sldMk cId="0" sldId="271"/>
            <ac:spMk id="8" creationId="{B4B039D8-2392-2A4E-7ACF-A23F61F09893}"/>
          </ac:spMkLst>
        </pc:spChg>
        <pc:spChg chg="mod">
          <ac:chgData name="tuyết nguyễn thị ánh" userId="a6fbc05945fbe6a6" providerId="LiveId" clId="{C1DA5D0A-2706-47D6-AF52-E376980D2A6B}" dt="2023-08-19T14:35:27.686" v="3519" actId="20577"/>
          <ac:spMkLst>
            <pc:docMk/>
            <pc:sldMk cId="0" sldId="271"/>
            <ac:spMk id="9" creationId="{142EA9F2-3AD9-BCA9-E1A2-6CEB708A94FE}"/>
          </ac:spMkLst>
        </pc:spChg>
        <pc:spChg chg="del">
          <ac:chgData name="tuyết nguyễn thị ánh" userId="a6fbc05945fbe6a6" providerId="LiveId" clId="{C1DA5D0A-2706-47D6-AF52-E376980D2A6B}" dt="2023-08-19T14:34:45.140" v="3476" actId="478"/>
          <ac:spMkLst>
            <pc:docMk/>
            <pc:sldMk cId="0" sldId="271"/>
            <ac:spMk id="10" creationId="{72C88BEF-5C09-9BE1-A26D-305626AB6258}"/>
          </ac:spMkLst>
        </pc:spChg>
        <pc:spChg chg="mod">
          <ac:chgData name="tuyết nguyễn thị ánh" userId="a6fbc05945fbe6a6" providerId="LiveId" clId="{C1DA5D0A-2706-47D6-AF52-E376980D2A6B}" dt="2023-08-19T14:36:02.729" v="3542" actId="20577"/>
          <ac:spMkLst>
            <pc:docMk/>
            <pc:sldMk cId="0" sldId="271"/>
            <ac:spMk id="12" creationId="{999C1154-B647-FC47-18B8-2BDADCD12DAA}"/>
          </ac:spMkLst>
        </pc:spChg>
        <pc:spChg chg="add mod">
          <ac:chgData name="tuyết nguyễn thị ánh" userId="a6fbc05945fbe6a6" providerId="LiveId" clId="{C1DA5D0A-2706-47D6-AF52-E376980D2A6B}" dt="2023-08-19T14:37:07.207" v="3586" actId="1036"/>
          <ac:spMkLst>
            <pc:docMk/>
            <pc:sldMk cId="0" sldId="271"/>
            <ac:spMk id="15" creationId="{B4B6EA4F-FFAD-3B69-83DE-269CA952373A}"/>
          </ac:spMkLst>
        </pc:spChg>
        <pc:spChg chg="add del mod">
          <ac:chgData name="tuyết nguyễn thị ánh" userId="a6fbc05945fbe6a6" providerId="LiveId" clId="{C1DA5D0A-2706-47D6-AF52-E376980D2A6B}" dt="2023-08-19T16:24:48.760" v="3799"/>
          <ac:spMkLst>
            <pc:docMk/>
            <pc:sldMk cId="0" sldId="271"/>
            <ac:spMk id="17" creationId="{AAF4BE74-4B77-7CA3-EE5D-1D61D17C202D}"/>
          </ac:spMkLst>
        </pc:spChg>
        <pc:spChg chg="add del mod">
          <ac:chgData name="tuyết nguyễn thị ánh" userId="a6fbc05945fbe6a6" providerId="LiveId" clId="{C1DA5D0A-2706-47D6-AF52-E376980D2A6B}" dt="2023-08-19T16:24:54.442" v="3801"/>
          <ac:spMkLst>
            <pc:docMk/>
            <pc:sldMk cId="0" sldId="271"/>
            <ac:spMk id="18" creationId="{1B3D2B8A-ABB6-8085-3CC7-883BA4825FE4}"/>
          </ac:spMkLst>
        </pc:spChg>
        <pc:spChg chg="add mod">
          <ac:chgData name="tuyết nguyễn thị ánh" userId="a6fbc05945fbe6a6" providerId="LiveId" clId="{C1DA5D0A-2706-47D6-AF52-E376980D2A6B}" dt="2023-08-19T16:27:06.969" v="3845" actId="207"/>
          <ac:spMkLst>
            <pc:docMk/>
            <pc:sldMk cId="0" sldId="271"/>
            <ac:spMk id="19" creationId="{7C26FDA8-80A5-CD97-348E-CB3FE6A07AFB}"/>
          </ac:spMkLst>
        </pc:spChg>
        <pc:spChg chg="add mod">
          <ac:chgData name="tuyết nguyễn thị ánh" userId="a6fbc05945fbe6a6" providerId="LiveId" clId="{C1DA5D0A-2706-47D6-AF52-E376980D2A6B}" dt="2023-08-19T16:27:10.338" v="3846" actId="207"/>
          <ac:spMkLst>
            <pc:docMk/>
            <pc:sldMk cId="0" sldId="271"/>
            <ac:spMk id="20" creationId="{E6071676-BED3-EC20-82AD-EF4AB0F7C139}"/>
          </ac:spMkLst>
        </pc:spChg>
        <pc:spChg chg="add mod">
          <ac:chgData name="tuyết nguyễn thị ánh" userId="a6fbc05945fbe6a6" providerId="LiveId" clId="{C1DA5D0A-2706-47D6-AF52-E376980D2A6B}" dt="2023-08-19T16:29:11.338" v="3901" actId="1036"/>
          <ac:spMkLst>
            <pc:docMk/>
            <pc:sldMk cId="0" sldId="271"/>
            <ac:spMk id="21" creationId="{8067A272-0728-DC9B-DC6E-2BD1CC6CE7D7}"/>
          </ac:spMkLst>
        </pc:spChg>
        <pc:spChg chg="add mod">
          <ac:chgData name="tuyết nguyễn thị ánh" userId="a6fbc05945fbe6a6" providerId="LiveId" clId="{C1DA5D0A-2706-47D6-AF52-E376980D2A6B}" dt="2023-08-19T16:28:16.712" v="3892" actId="1076"/>
          <ac:spMkLst>
            <pc:docMk/>
            <pc:sldMk cId="0" sldId="271"/>
            <ac:spMk id="22" creationId="{2B82D209-C7DE-5D6F-AC02-5D05A68EF344}"/>
          </ac:spMkLst>
        </pc:spChg>
        <pc:spChg chg="add mod">
          <ac:chgData name="tuyết nguyễn thị ánh" userId="a6fbc05945fbe6a6" providerId="LiveId" clId="{C1DA5D0A-2706-47D6-AF52-E376980D2A6B}" dt="2023-08-19T16:29:15.102" v="3907" actId="1035"/>
          <ac:spMkLst>
            <pc:docMk/>
            <pc:sldMk cId="0" sldId="271"/>
            <ac:spMk id="23" creationId="{62E3C2AA-D0AA-0EA9-5CC6-4175A13433A8}"/>
          </ac:spMkLst>
        </pc:spChg>
        <pc:spChg chg="add mod">
          <ac:chgData name="tuyết nguyễn thị ánh" userId="a6fbc05945fbe6a6" providerId="LiveId" clId="{C1DA5D0A-2706-47D6-AF52-E376980D2A6B}" dt="2023-08-19T16:29:18.445" v="3911" actId="1035"/>
          <ac:spMkLst>
            <pc:docMk/>
            <pc:sldMk cId="0" sldId="271"/>
            <ac:spMk id="24" creationId="{7C391086-18C1-A516-7164-256AD3C71E99}"/>
          </ac:spMkLst>
        </pc:spChg>
        <pc:spChg chg="add mod">
          <ac:chgData name="tuyết nguyễn thị ánh" userId="a6fbc05945fbe6a6" providerId="LiveId" clId="{C1DA5D0A-2706-47D6-AF52-E376980D2A6B}" dt="2023-08-19T16:29:31.338" v="3913" actId="1076"/>
          <ac:spMkLst>
            <pc:docMk/>
            <pc:sldMk cId="0" sldId="271"/>
            <ac:spMk id="25" creationId="{F5FAF7FA-CA35-64E0-1B9F-876420407F97}"/>
          </ac:spMkLst>
        </pc:spChg>
        <pc:spChg chg="add mod">
          <ac:chgData name="tuyết nguyễn thị ánh" userId="a6fbc05945fbe6a6" providerId="LiveId" clId="{C1DA5D0A-2706-47D6-AF52-E376980D2A6B}" dt="2023-08-19T16:29:46.963" v="3923" actId="1036"/>
          <ac:spMkLst>
            <pc:docMk/>
            <pc:sldMk cId="0" sldId="271"/>
            <ac:spMk id="26" creationId="{7671CC2D-C106-06CD-14AE-6D57894D88F9}"/>
          </ac:spMkLst>
        </pc:spChg>
        <pc:spChg chg="add mod">
          <ac:chgData name="tuyết nguyễn thị ánh" userId="a6fbc05945fbe6a6" providerId="LiveId" clId="{C1DA5D0A-2706-47D6-AF52-E376980D2A6B}" dt="2023-08-19T16:30:03.408" v="3932" actId="1038"/>
          <ac:spMkLst>
            <pc:docMk/>
            <pc:sldMk cId="0" sldId="271"/>
            <ac:spMk id="27" creationId="{479FA700-3DB4-53B8-22EA-C3A6FD2D932C}"/>
          </ac:spMkLst>
        </pc:spChg>
        <pc:spChg chg="add mod">
          <ac:chgData name="tuyết nguyễn thị ánh" userId="a6fbc05945fbe6a6" providerId="LiveId" clId="{C1DA5D0A-2706-47D6-AF52-E376980D2A6B}" dt="2023-08-19T16:30:24.401" v="3946" actId="1038"/>
          <ac:spMkLst>
            <pc:docMk/>
            <pc:sldMk cId="0" sldId="271"/>
            <ac:spMk id="28" creationId="{950C8ACE-5A21-3157-0331-528982EB013C}"/>
          </ac:spMkLst>
        </pc:spChg>
        <pc:spChg chg="add mod">
          <ac:chgData name="tuyết nguyễn thị ánh" userId="a6fbc05945fbe6a6" providerId="LiveId" clId="{C1DA5D0A-2706-47D6-AF52-E376980D2A6B}" dt="2023-08-19T16:30:34.526" v="3948" actId="1076"/>
          <ac:spMkLst>
            <pc:docMk/>
            <pc:sldMk cId="0" sldId="271"/>
            <ac:spMk id="29" creationId="{FC4D8A7C-DF1A-5E4C-17CB-A0926B94CD8C}"/>
          </ac:spMkLst>
        </pc:spChg>
        <pc:spChg chg="add mod">
          <ac:chgData name="tuyết nguyễn thị ánh" userId="a6fbc05945fbe6a6" providerId="LiveId" clId="{C1DA5D0A-2706-47D6-AF52-E376980D2A6B}" dt="2023-08-19T16:30:45.091" v="3952" actId="1036"/>
          <ac:spMkLst>
            <pc:docMk/>
            <pc:sldMk cId="0" sldId="271"/>
            <ac:spMk id="30" creationId="{780A5D94-0BBB-7A96-F49D-C03D981E5224}"/>
          </ac:spMkLst>
        </pc:spChg>
        <pc:spChg chg="add mod">
          <ac:chgData name="tuyết nguyễn thị ánh" userId="a6fbc05945fbe6a6" providerId="LiveId" clId="{C1DA5D0A-2706-47D6-AF52-E376980D2A6B}" dt="2023-08-19T16:30:55.957" v="3957" actId="1038"/>
          <ac:spMkLst>
            <pc:docMk/>
            <pc:sldMk cId="0" sldId="271"/>
            <ac:spMk id="31" creationId="{6D69B595-0673-127A-189E-2BF7D8E231D6}"/>
          </ac:spMkLst>
        </pc:spChg>
        <pc:grpChg chg="add mod">
          <ac:chgData name="tuyết nguyễn thị ánh" userId="a6fbc05945fbe6a6" providerId="LiveId" clId="{C1DA5D0A-2706-47D6-AF52-E376980D2A6B}" dt="2023-08-19T14:35:35.093" v="3526" actId="14100"/>
          <ac:grpSpMkLst>
            <pc:docMk/>
            <pc:sldMk cId="0" sldId="271"/>
            <ac:grpSpMk id="2" creationId="{A1F070B1-D8B9-EBAD-C87F-E04FE35B356B}"/>
          </ac:grpSpMkLst>
        </pc:grpChg>
        <pc:grpChg chg="mod">
          <ac:chgData name="tuyết nguyễn thị ánh" userId="a6fbc05945fbe6a6" providerId="LiveId" clId="{C1DA5D0A-2706-47D6-AF52-E376980D2A6B}" dt="2023-08-19T14:35:27.686" v="3519" actId="20577"/>
          <ac:grpSpMkLst>
            <pc:docMk/>
            <pc:sldMk cId="0" sldId="271"/>
            <ac:grpSpMk id="3" creationId="{EBA56E17-217D-14C0-C287-047798535D1B}"/>
          </ac:grpSpMkLst>
        </pc:grpChg>
        <pc:grpChg chg="mod">
          <ac:chgData name="tuyết nguyễn thị ánh" userId="a6fbc05945fbe6a6" providerId="LiveId" clId="{C1DA5D0A-2706-47D6-AF52-E376980D2A6B}" dt="2023-08-19T14:37:07.207" v="3586" actId="1036"/>
          <ac:grpSpMkLst>
            <pc:docMk/>
            <pc:sldMk cId="0" sldId="271"/>
            <ac:grpSpMk id="6" creationId="{DA225BB2-74B4-6329-A834-13B8706CE462}"/>
          </ac:grpSpMkLst>
        </pc:grpChg>
        <pc:grpChg chg="add mod">
          <ac:chgData name="tuyết nguyễn thị ánh" userId="a6fbc05945fbe6a6" providerId="LiveId" clId="{C1DA5D0A-2706-47D6-AF52-E376980D2A6B}" dt="2023-08-19T14:35:56.336" v="3528" actId="1076"/>
          <ac:grpSpMkLst>
            <pc:docMk/>
            <pc:sldMk cId="0" sldId="271"/>
            <ac:grpSpMk id="11" creationId="{2CEE49B1-3012-0DDC-011A-69EC2A4A764D}"/>
          </ac:grpSpMkLst>
        </pc:grpChg>
        <pc:grpChg chg="mod">
          <ac:chgData name="tuyết nguyễn thị ánh" userId="a6fbc05945fbe6a6" providerId="LiveId" clId="{C1DA5D0A-2706-47D6-AF52-E376980D2A6B}" dt="2023-08-19T16:20:59.413" v="3740" actId="1076"/>
          <ac:grpSpMkLst>
            <pc:docMk/>
            <pc:sldMk cId="0" sldId="271"/>
            <ac:grpSpMk id="1156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4:34:46.054" v="3477" actId="478"/>
          <ac:grpSpMkLst>
            <pc:docMk/>
            <pc:sldMk cId="0" sldId="271"/>
            <ac:grpSpMk id="1165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4:37:11.759" v="3588" actId="478"/>
          <ac:grpSpMkLst>
            <pc:docMk/>
            <pc:sldMk cId="0" sldId="271"/>
            <ac:grpSpMk id="1181" creationId="{00000000-0000-0000-0000-000000000000}"/>
          </ac:grpSpMkLst>
        </pc:grpChg>
        <pc:graphicFrameChg chg="add mod modGraphic">
          <ac:chgData name="tuyết nguyễn thị ánh" userId="a6fbc05945fbe6a6" providerId="LiveId" clId="{C1DA5D0A-2706-47D6-AF52-E376980D2A6B}" dt="2023-08-19T16:23:52.804" v="3797" actId="20577"/>
          <ac:graphicFrameMkLst>
            <pc:docMk/>
            <pc:sldMk cId="0" sldId="271"/>
            <ac:graphicFrameMk id="16" creationId="{C38F966A-0BB9-D393-E9A7-CF7CDC5E3A9D}"/>
          </ac:graphicFrameMkLst>
        </pc:graphicFrameChg>
        <pc:picChg chg="mod">
          <ac:chgData name="tuyết nguyễn thị ánh" userId="a6fbc05945fbe6a6" providerId="LiveId" clId="{C1DA5D0A-2706-47D6-AF52-E376980D2A6B}" dt="2023-08-19T14:35:53.964" v="3527"/>
          <ac:picMkLst>
            <pc:docMk/>
            <pc:sldMk cId="0" sldId="271"/>
            <ac:picMk id="13" creationId="{5DFCF72F-06EC-4FCA-D848-B454B994E068}"/>
          </ac:picMkLst>
        </pc:picChg>
      </pc:sldChg>
      <pc:sldChg chg="addSp delSp modSp mod delAnim modAnim">
        <pc:chgData name="tuyết nguyễn thị ánh" userId="a6fbc05945fbe6a6" providerId="LiveId" clId="{C1DA5D0A-2706-47D6-AF52-E376980D2A6B}" dt="2023-08-19T17:03:37.557" v="5461" actId="1076"/>
        <pc:sldMkLst>
          <pc:docMk/>
          <pc:sldMk cId="0" sldId="275"/>
        </pc:sldMkLst>
        <pc:spChg chg="add del mod">
          <ac:chgData name="tuyết nguyễn thị ánh" userId="a6fbc05945fbe6a6" providerId="LiveId" clId="{C1DA5D0A-2706-47D6-AF52-E376980D2A6B}" dt="2023-08-19T17:03:09.255" v="5451" actId="478"/>
          <ac:spMkLst>
            <pc:docMk/>
            <pc:sldMk cId="0" sldId="275"/>
            <ac:spMk id="2" creationId="{B7F09A8E-653B-5E17-2A9D-37FCE839B661}"/>
          </ac:spMkLst>
        </pc:spChg>
        <pc:spChg chg="mod">
          <ac:chgData name="tuyết nguyễn thị ánh" userId="a6fbc05945fbe6a6" providerId="LiveId" clId="{C1DA5D0A-2706-47D6-AF52-E376980D2A6B}" dt="2023-08-19T17:03:31.646" v="5459" actId="1076"/>
          <ac:spMkLst>
            <pc:docMk/>
            <pc:sldMk cId="0" sldId="275"/>
            <ac:spMk id="10" creationId="{D1DD288C-739E-89E1-3DE3-5D89A7C9A1B2}"/>
          </ac:spMkLst>
        </pc:spChg>
        <pc:spChg chg="mod">
          <ac:chgData name="tuyết nguyễn thị ánh" userId="a6fbc05945fbe6a6" providerId="LiveId" clId="{C1DA5D0A-2706-47D6-AF52-E376980D2A6B}" dt="2023-08-19T17:03:33.602" v="5460" actId="1076"/>
          <ac:spMkLst>
            <pc:docMk/>
            <pc:sldMk cId="0" sldId="275"/>
            <ac:spMk id="11" creationId="{CFE6E32F-ECE3-5B4A-B975-1B166CC32CCE}"/>
          </ac:spMkLst>
        </pc:spChg>
        <pc:spChg chg="mod">
          <ac:chgData name="tuyết nguyễn thị ánh" userId="a6fbc05945fbe6a6" providerId="LiveId" clId="{C1DA5D0A-2706-47D6-AF52-E376980D2A6B}" dt="2023-08-19T17:03:37.557" v="5461" actId="1076"/>
          <ac:spMkLst>
            <pc:docMk/>
            <pc:sldMk cId="0" sldId="275"/>
            <ac:spMk id="12" creationId="{290A35B3-9E33-FC0E-6AA8-57D3094202CF}"/>
          </ac:spMkLst>
        </pc:spChg>
        <pc:spChg chg="del mod">
          <ac:chgData name="tuyết nguyễn thị ánh" userId="a6fbc05945fbe6a6" providerId="LiveId" clId="{C1DA5D0A-2706-47D6-AF52-E376980D2A6B}" dt="2023-08-19T17:03:10.241" v="5452" actId="478"/>
          <ac:spMkLst>
            <pc:docMk/>
            <pc:sldMk cId="0" sldId="275"/>
            <ac:spMk id="13" creationId="{2EAFBB2E-D631-9BFA-B486-9AAA4F1BD7F5}"/>
          </ac:spMkLst>
        </pc:spChg>
        <pc:spChg chg="del">
          <ac:chgData name="tuyết nguyễn thị ánh" userId="a6fbc05945fbe6a6" providerId="LiveId" clId="{C1DA5D0A-2706-47D6-AF52-E376980D2A6B}" dt="2023-08-19T16:59:16.413" v="5076" actId="478"/>
          <ac:spMkLst>
            <pc:docMk/>
            <pc:sldMk cId="0" sldId="275"/>
            <ac:spMk id="15" creationId="{0127815A-34B3-E23E-88EA-064FAE35AF0C}"/>
          </ac:spMkLst>
        </pc:spChg>
        <pc:grpChg chg="mod">
          <ac:chgData name="tuyết nguyễn thị ánh" userId="a6fbc05945fbe6a6" providerId="LiveId" clId="{C1DA5D0A-2706-47D6-AF52-E376980D2A6B}" dt="2023-08-19T17:00:52.531" v="5360" actId="14100"/>
          <ac:grpSpMkLst>
            <pc:docMk/>
            <pc:sldMk cId="0" sldId="275"/>
            <ac:grpSpMk id="1279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6:58:17.531" v="5007" actId="478"/>
          <ac:grpSpMkLst>
            <pc:docMk/>
            <pc:sldMk cId="0" sldId="275"/>
            <ac:grpSpMk id="128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7:00:48.686" v="5359" actId="1076"/>
          <ac:grpSpMkLst>
            <pc:docMk/>
            <pc:sldMk cId="0" sldId="275"/>
            <ac:grpSpMk id="1290" creationId="{00000000-0000-0000-0000-000000000000}"/>
          </ac:grpSpMkLst>
        </pc:grpChg>
        <pc:picChg chg="add del mod">
          <ac:chgData name="tuyết nguyễn thị ánh" userId="a6fbc05945fbe6a6" providerId="LiveId" clId="{C1DA5D0A-2706-47D6-AF52-E376980D2A6B}" dt="2023-08-19T17:03:07.961" v="5450" actId="478"/>
          <ac:picMkLst>
            <pc:docMk/>
            <pc:sldMk cId="0" sldId="275"/>
            <ac:picMk id="4" creationId="{4201CC35-5807-07AC-8425-EA87C45C42A8}"/>
          </ac:picMkLst>
        </pc:picChg>
      </pc:sldChg>
      <pc:sldChg chg="addSp delSp modSp mod modClrScheme chgLayout">
        <pc:chgData name="tuyết nguyễn thị ánh" userId="a6fbc05945fbe6a6" providerId="LiveId" clId="{C1DA5D0A-2706-47D6-AF52-E376980D2A6B}" dt="2023-08-19T18:12:51.512" v="7826" actId="1076"/>
        <pc:sldMkLst>
          <pc:docMk/>
          <pc:sldMk cId="0" sldId="278"/>
        </pc:sldMkLst>
        <pc:spChg chg="add del mod ord">
          <ac:chgData name="tuyết nguyễn thị ánh" userId="a6fbc05945fbe6a6" providerId="LiveId" clId="{C1DA5D0A-2706-47D6-AF52-E376980D2A6B}" dt="2023-08-19T18:12:27.411" v="7817" actId="478"/>
          <ac:spMkLst>
            <pc:docMk/>
            <pc:sldMk cId="0" sldId="278"/>
            <ac:spMk id="2" creationId="{FBDB074C-F6A8-69B0-6897-02B973A58A2C}"/>
          </ac:spMkLst>
        </pc:spChg>
        <pc:spChg chg="add del mod ord">
          <ac:chgData name="tuyết nguyễn thị ánh" userId="a6fbc05945fbe6a6" providerId="LiveId" clId="{C1DA5D0A-2706-47D6-AF52-E376980D2A6B}" dt="2023-08-19T18:12:29.392" v="7818" actId="478"/>
          <ac:spMkLst>
            <pc:docMk/>
            <pc:sldMk cId="0" sldId="278"/>
            <ac:spMk id="3" creationId="{4998191C-237A-7B21-3ED7-62E96997D205}"/>
          </ac:spMkLst>
        </pc:spChg>
        <pc:spChg chg="mod">
          <ac:chgData name="tuyết nguyễn thị ánh" userId="a6fbc05945fbe6a6" providerId="LiveId" clId="{C1DA5D0A-2706-47D6-AF52-E376980D2A6B}" dt="2023-08-19T18:09:08.546" v="7707" actId="20577"/>
          <ac:spMkLst>
            <pc:docMk/>
            <pc:sldMk cId="0" sldId="278"/>
            <ac:spMk id="6" creationId="{9F6A19C9-4CBF-9959-1C94-A04BC03A6222}"/>
          </ac:spMkLst>
        </pc:spChg>
        <pc:spChg chg="mod">
          <ac:chgData name="tuyết nguyễn thị ánh" userId="a6fbc05945fbe6a6" providerId="LiveId" clId="{C1DA5D0A-2706-47D6-AF52-E376980D2A6B}" dt="2023-08-19T18:12:33.232" v="7820" actId="1076"/>
          <ac:spMkLst>
            <pc:docMk/>
            <pc:sldMk cId="0" sldId="278"/>
            <ac:spMk id="7" creationId="{83F9C6FC-741C-4CBD-BA52-DC9005222DB7}"/>
          </ac:spMkLst>
        </pc:spChg>
        <pc:picChg chg="mod modCrop">
          <ac:chgData name="tuyết nguyễn thị ánh" userId="a6fbc05945fbe6a6" providerId="LiveId" clId="{C1DA5D0A-2706-47D6-AF52-E376980D2A6B}" dt="2023-08-19T18:12:51.512" v="7826" actId="1076"/>
          <ac:picMkLst>
            <pc:docMk/>
            <pc:sldMk cId="0" sldId="278"/>
            <ac:picMk id="9" creationId="{15894D7E-250A-D1BE-7000-3EC9D7133F1F}"/>
          </ac:picMkLst>
        </pc:picChg>
      </pc:sldChg>
      <pc:sldChg chg="delSp modSp mod">
        <pc:chgData name="tuyết nguyễn thị ánh" userId="a6fbc05945fbe6a6" providerId="LiveId" clId="{C1DA5D0A-2706-47D6-AF52-E376980D2A6B}" dt="2023-08-19T13:11:40.917" v="788" actId="255"/>
        <pc:sldMkLst>
          <pc:docMk/>
          <pc:sldMk cId="0" sldId="291"/>
        </pc:sldMkLst>
        <pc:spChg chg="mod">
          <ac:chgData name="tuyết nguyễn thị ánh" userId="a6fbc05945fbe6a6" providerId="LiveId" clId="{C1DA5D0A-2706-47D6-AF52-E376980D2A6B}" dt="2023-08-19T13:11:11.851" v="776" actId="1076"/>
          <ac:spMkLst>
            <pc:docMk/>
            <pc:sldMk cId="0" sldId="291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3:11:27.251" v="780" actId="20577"/>
          <ac:spMkLst>
            <pc:docMk/>
            <pc:sldMk cId="0" sldId="291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1:40.917" v="788" actId="255"/>
          <ac:spMkLst>
            <pc:docMk/>
            <pc:sldMk cId="0" sldId="291"/>
            <ac:spMk id="35" creationId="{959DB2F7-0907-355D-2388-4F7837D8DD46}"/>
          </ac:spMkLst>
        </pc:spChg>
        <pc:grpChg chg="del">
          <ac:chgData name="tuyết nguyễn thị ánh" userId="a6fbc05945fbe6a6" providerId="LiveId" clId="{C1DA5D0A-2706-47D6-AF52-E376980D2A6B}" dt="2023-08-19T13:11:14.197" v="777" actId="478"/>
          <ac:grpSpMkLst>
            <pc:docMk/>
            <pc:sldMk cId="0" sldId="291"/>
            <ac:grpSpMk id="20" creationId="{DDE8CE9C-5CBC-32F2-657F-E2813AB0C146}"/>
          </ac:grpSpMkLst>
        </pc:grpChg>
        <pc:grpChg chg="mod">
          <ac:chgData name="tuyết nguyễn thị ánh" userId="a6fbc05945fbe6a6" providerId="LiveId" clId="{C1DA5D0A-2706-47D6-AF52-E376980D2A6B}" dt="2023-08-19T13:11:27.251" v="780" actId="20577"/>
          <ac:grpSpMkLst>
            <pc:docMk/>
            <pc:sldMk cId="0" sldId="291"/>
            <ac:grpSpMk id="36" creationId="{C689280C-5A4B-5C72-D817-861B6C636E95}"/>
          </ac:grpSpMkLst>
        </pc:grpChg>
      </pc:sldChg>
      <pc:sldChg chg="addSp delSp modSp mod delAnim">
        <pc:chgData name="tuyết nguyễn thị ánh" userId="a6fbc05945fbe6a6" providerId="LiveId" clId="{C1DA5D0A-2706-47D6-AF52-E376980D2A6B}" dt="2023-08-19T13:07:07.632" v="700" actId="1076"/>
        <pc:sldMkLst>
          <pc:docMk/>
          <pc:sldMk cId="2369273333" sldId="312"/>
        </pc:sldMkLst>
        <pc:spChg chg="del">
          <ac:chgData name="tuyết nguyễn thị ánh" userId="a6fbc05945fbe6a6" providerId="LiveId" clId="{C1DA5D0A-2706-47D6-AF52-E376980D2A6B}" dt="2023-08-19T13:03:58.293" v="642" actId="478"/>
          <ac:spMkLst>
            <pc:docMk/>
            <pc:sldMk cId="2369273333" sldId="312"/>
            <ac:spMk id="2" creationId="{F1CF9040-140F-2959-AB1A-BF178DA2B95F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3" creationId="{D8FB3F92-7780-1F28-E10A-9E060A3FECE4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4" creationId="{8F3F5345-52FD-4CDC-52B8-73A5EA689800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5" creationId="{D3AF88B1-A13C-B180-570E-00AC60E6D492}"/>
          </ac:spMkLst>
        </pc:spChg>
        <pc:spChg chg="del">
          <ac:chgData name="tuyết nguyễn thị ánh" userId="a6fbc05945fbe6a6" providerId="LiveId" clId="{C1DA5D0A-2706-47D6-AF52-E376980D2A6B}" dt="2023-08-19T13:03:59.209" v="643" actId="478"/>
          <ac:spMkLst>
            <pc:docMk/>
            <pc:sldMk cId="2369273333" sldId="312"/>
            <ac:spMk id="6" creationId="{441E0EA5-CD4C-6D55-A15C-AFD1B4597678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7" creationId="{5FB22182-3A95-736E-771F-364FCA0B7B8D}"/>
          </ac:spMkLst>
        </pc:spChg>
        <pc:spChg chg="del">
          <ac:chgData name="tuyết nguyễn thị ánh" userId="a6fbc05945fbe6a6" providerId="LiveId" clId="{C1DA5D0A-2706-47D6-AF52-E376980D2A6B}" dt="2023-08-19T13:03:57.224" v="641" actId="478"/>
          <ac:spMkLst>
            <pc:docMk/>
            <pc:sldMk cId="2369273333" sldId="312"/>
            <ac:spMk id="32" creationId="{7E4CF280-CDC2-DB51-B8AE-C7E88022B9C8}"/>
          </ac:spMkLst>
        </pc:spChg>
        <pc:spChg chg="add mod">
          <ac:chgData name="tuyết nguyễn thị ánh" userId="a6fbc05945fbe6a6" providerId="LiveId" clId="{C1DA5D0A-2706-47D6-AF52-E376980D2A6B}" dt="2023-08-19T13:06:18.174" v="684" actId="20577"/>
          <ac:spMkLst>
            <pc:docMk/>
            <pc:sldMk cId="2369273333" sldId="312"/>
            <ac:spMk id="33" creationId="{BEB3FB60-4C4C-B3EE-CDD1-7D62D3512654}"/>
          </ac:spMkLst>
        </pc:spChg>
        <pc:spChg chg="add mod">
          <ac:chgData name="tuyết nguyễn thị ánh" userId="a6fbc05945fbe6a6" providerId="LiveId" clId="{C1DA5D0A-2706-47D6-AF52-E376980D2A6B}" dt="2023-08-19T13:06:38.246" v="690" actId="1035"/>
          <ac:spMkLst>
            <pc:docMk/>
            <pc:sldMk cId="2369273333" sldId="312"/>
            <ac:spMk id="35" creationId="{1E10DAF1-3836-9D77-3DD9-08B82BCD973E}"/>
          </ac:spMkLst>
        </pc:spChg>
        <pc:spChg chg="add mod">
          <ac:chgData name="tuyết nguyễn thị ánh" userId="a6fbc05945fbe6a6" providerId="LiveId" clId="{C1DA5D0A-2706-47D6-AF52-E376980D2A6B}" dt="2023-08-19T13:06:43.754" v="699" actId="1076"/>
          <ac:spMkLst>
            <pc:docMk/>
            <pc:sldMk cId="2369273333" sldId="312"/>
            <ac:spMk id="37" creationId="{62843A5B-990B-DCC7-E669-60176A38D637}"/>
          </ac:spMkLst>
        </pc:spChg>
        <pc:grpChg chg="del">
          <ac:chgData name="tuyết nguyễn thị ánh" userId="a6fbc05945fbe6a6" providerId="LiveId" clId="{C1DA5D0A-2706-47D6-AF52-E376980D2A6B}" dt="2023-08-19T13:03:54.196" v="640" actId="478"/>
          <ac:grpSpMkLst>
            <pc:docMk/>
            <pc:sldMk cId="2369273333" sldId="312"/>
            <ac:grpSpMk id="9" creationId="{90860876-949B-3321-C4E6-361E4EFD168A}"/>
          </ac:grpSpMkLst>
        </pc:grpChg>
        <pc:picChg chg="add mod">
          <ac:chgData name="tuyết nguyễn thị ánh" userId="a6fbc05945fbe6a6" providerId="LiveId" clId="{C1DA5D0A-2706-47D6-AF52-E376980D2A6B}" dt="2023-08-19T13:07:07.632" v="700" actId="1076"/>
          <ac:picMkLst>
            <pc:docMk/>
            <pc:sldMk cId="2369273333" sldId="312"/>
            <ac:picMk id="8" creationId="{3F146019-44DE-0349-D0DB-8DFBFB3627B8}"/>
          </ac:picMkLst>
        </pc:picChg>
      </pc:sldChg>
      <pc:sldChg chg="addSp delSp modSp mod delAnim">
        <pc:chgData name="tuyết nguyễn thị ánh" userId="a6fbc05945fbe6a6" providerId="LiveId" clId="{C1DA5D0A-2706-47D6-AF52-E376980D2A6B}" dt="2023-08-19T13:10:28.695" v="761" actId="1035"/>
        <pc:sldMkLst>
          <pc:docMk/>
          <pc:sldMk cId="863704113" sldId="314"/>
        </pc:sldMkLst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4" creationId="{17A7475B-5BCE-A354-0876-7705047ADA53}"/>
          </ac:spMkLst>
        </pc:spChg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6" creationId="{94432165-0651-E12D-D78E-BA9A4399A260}"/>
          </ac:spMkLst>
        </pc:spChg>
        <pc:spChg chg="add mod">
          <ac:chgData name="tuyết nguyễn thị ánh" userId="a6fbc05945fbe6a6" providerId="LiveId" clId="{C1DA5D0A-2706-47D6-AF52-E376980D2A6B}" dt="2023-08-19T13:10:28.695" v="761" actId="1035"/>
          <ac:spMkLst>
            <pc:docMk/>
            <pc:sldMk cId="863704113" sldId="314"/>
            <ac:spMk id="8" creationId="{A96AF155-9310-CDF2-8EDD-F4AF453AA754}"/>
          </ac:spMkLst>
        </pc:spChg>
        <pc:spChg chg="del">
          <ac:chgData name="tuyết nguyễn thị ánh" userId="a6fbc05945fbe6a6" providerId="LiveId" clId="{C1DA5D0A-2706-47D6-AF52-E376980D2A6B}" dt="2023-08-19T13:07:27.071" v="702" actId="478"/>
          <ac:spMkLst>
            <pc:docMk/>
            <pc:sldMk cId="863704113" sldId="314"/>
            <ac:spMk id="10" creationId="{324A22FF-6EBD-7889-9359-F75B504260A4}"/>
          </ac:spMkLst>
        </pc:spChg>
        <pc:spChg chg="del">
          <ac:chgData name="tuyết nguyễn thị ánh" userId="a6fbc05945fbe6a6" providerId="LiveId" clId="{C1DA5D0A-2706-47D6-AF52-E376980D2A6B}" dt="2023-08-19T13:07:25.448" v="701" actId="478"/>
          <ac:spMkLst>
            <pc:docMk/>
            <pc:sldMk cId="863704113" sldId="314"/>
            <ac:spMk id="32" creationId="{7E4CF280-CDC2-DB51-B8AE-C7E88022B9C8}"/>
          </ac:spMkLst>
        </pc:spChg>
        <pc:spChg chg="del">
          <ac:chgData name="tuyết nguyễn thị ánh" userId="a6fbc05945fbe6a6" providerId="LiveId" clId="{C1DA5D0A-2706-47D6-AF52-E376980D2A6B}" dt="2023-08-19T13:07:28.806" v="703" actId="478"/>
          <ac:spMkLst>
            <pc:docMk/>
            <pc:sldMk cId="863704113" sldId="314"/>
            <ac:spMk id="34" creationId="{04457347-7C97-68DA-C647-8A5BA9443260}"/>
          </ac:spMkLst>
        </pc:spChg>
        <pc:grpChg chg="mod">
          <ac:chgData name="tuyết nguyễn thị ánh" userId="a6fbc05945fbe6a6" providerId="LiveId" clId="{C1DA5D0A-2706-47D6-AF52-E376980D2A6B}" dt="2023-08-19T13:10:28.695" v="761" actId="1035"/>
          <ac:grpSpMkLst>
            <pc:docMk/>
            <pc:sldMk cId="863704113" sldId="314"/>
            <ac:grpSpMk id="29" creationId="{4F9BDE0C-009E-3594-995B-590EF8CE4383}"/>
          </ac:grpSpMkLst>
        </pc:grpChg>
        <pc:picChg chg="add mod">
          <ac:chgData name="tuyết nguyễn thị ánh" userId="a6fbc05945fbe6a6" providerId="LiveId" clId="{C1DA5D0A-2706-47D6-AF52-E376980D2A6B}" dt="2023-08-19T13:10:28.695" v="761" actId="1035"/>
          <ac:picMkLst>
            <pc:docMk/>
            <pc:sldMk cId="863704113" sldId="314"/>
            <ac:picMk id="2" creationId="{61CCBB45-B739-8E69-0842-CC731968E1D2}"/>
          </ac:picMkLst>
        </pc:picChg>
      </pc:sldChg>
      <pc:sldChg chg="del">
        <pc:chgData name="tuyết nguyễn thị ánh" userId="a6fbc05945fbe6a6" providerId="LiveId" clId="{C1DA5D0A-2706-47D6-AF52-E376980D2A6B}" dt="2023-08-19T13:10:34.502" v="762" actId="47"/>
        <pc:sldMkLst>
          <pc:docMk/>
          <pc:sldMk cId="815467547" sldId="315"/>
        </pc:sldMkLst>
      </pc:sldChg>
      <pc:sldChg chg="del">
        <pc:chgData name="tuyết nguyễn thị ánh" userId="a6fbc05945fbe6a6" providerId="LiveId" clId="{C1DA5D0A-2706-47D6-AF52-E376980D2A6B}" dt="2023-08-19T13:10:35.236" v="763" actId="47"/>
        <pc:sldMkLst>
          <pc:docMk/>
          <pc:sldMk cId="3004625257" sldId="316"/>
        </pc:sldMkLst>
      </pc:sldChg>
      <pc:sldChg chg="addSp delSp modSp add del mod addAnim delAnim modAnim">
        <pc:chgData name="tuyết nguyễn thị ánh" userId="a6fbc05945fbe6a6" providerId="LiveId" clId="{C1DA5D0A-2706-47D6-AF52-E376980D2A6B}" dt="2023-08-19T14:07:27.835" v="2281" actId="1076"/>
        <pc:sldMkLst>
          <pc:docMk/>
          <pc:sldMk cId="2415761638" sldId="318"/>
        </pc:sldMkLst>
        <pc:spChg chg="add mod">
          <ac:chgData name="tuyết nguyễn thị ánh" userId="a6fbc05945fbe6a6" providerId="LiveId" clId="{C1DA5D0A-2706-47D6-AF52-E376980D2A6B}" dt="2023-08-19T14:02:21.485" v="1799"/>
          <ac:spMkLst>
            <pc:docMk/>
            <pc:sldMk cId="2415761638" sldId="318"/>
            <ac:spMk id="2" creationId="{B550B92F-E908-AC34-3E29-F5BFA260EB5A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3" creationId="{E4551883-6BB8-9E6A-DDAB-7ED16526659C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4" creationId="{C6E1AE16-1FBF-457A-4497-205BEEAA8E8F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5" creationId="{C10CC193-D356-DFCF-7192-6759BC6FF155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6" creationId="{7FE22A66-D96A-24A4-A6B4-246625C3A63C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7" creationId="{30A857D6-E1EF-E37B-6C56-2D3D35601416}"/>
          </ac:spMkLst>
        </pc:spChg>
        <pc:spChg chg="add mod">
          <ac:chgData name="tuyết nguyễn thị ánh" userId="a6fbc05945fbe6a6" providerId="LiveId" clId="{C1DA5D0A-2706-47D6-AF52-E376980D2A6B}" dt="2023-08-19T14:02:21.485" v="1799"/>
          <ac:spMkLst>
            <pc:docMk/>
            <pc:sldMk cId="2415761638" sldId="318"/>
            <ac:spMk id="8" creationId="{C01B0AD6-645A-7C7B-B379-765424C7ADD0}"/>
          </ac:spMkLst>
        </pc:spChg>
        <pc:spChg chg="add mod">
          <ac:chgData name="tuyết nguyễn thị ánh" userId="a6fbc05945fbe6a6" providerId="LiveId" clId="{C1DA5D0A-2706-47D6-AF52-E376980D2A6B}" dt="2023-08-19T14:05:46.373" v="2134" actId="1076"/>
          <ac:spMkLst>
            <pc:docMk/>
            <pc:sldMk cId="2415761638" sldId="318"/>
            <ac:spMk id="9" creationId="{3AF9AF29-DDD0-4E23-C4DF-83B5F288CE1D}"/>
          </ac:spMkLst>
        </pc:spChg>
        <pc:spChg chg="add mod">
          <ac:chgData name="tuyết nguyễn thị ánh" userId="a6fbc05945fbe6a6" providerId="LiveId" clId="{C1DA5D0A-2706-47D6-AF52-E376980D2A6B}" dt="2023-08-19T14:07:27.835" v="2281" actId="1076"/>
          <ac:spMkLst>
            <pc:docMk/>
            <pc:sldMk cId="2415761638" sldId="318"/>
            <ac:spMk id="10" creationId="{C5102A43-6FCF-04E8-B6B2-77F6D943458E}"/>
          </ac:spMkLst>
        </pc:spChg>
        <pc:spChg chg="add del">
          <ac:chgData name="tuyết nguyễn thị ánh" userId="a6fbc05945fbe6a6" providerId="LiveId" clId="{C1DA5D0A-2706-47D6-AF52-E376980D2A6B}" dt="2023-08-19T14:02:20.786" v="1798" actId="478"/>
          <ac:spMkLst>
            <pc:docMk/>
            <pc:sldMk cId="2415761638" sldId="318"/>
            <ac:spMk id="11" creationId="{AF9FE462-48EB-7F9B-07D7-8D9B6E640EE1}"/>
          </ac:spMkLst>
        </pc:spChg>
        <pc:grpChg chg="add del mod">
          <ac:chgData name="tuyết nguyễn thị ánh" userId="a6fbc05945fbe6a6" providerId="LiveId" clId="{C1DA5D0A-2706-47D6-AF52-E376980D2A6B}" dt="2023-08-19T14:07:20.176" v="2280" actId="1076"/>
          <ac:grpSpMkLst>
            <pc:docMk/>
            <pc:sldMk cId="2415761638" sldId="318"/>
            <ac:grpSpMk id="93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4:17:51.362" v="2648" actId="47"/>
        <pc:sldMkLst>
          <pc:docMk/>
          <pc:sldMk cId="2710205839" sldId="319"/>
        </pc:sldMkLst>
      </pc:sldChg>
      <pc:sldChg chg="delSp modSp mod ord">
        <pc:chgData name="tuyết nguyễn thị ánh" userId="a6fbc05945fbe6a6" providerId="LiveId" clId="{C1DA5D0A-2706-47D6-AF52-E376980D2A6B}" dt="2023-08-19T13:39:26.632" v="967" actId="1076"/>
        <pc:sldMkLst>
          <pc:docMk/>
          <pc:sldMk cId="1336561887" sldId="320"/>
        </pc:sldMkLst>
        <pc:spChg chg="mod">
          <ac:chgData name="tuyết nguyễn thị ánh" userId="a6fbc05945fbe6a6" providerId="LiveId" clId="{C1DA5D0A-2706-47D6-AF52-E376980D2A6B}" dt="2023-08-19T13:39:04.188" v="961" actId="1076"/>
          <ac:spMkLst>
            <pc:docMk/>
            <pc:sldMk cId="1336561887" sldId="320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3:39:12.039" v="962" actId="478"/>
          <ac:grpSpMkLst>
            <pc:docMk/>
            <pc:sldMk cId="1336561887" sldId="320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17.225" v="964" actId="1076"/>
          <ac:grpSpMkLst>
            <pc:docMk/>
            <pc:sldMk cId="1336561887" sldId="320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23.683" v="966" actId="1076"/>
          <ac:grpSpMkLst>
            <pc:docMk/>
            <pc:sldMk cId="1336561887" sldId="320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3:39:26.632" v="967" actId="1076"/>
          <ac:grpSpMkLst>
            <pc:docMk/>
            <pc:sldMk cId="1336561887" sldId="320"/>
            <ac:grpSpMk id="91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4:28:57.934" v="3275" actId="47"/>
        <pc:sldMkLst>
          <pc:docMk/>
          <pc:sldMk cId="4112511338" sldId="321"/>
        </pc:sldMkLst>
      </pc:sldChg>
      <pc:sldChg chg="del">
        <pc:chgData name="tuyết nguyễn thị ánh" userId="a6fbc05945fbe6a6" providerId="LiveId" clId="{C1DA5D0A-2706-47D6-AF52-E376980D2A6B}" dt="2023-08-19T14:28:58.442" v="3276" actId="47"/>
        <pc:sldMkLst>
          <pc:docMk/>
          <pc:sldMk cId="1067994501" sldId="322"/>
        </pc:sldMkLst>
      </pc:sldChg>
      <pc:sldChg chg="del">
        <pc:chgData name="tuyết nguyễn thị ánh" userId="a6fbc05945fbe6a6" providerId="LiveId" clId="{C1DA5D0A-2706-47D6-AF52-E376980D2A6B}" dt="2023-08-19T14:28:58.996" v="3277" actId="47"/>
        <pc:sldMkLst>
          <pc:docMk/>
          <pc:sldMk cId="2455932479" sldId="323"/>
        </pc:sldMkLst>
      </pc:sldChg>
      <pc:sldChg chg="del">
        <pc:chgData name="tuyết nguyễn thị ánh" userId="a6fbc05945fbe6a6" providerId="LiveId" clId="{C1DA5D0A-2706-47D6-AF52-E376980D2A6B}" dt="2023-08-19T14:34:04.488" v="3473" actId="47"/>
        <pc:sldMkLst>
          <pc:docMk/>
          <pc:sldMk cId="288404230" sldId="324"/>
        </pc:sldMkLst>
      </pc:sldChg>
      <pc:sldChg chg="delSp modSp mod ord">
        <pc:chgData name="tuyết nguyễn thị ánh" userId="a6fbc05945fbe6a6" providerId="LiveId" clId="{C1DA5D0A-2706-47D6-AF52-E376980D2A6B}" dt="2023-08-19T14:33:53.738" v="3472" actId="1076"/>
        <pc:sldMkLst>
          <pc:docMk/>
          <pc:sldMk cId="3845491346" sldId="325"/>
        </pc:sldMkLst>
        <pc:spChg chg="mod">
          <ac:chgData name="tuyết nguyễn thị ánh" userId="a6fbc05945fbe6a6" providerId="LiveId" clId="{C1DA5D0A-2706-47D6-AF52-E376980D2A6B}" dt="2023-08-19T14:33:53.738" v="3472" actId="1076"/>
          <ac:spMkLst>
            <pc:docMk/>
            <pc:sldMk cId="3845491346" sldId="325"/>
            <ac:spMk id="880" creationId="{00000000-0000-0000-0000-000000000000}"/>
          </ac:spMkLst>
        </pc:spChg>
        <pc:grpChg chg="del">
          <ac:chgData name="tuyết nguyễn thị ánh" userId="a6fbc05945fbe6a6" providerId="LiveId" clId="{C1DA5D0A-2706-47D6-AF52-E376980D2A6B}" dt="2023-08-19T14:33:33.900" v="3467" actId="478"/>
          <ac:grpSpMkLst>
            <pc:docMk/>
            <pc:sldMk cId="3845491346" sldId="325"/>
            <ac:grpSpMk id="882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32.734" v="3466" actId="1076"/>
          <ac:grpSpMkLst>
            <pc:docMk/>
            <pc:sldMk cId="3845491346" sldId="325"/>
            <ac:grpSpMk id="887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39.611" v="3469" actId="1076"/>
          <ac:grpSpMkLst>
            <pc:docMk/>
            <pc:sldMk cId="3845491346" sldId="325"/>
            <ac:grpSpMk id="895" creationId="{00000000-0000-0000-0000-000000000000}"/>
          </ac:grpSpMkLst>
        </pc:grpChg>
        <pc:grpChg chg="mod">
          <ac:chgData name="tuyết nguyễn thị ánh" userId="a6fbc05945fbe6a6" providerId="LiveId" clId="{C1DA5D0A-2706-47D6-AF52-E376980D2A6B}" dt="2023-08-19T14:33:42.412" v="3470" actId="1076"/>
          <ac:grpSpMkLst>
            <pc:docMk/>
            <pc:sldMk cId="3845491346" sldId="325"/>
            <ac:grpSpMk id="918" creationId="{00000000-0000-0000-0000-000000000000}"/>
          </ac:grpSpMkLst>
        </pc:grpChg>
      </pc:sldChg>
      <pc:sldChg chg="del">
        <pc:chgData name="tuyết nguyễn thị ánh" userId="a6fbc05945fbe6a6" providerId="LiveId" clId="{C1DA5D0A-2706-47D6-AF52-E376980D2A6B}" dt="2023-08-19T16:31:45.252" v="3958" actId="47"/>
        <pc:sldMkLst>
          <pc:docMk/>
          <pc:sldMk cId="4031046261" sldId="326"/>
        </pc:sldMkLst>
      </pc:sldChg>
      <pc:sldChg chg="del">
        <pc:chgData name="tuyết nguyễn thị ánh" userId="a6fbc05945fbe6a6" providerId="LiveId" clId="{C1DA5D0A-2706-47D6-AF52-E376980D2A6B}" dt="2023-08-19T17:02:36.935" v="5442" actId="47"/>
        <pc:sldMkLst>
          <pc:docMk/>
          <pc:sldMk cId="1551799681" sldId="327"/>
        </pc:sldMkLst>
      </pc:sldChg>
      <pc:sldChg chg="del">
        <pc:chgData name="tuyết nguyễn thị ánh" userId="a6fbc05945fbe6a6" providerId="LiveId" clId="{C1DA5D0A-2706-47D6-AF52-E376980D2A6B}" dt="2023-08-19T18:02:29.546" v="7400" actId="47"/>
        <pc:sldMkLst>
          <pc:docMk/>
          <pc:sldMk cId="4202078371" sldId="328"/>
        </pc:sldMkLst>
      </pc:sldChg>
      <pc:sldChg chg="addSp delSp modSp mod delAnim modAnim">
        <pc:chgData name="tuyết nguyễn thị ánh" userId="a6fbc05945fbe6a6" providerId="LiveId" clId="{C1DA5D0A-2706-47D6-AF52-E376980D2A6B}" dt="2023-08-19T18:06:29.545" v="7656" actId="478"/>
        <pc:sldMkLst>
          <pc:docMk/>
          <pc:sldMk cId="462744327" sldId="329"/>
        </pc:sldMkLst>
        <pc:spChg chg="add mod">
          <ac:chgData name="tuyết nguyễn thị ánh" userId="a6fbc05945fbe6a6" providerId="LiveId" clId="{C1DA5D0A-2706-47D6-AF52-E376980D2A6B}" dt="2023-08-19T18:06:02.004" v="7648" actId="1076"/>
          <ac:spMkLst>
            <pc:docMk/>
            <pc:sldMk cId="462744327" sldId="329"/>
            <ac:spMk id="2" creationId="{16771937-8527-E0DA-42B3-AB4D0D3F9B5F}"/>
          </ac:spMkLst>
        </pc:spChg>
        <pc:spChg chg="add mod">
          <ac:chgData name="tuyết nguyễn thị ánh" userId="a6fbc05945fbe6a6" providerId="LiveId" clId="{C1DA5D0A-2706-47D6-AF52-E376980D2A6B}" dt="2023-08-19T18:06:19.156" v="7654" actId="1076"/>
          <ac:spMkLst>
            <pc:docMk/>
            <pc:sldMk cId="462744327" sldId="329"/>
            <ac:spMk id="3" creationId="{B6DB6EA7-3DC5-27C5-24C0-79B89F8A1E13}"/>
          </ac:spMkLst>
        </pc:spChg>
        <pc:spChg chg="mod">
          <ac:chgData name="tuyết nguyễn thị ánh" userId="a6fbc05945fbe6a6" providerId="LiveId" clId="{C1DA5D0A-2706-47D6-AF52-E376980D2A6B}" dt="2023-08-19T18:02:42.255" v="7403" actId="207"/>
          <ac:spMkLst>
            <pc:docMk/>
            <pc:sldMk cId="462744327" sldId="329"/>
            <ac:spMk id="6" creationId="{4CFF3662-2732-A87B-8AE1-95C8AEEFC2D5}"/>
          </ac:spMkLst>
        </pc:spChg>
        <pc:spChg chg="del">
          <ac:chgData name="tuyết nguyễn thị ánh" userId="a6fbc05945fbe6a6" providerId="LiveId" clId="{C1DA5D0A-2706-47D6-AF52-E376980D2A6B}" dt="2023-08-19T18:02:59.417" v="7406" actId="478"/>
          <ac:spMkLst>
            <pc:docMk/>
            <pc:sldMk cId="462744327" sldId="329"/>
            <ac:spMk id="7" creationId="{57877063-C567-C3E9-BCB8-7F08D9972E07}"/>
          </ac:spMkLst>
        </pc:spChg>
        <pc:spChg chg="del">
          <ac:chgData name="tuyết nguyễn thị ánh" userId="a6fbc05945fbe6a6" providerId="LiveId" clId="{C1DA5D0A-2706-47D6-AF52-E376980D2A6B}" dt="2023-08-19T18:02:57.228" v="7405" actId="478"/>
          <ac:spMkLst>
            <pc:docMk/>
            <pc:sldMk cId="462744327" sldId="329"/>
            <ac:spMk id="8" creationId="{9C224E54-719D-6C72-1542-C62F631F07F9}"/>
          </ac:spMkLst>
        </pc:spChg>
        <pc:spChg chg="del">
          <ac:chgData name="tuyết nguyễn thị ánh" userId="a6fbc05945fbe6a6" providerId="LiveId" clId="{C1DA5D0A-2706-47D6-AF52-E376980D2A6B}" dt="2023-08-19T18:02:53.423" v="7404" actId="478"/>
          <ac:spMkLst>
            <pc:docMk/>
            <pc:sldMk cId="462744327" sldId="329"/>
            <ac:spMk id="9" creationId="{6A3817B4-3D89-BA21-8EBB-F3718C63EB80}"/>
          </ac:spMkLst>
        </pc:spChg>
        <pc:spChg chg="add del mod">
          <ac:chgData name="tuyết nguyễn thị ánh" userId="a6fbc05945fbe6a6" providerId="LiveId" clId="{C1DA5D0A-2706-47D6-AF52-E376980D2A6B}" dt="2023-08-19T18:06:29.545" v="7656" actId="478"/>
          <ac:spMkLst>
            <pc:docMk/>
            <pc:sldMk cId="462744327" sldId="329"/>
            <ac:spMk id="10" creationId="{7976AD2E-04FD-48B9-E106-0A824FE0E836}"/>
          </ac:spMkLst>
        </pc:spChg>
        <pc:spChg chg="del">
          <ac:chgData name="tuyết nguyễn thị ánh" userId="a6fbc05945fbe6a6" providerId="LiveId" clId="{C1DA5D0A-2706-47D6-AF52-E376980D2A6B}" dt="2023-08-19T18:03:03.779" v="7407" actId="478"/>
          <ac:spMkLst>
            <pc:docMk/>
            <pc:sldMk cId="462744327" sldId="329"/>
            <ac:spMk id="11" creationId="{D20E0645-7011-3EFE-6D22-0BB694D0CAF2}"/>
          </ac:spMkLst>
        </pc:spChg>
        <pc:spChg chg="del">
          <ac:chgData name="tuyết nguyễn thị ánh" userId="a6fbc05945fbe6a6" providerId="LiveId" clId="{C1DA5D0A-2706-47D6-AF52-E376980D2A6B}" dt="2023-08-19T18:03:05.054" v="7408" actId="478"/>
          <ac:spMkLst>
            <pc:docMk/>
            <pc:sldMk cId="462744327" sldId="329"/>
            <ac:spMk id="13" creationId="{25D8F496-082C-92F6-4BE2-169815D476FE}"/>
          </ac:spMkLst>
        </pc:spChg>
        <pc:grpChg chg="mod">
          <ac:chgData name="tuyết nguyễn thị ánh" userId="a6fbc05945fbe6a6" providerId="LiveId" clId="{C1DA5D0A-2706-47D6-AF52-E376980D2A6B}" dt="2023-08-19T18:04:41.442" v="7505" actId="1076"/>
          <ac:grpSpMkLst>
            <pc:docMk/>
            <pc:sldMk cId="462744327" sldId="329"/>
            <ac:grpSpMk id="4" creationId="{65B2D72C-6996-AC39-E25A-64D5954B6F4D}"/>
          </ac:grpSpMkLst>
        </pc:grpChg>
      </pc:sldChg>
      <pc:sldChg chg="addSp delSp modSp mod delAnim">
        <pc:chgData name="tuyết nguyễn thị ánh" userId="a6fbc05945fbe6a6" providerId="LiveId" clId="{C1DA5D0A-2706-47D6-AF52-E376980D2A6B}" dt="2023-08-19T18:15:12" v="7863" actId="1037"/>
        <pc:sldMkLst>
          <pc:docMk/>
          <pc:sldMk cId="821206377" sldId="330"/>
        </pc:sldMkLst>
        <pc:spChg chg="mod">
          <ac:chgData name="tuyết nguyễn thị ánh" userId="a6fbc05945fbe6a6" providerId="LiveId" clId="{C1DA5D0A-2706-47D6-AF52-E376980D2A6B}" dt="2023-08-19T18:14:50.110" v="7857" actId="1076"/>
          <ac:spMkLst>
            <pc:docMk/>
            <pc:sldMk cId="821206377" sldId="330"/>
            <ac:spMk id="2" creationId="{A2C4DC5A-1BF3-041B-BE1F-78F1C478D35E}"/>
          </ac:spMkLst>
        </pc:spChg>
        <pc:spChg chg="mod">
          <ac:chgData name="tuyết nguyễn thị ánh" userId="a6fbc05945fbe6a6" providerId="LiveId" clId="{C1DA5D0A-2706-47D6-AF52-E376980D2A6B}" dt="2023-08-19T18:13:13.805" v="7830" actId="20577"/>
          <ac:spMkLst>
            <pc:docMk/>
            <pc:sldMk cId="821206377" sldId="330"/>
            <ac:spMk id="6" creationId="{9F6A19C9-4CBF-9959-1C94-A04BC03A6222}"/>
          </ac:spMkLst>
        </pc:spChg>
        <pc:spChg chg="add mod">
          <ac:chgData name="tuyết nguyễn thị ánh" userId="a6fbc05945fbe6a6" providerId="LiveId" clId="{C1DA5D0A-2706-47D6-AF52-E376980D2A6B}" dt="2023-08-19T18:14:46.934" v="7856" actId="1035"/>
          <ac:spMkLst>
            <pc:docMk/>
            <pc:sldMk cId="821206377" sldId="330"/>
            <ac:spMk id="7" creationId="{B211C2FA-C577-AC59-BD9C-F7E5D6004884}"/>
          </ac:spMkLst>
        </pc:spChg>
        <pc:spChg chg="add mod">
          <ac:chgData name="tuyết nguyễn thị ánh" userId="a6fbc05945fbe6a6" providerId="LiveId" clId="{C1DA5D0A-2706-47D6-AF52-E376980D2A6B}" dt="2023-08-19T18:15:12" v="7863" actId="1037"/>
          <ac:spMkLst>
            <pc:docMk/>
            <pc:sldMk cId="821206377" sldId="330"/>
            <ac:spMk id="9" creationId="{616CB96C-9D34-2D84-42C9-0D36455EE6BD}"/>
          </ac:spMkLst>
        </pc:spChg>
        <pc:spChg chg="del">
          <ac:chgData name="tuyết nguyễn thị ánh" userId="a6fbc05945fbe6a6" providerId="LiveId" clId="{C1DA5D0A-2706-47D6-AF52-E376980D2A6B}" dt="2023-08-19T18:13:11.946" v="7828" actId="478"/>
          <ac:spMkLst>
            <pc:docMk/>
            <pc:sldMk cId="821206377" sldId="330"/>
            <ac:spMk id="12" creationId="{782786E8-9F1B-8DBF-79DC-0539BF11DE3E}"/>
          </ac:spMkLst>
        </pc:spChg>
        <pc:picChg chg="del">
          <ac:chgData name="tuyết nguyễn thị ánh" userId="a6fbc05945fbe6a6" providerId="LiveId" clId="{C1DA5D0A-2706-47D6-AF52-E376980D2A6B}" dt="2023-08-19T18:13:10.715" v="7827" actId="478"/>
          <ac:picMkLst>
            <pc:docMk/>
            <pc:sldMk cId="821206377" sldId="330"/>
            <ac:picMk id="10" creationId="{3D59910F-66C9-48D2-00B8-954669199BF7}"/>
          </ac:picMkLst>
        </pc:picChg>
      </pc:sldChg>
      <pc:sldChg chg="addSp delSp modSp new mod modClrScheme chgLayout">
        <pc:chgData name="tuyết nguyễn thị ánh" userId="a6fbc05945fbe6a6" providerId="LiveId" clId="{C1DA5D0A-2706-47D6-AF52-E376980D2A6B}" dt="2023-08-19T12:52:48.024" v="42" actId="1076"/>
        <pc:sldMkLst>
          <pc:docMk/>
          <pc:sldMk cId="1114436795" sldId="361"/>
        </pc:sldMkLst>
        <pc:spChg chg="del mod ord">
          <ac:chgData name="tuyết nguyễn thị ánh" userId="a6fbc05945fbe6a6" providerId="LiveId" clId="{C1DA5D0A-2706-47D6-AF52-E376980D2A6B}" dt="2023-08-19T12:51:55.378" v="24" actId="700"/>
          <ac:spMkLst>
            <pc:docMk/>
            <pc:sldMk cId="1114436795" sldId="361"/>
            <ac:spMk id="2" creationId="{5F2AEEB7-D348-E22E-1890-371D5E0D09DF}"/>
          </ac:spMkLst>
        </pc:spChg>
        <pc:spChg chg="del mod ord">
          <ac:chgData name="tuyết nguyễn thị ánh" userId="a6fbc05945fbe6a6" providerId="LiveId" clId="{C1DA5D0A-2706-47D6-AF52-E376980D2A6B}" dt="2023-08-19T12:51:55.378" v="24" actId="700"/>
          <ac:spMkLst>
            <pc:docMk/>
            <pc:sldMk cId="1114436795" sldId="361"/>
            <ac:spMk id="3" creationId="{06D80261-EFE4-E726-6978-C1BC298BD9B3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4" creationId="{FF8A7B27-C476-B58C-7B9E-D4E8029A41D2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5" creationId="{533BE8E6-E1F2-55F6-7409-25548944CD25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6" creationId="{40371BDB-65AA-F210-59B3-D889A61F7E35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7" creationId="{7CC6A939-AC74-4D69-D9D0-A2F76A6A842D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8" creationId="{609A01B0-DE18-D007-3CCB-76DADD6D786A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9" creationId="{BC2B851A-4659-8948-B9FA-8209292FB1FD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0" creationId="{C35334C2-93A4-0D0C-329F-1A8DC5A611D4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1" creationId="{53677672-E953-ED8C-5F12-5DA9F8131C66}"/>
          </ac:spMkLst>
        </pc:spChg>
        <pc:spChg chg="add del mod ord">
          <ac:chgData name="tuyết nguyễn thị ánh" userId="a6fbc05945fbe6a6" providerId="LiveId" clId="{C1DA5D0A-2706-47D6-AF52-E376980D2A6B}" dt="2023-08-19T12:52:00.651" v="25" actId="478"/>
          <ac:spMkLst>
            <pc:docMk/>
            <pc:sldMk cId="1114436795" sldId="361"/>
            <ac:spMk id="12" creationId="{4D868069-DFEB-A44B-C6CC-97E8A2F7E1EF}"/>
          </ac:spMkLst>
        </pc:spChg>
        <pc:spChg chg="add mod">
          <ac:chgData name="tuyết nguyễn thị ánh" userId="a6fbc05945fbe6a6" providerId="LiveId" clId="{C1DA5D0A-2706-47D6-AF52-E376980D2A6B}" dt="2023-08-19T12:52:23.551" v="33" actId="1076"/>
          <ac:spMkLst>
            <pc:docMk/>
            <pc:sldMk cId="1114436795" sldId="361"/>
            <ac:spMk id="14" creationId="{3FE0FA50-971D-0314-AAFA-85B76EB30125}"/>
          </ac:spMkLst>
        </pc:spChg>
        <pc:picChg chg="add mod">
          <ac:chgData name="tuyết nguyễn thị ánh" userId="a6fbc05945fbe6a6" providerId="LiveId" clId="{C1DA5D0A-2706-47D6-AF52-E376980D2A6B}" dt="2023-08-19T12:52:45.430" v="40" actId="1076"/>
          <ac:picMkLst>
            <pc:docMk/>
            <pc:sldMk cId="1114436795" sldId="361"/>
            <ac:picMk id="15" creationId="{FDC3852F-5270-9A23-3BF8-CAF8E8EB5AC8}"/>
          </ac:picMkLst>
        </pc:picChg>
        <pc:picChg chg="add mod">
          <ac:chgData name="tuyết nguyễn thị ánh" userId="a6fbc05945fbe6a6" providerId="LiveId" clId="{C1DA5D0A-2706-47D6-AF52-E376980D2A6B}" dt="2023-08-19T12:52:48.024" v="42" actId="1076"/>
          <ac:picMkLst>
            <pc:docMk/>
            <pc:sldMk cId="1114436795" sldId="361"/>
            <ac:picMk id="16" creationId="{0B555995-7A2C-5A55-0992-6152C9EA0F9E}"/>
          </ac:picMkLst>
        </pc:picChg>
      </pc:sldChg>
      <pc:sldChg chg="modSp add mod">
        <pc:chgData name="tuyết nguyễn thị ánh" userId="a6fbc05945fbe6a6" providerId="LiveId" clId="{C1DA5D0A-2706-47D6-AF52-E376980D2A6B}" dt="2023-08-19T13:12:37.208" v="794" actId="1076"/>
        <pc:sldMkLst>
          <pc:docMk/>
          <pc:sldMk cId="1023682048" sldId="362"/>
        </pc:sldMkLst>
        <pc:spChg chg="mod">
          <ac:chgData name="tuyết nguyễn thị ánh" userId="a6fbc05945fbe6a6" providerId="LiveId" clId="{C1DA5D0A-2706-47D6-AF52-E376980D2A6B}" dt="2023-08-19T13:12:12.138" v="790"/>
          <ac:spMkLst>
            <pc:docMk/>
            <pc:sldMk cId="1023682048" sldId="362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2:37.208" v="794" actId="1076"/>
          <ac:spMkLst>
            <pc:docMk/>
            <pc:sldMk cId="1023682048" sldId="362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3:12:12.138" v="790"/>
          <ac:grpSpMkLst>
            <pc:docMk/>
            <pc:sldMk cId="1023682048" sldId="362"/>
            <ac:grpSpMk id="36" creationId="{C689280C-5A4B-5C72-D817-861B6C636E95}"/>
          </ac:grpSpMkLst>
        </pc:grpChg>
      </pc:sldChg>
      <pc:sldChg chg="modSp add mod ord">
        <pc:chgData name="tuyết nguyễn thị ánh" userId="a6fbc05945fbe6a6" providerId="LiveId" clId="{C1DA5D0A-2706-47D6-AF52-E376980D2A6B}" dt="2023-08-19T13:38:11.916" v="874"/>
        <pc:sldMkLst>
          <pc:docMk/>
          <pc:sldMk cId="3131308049" sldId="363"/>
        </pc:sldMkLst>
        <pc:spChg chg="mod">
          <ac:chgData name="tuyết nguyễn thị ánh" userId="a6fbc05945fbe6a6" providerId="LiveId" clId="{C1DA5D0A-2706-47D6-AF52-E376980D2A6B}" dt="2023-08-19T13:13:20.244" v="807" actId="20577"/>
          <ac:spMkLst>
            <pc:docMk/>
            <pc:sldMk cId="3131308049" sldId="363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13:33.953" v="824" actId="20577"/>
          <ac:spMkLst>
            <pc:docMk/>
            <pc:sldMk cId="3131308049" sldId="363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3:13:20.244" v="807" actId="20577"/>
          <ac:grpSpMkLst>
            <pc:docMk/>
            <pc:sldMk cId="3131308049" sldId="363"/>
            <ac:grpSpMk id="36" creationId="{C689280C-5A4B-5C72-D817-861B6C636E95}"/>
          </ac:grpSpMkLst>
        </pc:grpChg>
      </pc:sldChg>
      <pc:sldChg chg="addSp delSp modSp new mod modClrScheme chgLayout">
        <pc:chgData name="tuyết nguyễn thị ánh" userId="a6fbc05945fbe6a6" providerId="LiveId" clId="{C1DA5D0A-2706-47D6-AF52-E376980D2A6B}" dt="2023-08-19T13:37:58.585" v="872" actId="1076"/>
        <pc:sldMkLst>
          <pc:docMk/>
          <pc:sldMk cId="309726394" sldId="364"/>
        </pc:sldMkLst>
        <pc:spChg chg="del mod ord">
          <ac:chgData name="tuyết nguyễn thị ánh" userId="a6fbc05945fbe6a6" providerId="LiveId" clId="{C1DA5D0A-2706-47D6-AF52-E376980D2A6B}" dt="2023-08-19T13:29:37.909" v="826" actId="700"/>
          <ac:spMkLst>
            <pc:docMk/>
            <pc:sldMk cId="309726394" sldId="364"/>
            <ac:spMk id="2" creationId="{922BA529-727C-D0CF-F240-8433EF988805}"/>
          </ac:spMkLst>
        </pc:spChg>
        <pc:spChg chg="del mod ord">
          <ac:chgData name="tuyết nguyễn thị ánh" userId="a6fbc05945fbe6a6" providerId="LiveId" clId="{C1DA5D0A-2706-47D6-AF52-E376980D2A6B}" dt="2023-08-19T13:29:37.909" v="826" actId="700"/>
          <ac:spMkLst>
            <pc:docMk/>
            <pc:sldMk cId="309726394" sldId="364"/>
            <ac:spMk id="3" creationId="{3831EA88-5A64-9B06-E7C5-46CCFD63230E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4" creationId="{C1270088-12C6-0D81-4267-F294AC3D5F00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5" creationId="{5AF9600A-F429-5992-438C-3C51474F739A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6" creationId="{D878F145-02EA-34EE-76A6-6EE0D45795EB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7" creationId="{76650280-4EED-6D0C-E9AB-6A19D5D468A2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8" creationId="{A1DDADB8-E6F8-AE58-B809-98DE86EAEEE0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9" creationId="{41D00DE2-031D-7CD5-E39D-8E60DD4B7383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0" creationId="{BA5D9590-A8F6-99D4-80BB-DE07C827ABC5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1" creationId="{8BD23991-039C-BC4F-DF29-298E44AB4A3D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2" creationId="{BB912C7A-0539-9B53-97B6-6147235FD4E4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3" creationId="{019F6949-4248-3306-16BA-EF9712C560B7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4" creationId="{13FBAB2D-BB0C-CB2E-5479-42F4B06C9BBD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5" creationId="{5CA1FF2C-FE29-02AF-1A54-F255EB1E15A2}"/>
          </ac:spMkLst>
        </pc:spChg>
        <pc:spChg chg="add del mod ord">
          <ac:chgData name="tuyết nguyễn thị ánh" userId="a6fbc05945fbe6a6" providerId="LiveId" clId="{C1DA5D0A-2706-47D6-AF52-E376980D2A6B}" dt="2023-08-19T13:29:40.840" v="827" actId="478"/>
          <ac:spMkLst>
            <pc:docMk/>
            <pc:sldMk cId="309726394" sldId="364"/>
            <ac:spMk id="16" creationId="{7CDEEBA7-3F0E-BE34-7F45-17BDA97C1932}"/>
          </ac:spMkLst>
        </pc:spChg>
        <pc:spChg chg="add mod">
          <ac:chgData name="tuyết nguyễn thị ánh" userId="a6fbc05945fbe6a6" providerId="LiveId" clId="{C1DA5D0A-2706-47D6-AF52-E376980D2A6B}" dt="2023-08-19T13:37:04.188" v="854" actId="1076"/>
          <ac:spMkLst>
            <pc:docMk/>
            <pc:sldMk cId="309726394" sldId="364"/>
            <ac:spMk id="18" creationId="{1B4B4BA9-4D28-2955-81C3-641B9C05B909}"/>
          </ac:spMkLst>
        </pc:spChg>
        <pc:spChg chg="add mod">
          <ac:chgData name="tuyết nguyễn thị ánh" userId="a6fbc05945fbe6a6" providerId="LiveId" clId="{C1DA5D0A-2706-47D6-AF52-E376980D2A6B}" dt="2023-08-19T13:37:38.590" v="869" actId="14100"/>
          <ac:spMkLst>
            <pc:docMk/>
            <pc:sldMk cId="309726394" sldId="364"/>
            <ac:spMk id="20" creationId="{8175AB1A-B8AD-44D7-6EAA-3CBD18E523B4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2" creationId="{1E3D15C1-45DD-57B6-D718-6ACD908B36AA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4" creationId="{26B7780F-4E07-98A7-8E3F-4DFEAAFCD110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5" creationId="{9895217E-FF55-5EFE-D139-454115B37D4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6" creationId="{7CADB2FA-5FEA-EB98-406B-2281C684E5DC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7" creationId="{8EE01109-7006-521B-046A-C31ECF0D5B3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8" creationId="{16F1B9C6-3BCF-2C92-6301-3F98CF46899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29" creationId="{1F8A5766-73E9-6719-D74F-1E54E18AE1FA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0" creationId="{9D04EE2F-5904-0040-3A0D-3CFCD4B87B83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1" creationId="{6CAC94FD-CC30-A71A-C665-E6D4EFEB4C70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2" creationId="{CB10AFDD-07F3-9794-DD13-0FFD42086FA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3" creationId="{2EE8769B-5278-079B-45A0-00A3452B3EB4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4" creationId="{12A925DB-5B1A-A929-0984-8B355BE3BF8C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5" creationId="{77C95A4F-9391-6682-F326-2E2A8B89236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6" creationId="{0012BBC7-E737-D56E-BCE7-5ACF3CA98DA1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7" creationId="{AE9AF55B-25ED-BB0D-D88A-5D64F149FBE6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8" creationId="{FBF2C852-BEAD-ECEA-9F73-5D3A2336A61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39" creationId="{D27D20A4-3115-E03E-89FF-C1A25FF42D7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0" creationId="{D07BFFB5-03CD-C804-C098-A69AB127CDB7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1" creationId="{22439332-08E2-A98C-4E5B-F881DDB71DA5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2" creationId="{CC8ABDD9-3E77-0A41-3E1A-227197E1521E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3" creationId="{E74B872B-AFF8-78E6-3E6F-B055C420C0D6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4" creationId="{B3B2854C-6FD8-7AF4-3AEA-4EB1066CEA72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5" creationId="{9997E5F0-1491-FEB1-79DC-2FB656BC8A09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6" creationId="{624BFDC9-42E1-5925-4484-2F6470A606D8}"/>
          </ac:spMkLst>
        </pc:spChg>
        <pc:spChg chg="mod">
          <ac:chgData name="tuyết nguyễn thị ánh" userId="a6fbc05945fbe6a6" providerId="LiveId" clId="{C1DA5D0A-2706-47D6-AF52-E376980D2A6B}" dt="2023-08-19T13:37:55.176" v="870"/>
          <ac:spMkLst>
            <pc:docMk/>
            <pc:sldMk cId="309726394" sldId="364"/>
            <ac:spMk id="47" creationId="{FBC4680D-A594-D4FA-DE99-3A01ACD9B5E8}"/>
          </ac:spMkLst>
        </pc:spChg>
        <pc:grpChg chg="add mod">
          <ac:chgData name="tuyết nguyễn thị ánh" userId="a6fbc05945fbe6a6" providerId="LiveId" clId="{C1DA5D0A-2706-47D6-AF52-E376980D2A6B}" dt="2023-08-19T13:37:58.585" v="872" actId="1076"/>
          <ac:grpSpMkLst>
            <pc:docMk/>
            <pc:sldMk cId="309726394" sldId="364"/>
            <ac:grpSpMk id="21" creationId="{7AFDF6D1-710B-55E3-9041-B76397E4EEFB}"/>
          </ac:grpSpMkLst>
        </pc:grpChg>
        <pc:grpChg chg="mod">
          <ac:chgData name="tuyết nguyễn thị ánh" userId="a6fbc05945fbe6a6" providerId="LiveId" clId="{C1DA5D0A-2706-47D6-AF52-E376980D2A6B}" dt="2023-08-19T13:37:55.176" v="870"/>
          <ac:grpSpMkLst>
            <pc:docMk/>
            <pc:sldMk cId="309726394" sldId="364"/>
            <ac:grpSpMk id="23" creationId="{898CCEB6-86BD-9BA2-3FD5-C60D8500A285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4:13:12.982" v="2598" actId="1076"/>
        <pc:sldMkLst>
          <pc:docMk/>
          <pc:sldMk cId="4140894220" sldId="365"/>
        </pc:sldMkLst>
        <pc:spChg chg="del">
          <ac:chgData name="tuyết nguyễn thị ánh" userId="a6fbc05945fbe6a6" providerId="LiveId" clId="{C1DA5D0A-2706-47D6-AF52-E376980D2A6B}" dt="2023-08-19T13:46:53.153" v="1168" actId="478"/>
          <ac:spMkLst>
            <pc:docMk/>
            <pc:sldMk cId="4140894220" sldId="365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3:48:31.734" v="1190" actId="14100"/>
          <ac:spMkLst>
            <pc:docMk/>
            <pc:sldMk cId="4140894220" sldId="365"/>
            <ac:spMk id="9" creationId="{6998445B-C2E5-2C9A-D36B-C155635A1365}"/>
          </ac:spMkLst>
        </pc:spChg>
        <pc:spChg chg="add mod">
          <ac:chgData name="tuyết nguyễn thị ánh" userId="a6fbc05945fbe6a6" providerId="LiveId" clId="{C1DA5D0A-2706-47D6-AF52-E376980D2A6B}" dt="2023-08-19T14:13:12.982" v="2598" actId="1076"/>
          <ac:spMkLst>
            <pc:docMk/>
            <pc:sldMk cId="4140894220" sldId="365"/>
            <ac:spMk id="11" creationId="{A30E59E1-BA16-A77D-1134-BB3A646580F9}"/>
          </ac:spMkLst>
        </pc:spChg>
        <pc:spChg chg="del">
          <ac:chgData name="tuyết nguyễn thị ánh" userId="a6fbc05945fbe6a6" providerId="LiveId" clId="{C1DA5D0A-2706-47D6-AF52-E376980D2A6B}" dt="2023-08-19T13:46:55.141" v="1169" actId="478"/>
          <ac:spMkLst>
            <pc:docMk/>
            <pc:sldMk cId="4140894220" sldId="365"/>
            <ac:spMk id="12" creationId="{4AEB606C-931B-A277-AA68-F7887FB6DC56}"/>
          </ac:spMkLst>
        </pc:spChg>
        <pc:grpChg chg="del">
          <ac:chgData name="tuyết nguyễn thị ánh" userId="a6fbc05945fbe6a6" providerId="LiveId" clId="{C1DA5D0A-2706-47D6-AF52-E376980D2A6B}" dt="2023-08-19T13:47:05.040" v="1172" actId="478"/>
          <ac:grpSpMkLst>
            <pc:docMk/>
            <pc:sldMk cId="4140894220" sldId="365"/>
            <ac:grpSpMk id="2" creationId="{790D3AD9-6BE9-A073-CF80-DB464A8AA086}"/>
          </ac:grpSpMkLst>
        </pc:grpChg>
        <pc:grpChg chg="mod">
          <ac:chgData name="tuyết nguyễn thị ánh" userId="a6fbc05945fbe6a6" providerId="LiveId" clId="{C1DA5D0A-2706-47D6-AF52-E376980D2A6B}" dt="2023-08-19T13:47:07.672" v="1173" actId="1076"/>
          <ac:grpSpMkLst>
            <pc:docMk/>
            <pc:sldMk cId="4140894220" sldId="365"/>
            <ac:grpSpMk id="16" creationId="{74CBD54B-FE65-010D-0882-28BFCF86C9E5}"/>
          </ac:grpSpMkLst>
        </pc:grpChg>
        <pc:picChg chg="mod modCrop">
          <ac:chgData name="tuyết nguyễn thị ánh" userId="a6fbc05945fbe6a6" providerId="LiveId" clId="{C1DA5D0A-2706-47D6-AF52-E376980D2A6B}" dt="2023-08-19T13:48:34.344" v="1192" actId="14100"/>
          <ac:picMkLst>
            <pc:docMk/>
            <pc:sldMk cId="4140894220" sldId="365"/>
            <ac:picMk id="10" creationId="{1E4DFE56-C523-699B-D8E6-848FB0FDBEFD}"/>
          </ac:picMkLst>
        </pc:picChg>
      </pc:sldChg>
      <pc:sldChg chg="addSp modSp add mod modAnim">
        <pc:chgData name="tuyết nguyễn thị ánh" userId="a6fbc05945fbe6a6" providerId="LiveId" clId="{C1DA5D0A-2706-47D6-AF52-E376980D2A6B}" dt="2023-08-19T14:13:18.295" v="2599"/>
        <pc:sldMkLst>
          <pc:docMk/>
          <pc:sldMk cId="3666788561" sldId="366"/>
        </pc:sldMkLst>
        <pc:spChg chg="add mod">
          <ac:chgData name="tuyết nguyễn thị ánh" userId="a6fbc05945fbe6a6" providerId="LiveId" clId="{C1DA5D0A-2706-47D6-AF52-E376980D2A6B}" dt="2023-08-19T14:13:18.295" v="2599"/>
          <ac:spMkLst>
            <pc:docMk/>
            <pc:sldMk cId="3666788561" sldId="366"/>
            <ac:spMk id="2" creationId="{DB588D11-17C2-6C49-C82A-AA6E8068FC03}"/>
          </ac:spMkLst>
        </pc:spChg>
        <pc:spChg chg="mod">
          <ac:chgData name="tuyết nguyễn thị ánh" userId="a6fbc05945fbe6a6" providerId="LiveId" clId="{C1DA5D0A-2706-47D6-AF52-E376980D2A6B}" dt="2023-08-19T13:48:20.801" v="1187" actId="14100"/>
          <ac:spMkLst>
            <pc:docMk/>
            <pc:sldMk cId="3666788561" sldId="366"/>
            <ac:spMk id="9" creationId="{6998445B-C2E5-2C9A-D36B-C155635A1365}"/>
          </ac:spMkLst>
        </pc:spChg>
        <pc:picChg chg="mod modCrop">
          <ac:chgData name="tuyết nguyễn thị ánh" userId="a6fbc05945fbe6a6" providerId="LiveId" clId="{C1DA5D0A-2706-47D6-AF52-E376980D2A6B}" dt="2023-08-19T13:48:26.836" v="1189" actId="14100"/>
          <ac:picMkLst>
            <pc:docMk/>
            <pc:sldMk cId="3666788561" sldId="366"/>
            <ac:picMk id="10" creationId="{1E4DFE56-C523-699B-D8E6-848FB0FDBEFD}"/>
          </ac:picMkLst>
        </pc:picChg>
      </pc:sldChg>
      <pc:sldChg chg="add del ord">
        <pc:chgData name="tuyết nguyễn thị ánh" userId="a6fbc05945fbe6a6" providerId="LiveId" clId="{C1DA5D0A-2706-47D6-AF52-E376980D2A6B}" dt="2023-08-19T13:53:12.015" v="1257" actId="47"/>
        <pc:sldMkLst>
          <pc:docMk/>
          <pc:sldMk cId="2209868127" sldId="367"/>
        </pc:sldMkLst>
      </pc:sldChg>
      <pc:sldChg chg="addSp delSp modSp new mod modClrScheme chgLayout">
        <pc:chgData name="tuyết nguyễn thị ánh" userId="a6fbc05945fbe6a6" providerId="LiveId" clId="{C1DA5D0A-2706-47D6-AF52-E376980D2A6B}" dt="2023-08-19T13:51:11.174" v="1223" actId="1076"/>
        <pc:sldMkLst>
          <pc:docMk/>
          <pc:sldMk cId="2706158426" sldId="368"/>
        </pc:sldMkLst>
        <pc:spChg chg="del mod ord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2" creationId="{45EB3ABB-2B08-805A-80BF-DBA7B93C81B7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3" creationId="{58FCC218-CEDB-9144-2B8D-B47AA70F863D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4" creationId="{AD128E62-575F-A890-EFD9-3A1C405B9A52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5" creationId="{14DF8CA7-956B-C483-D3EF-8BE9D9B89FB3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6" creationId="{107DB77C-42A8-750F-1CCA-7D389617378E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7" creationId="{1C98A06A-E7D4-7117-F01D-1798B4550ED8}"/>
          </ac:spMkLst>
        </pc:spChg>
        <pc:spChg chg="del">
          <ac:chgData name="tuyết nguyễn thị ánh" userId="a6fbc05945fbe6a6" providerId="LiveId" clId="{C1DA5D0A-2706-47D6-AF52-E376980D2A6B}" dt="2023-08-19T13:49:10.724" v="1199" actId="700"/>
          <ac:spMkLst>
            <pc:docMk/>
            <pc:sldMk cId="2706158426" sldId="368"/>
            <ac:spMk id="8" creationId="{AF4DAC03-7851-5891-0944-5F009775E366}"/>
          </ac:spMkLst>
        </pc:spChg>
        <pc:spChg chg="add del mod ord">
          <ac:chgData name="tuyết nguyễn thị ánh" userId="a6fbc05945fbe6a6" providerId="LiveId" clId="{C1DA5D0A-2706-47D6-AF52-E376980D2A6B}" dt="2023-08-19T13:49:14.760" v="1200" actId="700"/>
          <ac:spMkLst>
            <pc:docMk/>
            <pc:sldMk cId="2706158426" sldId="368"/>
            <ac:spMk id="9" creationId="{DB9297BE-91C3-4478-B5E5-E283666DA031}"/>
          </ac:spMkLst>
        </pc:spChg>
        <pc:spChg chg="add del mod ord">
          <ac:chgData name="tuyết nguyễn thị ánh" userId="a6fbc05945fbe6a6" providerId="LiveId" clId="{C1DA5D0A-2706-47D6-AF52-E376980D2A6B}" dt="2023-08-19T13:49:17.090" v="1201" actId="478"/>
          <ac:spMkLst>
            <pc:docMk/>
            <pc:sldMk cId="2706158426" sldId="368"/>
            <ac:spMk id="10" creationId="{7A07B354-5011-1636-2AEB-581E8DAC2026}"/>
          </ac:spMkLst>
        </pc:spChg>
        <pc:spChg chg="add mod">
          <ac:chgData name="tuyết nguyễn thị ánh" userId="a6fbc05945fbe6a6" providerId="LiveId" clId="{C1DA5D0A-2706-47D6-AF52-E376980D2A6B}" dt="2023-08-19T13:51:09.394" v="1222" actId="1076"/>
          <ac:spMkLst>
            <pc:docMk/>
            <pc:sldMk cId="2706158426" sldId="368"/>
            <ac:spMk id="12" creationId="{53553E74-93C3-6F90-C711-C9BD6A01C97A}"/>
          </ac:spMkLst>
        </pc:spChg>
        <pc:picChg chg="add mod">
          <ac:chgData name="tuyết nguyễn thị ánh" userId="a6fbc05945fbe6a6" providerId="LiveId" clId="{C1DA5D0A-2706-47D6-AF52-E376980D2A6B}" dt="2023-08-19T13:51:11.174" v="1223" actId="1076"/>
          <ac:picMkLst>
            <pc:docMk/>
            <pc:sldMk cId="2706158426" sldId="368"/>
            <ac:picMk id="13" creationId="{61C42AD5-F91D-7933-0A3C-FE3DEE97A883}"/>
          </ac:picMkLst>
        </pc:picChg>
      </pc:sldChg>
      <pc:sldChg chg="modSp add mod">
        <pc:chgData name="tuyết nguyễn thị ánh" userId="a6fbc05945fbe6a6" providerId="LiveId" clId="{C1DA5D0A-2706-47D6-AF52-E376980D2A6B}" dt="2023-08-19T13:51:59.983" v="1238" actId="18131"/>
        <pc:sldMkLst>
          <pc:docMk/>
          <pc:sldMk cId="2774393628" sldId="369"/>
        </pc:sldMkLst>
        <pc:spChg chg="mod">
          <ac:chgData name="tuyết nguyễn thị ánh" userId="a6fbc05945fbe6a6" providerId="LiveId" clId="{C1DA5D0A-2706-47D6-AF52-E376980D2A6B}" dt="2023-08-19T13:51:50.617" v="1237" actId="255"/>
          <ac:spMkLst>
            <pc:docMk/>
            <pc:sldMk cId="2774393628" sldId="369"/>
            <ac:spMk id="12" creationId="{53553E74-93C3-6F90-C711-C9BD6A01C97A}"/>
          </ac:spMkLst>
        </pc:spChg>
        <pc:picChg chg="mod modCrop">
          <ac:chgData name="tuyết nguyễn thị ánh" userId="a6fbc05945fbe6a6" providerId="LiveId" clId="{C1DA5D0A-2706-47D6-AF52-E376980D2A6B}" dt="2023-08-19T13:51:59.983" v="1238" actId="18131"/>
          <ac:picMkLst>
            <pc:docMk/>
            <pc:sldMk cId="2774393628" sldId="369"/>
            <ac:picMk id="13" creationId="{61C42AD5-F91D-7933-0A3C-FE3DEE97A883}"/>
          </ac:picMkLst>
        </pc:picChg>
      </pc:sldChg>
      <pc:sldChg chg="modSp add mod ord">
        <pc:chgData name="tuyết nguyễn thị ánh" userId="a6fbc05945fbe6a6" providerId="LiveId" clId="{C1DA5D0A-2706-47D6-AF52-E376980D2A6B}" dt="2023-08-19T13:53:38.265" v="1271" actId="114"/>
        <pc:sldMkLst>
          <pc:docMk/>
          <pc:sldMk cId="1754363572" sldId="370"/>
        </pc:sldMkLst>
        <pc:spChg chg="mod">
          <ac:chgData name="tuyết nguyễn thị ánh" userId="a6fbc05945fbe6a6" providerId="LiveId" clId="{C1DA5D0A-2706-47D6-AF52-E376980D2A6B}" dt="2023-08-19T13:52:51.331" v="1249" actId="1076"/>
          <ac:spMkLst>
            <pc:docMk/>
            <pc:sldMk cId="1754363572" sldId="370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3:53:38.265" v="1271" actId="114"/>
          <ac:spMkLst>
            <pc:docMk/>
            <pc:sldMk cId="1754363572" sldId="370"/>
            <ac:spMk id="35" creationId="{959DB2F7-0907-355D-2388-4F7837D8DD46}"/>
          </ac:spMkLst>
        </pc:spChg>
      </pc:sldChg>
      <pc:sldChg chg="modSp add ord">
        <pc:chgData name="tuyết nguyễn thị ánh" userId="a6fbc05945fbe6a6" providerId="LiveId" clId="{C1DA5D0A-2706-47D6-AF52-E376980D2A6B}" dt="2023-08-19T13:53:45.661" v="1273" actId="114"/>
        <pc:sldMkLst>
          <pc:docMk/>
          <pc:sldMk cId="536044888" sldId="371"/>
        </pc:sldMkLst>
        <pc:spChg chg="mod">
          <ac:chgData name="tuyết nguyễn thị ánh" userId="a6fbc05945fbe6a6" providerId="LiveId" clId="{C1DA5D0A-2706-47D6-AF52-E376980D2A6B}" dt="2023-08-19T13:53:45.661" v="1273" actId="114"/>
          <ac:spMkLst>
            <pc:docMk/>
            <pc:sldMk cId="536044888" sldId="371"/>
            <ac:spMk id="35" creationId="{959DB2F7-0907-355D-2388-4F7837D8DD46}"/>
          </ac:spMkLst>
        </pc:spChg>
      </pc:sldChg>
      <pc:sldChg chg="add del">
        <pc:chgData name="tuyết nguyễn thị ánh" userId="a6fbc05945fbe6a6" providerId="LiveId" clId="{C1DA5D0A-2706-47D6-AF52-E376980D2A6B}" dt="2023-08-19T13:53:02.312" v="1252" actId="47"/>
        <pc:sldMkLst>
          <pc:docMk/>
          <pc:sldMk cId="1974754404" sldId="371"/>
        </pc:sldMkLst>
      </pc:sldChg>
      <pc:sldChg chg="addSp delSp modSp new mod modClrScheme delAnim modAnim chgLayout">
        <pc:chgData name="tuyết nguyễn thị ánh" userId="a6fbc05945fbe6a6" providerId="LiveId" clId="{C1DA5D0A-2706-47D6-AF52-E376980D2A6B}" dt="2023-08-19T13:57:26.870" v="1326"/>
        <pc:sldMkLst>
          <pc:docMk/>
          <pc:sldMk cId="817272122" sldId="372"/>
        </pc:sldMkLst>
        <pc:spChg chg="del mod ord">
          <ac:chgData name="tuyết nguyễn thị ánh" userId="a6fbc05945fbe6a6" providerId="LiveId" clId="{C1DA5D0A-2706-47D6-AF52-E376980D2A6B}" dt="2023-08-19T13:54:20.567" v="1275" actId="700"/>
          <ac:spMkLst>
            <pc:docMk/>
            <pc:sldMk cId="817272122" sldId="372"/>
            <ac:spMk id="2" creationId="{EAF92EA8-42D1-92A7-28E3-5A8C5ABB7079}"/>
          </ac:spMkLst>
        </pc:spChg>
        <pc:spChg chg="del mod ord">
          <ac:chgData name="tuyết nguyễn thị ánh" userId="a6fbc05945fbe6a6" providerId="LiveId" clId="{C1DA5D0A-2706-47D6-AF52-E376980D2A6B}" dt="2023-08-19T13:54:20.567" v="1275" actId="700"/>
          <ac:spMkLst>
            <pc:docMk/>
            <pc:sldMk cId="817272122" sldId="372"/>
            <ac:spMk id="3" creationId="{CC7D9E32-6C20-5989-10CB-B845B5AA7A7C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4" creationId="{E2A6FCBD-3897-3E74-7808-2527035B3415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5" creationId="{DD3571AF-CF17-2D2C-BBC7-8C1895D96558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6" creationId="{0B5CB686-5025-AB96-9C2B-2221CFB7A6AF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7" creationId="{DE06E95C-ED80-B73E-4E11-CD077132304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8" creationId="{5FBB2BCC-85B0-292C-E786-FAB3FE312230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9" creationId="{54BCFAC6-D290-6758-E2F0-26BBBA725688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0" creationId="{D120215A-B6F5-51CC-644C-3F2ACC3BDADD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1" creationId="{0DA9D3D8-31E9-B4C1-BF92-BBDBC83DCB54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2" creationId="{63B9202F-F37F-C7FE-0C0F-AAFB42EA881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3" creationId="{D14232D0-4B0B-8A28-1C60-C9108EA08812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4" creationId="{A895478C-48A5-8B05-D1C9-01189FA37AA6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5" creationId="{94F17094-E6CA-117C-FED2-1CCC069E97C4}"/>
          </ac:spMkLst>
        </pc:spChg>
        <pc:spChg chg="add del mod ord">
          <ac:chgData name="tuyết nguyễn thị ánh" userId="a6fbc05945fbe6a6" providerId="LiveId" clId="{C1DA5D0A-2706-47D6-AF52-E376980D2A6B}" dt="2023-08-19T13:54:23.455" v="1276" actId="478"/>
          <ac:spMkLst>
            <pc:docMk/>
            <pc:sldMk cId="817272122" sldId="372"/>
            <ac:spMk id="16" creationId="{70975497-16C5-32EF-F6E6-426E116B25A2}"/>
          </ac:spMkLst>
        </pc:spChg>
        <pc:spChg chg="add mod">
          <ac:chgData name="tuyết nguyễn thị ánh" userId="a6fbc05945fbe6a6" providerId="LiveId" clId="{C1DA5D0A-2706-47D6-AF52-E376980D2A6B}" dt="2023-08-19T13:56:11.196" v="1306" actId="207"/>
          <ac:spMkLst>
            <pc:docMk/>
            <pc:sldMk cId="817272122" sldId="372"/>
            <ac:spMk id="17" creationId="{2F0950DA-CB75-1C51-B827-05B7FD127A7E}"/>
          </ac:spMkLst>
        </pc:spChg>
        <pc:spChg chg="add del mod">
          <ac:chgData name="tuyết nguyễn thị ánh" userId="a6fbc05945fbe6a6" providerId="LiveId" clId="{C1DA5D0A-2706-47D6-AF52-E376980D2A6B}" dt="2023-08-19T13:54:54.982" v="1285" actId="478"/>
          <ac:spMkLst>
            <pc:docMk/>
            <pc:sldMk cId="817272122" sldId="372"/>
            <ac:spMk id="19" creationId="{20CB43C5-4E59-CDFA-9AAE-D760F9A96930}"/>
          </ac:spMkLst>
        </pc:spChg>
        <pc:spChg chg="add mod">
          <ac:chgData name="tuyết nguyễn thị ánh" userId="a6fbc05945fbe6a6" providerId="LiveId" clId="{C1DA5D0A-2706-47D6-AF52-E376980D2A6B}" dt="2023-08-19T13:56:03.111" v="1305" actId="1076"/>
          <ac:spMkLst>
            <pc:docMk/>
            <pc:sldMk cId="817272122" sldId="372"/>
            <ac:spMk id="21" creationId="{84235E6B-F987-6275-E61D-11A279BEE95E}"/>
          </ac:spMkLst>
        </pc:spChg>
        <pc:spChg chg="add mod">
          <ac:chgData name="tuyết nguyễn thị ánh" userId="a6fbc05945fbe6a6" providerId="LiveId" clId="{C1DA5D0A-2706-47D6-AF52-E376980D2A6B}" dt="2023-08-19T13:57:26.870" v="1326"/>
          <ac:spMkLst>
            <pc:docMk/>
            <pc:sldMk cId="817272122" sldId="372"/>
            <ac:spMk id="23" creationId="{1505A640-A01A-46FD-203C-06B68C7E597F}"/>
          </ac:spMkLst>
        </pc:spChg>
        <pc:picChg chg="add mod">
          <ac:chgData name="tuyết nguyễn thị ánh" userId="a6fbc05945fbe6a6" providerId="LiveId" clId="{C1DA5D0A-2706-47D6-AF52-E376980D2A6B}" dt="2023-08-19T13:56:03.111" v="1305" actId="1076"/>
          <ac:picMkLst>
            <pc:docMk/>
            <pc:sldMk cId="817272122" sldId="372"/>
            <ac:picMk id="18" creationId="{708F7AFE-32C4-A0F5-6874-E5BF8DB77648}"/>
          </ac:picMkLst>
        </pc:picChg>
      </pc:sldChg>
      <pc:sldChg chg="modSp add mod">
        <pc:chgData name="tuyết nguyễn thị ánh" userId="a6fbc05945fbe6a6" providerId="LiveId" clId="{C1DA5D0A-2706-47D6-AF52-E376980D2A6B}" dt="2023-08-19T14:10:17.688" v="2438" actId="20577"/>
        <pc:sldMkLst>
          <pc:docMk/>
          <pc:sldMk cId="128316962" sldId="373"/>
        </pc:sldMkLst>
        <pc:spChg chg="mod">
          <ac:chgData name="tuyết nguyễn thị ánh" userId="a6fbc05945fbe6a6" providerId="LiveId" clId="{C1DA5D0A-2706-47D6-AF52-E376980D2A6B}" dt="2023-08-19T14:10:17.688" v="2438" actId="20577"/>
          <ac:spMkLst>
            <pc:docMk/>
            <pc:sldMk cId="128316962" sldId="373"/>
            <ac:spMk id="3" creationId="{68941C77-4D7C-6BFF-BB77-008A30FE8435}"/>
          </ac:spMkLst>
        </pc:spChg>
      </pc:sldChg>
      <pc:sldChg chg="addSp delSp modSp add mod modAnim">
        <pc:chgData name="tuyết nguyễn thị ánh" userId="a6fbc05945fbe6a6" providerId="LiveId" clId="{C1DA5D0A-2706-47D6-AF52-E376980D2A6B}" dt="2023-08-19T14:13:49.345" v="2607" actId="1076"/>
        <pc:sldMkLst>
          <pc:docMk/>
          <pc:sldMk cId="1465608065" sldId="374"/>
        </pc:sldMkLst>
        <pc:spChg chg="mod">
          <ac:chgData name="tuyết nguyễn thị ánh" userId="a6fbc05945fbe6a6" providerId="LiveId" clId="{C1DA5D0A-2706-47D6-AF52-E376980D2A6B}" dt="2023-08-19T14:11:25.278" v="2477" actId="20577"/>
          <ac:spMkLst>
            <pc:docMk/>
            <pc:sldMk cId="1465608065" sldId="374"/>
            <ac:spMk id="4" creationId="{954FEEAF-BD41-C23D-048B-CAA4006AB777}"/>
          </ac:spMkLst>
        </pc:spChg>
        <pc:spChg chg="add mod">
          <ac:chgData name="tuyết nguyễn thị ánh" userId="a6fbc05945fbe6a6" providerId="LiveId" clId="{C1DA5D0A-2706-47D6-AF52-E376980D2A6B}" dt="2023-08-19T14:13:29.851" v="2601" actId="1076"/>
          <ac:spMkLst>
            <pc:docMk/>
            <pc:sldMk cId="1465608065" sldId="374"/>
            <ac:spMk id="7" creationId="{E26CCC5F-FCE5-C87A-AE60-83DE3BFC5AB3}"/>
          </ac:spMkLst>
        </pc:spChg>
        <pc:spChg chg="mod ord">
          <ac:chgData name="tuyết nguyễn thị ánh" userId="a6fbc05945fbe6a6" providerId="LiveId" clId="{C1DA5D0A-2706-47D6-AF52-E376980D2A6B}" dt="2023-08-19T14:12:25.368" v="2595" actId="20577"/>
          <ac:spMkLst>
            <pc:docMk/>
            <pc:sldMk cId="1465608065" sldId="374"/>
            <ac:spMk id="8" creationId="{294FC6C9-A5C8-866A-1080-04147CB47EF1}"/>
          </ac:spMkLst>
        </pc:spChg>
        <pc:spChg chg="add mod">
          <ac:chgData name="tuyết nguyễn thị ánh" userId="a6fbc05945fbe6a6" providerId="LiveId" clId="{C1DA5D0A-2706-47D6-AF52-E376980D2A6B}" dt="2023-08-19T14:13:49.345" v="2607" actId="1076"/>
          <ac:spMkLst>
            <pc:docMk/>
            <pc:sldMk cId="1465608065" sldId="374"/>
            <ac:spMk id="11" creationId="{56D68464-20B5-4877-5695-704358703635}"/>
          </ac:spMkLst>
        </pc:spChg>
        <pc:spChg chg="del">
          <ac:chgData name="tuyết nguyễn thị ánh" userId="a6fbc05945fbe6a6" providerId="LiveId" clId="{C1DA5D0A-2706-47D6-AF52-E376980D2A6B}" dt="2023-08-19T14:12:29.100" v="2596" actId="478"/>
          <ac:spMkLst>
            <pc:docMk/>
            <pc:sldMk cId="1465608065" sldId="374"/>
            <ac:spMk id="12" creationId="{4AEB606C-931B-A277-AA68-F7887FB6DC56}"/>
          </ac:spMkLst>
        </pc:spChg>
        <pc:spChg chg="mod">
          <ac:chgData name="tuyết nguyễn thị ánh" userId="a6fbc05945fbe6a6" providerId="LiveId" clId="{C1DA5D0A-2706-47D6-AF52-E376980D2A6B}" dt="2023-08-19T14:11:41.348" v="2481" actId="20577"/>
          <ac:spMkLst>
            <pc:docMk/>
            <pc:sldMk cId="1465608065" sldId="374"/>
            <ac:spMk id="18" creationId="{2A8E4122-262C-A2A6-CE3C-980679776A29}"/>
          </ac:spMkLst>
        </pc:spChg>
        <pc:grpChg chg="mod">
          <ac:chgData name="tuyết nguyễn thị ánh" userId="a6fbc05945fbe6a6" providerId="LiveId" clId="{C1DA5D0A-2706-47D6-AF52-E376980D2A6B}" dt="2023-08-19T14:11:29.409" v="2478" actId="14100"/>
          <ac:grpSpMkLst>
            <pc:docMk/>
            <pc:sldMk cId="1465608065" sldId="374"/>
            <ac:grpSpMk id="2" creationId="{790D3AD9-6BE9-A073-CF80-DB464A8AA086}"/>
          </ac:grpSpMkLst>
        </pc:grpChg>
        <pc:picChg chg="del">
          <ac:chgData name="tuyết nguyễn thị ánh" userId="a6fbc05945fbe6a6" providerId="LiveId" clId="{C1DA5D0A-2706-47D6-AF52-E376980D2A6B}" dt="2023-08-19T14:11:45.068" v="2482" actId="478"/>
          <ac:picMkLst>
            <pc:docMk/>
            <pc:sldMk cId="1465608065" sldId="374"/>
            <ac:picMk id="10" creationId="{1E4DFE56-C523-699B-D8E6-848FB0FDBEFD}"/>
          </ac:picMkLst>
        </pc:picChg>
      </pc:sldChg>
      <pc:sldChg chg="add del">
        <pc:chgData name="tuyết nguyễn thị ánh" userId="a6fbc05945fbe6a6" providerId="LiveId" clId="{C1DA5D0A-2706-47D6-AF52-E376980D2A6B}" dt="2023-08-19T14:13:58.536" v="2608" actId="47"/>
        <pc:sldMkLst>
          <pc:docMk/>
          <pc:sldMk cId="2080648033" sldId="375"/>
        </pc:sldMkLst>
      </pc:sldChg>
      <pc:sldChg chg="add del">
        <pc:chgData name="tuyết nguyễn thị ánh" userId="a6fbc05945fbe6a6" providerId="LiveId" clId="{C1DA5D0A-2706-47D6-AF52-E376980D2A6B}" dt="2023-08-19T14:13:59.617" v="2609" actId="47"/>
        <pc:sldMkLst>
          <pc:docMk/>
          <pc:sldMk cId="4172508493" sldId="376"/>
        </pc:sldMkLst>
      </pc:sldChg>
      <pc:sldChg chg="add del">
        <pc:chgData name="tuyết nguyễn thị ánh" userId="a6fbc05945fbe6a6" providerId="LiveId" clId="{C1DA5D0A-2706-47D6-AF52-E376980D2A6B}" dt="2023-08-19T14:14:04.183" v="2610" actId="47"/>
        <pc:sldMkLst>
          <pc:docMk/>
          <pc:sldMk cId="771325926" sldId="377"/>
        </pc:sldMkLst>
      </pc:sldChg>
      <pc:sldChg chg="addSp modSp add mod modAnim">
        <pc:chgData name="tuyết nguyễn thị ánh" userId="a6fbc05945fbe6a6" providerId="LiveId" clId="{C1DA5D0A-2706-47D6-AF52-E376980D2A6B}" dt="2023-08-19T14:17:17.566" v="2640"/>
        <pc:sldMkLst>
          <pc:docMk/>
          <pc:sldMk cId="1508488497" sldId="378"/>
        </pc:sldMkLst>
        <pc:spChg chg="add mod">
          <ac:chgData name="tuyết nguyễn thị ánh" userId="a6fbc05945fbe6a6" providerId="LiveId" clId="{C1DA5D0A-2706-47D6-AF52-E376980D2A6B}" dt="2023-08-19T14:16:25.178" v="2628" actId="1076"/>
          <ac:spMkLst>
            <pc:docMk/>
            <pc:sldMk cId="1508488497" sldId="378"/>
            <ac:spMk id="2" creationId="{1441A4F5-8A69-E300-5596-9D4C1723C859}"/>
          </ac:spMkLst>
        </pc:spChg>
        <pc:spChg chg="add mod">
          <ac:chgData name="tuyết nguyễn thị ánh" userId="a6fbc05945fbe6a6" providerId="LiveId" clId="{C1DA5D0A-2706-47D6-AF52-E376980D2A6B}" dt="2023-08-19T14:17:17.566" v="2640"/>
          <ac:spMkLst>
            <pc:docMk/>
            <pc:sldMk cId="1508488497" sldId="378"/>
            <ac:spMk id="5" creationId="{E003B408-C2F9-F19B-A502-ADF07B485F56}"/>
          </ac:spMkLst>
        </pc:spChg>
        <pc:spChg chg="mod">
          <ac:chgData name="tuyết nguyễn thị ánh" userId="a6fbc05945fbe6a6" providerId="LiveId" clId="{C1DA5D0A-2706-47D6-AF52-E376980D2A6B}" dt="2023-08-19T14:14:52.169" v="2619" actId="1076"/>
          <ac:spMkLst>
            <pc:docMk/>
            <pc:sldMk cId="1508488497" sldId="378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4:15:48.932" v="2622" actId="255"/>
          <ac:spMkLst>
            <pc:docMk/>
            <pc:sldMk cId="1508488497" sldId="378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4:15:48.932" v="2622" actId="255"/>
          <ac:spMkLst>
            <pc:docMk/>
            <pc:sldMk cId="1508488497" sldId="378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4:17:10.848" v="2639" actId="1076"/>
          <ac:grpSpMkLst>
            <pc:docMk/>
            <pc:sldMk cId="1508488497" sldId="378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4:16:01.731" v="2625" actId="1076"/>
          <ac:grpSpMkLst>
            <pc:docMk/>
            <pc:sldMk cId="1508488497" sldId="378"/>
            <ac:grpSpMk id="36" creationId="{C689280C-5A4B-5C72-D817-861B6C636E95}"/>
          </ac:grpSpMkLst>
        </pc:grpChg>
        <pc:picChg chg="add mod">
          <ac:chgData name="tuyết nguyễn thị ánh" userId="a6fbc05945fbe6a6" providerId="LiveId" clId="{C1DA5D0A-2706-47D6-AF52-E376980D2A6B}" dt="2023-08-19T14:16:25.178" v="2628" actId="1076"/>
          <ac:picMkLst>
            <pc:docMk/>
            <pc:sldMk cId="1508488497" sldId="378"/>
            <ac:picMk id="3" creationId="{3D545009-030F-A7E4-2542-F27BDE1D9B54}"/>
          </ac:picMkLst>
        </pc:picChg>
      </pc:sldChg>
      <pc:sldChg chg="add del">
        <pc:chgData name="tuyết nguyễn thị ánh" userId="a6fbc05945fbe6a6" providerId="LiveId" clId="{C1DA5D0A-2706-47D6-AF52-E376980D2A6B}" dt="2023-08-19T14:17:43.773" v="2641" actId="47"/>
        <pc:sldMkLst>
          <pc:docMk/>
          <pc:sldMk cId="201442486" sldId="379"/>
        </pc:sldMkLst>
      </pc:sldChg>
      <pc:sldChg chg="addSp modSp add mod modAnim">
        <pc:chgData name="tuyết nguyễn thị ánh" userId="a6fbc05945fbe6a6" providerId="LiveId" clId="{C1DA5D0A-2706-47D6-AF52-E376980D2A6B}" dt="2023-08-19T14:31:22.727" v="3387" actId="1076"/>
        <pc:sldMkLst>
          <pc:docMk/>
          <pc:sldMk cId="807221312" sldId="379"/>
        </pc:sldMkLst>
        <pc:spChg chg="add mod">
          <ac:chgData name="tuyết nguyễn thị ánh" userId="a6fbc05945fbe6a6" providerId="LiveId" clId="{C1DA5D0A-2706-47D6-AF52-E376980D2A6B}" dt="2023-08-19T14:31:22.727" v="3387" actId="1076"/>
          <ac:spMkLst>
            <pc:docMk/>
            <pc:sldMk cId="807221312" sldId="379"/>
            <ac:spMk id="2" creationId="{9111AA21-6D46-AFA5-148C-A14F36138C66}"/>
          </ac:spMkLst>
        </pc:spChg>
        <pc:spChg chg="mod">
          <ac:chgData name="tuyết nguyễn thị ánh" userId="a6fbc05945fbe6a6" providerId="LiveId" clId="{C1DA5D0A-2706-47D6-AF52-E376980D2A6B}" dt="2023-08-19T14:31:09.894" v="3385" actId="2710"/>
          <ac:spMkLst>
            <pc:docMk/>
            <pc:sldMk cId="807221312" sldId="379"/>
            <ac:spMk id="18" creationId="{1B4B4BA9-4D28-2955-81C3-641B9C05B909}"/>
          </ac:spMkLst>
        </pc:spChg>
        <pc:spChg chg="mod">
          <ac:chgData name="tuyết nguyễn thị ánh" userId="a6fbc05945fbe6a6" providerId="LiveId" clId="{C1DA5D0A-2706-47D6-AF52-E376980D2A6B}" dt="2023-08-19T14:30:30.208" v="3376" actId="1076"/>
          <ac:spMkLst>
            <pc:docMk/>
            <pc:sldMk cId="807221312" sldId="379"/>
            <ac:spMk id="20" creationId="{8175AB1A-B8AD-44D7-6EAA-3CBD18E523B4}"/>
          </ac:spMkLst>
        </pc:spChg>
        <pc:grpChg chg="mod">
          <ac:chgData name="tuyết nguyễn thị ánh" userId="a6fbc05945fbe6a6" providerId="LiveId" clId="{C1DA5D0A-2706-47D6-AF52-E376980D2A6B}" dt="2023-08-19T14:30:33.684" v="3378" actId="1076"/>
          <ac:grpSpMkLst>
            <pc:docMk/>
            <pc:sldMk cId="807221312" sldId="379"/>
            <ac:grpSpMk id="21" creationId="{7AFDF6D1-710B-55E3-9041-B76397E4EEFB}"/>
          </ac:grpSpMkLst>
        </pc:grpChg>
        <pc:picChg chg="add mod">
          <ac:chgData name="tuyết nguyễn thị ánh" userId="a6fbc05945fbe6a6" providerId="LiveId" clId="{C1DA5D0A-2706-47D6-AF52-E376980D2A6B}" dt="2023-08-19T14:31:22.727" v="3387" actId="1076"/>
          <ac:picMkLst>
            <pc:docMk/>
            <pc:sldMk cId="807221312" sldId="379"/>
            <ac:picMk id="3" creationId="{70533188-5395-A785-3C74-E854CA703F38}"/>
          </ac:picMkLst>
        </pc:picChg>
      </pc:sldChg>
      <pc:sldChg chg="modSp add del mod">
        <pc:chgData name="tuyết nguyễn thị ánh" userId="a6fbc05945fbe6a6" providerId="LiveId" clId="{C1DA5D0A-2706-47D6-AF52-E376980D2A6B}" dt="2023-08-19T14:28:57.120" v="3274" actId="47"/>
        <pc:sldMkLst>
          <pc:docMk/>
          <pc:sldMk cId="3538738577" sldId="379"/>
        </pc:sldMkLst>
        <pc:spChg chg="mod">
          <ac:chgData name="tuyết nguyễn thị ánh" userId="a6fbc05945fbe6a6" providerId="LiveId" clId="{C1DA5D0A-2706-47D6-AF52-E376980D2A6B}" dt="2023-08-19T14:26:08.879" v="3194" actId="14100"/>
          <ac:spMkLst>
            <pc:docMk/>
            <pc:sldMk cId="3538738577" sldId="379"/>
            <ac:spMk id="3" creationId="{F01A412E-C4BF-4E71-D711-C58C0F85F3FC}"/>
          </ac:spMkLst>
        </pc:spChg>
      </pc:sldChg>
      <pc:sldChg chg="addSp delSp modSp new mod ord modClrScheme modAnim chgLayout">
        <pc:chgData name="tuyết nguyễn thị ánh" userId="a6fbc05945fbe6a6" providerId="LiveId" clId="{C1DA5D0A-2706-47D6-AF52-E376980D2A6B}" dt="2023-08-19T16:39:23.276" v="4402"/>
        <pc:sldMkLst>
          <pc:docMk/>
          <pc:sldMk cId="180916484" sldId="380"/>
        </pc:sldMkLst>
        <pc:spChg chg="del">
          <ac:chgData name="tuyết nguyễn thị ánh" userId="a6fbc05945fbe6a6" providerId="LiveId" clId="{C1DA5D0A-2706-47D6-AF52-E376980D2A6B}" dt="2023-08-19T16:31:55.049" v="3961" actId="478"/>
          <ac:spMkLst>
            <pc:docMk/>
            <pc:sldMk cId="180916484" sldId="380"/>
            <ac:spMk id="2" creationId="{B0AFEE94-07BE-43D6-5E30-6D0B12EC772A}"/>
          </ac:spMkLst>
        </pc:spChg>
        <pc:spChg chg="del">
          <ac:chgData name="tuyết nguyễn thị ánh" userId="a6fbc05945fbe6a6" providerId="LiveId" clId="{C1DA5D0A-2706-47D6-AF52-E376980D2A6B}" dt="2023-08-19T16:31:53.925" v="3960" actId="478"/>
          <ac:spMkLst>
            <pc:docMk/>
            <pc:sldMk cId="180916484" sldId="380"/>
            <ac:spMk id="3" creationId="{018FA807-74CD-F7BA-3889-AF26B0265ECE}"/>
          </ac:spMkLst>
        </pc:spChg>
        <pc:spChg chg="add del mod">
          <ac:chgData name="tuyết nguyễn thị ánh" userId="a6fbc05945fbe6a6" providerId="LiveId" clId="{C1DA5D0A-2706-47D6-AF52-E376980D2A6B}" dt="2023-08-19T16:32:04.195" v="3963" actId="478"/>
          <ac:spMkLst>
            <pc:docMk/>
            <pc:sldMk cId="180916484" sldId="380"/>
            <ac:spMk id="4" creationId="{5B986B66-5DA3-0CDD-1DF9-05483719071B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5" creationId="{CC5B29E4-616F-C0F9-C9A7-CA3F14A589EF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6" creationId="{64C7B29D-1754-687A-B662-A83C317DE41C}"/>
          </ac:spMkLst>
        </pc:spChg>
        <pc:spChg chg="add del mod or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7" creationId="{C7BCF996-3D8E-AEC6-3FD2-88C7057B61A6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8" creationId="{07F9842A-8704-6441-B29E-C6C8A5CAFE1D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9" creationId="{7A4974D9-F863-69C5-0605-B006E3C752AB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0" creationId="{D91EAAB0-8543-924D-A57D-CB3F096F928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1" creationId="{252D8AE4-38FC-C3D8-D5A4-8724E266848B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2" creationId="{4C4F5A90-A9CC-DD9E-FE52-C7B877D9204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3" creationId="{3BC30C98-018F-9FBA-3CDA-C0EC8EF1A62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4" creationId="{726016FD-CF5B-B1B5-0623-8B2EB64458A9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5" creationId="{77339E82-D2B9-7F48-B138-4C9047D4CE58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6" creationId="{6EB1A720-F146-A463-540E-9ECB581996AC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7" creationId="{F6059AFA-D795-D424-EF0B-D2DA523D01B0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8" creationId="{32CB79FD-ECDD-E0F3-F78C-8E589E780B34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19" creationId="{7DB2881C-23DD-2FDF-3958-DE851F176E5C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0" creationId="{E4FD9DC7-1E9C-FB68-B27D-28D53F7C8BE7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1" creationId="{CAC556E8-4854-E89B-D1C0-7032C103E5D0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2" creationId="{3244C98E-1A10-06A6-037E-C1D2E434CAA4}"/>
          </ac:spMkLst>
        </pc:spChg>
        <pc:spChg chg="add del mod">
          <ac:chgData name="tuyết nguyễn thị ánh" userId="a6fbc05945fbe6a6" providerId="LiveId" clId="{C1DA5D0A-2706-47D6-AF52-E376980D2A6B}" dt="2023-08-19T16:32:18.386" v="3965" actId="700"/>
          <ac:spMkLst>
            <pc:docMk/>
            <pc:sldMk cId="180916484" sldId="380"/>
            <ac:spMk id="23" creationId="{014715D0-7FC9-18A1-9B4D-A509A78BFD29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4" creationId="{AC256AEC-6217-B9E2-5850-B7B77B24D7E1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5" creationId="{38774598-B274-A6F5-F225-FFC6923DF39B}"/>
          </ac:spMkLst>
        </pc:spChg>
        <pc:spChg chg="add del mod ord">
          <ac:chgData name="tuyết nguyễn thị ánh" userId="a6fbc05945fbe6a6" providerId="LiveId" clId="{C1DA5D0A-2706-47D6-AF52-E376980D2A6B}" dt="2023-08-19T16:32:22.804" v="3966" actId="700"/>
          <ac:spMkLst>
            <pc:docMk/>
            <pc:sldMk cId="180916484" sldId="380"/>
            <ac:spMk id="26" creationId="{F2919097-D886-8E88-A64C-67DABDE3B994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7" creationId="{C8D5D941-511D-98D5-C173-E848AC727125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8" creationId="{46E6DD77-F5A4-2C3B-E140-3873787A7F64}"/>
          </ac:spMkLst>
        </pc:spChg>
        <pc:spChg chg="add del mod ord">
          <ac:chgData name="tuyết nguyễn thị ánh" userId="a6fbc05945fbe6a6" providerId="LiveId" clId="{C1DA5D0A-2706-47D6-AF52-E376980D2A6B}" dt="2023-08-19T16:32:28.808" v="3967" actId="700"/>
          <ac:spMkLst>
            <pc:docMk/>
            <pc:sldMk cId="180916484" sldId="380"/>
            <ac:spMk id="29" creationId="{CCF54145-31EB-C7E2-D85C-BD4AED4E2546}"/>
          </ac:spMkLst>
        </pc:spChg>
        <pc:spChg chg="add del mod ord">
          <ac:chgData name="tuyết nguyễn thị ánh" userId="a6fbc05945fbe6a6" providerId="LiveId" clId="{C1DA5D0A-2706-47D6-AF52-E376980D2A6B}" dt="2023-08-19T16:32:36.619" v="3969" actId="478"/>
          <ac:spMkLst>
            <pc:docMk/>
            <pc:sldMk cId="180916484" sldId="380"/>
            <ac:spMk id="30" creationId="{49A11E12-DAC3-DCCF-17FE-436213DA2307}"/>
          </ac:spMkLst>
        </pc:spChg>
        <pc:spChg chg="add del mod ord">
          <ac:chgData name="tuyết nguyễn thị ánh" userId="a6fbc05945fbe6a6" providerId="LiveId" clId="{C1DA5D0A-2706-47D6-AF52-E376980D2A6B}" dt="2023-08-19T16:32:35.381" v="3968" actId="478"/>
          <ac:spMkLst>
            <pc:docMk/>
            <pc:sldMk cId="180916484" sldId="380"/>
            <ac:spMk id="31" creationId="{CE416624-97E5-5953-124A-08FFD80E573D}"/>
          </ac:spMkLst>
        </pc:spChg>
        <pc:spChg chg="add mod">
          <ac:chgData name="tuyết nguyễn thị ánh" userId="a6fbc05945fbe6a6" providerId="LiveId" clId="{C1DA5D0A-2706-47D6-AF52-E376980D2A6B}" dt="2023-08-19T16:34:25.921" v="4087" actId="1076"/>
          <ac:spMkLst>
            <pc:docMk/>
            <pc:sldMk cId="180916484" sldId="380"/>
            <ac:spMk id="32" creationId="{1C5235BF-A53D-261A-CA95-0080F9210E94}"/>
          </ac:spMkLst>
        </pc:spChg>
        <pc:spChg chg="add del mod">
          <ac:chgData name="tuyết nguyễn thị ánh" userId="a6fbc05945fbe6a6" providerId="LiveId" clId="{C1DA5D0A-2706-47D6-AF52-E376980D2A6B}" dt="2023-08-19T16:35:42.946" v="4093"/>
          <ac:spMkLst>
            <pc:docMk/>
            <pc:sldMk cId="180916484" sldId="380"/>
            <ac:spMk id="35" creationId="{1D029BC4-3639-F9C3-24AD-15BF1EB77CC8}"/>
          </ac:spMkLst>
        </pc:spChg>
        <pc:spChg chg="add del mod">
          <ac:chgData name="tuyết nguyễn thị ánh" userId="a6fbc05945fbe6a6" providerId="LiveId" clId="{C1DA5D0A-2706-47D6-AF52-E376980D2A6B}" dt="2023-08-19T16:35:42.946" v="4093"/>
          <ac:spMkLst>
            <pc:docMk/>
            <pc:sldMk cId="180916484" sldId="380"/>
            <ac:spMk id="36" creationId="{387858AE-C454-27C8-D0EE-66DF1E08A14C}"/>
          </ac:spMkLst>
        </pc:spChg>
        <pc:spChg chg="add mod">
          <ac:chgData name="tuyết nguyễn thị ánh" userId="a6fbc05945fbe6a6" providerId="LiveId" clId="{C1DA5D0A-2706-47D6-AF52-E376980D2A6B}" dt="2023-08-19T16:38:47.972" v="4397" actId="1035"/>
          <ac:spMkLst>
            <pc:docMk/>
            <pc:sldMk cId="180916484" sldId="380"/>
            <ac:spMk id="37" creationId="{600017EA-6505-1689-2B30-1434672628CA}"/>
          </ac:spMkLst>
        </pc:spChg>
        <pc:spChg chg="add mod">
          <ac:chgData name="tuyết nguyễn thị ánh" userId="a6fbc05945fbe6a6" providerId="LiveId" clId="{C1DA5D0A-2706-47D6-AF52-E376980D2A6B}" dt="2023-08-19T16:38:42.621" v="4392" actId="1076"/>
          <ac:spMkLst>
            <pc:docMk/>
            <pc:sldMk cId="180916484" sldId="380"/>
            <ac:spMk id="38" creationId="{F585CC7F-A006-600D-6C9B-7E87864E2206}"/>
          </ac:spMkLst>
        </pc:spChg>
        <pc:picChg chg="add mod">
          <ac:chgData name="tuyết nguyễn thị ánh" userId="a6fbc05945fbe6a6" providerId="LiveId" clId="{C1DA5D0A-2706-47D6-AF52-E376980D2A6B}" dt="2023-08-19T16:35:08.537" v="4091" actId="1076"/>
          <ac:picMkLst>
            <pc:docMk/>
            <pc:sldMk cId="180916484" sldId="380"/>
            <ac:picMk id="34" creationId="{CABEE03A-CFC8-E06D-30CF-D4E92143BE10}"/>
          </ac:picMkLst>
        </pc:picChg>
        <pc:picChg chg="add mod">
          <ac:chgData name="tuyết nguyễn thị ánh" userId="a6fbc05945fbe6a6" providerId="LiveId" clId="{C1DA5D0A-2706-47D6-AF52-E376980D2A6B}" dt="2023-08-19T16:38:42.621" v="4392" actId="1076"/>
          <ac:picMkLst>
            <pc:docMk/>
            <pc:sldMk cId="180916484" sldId="380"/>
            <ac:picMk id="39" creationId="{EAAF68FF-F9CA-1D4E-9D10-5085F8CADD0B}"/>
          </ac:picMkLst>
        </pc:picChg>
      </pc:sldChg>
      <pc:sldChg chg="add del">
        <pc:chgData name="tuyết nguyễn thị ánh" userId="a6fbc05945fbe6a6" providerId="LiveId" clId="{C1DA5D0A-2706-47D6-AF52-E376980D2A6B}" dt="2023-08-19T14:17:44.993" v="2642" actId="47"/>
        <pc:sldMkLst>
          <pc:docMk/>
          <pc:sldMk cId="2785716054" sldId="380"/>
        </pc:sldMkLst>
      </pc:sldChg>
      <pc:sldChg chg="delSp modSp add mod ord delAnim">
        <pc:chgData name="tuyết nguyễn thị ánh" userId="a6fbc05945fbe6a6" providerId="LiveId" clId="{C1DA5D0A-2706-47D6-AF52-E376980D2A6B}" dt="2023-08-19T16:56:44.746" v="4929" actId="20577"/>
        <pc:sldMkLst>
          <pc:docMk/>
          <pc:sldMk cId="1712994411" sldId="381"/>
        </pc:sldMkLst>
        <pc:spChg chg="del">
          <ac:chgData name="tuyết nguyễn thị ánh" userId="a6fbc05945fbe6a6" providerId="LiveId" clId="{C1DA5D0A-2706-47D6-AF52-E376980D2A6B}" dt="2023-08-19T16:39:27.920" v="4403" actId="478"/>
          <ac:spMkLst>
            <pc:docMk/>
            <pc:sldMk cId="1712994411" sldId="381"/>
            <ac:spMk id="2" creationId="{1441A4F5-8A69-E300-5596-9D4C1723C859}"/>
          </ac:spMkLst>
        </pc:spChg>
        <pc:spChg chg="del">
          <ac:chgData name="tuyết nguyễn thị ánh" userId="a6fbc05945fbe6a6" providerId="LiveId" clId="{C1DA5D0A-2706-47D6-AF52-E376980D2A6B}" dt="2023-08-19T16:39:29.966" v="4404" actId="478"/>
          <ac:spMkLst>
            <pc:docMk/>
            <pc:sldMk cId="1712994411" sldId="381"/>
            <ac:spMk id="5" creationId="{E003B408-C2F9-F19B-A502-ADF07B485F56}"/>
          </ac:spMkLst>
        </pc:spChg>
        <pc:spChg chg="mod">
          <ac:chgData name="tuyết nguyễn thị ánh" userId="a6fbc05945fbe6a6" providerId="LiveId" clId="{C1DA5D0A-2706-47D6-AF52-E376980D2A6B}" dt="2023-08-19T16:40:07.927" v="4413" actId="255"/>
          <ac:spMkLst>
            <pc:docMk/>
            <pc:sldMk cId="1712994411" sldId="381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6:56:44.746" v="4929" actId="20577"/>
          <ac:spMkLst>
            <pc:docMk/>
            <pc:sldMk cId="1712994411" sldId="381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6:41:11.338" v="4424" actId="1076"/>
          <ac:grpSpMkLst>
            <pc:docMk/>
            <pc:sldMk cId="1712994411" sldId="381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6:40:07.927" v="4413" actId="255"/>
          <ac:grpSpMkLst>
            <pc:docMk/>
            <pc:sldMk cId="1712994411" sldId="381"/>
            <ac:grpSpMk id="36" creationId="{C689280C-5A4B-5C72-D817-861B6C636E95}"/>
          </ac:grpSpMkLst>
        </pc:grpChg>
        <pc:picChg chg="del">
          <ac:chgData name="tuyết nguyễn thị ánh" userId="a6fbc05945fbe6a6" providerId="LiveId" clId="{C1DA5D0A-2706-47D6-AF52-E376980D2A6B}" dt="2023-08-19T16:39:30.576" v="4405" actId="478"/>
          <ac:picMkLst>
            <pc:docMk/>
            <pc:sldMk cId="1712994411" sldId="381"/>
            <ac:picMk id="3" creationId="{3D545009-030F-A7E4-2542-F27BDE1D9B54}"/>
          </ac:picMkLst>
        </pc:picChg>
      </pc:sldChg>
      <pc:sldChg chg="add del">
        <pc:chgData name="tuyết nguyễn thị ánh" userId="a6fbc05945fbe6a6" providerId="LiveId" clId="{C1DA5D0A-2706-47D6-AF52-E376980D2A6B}" dt="2023-08-19T14:17:46.263" v="2643" actId="47"/>
        <pc:sldMkLst>
          <pc:docMk/>
          <pc:sldMk cId="1858002779" sldId="381"/>
        </pc:sldMkLst>
      </pc:sldChg>
      <pc:sldChg chg="delSp modSp add del mod delAnim">
        <pc:chgData name="tuyết nguyễn thị ánh" userId="a6fbc05945fbe6a6" providerId="LiveId" clId="{C1DA5D0A-2706-47D6-AF52-E376980D2A6B}" dt="2023-08-19T16:44:24.791" v="4525" actId="47"/>
        <pc:sldMkLst>
          <pc:docMk/>
          <pc:sldMk cId="588055166" sldId="382"/>
        </pc:sldMkLst>
        <pc:spChg chg="mod">
          <ac:chgData name="tuyết nguyễn thị ánh" userId="a6fbc05945fbe6a6" providerId="LiveId" clId="{C1DA5D0A-2706-47D6-AF52-E376980D2A6B}" dt="2023-08-19T16:41:40.379" v="4435" actId="20577"/>
          <ac:spMkLst>
            <pc:docMk/>
            <pc:sldMk cId="588055166" sldId="382"/>
            <ac:spMk id="4" creationId="{089563CA-98DE-5F30-8F7A-C9C51539C1C6}"/>
          </ac:spMkLst>
        </pc:spChg>
        <pc:grpChg chg="del">
          <ac:chgData name="tuyết nguyễn thị ánh" userId="a6fbc05945fbe6a6" providerId="LiveId" clId="{C1DA5D0A-2706-47D6-AF52-E376980D2A6B}" dt="2023-08-19T16:41:59.482" v="4436" actId="478"/>
          <ac:grpSpMkLst>
            <pc:docMk/>
            <pc:sldMk cId="588055166" sldId="382"/>
            <ac:grpSpMk id="11" creationId="{2CEE49B1-3012-0DDC-011A-69EC2A4A764D}"/>
          </ac:grpSpMkLst>
        </pc:grpChg>
      </pc:sldChg>
      <pc:sldChg chg="add del">
        <pc:chgData name="tuyết nguyễn thị ánh" userId="a6fbc05945fbe6a6" providerId="LiveId" clId="{C1DA5D0A-2706-47D6-AF52-E376980D2A6B}" dt="2023-08-19T14:17:47.250" v="2644" actId="47"/>
        <pc:sldMkLst>
          <pc:docMk/>
          <pc:sldMk cId="954083030" sldId="382"/>
        </pc:sldMkLst>
      </pc:sldChg>
      <pc:sldChg chg="add del">
        <pc:chgData name="tuyết nguyễn thị ánh" userId="a6fbc05945fbe6a6" providerId="LiveId" clId="{C1DA5D0A-2706-47D6-AF52-E376980D2A6B}" dt="2023-08-19T14:17:48.116" v="2645" actId="47"/>
        <pc:sldMkLst>
          <pc:docMk/>
          <pc:sldMk cId="204393147" sldId="383"/>
        </pc:sldMkLst>
      </pc:sldChg>
      <pc:sldChg chg="add del">
        <pc:chgData name="tuyết nguyễn thị ánh" userId="a6fbc05945fbe6a6" providerId="LiveId" clId="{C1DA5D0A-2706-47D6-AF52-E376980D2A6B}" dt="2023-08-19T16:44:24.791" v="4525" actId="47"/>
        <pc:sldMkLst>
          <pc:docMk/>
          <pc:sldMk cId="1600841557" sldId="383"/>
        </pc:sldMkLst>
      </pc:sldChg>
      <pc:sldChg chg="add del">
        <pc:chgData name="tuyết nguyễn thị ánh" userId="a6fbc05945fbe6a6" providerId="LiveId" clId="{C1DA5D0A-2706-47D6-AF52-E376980D2A6B}" dt="2023-08-19T16:44:24.791" v="4525" actId="47"/>
        <pc:sldMkLst>
          <pc:docMk/>
          <pc:sldMk cId="1587406288" sldId="384"/>
        </pc:sldMkLst>
      </pc:sldChg>
      <pc:sldChg chg="add del">
        <pc:chgData name="tuyết nguyễn thị ánh" userId="a6fbc05945fbe6a6" providerId="LiveId" clId="{C1DA5D0A-2706-47D6-AF52-E376980D2A6B}" dt="2023-08-19T14:17:49.115" v="2646" actId="47"/>
        <pc:sldMkLst>
          <pc:docMk/>
          <pc:sldMk cId="2799806818" sldId="384"/>
        </pc:sldMkLst>
      </pc:sldChg>
      <pc:sldChg chg="addSp delSp modSp add mod delAnim">
        <pc:chgData name="tuyết nguyễn thị ánh" userId="a6fbc05945fbe6a6" providerId="LiveId" clId="{C1DA5D0A-2706-47D6-AF52-E376980D2A6B}" dt="2023-08-19T16:45:05.939" v="4543" actId="1036"/>
        <pc:sldMkLst>
          <pc:docMk/>
          <pc:sldMk cId="2750967218" sldId="385"/>
        </pc:sldMkLst>
        <pc:spChg chg="del topLvl">
          <ac:chgData name="tuyết nguyễn thị ánh" userId="a6fbc05945fbe6a6" providerId="LiveId" clId="{C1DA5D0A-2706-47D6-AF52-E376980D2A6B}" dt="2023-08-19T16:43:00.626" v="4439" actId="478"/>
          <ac:spMkLst>
            <pc:docMk/>
            <pc:sldMk cId="2750967218" sldId="385"/>
            <ac:spMk id="12" creationId="{999C1154-B647-FC47-18B8-2BDADCD12DAA}"/>
          </ac:spMkLst>
        </pc:spChg>
        <pc:spChg chg="del">
          <ac:chgData name="tuyết nguyễn thị ánh" userId="a6fbc05945fbe6a6" providerId="LiveId" clId="{C1DA5D0A-2706-47D6-AF52-E376980D2A6B}" dt="2023-08-19T16:43:03.151" v="4441" actId="478"/>
          <ac:spMkLst>
            <pc:docMk/>
            <pc:sldMk cId="2750967218" sldId="385"/>
            <ac:spMk id="15" creationId="{B4B6EA4F-FFAD-3B69-83DE-269CA952373A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19" creationId="{7C26FDA8-80A5-CD97-348E-CB3FE6A07AFB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0" creationId="{E6071676-BED3-EC20-82AD-EF4AB0F7C13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1" creationId="{8067A272-0728-DC9B-DC6E-2BD1CC6CE7D7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2" creationId="{2B82D209-C7DE-5D6F-AC02-5D05A68EF344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3" creationId="{62E3C2AA-D0AA-0EA9-5CC6-4175A13433A8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4" creationId="{7C391086-18C1-A516-7164-256AD3C71E9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5" creationId="{F5FAF7FA-CA35-64E0-1B9F-876420407F97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6" creationId="{7671CC2D-C106-06CD-14AE-6D57894D88F9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7" creationId="{479FA700-3DB4-53B8-22EA-C3A6FD2D932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8" creationId="{950C8ACE-5A21-3157-0331-528982EB013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29" creationId="{FC4D8A7C-DF1A-5E4C-17CB-A0926B94CD8C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30" creationId="{780A5D94-0BBB-7A96-F49D-C03D981E5224}"/>
          </ac:spMkLst>
        </pc:spChg>
        <pc:spChg chg="del">
          <ac:chgData name="tuyết nguyễn thị ánh" userId="a6fbc05945fbe6a6" providerId="LiveId" clId="{C1DA5D0A-2706-47D6-AF52-E376980D2A6B}" dt="2023-08-19T16:44:15.091" v="4524" actId="478"/>
          <ac:spMkLst>
            <pc:docMk/>
            <pc:sldMk cId="2750967218" sldId="385"/>
            <ac:spMk id="31" creationId="{6D69B595-0673-127A-189E-2BF7D8E231D6}"/>
          </ac:spMkLst>
        </pc:spChg>
        <pc:grpChg chg="del">
          <ac:chgData name="tuyết nguyễn thị ánh" userId="a6fbc05945fbe6a6" providerId="LiveId" clId="{C1DA5D0A-2706-47D6-AF52-E376980D2A6B}" dt="2023-08-19T16:42:58.126" v="4438" actId="478"/>
          <ac:grpSpMkLst>
            <pc:docMk/>
            <pc:sldMk cId="2750967218" sldId="385"/>
            <ac:grpSpMk id="2" creationId="{A1F070B1-D8B9-EBAD-C87F-E04FE35B356B}"/>
          </ac:grpSpMkLst>
        </pc:grpChg>
        <pc:grpChg chg="mod">
          <ac:chgData name="tuyết nguyễn thị ánh" userId="a6fbc05945fbe6a6" providerId="LiveId" clId="{C1DA5D0A-2706-47D6-AF52-E376980D2A6B}" dt="2023-08-19T16:45:05.939" v="4543" actId="1036"/>
          <ac:grpSpMkLst>
            <pc:docMk/>
            <pc:sldMk cId="2750967218" sldId="385"/>
            <ac:grpSpMk id="6" creationId="{DA225BB2-74B4-6329-A834-13B8706CE462}"/>
          </ac:grpSpMkLst>
        </pc:grpChg>
        <pc:grpChg chg="del">
          <ac:chgData name="tuyết nguyễn thị ánh" userId="a6fbc05945fbe6a6" providerId="LiveId" clId="{C1DA5D0A-2706-47D6-AF52-E376980D2A6B}" dt="2023-08-19T16:43:00.626" v="4439" actId="478"/>
          <ac:grpSpMkLst>
            <pc:docMk/>
            <pc:sldMk cId="2750967218" sldId="385"/>
            <ac:grpSpMk id="11" creationId="{2CEE49B1-3012-0DDC-011A-69EC2A4A764D}"/>
          </ac:grpSpMkLst>
        </pc:grpChg>
        <pc:graphicFrameChg chg="mod">
          <ac:chgData name="tuyết nguyễn thị ánh" userId="a6fbc05945fbe6a6" providerId="LiveId" clId="{C1DA5D0A-2706-47D6-AF52-E376980D2A6B}" dt="2023-08-19T16:45:05.939" v="4543" actId="1036"/>
          <ac:graphicFrameMkLst>
            <pc:docMk/>
            <pc:sldMk cId="2750967218" sldId="385"/>
            <ac:graphicFrameMk id="16" creationId="{C38F966A-0BB9-D393-E9A7-CF7CDC5E3A9D}"/>
          </ac:graphicFrameMkLst>
        </pc:graphicFrameChg>
        <pc:picChg chg="add mod">
          <ac:chgData name="tuyết nguyễn thị ánh" userId="a6fbc05945fbe6a6" providerId="LiveId" clId="{C1DA5D0A-2706-47D6-AF52-E376980D2A6B}" dt="2023-08-19T16:45:05.939" v="4543" actId="1036"/>
          <ac:picMkLst>
            <pc:docMk/>
            <pc:sldMk cId="2750967218" sldId="385"/>
            <ac:picMk id="10" creationId="{46F91A76-80B7-4C34-B2DF-06C5855EF619}"/>
          </ac:picMkLst>
        </pc:picChg>
        <pc:picChg chg="del topLvl">
          <ac:chgData name="tuyết nguyễn thị ánh" userId="a6fbc05945fbe6a6" providerId="LiveId" clId="{C1DA5D0A-2706-47D6-AF52-E376980D2A6B}" dt="2023-08-19T16:43:01.749" v="4440" actId="478"/>
          <ac:picMkLst>
            <pc:docMk/>
            <pc:sldMk cId="2750967218" sldId="385"/>
            <ac:picMk id="13" creationId="{5DFCF72F-06EC-4FCA-D848-B454B994E068}"/>
          </ac:picMkLst>
        </pc:picChg>
      </pc:sldChg>
      <pc:sldChg chg="add del">
        <pc:chgData name="tuyết nguyễn thị ánh" userId="a6fbc05945fbe6a6" providerId="LiveId" clId="{C1DA5D0A-2706-47D6-AF52-E376980D2A6B}" dt="2023-08-19T14:17:49.807" v="2647" actId="47"/>
        <pc:sldMkLst>
          <pc:docMk/>
          <pc:sldMk cId="3164428754" sldId="385"/>
        </pc:sldMkLst>
      </pc:sldChg>
      <pc:sldChg chg="addSp delSp modSp add mod modClrScheme delAnim chgLayout">
        <pc:chgData name="tuyết nguyễn thị ánh" userId="a6fbc05945fbe6a6" providerId="LiveId" clId="{C1DA5D0A-2706-47D6-AF52-E376980D2A6B}" dt="2023-08-19T16:51:04.296" v="4716" actId="478"/>
        <pc:sldMkLst>
          <pc:docMk/>
          <pc:sldMk cId="1737179968" sldId="386"/>
        </pc:sldMkLst>
        <pc:spChg chg="mod">
          <ac:chgData name="tuyết nguyễn thị ánh" userId="a6fbc05945fbe6a6" providerId="LiveId" clId="{C1DA5D0A-2706-47D6-AF52-E376980D2A6B}" dt="2023-08-19T16:45:32.524" v="4554" actId="20577"/>
          <ac:spMkLst>
            <pc:docMk/>
            <pc:sldMk cId="1737179968" sldId="386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6:46:14.780" v="4567" actId="20577"/>
          <ac:spMkLst>
            <pc:docMk/>
            <pc:sldMk cId="1737179968" sldId="386"/>
            <ac:spMk id="8" creationId="{B4B039D8-2392-2A4E-7ACF-A23F61F09893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0" creationId="{CE67078B-2C18-088F-9A8D-96C937D0134B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4" creationId="{59DB3C9C-4E6D-F56D-1007-EA1F531323FC}"/>
          </ac:spMkLst>
        </pc:spChg>
        <pc:spChg chg="mod ord">
          <ac:chgData name="tuyết nguyễn thị ánh" userId="a6fbc05945fbe6a6" providerId="LiveId" clId="{C1DA5D0A-2706-47D6-AF52-E376980D2A6B}" dt="2023-08-19T16:46:12.183" v="4565" actId="167"/>
          <ac:spMkLst>
            <pc:docMk/>
            <pc:sldMk cId="1737179968" sldId="386"/>
            <ac:spMk id="15" creationId="{B4B6EA4F-FFAD-3B69-83DE-269CA952373A}"/>
          </ac:spMkLst>
        </pc:spChg>
        <pc:spChg chg="add del mod ord">
          <ac:chgData name="tuyết nguyễn thị ánh" userId="a6fbc05945fbe6a6" providerId="LiveId" clId="{C1DA5D0A-2706-47D6-AF52-E376980D2A6B}" dt="2023-08-19T16:49:31.943" v="4695" actId="700"/>
          <ac:spMkLst>
            <pc:docMk/>
            <pc:sldMk cId="1737179968" sldId="386"/>
            <ac:spMk id="17" creationId="{82381D34-4E58-D549-A0CD-3AA4CA0A5FAA}"/>
          </ac:spMkLst>
        </pc:spChg>
        <pc:spChg chg="add del mod ord">
          <ac:chgData name="tuyết nguyễn thị ánh" userId="a6fbc05945fbe6a6" providerId="LiveId" clId="{C1DA5D0A-2706-47D6-AF52-E376980D2A6B}" dt="2023-08-19T16:50:05.407" v="4700" actId="700"/>
          <ac:spMkLst>
            <pc:docMk/>
            <pc:sldMk cId="1737179968" sldId="386"/>
            <ac:spMk id="18" creationId="{0B85810D-220C-9624-1BD0-AC8AC5014125}"/>
          </ac:spMkLst>
        </pc:spChg>
        <pc:spChg chg="mod">
          <ac:chgData name="tuyết nguyễn thị ánh" userId="a6fbc05945fbe6a6" providerId="LiveId" clId="{C1DA5D0A-2706-47D6-AF52-E376980D2A6B}" dt="2023-08-19T16:47:21.458" v="4587" actId="20577"/>
          <ac:spMkLst>
            <pc:docMk/>
            <pc:sldMk cId="1737179968" sldId="386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6:47:40.568" v="4601" actId="1035"/>
          <ac:spMkLst>
            <pc:docMk/>
            <pc:sldMk cId="1737179968" sldId="386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6:47:48.755" v="4610" actId="1036"/>
          <ac:spMkLst>
            <pc:docMk/>
            <pc:sldMk cId="1737179968" sldId="386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6:47:59.611" v="4620" actId="1038"/>
          <ac:spMkLst>
            <pc:docMk/>
            <pc:sldMk cId="1737179968" sldId="386"/>
            <ac:spMk id="22" creationId="{2B82D209-C7DE-5D6F-AC02-5D05A68EF344}"/>
          </ac:spMkLst>
        </pc:spChg>
        <pc:spChg chg="mod">
          <ac:chgData name="tuyết nguyễn thị ánh" userId="a6fbc05945fbe6a6" providerId="LiveId" clId="{C1DA5D0A-2706-47D6-AF52-E376980D2A6B}" dt="2023-08-19T16:48:14.005" v="4632" actId="1035"/>
          <ac:spMkLst>
            <pc:docMk/>
            <pc:sldMk cId="1737179968" sldId="386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6:48:26.928" v="4646" actId="1035"/>
          <ac:spMkLst>
            <pc:docMk/>
            <pc:sldMk cId="1737179968" sldId="386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6:48:30.559" v="4648" actId="20577"/>
          <ac:spMkLst>
            <pc:docMk/>
            <pc:sldMk cId="1737179968" sldId="386"/>
            <ac:spMk id="25" creationId="{F5FAF7FA-CA35-64E0-1B9F-876420407F97}"/>
          </ac:spMkLst>
        </pc:spChg>
        <pc:spChg chg="mod">
          <ac:chgData name="tuyết nguyễn thị ánh" userId="a6fbc05945fbe6a6" providerId="LiveId" clId="{C1DA5D0A-2706-47D6-AF52-E376980D2A6B}" dt="2023-08-19T16:48:44.082" v="4662" actId="1035"/>
          <ac:spMkLst>
            <pc:docMk/>
            <pc:sldMk cId="1737179968" sldId="386"/>
            <ac:spMk id="26" creationId="{7671CC2D-C106-06CD-14AE-6D57894D88F9}"/>
          </ac:spMkLst>
        </pc:spChg>
        <pc:spChg chg="mod">
          <ac:chgData name="tuyết nguyễn thị ánh" userId="a6fbc05945fbe6a6" providerId="LiveId" clId="{C1DA5D0A-2706-47D6-AF52-E376980D2A6B}" dt="2023-08-19T16:48:47.990" v="4669" actId="1036"/>
          <ac:spMkLst>
            <pc:docMk/>
            <pc:sldMk cId="1737179968" sldId="386"/>
            <ac:spMk id="27" creationId="{479FA700-3DB4-53B8-22EA-C3A6FD2D932C}"/>
          </ac:spMkLst>
        </pc:spChg>
        <pc:spChg chg="mod">
          <ac:chgData name="tuyết nguyễn thị ánh" userId="a6fbc05945fbe6a6" providerId="LiveId" clId="{C1DA5D0A-2706-47D6-AF52-E376980D2A6B}" dt="2023-08-19T16:48:51.688" v="4671" actId="20577"/>
          <ac:spMkLst>
            <pc:docMk/>
            <pc:sldMk cId="1737179968" sldId="386"/>
            <ac:spMk id="28" creationId="{950C8ACE-5A21-3157-0331-528982EB013C}"/>
          </ac:spMkLst>
        </pc:spChg>
        <pc:spChg chg="mod">
          <ac:chgData name="tuyết nguyễn thị ánh" userId="a6fbc05945fbe6a6" providerId="LiveId" clId="{C1DA5D0A-2706-47D6-AF52-E376980D2A6B}" dt="2023-08-19T16:49:00.903" v="4679" actId="1036"/>
          <ac:spMkLst>
            <pc:docMk/>
            <pc:sldMk cId="1737179968" sldId="386"/>
            <ac:spMk id="29" creationId="{FC4D8A7C-DF1A-5E4C-17CB-A0926B94CD8C}"/>
          </ac:spMkLst>
        </pc:spChg>
        <pc:spChg chg="mod">
          <ac:chgData name="tuyết nguyễn thị ánh" userId="a6fbc05945fbe6a6" providerId="LiveId" clId="{C1DA5D0A-2706-47D6-AF52-E376980D2A6B}" dt="2023-08-19T16:49:10.965" v="4691" actId="1035"/>
          <ac:spMkLst>
            <pc:docMk/>
            <pc:sldMk cId="1737179968" sldId="386"/>
            <ac:spMk id="30" creationId="{780A5D94-0BBB-7A96-F49D-C03D981E5224}"/>
          </ac:spMkLst>
        </pc:spChg>
        <pc:spChg chg="mod">
          <ac:chgData name="tuyết nguyễn thị ánh" userId="a6fbc05945fbe6a6" providerId="LiveId" clId="{C1DA5D0A-2706-47D6-AF52-E376980D2A6B}" dt="2023-08-19T16:49:15.800" v="4693" actId="20577"/>
          <ac:spMkLst>
            <pc:docMk/>
            <pc:sldMk cId="1737179968" sldId="386"/>
            <ac:spMk id="31" creationId="{6D69B595-0673-127A-189E-2BF7D8E231D6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2" creationId="{AE856721-A36E-2D2F-7953-F97B2048CFFA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3" creationId="{50A80143-D284-61F2-87EE-4F55A0544131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4" creationId="{F9E0AC5A-B1E7-675B-12B1-CB818859A609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5" creationId="{50D2D782-0FBF-4873-81DE-1355E4ACB626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6" creationId="{EB361BD4-7A47-9748-B0B1-6A12B3EBA813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7" creationId="{04258EFF-655F-CCDB-9E67-DD93539585E1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8" creationId="{7949E4CA-FEFE-C0AC-4FA1-E0C158F7974D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39" creationId="{AE0A01AD-B282-6391-0DD9-AE07566F42C2}"/>
          </ac:spMkLst>
        </pc:spChg>
        <pc:spChg chg="add del mod ord">
          <ac:chgData name="tuyết nguyễn thị ánh" userId="a6fbc05945fbe6a6" providerId="LiveId" clId="{C1DA5D0A-2706-47D6-AF52-E376980D2A6B}" dt="2023-08-19T16:49:50.075" v="4698" actId="700"/>
          <ac:spMkLst>
            <pc:docMk/>
            <pc:sldMk cId="1737179968" sldId="386"/>
            <ac:spMk id="40" creationId="{2411A6BA-1FB8-D7AD-04DE-8DAD23FD345C}"/>
          </ac:spMkLst>
        </pc:spChg>
        <pc:spChg chg="add del mod ord">
          <ac:chgData name="tuyết nguyễn thị ánh" userId="a6fbc05945fbe6a6" providerId="LiveId" clId="{C1DA5D0A-2706-47D6-AF52-E376980D2A6B}" dt="2023-08-19T16:50:11.917" v="4701" actId="478"/>
          <ac:spMkLst>
            <pc:docMk/>
            <pc:sldMk cId="1737179968" sldId="386"/>
            <ac:spMk id="41" creationId="{0C6BBE69-A00D-74FA-ED47-17BA875677F4}"/>
          </ac:spMkLst>
        </pc:spChg>
        <pc:spChg chg="add del mod ord">
          <ac:chgData name="tuyết nguyễn thị ánh" userId="a6fbc05945fbe6a6" providerId="LiveId" clId="{C1DA5D0A-2706-47D6-AF52-E376980D2A6B}" dt="2023-08-19T16:50:42.768" v="4712" actId="478"/>
          <ac:spMkLst>
            <pc:docMk/>
            <pc:sldMk cId="1737179968" sldId="386"/>
            <ac:spMk id="42" creationId="{F2F7BA42-DD42-D399-D6FD-D9ACFBF96344}"/>
          </ac:spMkLst>
        </pc:spChg>
        <pc:spChg chg="add del mod ord">
          <ac:chgData name="tuyết nguyễn thị ánh" userId="a6fbc05945fbe6a6" providerId="LiveId" clId="{C1DA5D0A-2706-47D6-AF52-E376980D2A6B}" dt="2023-08-19T16:50:35.082" v="4710" actId="478"/>
          <ac:spMkLst>
            <pc:docMk/>
            <pc:sldMk cId="1737179968" sldId="386"/>
            <ac:spMk id="43" creationId="{70A1EEE3-F6F1-A719-D8F3-53E0FD0709C6}"/>
          </ac:spMkLst>
        </pc:spChg>
        <pc:spChg chg="add del mod ord">
          <ac:chgData name="tuyết nguyễn thị ánh" userId="a6fbc05945fbe6a6" providerId="LiveId" clId="{C1DA5D0A-2706-47D6-AF52-E376980D2A6B}" dt="2023-08-19T16:50:48.328" v="4715" actId="478"/>
          <ac:spMkLst>
            <pc:docMk/>
            <pc:sldMk cId="1737179968" sldId="386"/>
            <ac:spMk id="44" creationId="{1CD0B0BD-792B-75F4-9402-7EDEDFA5B032}"/>
          </ac:spMkLst>
        </pc:spChg>
        <pc:spChg chg="add del mod ord">
          <ac:chgData name="tuyết nguyễn thị ánh" userId="a6fbc05945fbe6a6" providerId="LiveId" clId="{C1DA5D0A-2706-47D6-AF52-E376980D2A6B}" dt="2023-08-19T16:50:44.952" v="4713" actId="478"/>
          <ac:spMkLst>
            <pc:docMk/>
            <pc:sldMk cId="1737179968" sldId="386"/>
            <ac:spMk id="45" creationId="{B8C1743A-055E-8C46-4059-DD51B92AFAC8}"/>
          </ac:spMkLst>
        </pc:spChg>
        <pc:spChg chg="add del mod ord">
          <ac:chgData name="tuyết nguyễn thị ánh" userId="a6fbc05945fbe6a6" providerId="LiveId" clId="{C1DA5D0A-2706-47D6-AF52-E376980D2A6B}" dt="2023-08-19T16:50:28.117" v="4707" actId="478"/>
          <ac:spMkLst>
            <pc:docMk/>
            <pc:sldMk cId="1737179968" sldId="386"/>
            <ac:spMk id="46" creationId="{C37E630B-E682-D150-F4C3-4234E43E0494}"/>
          </ac:spMkLst>
        </pc:spChg>
        <pc:spChg chg="add del mod ord">
          <ac:chgData name="tuyết nguyễn thị ánh" userId="a6fbc05945fbe6a6" providerId="LiveId" clId="{C1DA5D0A-2706-47D6-AF52-E376980D2A6B}" dt="2023-08-19T16:51:04.296" v="4716" actId="478"/>
          <ac:spMkLst>
            <pc:docMk/>
            <pc:sldMk cId="1737179968" sldId="386"/>
            <ac:spMk id="47" creationId="{24D7E7B5-57F3-7F4E-EEE6-C9251FA567AD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48" creationId="{ECA96799-1232-2A27-8BEF-5740CABFA3AD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49" creationId="{FD5D4FBF-F5E1-3A89-D833-0F6BCBF263AA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50" creationId="{925461CE-DB52-F93C-F361-43A11FB8CE48}"/>
          </ac:spMkLst>
        </pc:spChg>
        <pc:spChg chg="add del mod ord">
          <ac:chgData name="tuyết nguyễn thị ánh" userId="a6fbc05945fbe6a6" providerId="LiveId" clId="{C1DA5D0A-2706-47D6-AF52-E376980D2A6B}" dt="2023-08-19T16:50:32.839" v="4709" actId="478"/>
          <ac:spMkLst>
            <pc:docMk/>
            <pc:sldMk cId="1737179968" sldId="386"/>
            <ac:spMk id="51" creationId="{99911288-03C2-0AB9-6A6B-F20EB4E674B3}"/>
          </ac:spMkLst>
        </pc:spChg>
        <pc:spChg chg="add del mod ord">
          <ac:chgData name="tuyết nguyễn thị ánh" userId="a6fbc05945fbe6a6" providerId="LiveId" clId="{C1DA5D0A-2706-47D6-AF52-E376980D2A6B}" dt="2023-08-19T16:50:29.692" v="4708" actId="478"/>
          <ac:spMkLst>
            <pc:docMk/>
            <pc:sldMk cId="1737179968" sldId="386"/>
            <ac:spMk id="52" creationId="{EBDBF014-EF78-69B2-6BD0-EA343AABCA16}"/>
          </ac:spMkLst>
        </pc:spChg>
        <pc:spChg chg="add del mod ord">
          <ac:chgData name="tuyết nguyễn thị ánh" userId="a6fbc05945fbe6a6" providerId="LiveId" clId="{C1DA5D0A-2706-47D6-AF52-E376980D2A6B}" dt="2023-08-19T16:50:25.421" v="4705" actId="478"/>
          <ac:spMkLst>
            <pc:docMk/>
            <pc:sldMk cId="1737179968" sldId="386"/>
            <ac:spMk id="53" creationId="{47EC8CCC-B491-BC9A-C99A-12A6DAA79365}"/>
          </ac:spMkLst>
        </pc:spChg>
        <pc:spChg chg="add del mod ord">
          <ac:chgData name="tuyết nguyễn thị ánh" userId="a6fbc05945fbe6a6" providerId="LiveId" clId="{C1DA5D0A-2706-47D6-AF52-E376980D2A6B}" dt="2023-08-19T16:50:39.172" v="4711" actId="478"/>
          <ac:spMkLst>
            <pc:docMk/>
            <pc:sldMk cId="1737179968" sldId="386"/>
            <ac:spMk id="54" creationId="{78CEFFEB-1646-860A-42E9-AD83997EA023}"/>
          </ac:spMkLst>
        </pc:spChg>
        <pc:spChg chg="add del mod ord">
          <ac:chgData name="tuyết nguyễn thị ánh" userId="a6fbc05945fbe6a6" providerId="LiveId" clId="{C1DA5D0A-2706-47D6-AF52-E376980D2A6B}" dt="2023-08-19T16:50:14.246" v="4702" actId="478"/>
          <ac:spMkLst>
            <pc:docMk/>
            <pc:sldMk cId="1737179968" sldId="386"/>
            <ac:spMk id="55" creationId="{DAAB486C-C219-D727-3450-DDCDA0FEBDF0}"/>
          </ac:spMkLst>
        </pc:spChg>
        <pc:spChg chg="add del mod ord">
          <ac:chgData name="tuyết nguyễn thị ánh" userId="a6fbc05945fbe6a6" providerId="LiveId" clId="{C1DA5D0A-2706-47D6-AF52-E376980D2A6B}" dt="2023-08-19T16:50:27.104" v="4706" actId="478"/>
          <ac:spMkLst>
            <pc:docMk/>
            <pc:sldMk cId="1737179968" sldId="386"/>
            <ac:spMk id="56" creationId="{ABEC10DD-4D47-D14B-E976-D245C70ED350}"/>
          </ac:spMkLst>
        </pc:spChg>
        <pc:spChg chg="add del mod ord">
          <ac:chgData name="tuyết nguyễn thị ánh" userId="a6fbc05945fbe6a6" providerId="LiveId" clId="{C1DA5D0A-2706-47D6-AF52-E376980D2A6B}" dt="2023-08-19T16:50:16.271" v="4703" actId="478"/>
          <ac:spMkLst>
            <pc:docMk/>
            <pc:sldMk cId="1737179968" sldId="386"/>
            <ac:spMk id="57" creationId="{766E52F5-D36B-382E-EDBB-0FBD90D42417}"/>
          </ac:spMkLst>
        </pc:spChg>
        <pc:spChg chg="add del mod ord">
          <ac:chgData name="tuyết nguyễn thị ánh" userId="a6fbc05945fbe6a6" providerId="LiveId" clId="{C1DA5D0A-2706-47D6-AF52-E376980D2A6B}" dt="2023-08-19T16:50:46.457" v="4714" actId="478"/>
          <ac:spMkLst>
            <pc:docMk/>
            <pc:sldMk cId="1737179968" sldId="386"/>
            <ac:spMk id="58" creationId="{6FD1C7F7-0C07-7971-35CA-95621465786F}"/>
          </ac:spMkLst>
        </pc:spChg>
        <pc:spChg chg="add del mod ord">
          <ac:chgData name="tuyết nguyễn thị ánh" userId="a6fbc05945fbe6a6" providerId="LiveId" clId="{C1DA5D0A-2706-47D6-AF52-E376980D2A6B}" dt="2023-08-19T16:50:23.034" v="4704" actId="478"/>
          <ac:spMkLst>
            <pc:docMk/>
            <pc:sldMk cId="1737179968" sldId="386"/>
            <ac:spMk id="59" creationId="{9F59BC02-3D78-1B01-4FFA-0F7919F5CCA7}"/>
          </ac:spMkLst>
        </pc:spChg>
        <pc:grpChg chg="mod">
          <ac:chgData name="tuyết nguyễn thị ánh" userId="a6fbc05945fbe6a6" providerId="LiveId" clId="{C1DA5D0A-2706-47D6-AF52-E376980D2A6B}" dt="2023-08-19T16:45:58.561" v="4564" actId="1035"/>
          <ac:grpSpMkLst>
            <pc:docMk/>
            <pc:sldMk cId="1737179968" sldId="386"/>
            <ac:grpSpMk id="6" creationId="{DA225BB2-74B4-6329-A834-13B8706CE462}"/>
          </ac:grpSpMkLst>
        </pc:grpChg>
        <pc:grpChg chg="del">
          <ac:chgData name="tuyết nguyễn thị ánh" userId="a6fbc05945fbe6a6" providerId="LiveId" clId="{C1DA5D0A-2706-47D6-AF52-E376980D2A6B}" dt="2023-08-19T16:45:44.533" v="4555" actId="478"/>
          <ac:grpSpMkLst>
            <pc:docMk/>
            <pc:sldMk cId="1737179968" sldId="386"/>
            <ac:grpSpMk id="11" creationId="{2CEE49B1-3012-0DDC-011A-69EC2A4A764D}"/>
          </ac:grpSpMkLst>
        </pc:grpChg>
        <pc:graphicFrameChg chg="mod modGraphic">
          <ac:chgData name="tuyết nguyễn thị ánh" userId="a6fbc05945fbe6a6" providerId="LiveId" clId="{C1DA5D0A-2706-47D6-AF52-E376980D2A6B}" dt="2023-08-19T16:47:07.220" v="4584" actId="1038"/>
          <ac:graphicFrameMkLst>
            <pc:docMk/>
            <pc:sldMk cId="1737179968" sldId="386"/>
            <ac:graphicFrameMk id="16" creationId="{C38F966A-0BB9-D393-E9A7-CF7CDC5E3A9D}"/>
          </ac:graphicFrameMkLst>
        </pc:graphicFrameChg>
      </pc:sldChg>
      <pc:sldChg chg="addSp delSp modSp add mod modClrScheme addAnim delAnim chgLayout">
        <pc:chgData name="tuyết nguyễn thị ánh" userId="a6fbc05945fbe6a6" providerId="LiveId" clId="{C1DA5D0A-2706-47D6-AF52-E376980D2A6B}" dt="2023-08-19T16:54:00.461" v="4807" actId="1035"/>
        <pc:sldMkLst>
          <pc:docMk/>
          <pc:sldMk cId="445420841" sldId="387"/>
        </pc:sldMkLst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" creationId="{20B06425-3586-CBC1-E08A-1B8A78ABA5CB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3" creationId="{DD2C9BA8-B48B-2CB7-1F71-4FBF412D77F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4" creationId="{1E3C1262-E760-637B-7ADE-C9792AE19EC2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5" creationId="{F4930B82-D451-9E88-A4BC-9EA3B136DB4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9" creationId="{7EBC09AE-897E-D699-7527-DCDF7907AEB3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1" creationId="{E10C7A16-8FD1-A716-2E69-E63A29E923F4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2" creationId="{96A5240C-984D-41C6-0037-F3A59930501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3" creationId="{CEE1E9DE-C977-9736-9219-24FE99543B3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4" creationId="{71483DD0-D40F-93F9-4D1E-8C2E388DE31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5" creationId="{ADDEE452-EF9D-9A74-AC6E-98359D2DB50C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7" creationId="{CF6C6B3C-654A-0CFB-581F-DEF6420D01F7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8" creationId="{9A8F372B-D7E4-370E-4535-B56360E94ADF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19" creationId="{B8881E85-3AAF-2A68-7EB8-754177CFCB8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0" creationId="{4058FB29-2AC9-9876-35F1-F2D2BB46A99F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1" creationId="{A4C5A5C0-6D29-28C9-1D4F-AF2A5FDB1E91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2" creationId="{3ECE7D9F-2849-2F49-EFE6-A237FE82F599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3" creationId="{623E4961-1E17-D2A5-A75B-F80292890DE0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4" creationId="{BD3ED324-87A9-62CB-CE3B-D7B83DBF7AAD}"/>
          </ac:spMkLst>
        </pc:spChg>
        <pc:spChg chg="add del mod ord">
          <ac:chgData name="tuyết nguyễn thị ánh" userId="a6fbc05945fbe6a6" providerId="LiveId" clId="{C1DA5D0A-2706-47D6-AF52-E376980D2A6B}" dt="2023-08-19T16:51:23.860" v="4720" actId="478"/>
          <ac:spMkLst>
            <pc:docMk/>
            <pc:sldMk cId="445420841" sldId="387"/>
            <ac:spMk id="25" creationId="{697F7630-9F91-2E55-74BF-DE1AED80B028}"/>
          </ac:spMkLst>
        </pc:spChg>
        <pc:spChg chg="add del mod ord">
          <ac:chgData name="tuyết nguyễn thị ánh" userId="a6fbc05945fbe6a6" providerId="LiveId" clId="{C1DA5D0A-2706-47D6-AF52-E376980D2A6B}" dt="2023-08-19T16:53:21.346" v="4795" actId="478"/>
          <ac:spMkLst>
            <pc:docMk/>
            <pc:sldMk cId="445420841" sldId="387"/>
            <ac:spMk id="26" creationId="{79FB14D8-5014-B19E-333A-235ED5A67038}"/>
          </ac:spMkLst>
        </pc:spChg>
        <pc:grpChg chg="add del">
          <ac:chgData name="tuyết nguyễn thị ánh" userId="a6fbc05945fbe6a6" providerId="LiveId" clId="{C1DA5D0A-2706-47D6-AF52-E376980D2A6B}" dt="2023-08-19T16:51:21.606" v="4719" actId="478"/>
          <ac:grpSpMkLst>
            <pc:docMk/>
            <pc:sldMk cId="445420841" sldId="387"/>
            <ac:grpSpMk id="6" creationId="{DA225BB2-74B4-6329-A834-13B8706CE462}"/>
          </ac:grpSpMkLst>
        </pc:grpChg>
        <pc:grpChg chg="add del">
          <ac:chgData name="tuyết nguyễn thị ánh" userId="a6fbc05945fbe6a6" providerId="LiveId" clId="{C1DA5D0A-2706-47D6-AF52-E376980D2A6B}" dt="2023-08-19T16:51:23.860" v="4720" actId="478"/>
          <ac:grpSpMkLst>
            <pc:docMk/>
            <pc:sldMk cId="445420841" sldId="387"/>
            <ac:grpSpMk id="1156" creationId="{00000000-0000-0000-0000-000000000000}"/>
          </ac:grpSpMkLst>
        </pc:grpChg>
        <pc:graphicFrameChg chg="mod">
          <ac:chgData name="tuyết nguyễn thị ánh" userId="a6fbc05945fbe6a6" providerId="LiveId" clId="{C1DA5D0A-2706-47D6-AF52-E376980D2A6B}" dt="2023-08-19T16:52:53.438" v="4793" actId="20577"/>
          <ac:graphicFrameMkLst>
            <pc:docMk/>
            <pc:sldMk cId="445420841" sldId="387"/>
            <ac:graphicFrameMk id="16" creationId="{C38F966A-0BB9-D393-E9A7-CF7CDC5E3A9D}"/>
          </ac:graphicFrameMkLst>
        </pc:graphicFrameChg>
        <pc:picChg chg="del">
          <ac:chgData name="tuyết nguyễn thị ánh" userId="a6fbc05945fbe6a6" providerId="LiveId" clId="{C1DA5D0A-2706-47D6-AF52-E376980D2A6B}" dt="2023-08-19T16:53:47.111" v="4798" actId="478"/>
          <ac:picMkLst>
            <pc:docMk/>
            <pc:sldMk cId="445420841" sldId="387"/>
            <ac:picMk id="10" creationId="{46F91A76-80B7-4C34-B2DF-06C5855EF619}"/>
          </ac:picMkLst>
        </pc:picChg>
        <pc:picChg chg="add mod">
          <ac:chgData name="tuyết nguyễn thị ánh" userId="a6fbc05945fbe6a6" providerId="LiveId" clId="{C1DA5D0A-2706-47D6-AF52-E376980D2A6B}" dt="2023-08-19T16:54:00.461" v="4807" actId="1035"/>
          <ac:picMkLst>
            <pc:docMk/>
            <pc:sldMk cId="445420841" sldId="387"/>
            <ac:picMk id="27" creationId="{FB14E968-6187-8A67-CC5B-D2CC4620E426}"/>
          </ac:picMkLst>
        </pc:picChg>
      </pc:sldChg>
      <pc:sldChg chg="addSp delSp modSp add mod modClrScheme chgLayout">
        <pc:chgData name="tuyết nguyễn thị ánh" userId="a6fbc05945fbe6a6" providerId="LiveId" clId="{C1DA5D0A-2706-47D6-AF52-E376980D2A6B}" dt="2023-08-19T16:54:54.548" v="4853" actId="20577"/>
        <pc:sldMkLst>
          <pc:docMk/>
          <pc:sldMk cId="3791696964" sldId="388"/>
        </pc:sldMkLst>
        <pc:spChg chg="add del mod ord">
          <ac:chgData name="tuyết nguyễn thị ánh" userId="a6fbc05945fbe6a6" providerId="LiveId" clId="{C1DA5D0A-2706-47D6-AF52-E376980D2A6B}" dt="2023-08-19T16:53:37.721" v="4797" actId="478"/>
          <ac:spMkLst>
            <pc:docMk/>
            <pc:sldMk cId="3791696964" sldId="388"/>
            <ac:spMk id="2" creationId="{8C802E4A-8EBE-3168-3898-E9F1E3F38A73}"/>
          </ac:spMkLst>
        </pc:spChg>
        <pc:spChg chg="mod">
          <ac:chgData name="tuyết nguyễn thị ánh" userId="a6fbc05945fbe6a6" providerId="LiveId" clId="{C1DA5D0A-2706-47D6-AF52-E376980D2A6B}" dt="2023-08-19T16:54:54.548" v="4853" actId="20577"/>
          <ac:spMkLst>
            <pc:docMk/>
            <pc:sldMk cId="3791696964" sldId="388"/>
            <ac:spMk id="37" creationId="{600017EA-6505-1689-2B30-1434672628CA}"/>
          </ac:spMkLst>
        </pc:spChg>
        <pc:picChg chg="mod">
          <ac:chgData name="tuyết nguyễn thị ánh" userId="a6fbc05945fbe6a6" providerId="LiveId" clId="{C1DA5D0A-2706-47D6-AF52-E376980D2A6B}" dt="2023-08-19T16:54:25.030" v="4808" actId="14826"/>
          <ac:picMkLst>
            <pc:docMk/>
            <pc:sldMk cId="3791696964" sldId="388"/>
            <ac:picMk id="34" creationId="{CABEE03A-CFC8-E06D-30CF-D4E92143BE10}"/>
          </ac:picMkLst>
        </pc:picChg>
      </pc:sldChg>
      <pc:sldChg chg="modSp add mod">
        <pc:chgData name="tuyết nguyễn thị ánh" userId="a6fbc05945fbe6a6" providerId="LiveId" clId="{C1DA5D0A-2706-47D6-AF52-E376980D2A6B}" dt="2023-08-19T16:58:05.150" v="5006" actId="1036"/>
        <pc:sldMkLst>
          <pc:docMk/>
          <pc:sldMk cId="1123426651" sldId="389"/>
        </pc:sldMkLst>
        <pc:spChg chg="mod">
          <ac:chgData name="tuyết nguyễn thị ánh" userId="a6fbc05945fbe6a6" providerId="LiveId" clId="{C1DA5D0A-2706-47D6-AF52-E376980D2A6B}" dt="2023-08-19T16:57:34.356" v="4989" actId="20577"/>
          <ac:spMkLst>
            <pc:docMk/>
            <pc:sldMk cId="1123426651" sldId="389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6:57:35.092" v="4992" actId="20577"/>
          <ac:spMkLst>
            <pc:docMk/>
            <pc:sldMk cId="1123426651" sldId="389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6:57:59.247" v="4996" actId="1076"/>
          <ac:grpSpMkLst>
            <pc:docMk/>
            <pc:sldMk cId="1123426651" sldId="389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6:58:05.150" v="5006" actId="1036"/>
          <ac:grpSpMkLst>
            <pc:docMk/>
            <pc:sldMk cId="1123426651" sldId="389"/>
            <ac:grpSpMk id="36" creationId="{C689280C-5A4B-5C72-D817-861B6C636E95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7:07:55.219" v="5976" actId="1076"/>
        <pc:sldMkLst>
          <pc:docMk/>
          <pc:sldMk cId="1514835113" sldId="390"/>
        </pc:sldMkLst>
        <pc:spChg chg="mod">
          <ac:chgData name="tuyết nguyễn thị ánh" userId="a6fbc05945fbe6a6" providerId="LiveId" clId="{C1DA5D0A-2706-47D6-AF52-E376980D2A6B}" dt="2023-08-19T17:07:36.530" v="5972" actId="14100"/>
          <ac:spMkLst>
            <pc:docMk/>
            <pc:sldMk cId="1514835113" sldId="390"/>
            <ac:spMk id="2" creationId="{B7F09A8E-653B-5E17-2A9D-37FCE839B661}"/>
          </ac:spMkLst>
        </pc:spChg>
        <pc:spChg chg="add mod">
          <ac:chgData name="tuyết nguyễn thị ánh" userId="a6fbc05945fbe6a6" providerId="LiveId" clId="{C1DA5D0A-2706-47D6-AF52-E376980D2A6B}" dt="2023-08-19T17:07:52.914" v="5975" actId="1076"/>
          <ac:spMkLst>
            <pc:docMk/>
            <pc:sldMk cId="1514835113" sldId="390"/>
            <ac:spMk id="6" creationId="{4190BB90-066C-3347-FF53-95D6FA9917DD}"/>
          </ac:spMkLst>
        </pc:spChg>
        <pc:spChg chg="del">
          <ac:chgData name="tuyết nguyễn thị ánh" userId="a6fbc05945fbe6a6" providerId="LiveId" clId="{C1DA5D0A-2706-47D6-AF52-E376980D2A6B}" dt="2023-08-19T17:02:45.034" v="5445" actId="478"/>
          <ac:spMkLst>
            <pc:docMk/>
            <pc:sldMk cId="1514835113" sldId="390"/>
            <ac:spMk id="11" creationId="{CFE6E32F-ECE3-5B4A-B975-1B166CC32CCE}"/>
          </ac:spMkLst>
        </pc:spChg>
        <pc:spChg chg="del">
          <ac:chgData name="tuyết nguyễn thị ánh" userId="a6fbc05945fbe6a6" providerId="LiveId" clId="{C1DA5D0A-2706-47D6-AF52-E376980D2A6B}" dt="2023-08-19T17:02:43.533" v="5444" actId="478"/>
          <ac:spMkLst>
            <pc:docMk/>
            <pc:sldMk cId="1514835113" sldId="390"/>
            <ac:spMk id="12" creationId="{290A35B3-9E33-FC0E-6AA8-57D3094202CF}"/>
          </ac:spMkLst>
        </pc:spChg>
        <pc:spChg chg="mod">
          <ac:chgData name="tuyết nguyễn thị ánh" userId="a6fbc05945fbe6a6" providerId="LiveId" clId="{C1DA5D0A-2706-47D6-AF52-E376980D2A6B}" dt="2023-08-19T17:03:47.556" v="5462" actId="1076"/>
          <ac:spMkLst>
            <pc:docMk/>
            <pc:sldMk cId="1514835113" sldId="390"/>
            <ac:spMk id="13" creationId="{2EAFBB2E-D631-9BFA-B486-9AAA4F1BD7F5}"/>
          </ac:spMkLst>
        </pc:spChg>
        <pc:grpChg chg="mod">
          <ac:chgData name="tuyết nguyễn thị ánh" userId="a6fbc05945fbe6a6" providerId="LiveId" clId="{C1DA5D0A-2706-47D6-AF52-E376980D2A6B}" dt="2023-08-19T17:03:50.488" v="5463" actId="1076"/>
          <ac:grpSpMkLst>
            <pc:docMk/>
            <pc:sldMk cId="1514835113" sldId="390"/>
            <ac:grpSpMk id="1290" creationId="{00000000-0000-0000-0000-000000000000}"/>
          </ac:grpSpMkLst>
        </pc:grpChg>
        <pc:picChg chg="del">
          <ac:chgData name="tuyết nguyễn thị ánh" userId="a6fbc05945fbe6a6" providerId="LiveId" clId="{C1DA5D0A-2706-47D6-AF52-E376980D2A6B}" dt="2023-08-19T17:02:46.874" v="5446" actId="478"/>
          <ac:picMkLst>
            <pc:docMk/>
            <pc:sldMk cId="1514835113" sldId="390"/>
            <ac:picMk id="4" creationId="{4201CC35-5807-07AC-8425-EA87C45C42A8}"/>
          </ac:picMkLst>
        </pc:picChg>
        <pc:picChg chg="add mod">
          <ac:chgData name="tuyết nguyễn thị ánh" userId="a6fbc05945fbe6a6" providerId="LiveId" clId="{C1DA5D0A-2706-47D6-AF52-E376980D2A6B}" dt="2023-08-19T17:07:55.219" v="5976" actId="1076"/>
          <ac:picMkLst>
            <pc:docMk/>
            <pc:sldMk cId="1514835113" sldId="390"/>
            <ac:picMk id="5" creationId="{D8B8F434-B353-C92D-1A2C-FBD90D1B2E5A}"/>
          </ac:picMkLst>
        </pc:picChg>
      </pc:sldChg>
      <pc:sldChg chg="addSp delSp modSp add mod delAnim modAnim">
        <pc:chgData name="tuyết nguyễn thị ánh" userId="a6fbc05945fbe6a6" providerId="LiveId" clId="{C1DA5D0A-2706-47D6-AF52-E376980D2A6B}" dt="2023-08-19T17:10:00.522" v="6037" actId="1037"/>
        <pc:sldMkLst>
          <pc:docMk/>
          <pc:sldMk cId="720917924" sldId="391"/>
        </pc:sldMkLst>
        <pc:spChg chg="del mod">
          <ac:chgData name="tuyết nguyễn thị ánh" userId="a6fbc05945fbe6a6" providerId="LiveId" clId="{C1DA5D0A-2706-47D6-AF52-E376980D2A6B}" dt="2023-08-19T17:08:04.488" v="5977" actId="478"/>
          <ac:spMkLst>
            <pc:docMk/>
            <pc:sldMk cId="720917924" sldId="391"/>
            <ac:spMk id="2" creationId="{B7F09A8E-653B-5E17-2A9D-37FCE839B661}"/>
          </ac:spMkLst>
        </pc:spChg>
        <pc:spChg chg="add mod">
          <ac:chgData name="tuyết nguyễn thị ánh" userId="a6fbc05945fbe6a6" providerId="LiveId" clId="{C1DA5D0A-2706-47D6-AF52-E376980D2A6B}" dt="2023-08-19T17:10:00.522" v="6037" actId="1037"/>
          <ac:spMkLst>
            <pc:docMk/>
            <pc:sldMk cId="720917924" sldId="391"/>
            <ac:spMk id="3" creationId="{C0ABE80E-810A-6737-3C9C-D94839962DEF}"/>
          </ac:spMkLst>
        </pc:spChg>
        <pc:picChg chg="add mod">
          <ac:chgData name="tuyết nguyễn thị ánh" userId="a6fbc05945fbe6a6" providerId="LiveId" clId="{C1DA5D0A-2706-47D6-AF52-E376980D2A6B}" dt="2023-08-19T17:09:42.127" v="6026" actId="1036"/>
          <ac:picMkLst>
            <pc:docMk/>
            <pc:sldMk cId="720917924" sldId="391"/>
            <ac:picMk id="4" creationId="{E88AC18D-5A47-63FE-F320-812669E5BB34}"/>
          </ac:picMkLst>
        </pc:picChg>
        <pc:picChg chg="del">
          <ac:chgData name="tuyết nguyễn thị ánh" userId="a6fbc05945fbe6a6" providerId="LiveId" clId="{C1DA5D0A-2706-47D6-AF52-E376980D2A6B}" dt="2023-08-19T17:04:04.715" v="5468" actId="478"/>
          <ac:picMkLst>
            <pc:docMk/>
            <pc:sldMk cId="720917924" sldId="391"/>
            <ac:picMk id="5" creationId="{D8B8F434-B353-C92D-1A2C-FBD90D1B2E5A}"/>
          </ac:picMkLst>
        </pc:picChg>
      </pc:sldChg>
      <pc:sldChg chg="new del">
        <pc:chgData name="tuyết nguyễn thị ánh" userId="a6fbc05945fbe6a6" providerId="LiveId" clId="{C1DA5D0A-2706-47D6-AF52-E376980D2A6B}" dt="2023-08-19T17:11:26.571" v="6040" actId="47"/>
        <pc:sldMkLst>
          <pc:docMk/>
          <pc:sldMk cId="1747927114" sldId="392"/>
        </pc:sldMkLst>
      </pc:sldChg>
      <pc:sldChg chg="addSp delSp modSp add mod modClrScheme delAnim modAnim chgLayout">
        <pc:chgData name="tuyết nguyễn thị ánh" userId="a6fbc05945fbe6a6" providerId="LiveId" clId="{C1DA5D0A-2706-47D6-AF52-E376980D2A6B}" dt="2023-08-19T17:14:08.028" v="6219" actId="1036"/>
        <pc:sldMkLst>
          <pc:docMk/>
          <pc:sldMk cId="1912435503" sldId="393"/>
        </pc:sldMkLst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2" creationId="{21183337-4AB4-EA55-CBF0-05F2992C4FE2}"/>
          </ac:spMkLst>
        </pc:spChg>
        <pc:spChg chg="del">
          <ac:chgData name="tuyết nguyễn thị ánh" userId="a6fbc05945fbe6a6" providerId="LiveId" clId="{C1DA5D0A-2706-47D6-AF52-E376980D2A6B}" dt="2023-08-19T17:12:10.866" v="6050" actId="478"/>
          <ac:spMkLst>
            <pc:docMk/>
            <pc:sldMk cId="1912435503" sldId="393"/>
            <ac:spMk id="3" creationId="{F01A412E-C4BF-4E71-D711-C58C0F85F3FC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4" creationId="{A485321F-3288-D0E2-1DE4-B023B129908D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5" creationId="{FEEF03C6-FF29-4A22-1635-21FF25446966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6" creationId="{A8BEB5A6-FA94-A0D8-7782-6771F8CD333B}"/>
          </ac:spMkLst>
        </pc:spChg>
        <pc:spChg chg="add del mod ord">
          <ac:chgData name="tuyết nguyễn thị ánh" userId="a6fbc05945fbe6a6" providerId="LiveId" clId="{C1DA5D0A-2706-47D6-AF52-E376980D2A6B}" dt="2023-08-19T17:11:39.528" v="6042" actId="700"/>
          <ac:spMkLst>
            <pc:docMk/>
            <pc:sldMk cId="1912435503" sldId="393"/>
            <ac:spMk id="7" creationId="{D51AD3E0-DE65-45FD-2174-F1FE2D5B0178}"/>
          </ac:spMkLst>
        </pc:spChg>
        <pc:spChg chg="add del mod ord">
          <ac:chgData name="tuyết nguyễn thị ánh" userId="a6fbc05945fbe6a6" providerId="LiveId" clId="{C1DA5D0A-2706-47D6-AF52-E376980D2A6B}" dt="2023-08-19T17:11:46.007" v="6044" actId="478"/>
          <ac:spMkLst>
            <pc:docMk/>
            <pc:sldMk cId="1912435503" sldId="393"/>
            <ac:spMk id="8" creationId="{1CCD8205-46F8-61CF-A186-18458CD6EEFB}"/>
          </ac:spMkLst>
        </pc:spChg>
        <pc:spChg chg="add del mod ord">
          <ac:chgData name="tuyết nguyễn thị ánh" userId="a6fbc05945fbe6a6" providerId="LiveId" clId="{C1DA5D0A-2706-47D6-AF52-E376980D2A6B}" dt="2023-08-19T17:11:48.929" v="6045" actId="478"/>
          <ac:spMkLst>
            <pc:docMk/>
            <pc:sldMk cId="1912435503" sldId="393"/>
            <ac:spMk id="9" creationId="{F38E5CF4-7C3E-D1DB-73DB-69488983E8A7}"/>
          </ac:spMkLst>
        </pc:spChg>
        <pc:spChg chg="mod">
          <ac:chgData name="tuyết nguyễn thị ánh" userId="a6fbc05945fbe6a6" providerId="LiveId" clId="{C1DA5D0A-2706-47D6-AF52-E376980D2A6B}" dt="2023-08-19T17:12:42.170" v="6060" actId="13822"/>
          <ac:spMkLst>
            <pc:docMk/>
            <pc:sldMk cId="1912435503" sldId="393"/>
            <ac:spMk id="11" creationId="{A65A0436-9B08-EAB2-AE4F-7859B6F00A71}"/>
          </ac:spMkLst>
        </pc:spChg>
        <pc:spChg chg="mod">
          <ac:chgData name="tuyết nguyễn thị ánh" userId="a6fbc05945fbe6a6" providerId="LiveId" clId="{C1DA5D0A-2706-47D6-AF52-E376980D2A6B}" dt="2023-08-19T17:12:46.056" v="6061" actId="207"/>
          <ac:spMkLst>
            <pc:docMk/>
            <pc:sldMk cId="1912435503" sldId="393"/>
            <ac:spMk id="12" creationId="{CE267B1B-0CE0-6445-E88A-3BA069ACC689}"/>
          </ac:spMkLst>
        </pc:spChg>
        <pc:spChg chg="del">
          <ac:chgData name="tuyết nguyễn thị ánh" userId="a6fbc05945fbe6a6" providerId="LiveId" clId="{C1DA5D0A-2706-47D6-AF52-E376980D2A6B}" dt="2023-08-19T17:12:12.739" v="6051" actId="478"/>
          <ac:spMkLst>
            <pc:docMk/>
            <pc:sldMk cId="1912435503" sldId="393"/>
            <ac:spMk id="13" creationId="{375C2009-A15A-9B74-414E-77DE2B249697}"/>
          </ac:spMkLst>
        </pc:spChg>
        <pc:spChg chg="add del mod ord">
          <ac:chgData name="tuyết nguyễn thị ánh" userId="a6fbc05945fbe6a6" providerId="LiveId" clId="{C1DA5D0A-2706-47D6-AF52-E376980D2A6B}" dt="2023-08-19T17:11:43.853" v="6043" actId="478"/>
          <ac:spMkLst>
            <pc:docMk/>
            <pc:sldMk cId="1912435503" sldId="393"/>
            <ac:spMk id="14" creationId="{E80EA99F-DCC1-9C30-F895-E5795E0545AE}"/>
          </ac:spMkLst>
        </pc:spChg>
        <pc:spChg chg="del">
          <ac:chgData name="tuyết nguyễn thị ánh" userId="a6fbc05945fbe6a6" providerId="LiveId" clId="{C1DA5D0A-2706-47D6-AF52-E376980D2A6B}" dt="2023-08-19T17:12:13.672" v="6052" actId="478"/>
          <ac:spMkLst>
            <pc:docMk/>
            <pc:sldMk cId="1912435503" sldId="393"/>
            <ac:spMk id="15" creationId="{46225485-B17F-7432-5A4F-6C6F51BAEB34}"/>
          </ac:spMkLst>
        </pc:spChg>
        <pc:spChg chg="add mod">
          <ac:chgData name="tuyết nguyễn thị ánh" userId="a6fbc05945fbe6a6" providerId="LiveId" clId="{C1DA5D0A-2706-47D6-AF52-E376980D2A6B}" dt="2023-08-19T17:14:08.028" v="6219" actId="1036"/>
          <ac:spMkLst>
            <pc:docMk/>
            <pc:sldMk cId="1912435503" sldId="393"/>
            <ac:spMk id="16" creationId="{52E900B1-E614-99AD-5A6A-16DF55182CB0}"/>
          </ac:spMkLst>
        </pc:spChg>
        <pc:spChg chg="add mod">
          <ac:chgData name="tuyết nguyễn thị ánh" userId="a6fbc05945fbe6a6" providerId="LiveId" clId="{C1DA5D0A-2706-47D6-AF52-E376980D2A6B}" dt="2023-08-19T17:14:04.477" v="6207" actId="1076"/>
          <ac:spMkLst>
            <pc:docMk/>
            <pc:sldMk cId="1912435503" sldId="393"/>
            <ac:spMk id="17" creationId="{8BD054F7-B574-61A6-1637-2DB94EA7D93A}"/>
          </ac:spMkLst>
        </pc:spChg>
        <pc:grpChg chg="mod">
          <ac:chgData name="tuyết nguyễn thị ánh" userId="a6fbc05945fbe6a6" providerId="LiveId" clId="{C1DA5D0A-2706-47D6-AF52-E376980D2A6B}" dt="2023-08-19T17:14:08.028" v="6219" actId="1036"/>
          <ac:grpSpMkLst>
            <pc:docMk/>
            <pc:sldMk cId="1912435503" sldId="393"/>
            <ac:grpSpMk id="10" creationId="{43709362-D946-5ED3-30E0-BD8F8C426029}"/>
          </ac:grpSpMkLst>
        </pc:grpChg>
        <pc:grpChg chg="del">
          <ac:chgData name="tuyết nguyễn thị ánh" userId="a6fbc05945fbe6a6" providerId="LiveId" clId="{C1DA5D0A-2706-47D6-AF52-E376980D2A6B}" dt="2023-08-19T17:11:51.711" v="6047" actId="478"/>
          <ac:grpSpMkLst>
            <pc:docMk/>
            <pc:sldMk cId="1912435503" sldId="393"/>
            <ac:grpSpMk id="1018" creationId="{00000000-0000-0000-0000-000000000000}"/>
          </ac:grpSpMkLst>
        </pc:grpChg>
        <pc:grpChg chg="del">
          <ac:chgData name="tuyết nguyễn thị ánh" userId="a6fbc05945fbe6a6" providerId="LiveId" clId="{C1DA5D0A-2706-47D6-AF52-E376980D2A6B}" dt="2023-08-19T17:11:50.643" v="6046" actId="478"/>
          <ac:grpSpMkLst>
            <pc:docMk/>
            <pc:sldMk cId="1912435503" sldId="393"/>
            <ac:grpSpMk id="1038" creationId="{00000000-0000-0000-0000-000000000000}"/>
          </ac:grpSpMkLst>
        </pc:grpChg>
      </pc:sldChg>
      <pc:sldChg chg="addSp delSp modSp add mod delAnim modAnim">
        <pc:chgData name="tuyết nguyễn thị ánh" userId="a6fbc05945fbe6a6" providerId="LiveId" clId="{C1DA5D0A-2706-47D6-AF52-E376980D2A6B}" dt="2023-08-19T17:17:00.824" v="6259" actId="1076"/>
        <pc:sldMkLst>
          <pc:docMk/>
          <pc:sldMk cId="438071202" sldId="394"/>
        </pc:sldMkLst>
        <pc:spChg chg="add mod">
          <ac:chgData name="tuyết nguyễn thị ánh" userId="a6fbc05945fbe6a6" providerId="LiveId" clId="{C1DA5D0A-2706-47D6-AF52-E376980D2A6B}" dt="2023-08-19T17:17:00.824" v="6259" actId="1076"/>
          <ac:spMkLst>
            <pc:docMk/>
            <pc:sldMk cId="438071202" sldId="394"/>
            <ac:spMk id="2" creationId="{428872C7-A5D7-43EE-FB47-088A3E2C52B2}"/>
          </ac:spMkLst>
        </pc:spChg>
        <pc:spChg chg="add del mod">
          <ac:chgData name="tuyết nguyễn thị ánh" userId="a6fbc05945fbe6a6" providerId="LiveId" clId="{C1DA5D0A-2706-47D6-AF52-E376980D2A6B}" dt="2023-08-19T17:15:26.525" v="6236"/>
          <ac:spMkLst>
            <pc:docMk/>
            <pc:sldMk cId="438071202" sldId="394"/>
            <ac:spMk id="3" creationId="{19CCAFB7-75CF-7FCB-F320-EA148B38EB96}"/>
          </ac:spMkLst>
        </pc:spChg>
        <pc:spChg chg="add del mod">
          <ac:chgData name="tuyết nguyễn thị ánh" userId="a6fbc05945fbe6a6" providerId="LiveId" clId="{C1DA5D0A-2706-47D6-AF52-E376980D2A6B}" dt="2023-08-19T17:15:26.525" v="6236"/>
          <ac:spMkLst>
            <pc:docMk/>
            <pc:sldMk cId="438071202" sldId="394"/>
            <ac:spMk id="4" creationId="{30F57152-835A-91E6-6338-633D5FE54B30}"/>
          </ac:spMkLst>
        </pc:spChg>
        <pc:spChg chg="add mod">
          <ac:chgData name="tuyết nguyễn thị ánh" userId="a6fbc05945fbe6a6" providerId="LiveId" clId="{C1DA5D0A-2706-47D6-AF52-E376980D2A6B}" dt="2023-08-19T17:16:56.630" v="6258" actId="1035"/>
          <ac:spMkLst>
            <pc:docMk/>
            <pc:sldMk cId="438071202" sldId="394"/>
            <ac:spMk id="6" creationId="{A4AD912D-E059-7F52-1C37-515D9D3C31E2}"/>
          </ac:spMkLst>
        </pc:spChg>
        <pc:spChg chg="del">
          <ac:chgData name="tuyết nguyễn thị ánh" userId="a6fbc05945fbe6a6" providerId="LiveId" clId="{C1DA5D0A-2706-47D6-AF52-E376980D2A6B}" dt="2023-08-19T17:14:44.127" v="6223" actId="478"/>
          <ac:spMkLst>
            <pc:docMk/>
            <pc:sldMk cId="438071202" sldId="394"/>
            <ac:spMk id="16" creationId="{52E900B1-E614-99AD-5A6A-16DF55182CB0}"/>
          </ac:spMkLst>
        </pc:spChg>
        <pc:spChg chg="del">
          <ac:chgData name="tuyết nguyễn thị ánh" userId="a6fbc05945fbe6a6" providerId="LiveId" clId="{C1DA5D0A-2706-47D6-AF52-E376980D2A6B}" dt="2023-08-19T17:14:45.608" v="6224" actId="478"/>
          <ac:spMkLst>
            <pc:docMk/>
            <pc:sldMk cId="438071202" sldId="394"/>
            <ac:spMk id="17" creationId="{8BD054F7-B574-61A6-1637-2DB94EA7D93A}"/>
          </ac:spMkLst>
        </pc:spChg>
        <pc:grpChg chg="mod">
          <ac:chgData name="tuyết nguyễn thị ánh" userId="a6fbc05945fbe6a6" providerId="LiveId" clId="{C1DA5D0A-2706-47D6-AF52-E376980D2A6B}" dt="2023-08-19T17:15:09.420" v="6230" actId="1076"/>
          <ac:grpSpMkLst>
            <pc:docMk/>
            <pc:sldMk cId="438071202" sldId="394"/>
            <ac:grpSpMk id="10" creationId="{43709362-D946-5ED3-30E0-BD8F8C426029}"/>
          </ac:grpSpMkLst>
        </pc:grpChg>
        <pc:picChg chg="add mod">
          <ac:chgData name="tuyết nguyễn thị ánh" userId="a6fbc05945fbe6a6" providerId="LiveId" clId="{C1DA5D0A-2706-47D6-AF52-E376980D2A6B}" dt="2023-08-19T17:16:51.664" v="6246" actId="1076"/>
          <ac:picMkLst>
            <pc:docMk/>
            <pc:sldMk cId="438071202" sldId="394"/>
            <ac:picMk id="7" creationId="{C59BBF61-A767-ED51-EF1A-760A5FFCDF0C}"/>
          </ac:picMkLst>
        </pc:picChg>
        <pc:picChg chg="add del mod">
          <ac:chgData name="tuyết nguyễn thị ánh" userId="a6fbc05945fbe6a6" providerId="LiveId" clId="{C1DA5D0A-2706-47D6-AF52-E376980D2A6B}" dt="2023-08-19T17:15:26.525" v="6236"/>
          <ac:picMkLst>
            <pc:docMk/>
            <pc:sldMk cId="438071202" sldId="394"/>
            <ac:picMk id="1025" creationId="{89C30B40-85B1-0BB0-355D-C30AF843A450}"/>
          </ac:picMkLst>
        </pc:picChg>
      </pc:sldChg>
      <pc:sldChg chg="add del">
        <pc:chgData name="tuyết nguyễn thị ánh" userId="a6fbc05945fbe6a6" providerId="LiveId" clId="{C1DA5D0A-2706-47D6-AF52-E376980D2A6B}" dt="2023-08-19T17:17:13.350" v="6260" actId="47"/>
        <pc:sldMkLst>
          <pc:docMk/>
          <pc:sldMk cId="1312389273" sldId="395"/>
        </pc:sldMkLst>
      </pc:sldChg>
      <pc:sldChg chg="addSp delSp modSp add mod">
        <pc:chgData name="tuyết nguyễn thị ánh" userId="a6fbc05945fbe6a6" providerId="LiveId" clId="{C1DA5D0A-2706-47D6-AF52-E376980D2A6B}" dt="2023-08-19T17:18:42.013" v="6295" actId="1076"/>
        <pc:sldMkLst>
          <pc:docMk/>
          <pc:sldMk cId="4211370371" sldId="395"/>
        </pc:sldMkLst>
        <pc:spChg chg="mod">
          <ac:chgData name="tuyết nguyễn thị ánh" userId="a6fbc05945fbe6a6" providerId="LiveId" clId="{C1DA5D0A-2706-47D6-AF52-E376980D2A6B}" dt="2023-08-19T17:18:33.520" v="6290" actId="14100"/>
          <ac:spMkLst>
            <pc:docMk/>
            <pc:sldMk cId="4211370371" sldId="395"/>
            <ac:spMk id="2" creationId="{428872C7-A5D7-43EE-FB47-088A3E2C52B2}"/>
          </ac:spMkLst>
        </pc:spChg>
        <pc:spChg chg="add mod">
          <ac:chgData name="tuyết nguyễn thị ánh" userId="a6fbc05945fbe6a6" providerId="LiveId" clId="{C1DA5D0A-2706-47D6-AF52-E376980D2A6B}" dt="2023-08-19T17:18:38.560" v="6292" actId="14100"/>
          <ac:spMkLst>
            <pc:docMk/>
            <pc:sldMk cId="4211370371" sldId="395"/>
            <ac:spMk id="4" creationId="{A97F82C1-D937-FD01-5946-779C1431C405}"/>
          </ac:spMkLst>
        </pc:spChg>
        <pc:spChg chg="del">
          <ac:chgData name="tuyết nguyễn thị ánh" userId="a6fbc05945fbe6a6" providerId="LiveId" clId="{C1DA5D0A-2706-47D6-AF52-E376980D2A6B}" dt="2023-08-19T17:17:22.169" v="6262" actId="478"/>
          <ac:spMkLst>
            <pc:docMk/>
            <pc:sldMk cId="4211370371" sldId="395"/>
            <ac:spMk id="6" creationId="{A4AD912D-E059-7F52-1C37-515D9D3C31E2}"/>
          </ac:spMkLst>
        </pc:spChg>
        <pc:picChg chg="add mod">
          <ac:chgData name="tuyết nguyễn thị ánh" userId="a6fbc05945fbe6a6" providerId="LiveId" clId="{C1DA5D0A-2706-47D6-AF52-E376980D2A6B}" dt="2023-08-19T17:18:42.013" v="6295" actId="1076"/>
          <ac:picMkLst>
            <pc:docMk/>
            <pc:sldMk cId="4211370371" sldId="395"/>
            <ac:picMk id="5" creationId="{D3F2ADBD-E0F9-9B55-FE34-0A372E63935A}"/>
          </ac:picMkLst>
        </pc:picChg>
        <pc:picChg chg="del">
          <ac:chgData name="tuyết nguyễn thị ánh" userId="a6fbc05945fbe6a6" providerId="LiveId" clId="{C1DA5D0A-2706-47D6-AF52-E376980D2A6B}" dt="2023-08-19T17:17:22.743" v="6263" actId="478"/>
          <ac:picMkLst>
            <pc:docMk/>
            <pc:sldMk cId="4211370371" sldId="395"/>
            <ac:picMk id="7" creationId="{C59BBF61-A767-ED51-EF1A-760A5FFCDF0C}"/>
          </ac:picMkLst>
        </pc:picChg>
      </pc:sldChg>
      <pc:sldChg chg="addSp delSp modSp add mod delAnim">
        <pc:chgData name="tuyết nguyễn thị ánh" userId="a6fbc05945fbe6a6" providerId="LiveId" clId="{C1DA5D0A-2706-47D6-AF52-E376980D2A6B}" dt="2023-08-19T17:22:58.593" v="6392" actId="1035"/>
        <pc:sldMkLst>
          <pc:docMk/>
          <pc:sldMk cId="3335786938" sldId="396"/>
        </pc:sldMkLst>
        <pc:spChg chg="add mod">
          <ac:chgData name="tuyết nguyễn thị ánh" userId="a6fbc05945fbe6a6" providerId="LiveId" clId="{C1DA5D0A-2706-47D6-AF52-E376980D2A6B}" dt="2023-08-19T17:22:58.593" v="6392" actId="1035"/>
          <ac:spMkLst>
            <pc:docMk/>
            <pc:sldMk cId="3335786938" sldId="396"/>
            <ac:spMk id="3" creationId="{F2DC88DD-A1B5-5F65-0C06-AA59CA950905}"/>
          </ac:spMkLst>
        </pc:spChg>
        <pc:spChg chg="add mod">
          <ac:chgData name="tuyết nguyễn thị ánh" userId="a6fbc05945fbe6a6" providerId="LiveId" clId="{C1DA5D0A-2706-47D6-AF52-E376980D2A6B}" dt="2023-08-19T17:22:47.321" v="6390" actId="20577"/>
          <ac:spMkLst>
            <pc:docMk/>
            <pc:sldMk cId="3335786938" sldId="396"/>
            <ac:spMk id="6" creationId="{7115F3DF-6397-69B0-C807-35A36EEEA06F}"/>
          </ac:spMkLst>
        </pc:spChg>
        <pc:spChg chg="del">
          <ac:chgData name="tuyết nguyễn thị ánh" userId="a6fbc05945fbe6a6" providerId="LiveId" clId="{C1DA5D0A-2706-47D6-AF52-E376980D2A6B}" dt="2023-08-19T17:21:19.567" v="6345" actId="478"/>
          <ac:spMkLst>
            <pc:docMk/>
            <pc:sldMk cId="3335786938" sldId="396"/>
            <ac:spMk id="14" creationId="{544554B0-A207-8E8B-0916-DB562E577169}"/>
          </ac:spMkLst>
        </pc:spChg>
        <pc:spChg chg="mod">
          <ac:chgData name="tuyết nguyễn thị ánh" userId="a6fbc05945fbe6a6" providerId="LiveId" clId="{C1DA5D0A-2706-47D6-AF52-E376980D2A6B}" dt="2023-08-19T17:21:21.408" v="6346" actId="1076"/>
          <ac:spMkLst>
            <pc:docMk/>
            <pc:sldMk cId="3335786938" sldId="396"/>
            <ac:spMk id="17" creationId="{A752FAB8-DD0E-39DD-3262-64FB86B31653}"/>
          </ac:spMkLst>
        </pc:spChg>
        <pc:spChg chg="del">
          <ac:chgData name="tuyết nguyễn thị ánh" userId="a6fbc05945fbe6a6" providerId="LiveId" clId="{C1DA5D0A-2706-47D6-AF52-E376980D2A6B}" dt="2023-08-19T17:21:31.809" v="6348" actId="478"/>
          <ac:spMkLst>
            <pc:docMk/>
            <pc:sldMk cId="3335786938" sldId="396"/>
            <ac:spMk id="1066" creationId="{00000000-0000-0000-0000-000000000000}"/>
          </ac:spMkLst>
        </pc:spChg>
        <pc:grpChg chg="mod">
          <ac:chgData name="tuyết nguyễn thị ánh" userId="a6fbc05945fbe6a6" providerId="LiveId" clId="{C1DA5D0A-2706-47D6-AF52-E376980D2A6B}" dt="2023-08-19T17:21:30.329" v="6347" actId="1076"/>
          <ac:grpSpMkLst>
            <pc:docMk/>
            <pc:sldMk cId="3335786938" sldId="396"/>
            <ac:grpSpMk id="1067" creationId="{00000000-0000-0000-0000-000000000000}"/>
          </ac:grpSpMkLst>
        </pc:grpChg>
        <pc:picChg chg="add mod">
          <ac:chgData name="tuyết nguyễn thị ánh" userId="a6fbc05945fbe6a6" providerId="LiveId" clId="{C1DA5D0A-2706-47D6-AF52-E376980D2A6B}" dt="2023-08-19T17:22:05.395" v="6359" actId="1076"/>
          <ac:picMkLst>
            <pc:docMk/>
            <pc:sldMk cId="3335786938" sldId="396"/>
            <ac:picMk id="4" creationId="{397FBF13-3067-C38F-4090-791A3F5E8F5B}"/>
          </ac:picMkLst>
        </pc:picChg>
      </pc:sldChg>
      <pc:sldChg chg="delSp modSp add mod delAnim">
        <pc:chgData name="tuyết nguyễn thị ánh" userId="a6fbc05945fbe6a6" providerId="LiveId" clId="{C1DA5D0A-2706-47D6-AF52-E376980D2A6B}" dt="2023-08-19T17:44:13.607" v="6766" actId="20577"/>
        <pc:sldMkLst>
          <pc:docMk/>
          <pc:sldMk cId="4245945204" sldId="397"/>
        </pc:sldMkLst>
        <pc:spChg chg="mod">
          <ac:chgData name="tuyết nguyễn thị ánh" userId="a6fbc05945fbe6a6" providerId="LiveId" clId="{C1DA5D0A-2706-47D6-AF52-E376980D2A6B}" dt="2023-08-19T17:24:28.621" v="6399" actId="20577"/>
          <ac:spMkLst>
            <pc:docMk/>
            <pc:sldMk cId="4245945204" sldId="397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7:24:56.123" v="6402" actId="20577"/>
          <ac:spMkLst>
            <pc:docMk/>
            <pc:sldMk cId="4245945204" sldId="397"/>
            <ac:spMk id="8" creationId="{B4B039D8-2392-2A4E-7ACF-A23F61F09893}"/>
          </ac:spMkLst>
        </pc:spChg>
        <pc:spChg chg="ord">
          <ac:chgData name="tuyết nguyễn thị ánh" userId="a6fbc05945fbe6a6" providerId="LiveId" clId="{C1DA5D0A-2706-47D6-AF52-E376980D2A6B}" dt="2023-08-19T17:24:53.919" v="6400" actId="167"/>
          <ac:spMkLst>
            <pc:docMk/>
            <pc:sldMk cId="4245945204" sldId="397"/>
            <ac:spMk id="15" creationId="{B4B6EA4F-FFAD-3B69-83DE-269CA952373A}"/>
          </ac:spMkLst>
        </pc:spChg>
        <pc:spChg chg="mod">
          <ac:chgData name="tuyết nguyễn thị ánh" userId="a6fbc05945fbe6a6" providerId="LiveId" clId="{C1DA5D0A-2706-47D6-AF52-E376980D2A6B}" dt="2023-08-19T17:28:23.686" v="6481" actId="1076"/>
          <ac:spMkLst>
            <pc:docMk/>
            <pc:sldMk cId="4245945204" sldId="397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7:28:09.636" v="6469" actId="1076"/>
          <ac:spMkLst>
            <pc:docMk/>
            <pc:sldMk cId="4245945204" sldId="397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7:28:01.008" v="6466" actId="1076"/>
          <ac:spMkLst>
            <pc:docMk/>
            <pc:sldMk cId="4245945204" sldId="397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7:27:49.615" v="6462" actId="1076"/>
          <ac:spMkLst>
            <pc:docMk/>
            <pc:sldMk cId="4245945204" sldId="397"/>
            <ac:spMk id="22" creationId="{2B82D209-C7DE-5D6F-AC02-5D05A68EF344}"/>
          </ac:spMkLst>
        </pc:spChg>
        <pc:spChg chg="mod">
          <ac:chgData name="tuyết nguyễn thị ánh" userId="a6fbc05945fbe6a6" providerId="LiveId" clId="{C1DA5D0A-2706-47D6-AF52-E376980D2A6B}" dt="2023-08-19T17:27:39.259" v="6458" actId="1076"/>
          <ac:spMkLst>
            <pc:docMk/>
            <pc:sldMk cId="4245945204" sldId="397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7:27:24.713" v="6454" actId="1076"/>
          <ac:spMkLst>
            <pc:docMk/>
            <pc:sldMk cId="4245945204" sldId="397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7:27:11.208" v="6448" actId="255"/>
          <ac:spMkLst>
            <pc:docMk/>
            <pc:sldMk cId="4245945204" sldId="397"/>
            <ac:spMk id="25" creationId="{F5FAF7FA-CA35-64E0-1B9F-876420407F97}"/>
          </ac:spMkLst>
        </pc:spChg>
        <pc:spChg chg="del">
          <ac:chgData name="tuyết nguyễn thị ánh" userId="a6fbc05945fbe6a6" providerId="LiveId" clId="{C1DA5D0A-2706-47D6-AF52-E376980D2A6B}" dt="2023-08-19T17:25:22.022" v="6405" actId="478"/>
          <ac:spMkLst>
            <pc:docMk/>
            <pc:sldMk cId="4245945204" sldId="397"/>
            <ac:spMk id="26" creationId="{7671CC2D-C106-06CD-14AE-6D57894D88F9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7" creationId="{479FA700-3DB4-53B8-22EA-C3A6FD2D932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8" creationId="{950C8ACE-5A21-3157-0331-528982EB013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29" creationId="{FC4D8A7C-DF1A-5E4C-17CB-A0926B94CD8C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30" creationId="{780A5D94-0BBB-7A96-F49D-C03D981E5224}"/>
          </ac:spMkLst>
        </pc:spChg>
        <pc:spChg chg="del">
          <ac:chgData name="tuyết nguyễn thị ánh" userId="a6fbc05945fbe6a6" providerId="LiveId" clId="{C1DA5D0A-2706-47D6-AF52-E376980D2A6B}" dt="2023-08-19T17:25:18.967" v="6404" actId="478"/>
          <ac:spMkLst>
            <pc:docMk/>
            <pc:sldMk cId="4245945204" sldId="397"/>
            <ac:spMk id="31" creationId="{6D69B595-0673-127A-189E-2BF7D8E231D6}"/>
          </ac:spMkLst>
        </pc:spChg>
        <pc:graphicFrameChg chg="mod modGraphic">
          <ac:chgData name="tuyết nguyễn thị ánh" userId="a6fbc05945fbe6a6" providerId="LiveId" clId="{C1DA5D0A-2706-47D6-AF52-E376980D2A6B}" dt="2023-08-19T17:44:13.607" v="6766" actId="20577"/>
          <ac:graphicFrameMkLst>
            <pc:docMk/>
            <pc:sldMk cId="4245945204" sldId="397"/>
            <ac:graphicFrameMk id="16" creationId="{C38F966A-0BB9-D393-E9A7-CF7CDC5E3A9D}"/>
          </ac:graphicFrameMkLst>
        </pc:graphicFrameChg>
      </pc:sldChg>
      <pc:sldChg chg="addSp delSp modSp add mod delAnim modAnim">
        <pc:chgData name="tuyết nguyễn thị ánh" userId="a6fbc05945fbe6a6" providerId="LiveId" clId="{C1DA5D0A-2706-47D6-AF52-E376980D2A6B}" dt="2023-08-19T17:47:34.618" v="6866" actId="20577"/>
        <pc:sldMkLst>
          <pc:docMk/>
          <pc:sldMk cId="299108720" sldId="398"/>
        </pc:sldMkLst>
        <pc:spChg chg="add del mod">
          <ac:chgData name="tuyết nguyễn thị ánh" userId="a6fbc05945fbe6a6" providerId="LiveId" clId="{C1DA5D0A-2706-47D6-AF52-E376980D2A6B}" dt="2023-08-19T17:28:58.147" v="6485" actId="478"/>
          <ac:spMkLst>
            <pc:docMk/>
            <pc:sldMk cId="299108720" sldId="398"/>
            <ac:spMk id="3" creationId="{0C5B3E2B-3BFD-9DC5-7ECB-4EDE91114E3C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4" creationId="{D352F0E1-E4CE-B0CD-0EC5-B3630E75B7FC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5" creationId="{255BBCCD-7240-9BB2-FCEB-0B0262B0C7E7}"/>
          </ac:spMkLst>
        </pc:spChg>
        <pc:spChg chg="mod">
          <ac:chgData name="tuyết nguyễn thị ánh" userId="a6fbc05945fbe6a6" providerId="LiveId" clId="{C1DA5D0A-2706-47D6-AF52-E376980D2A6B}" dt="2023-08-19T17:47:34.618" v="6866" actId="20577"/>
          <ac:spMkLst>
            <pc:docMk/>
            <pc:sldMk cId="299108720" sldId="398"/>
            <ac:spMk id="8" creationId="{B4B039D8-2392-2A4E-7ACF-A23F61F09893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9" creationId="{DC6DCF96-78D3-2936-32FE-6CA9EE7B95D9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1" creationId="{4F18968E-CA89-F18A-1F0C-A3EA8CF40526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2" creationId="{6EBF8675-6DD3-176D-D4A0-05B03EBE1B3D}"/>
          </ac:spMkLst>
        </pc:spChg>
        <pc:spChg chg="add del mod">
          <ac:chgData name="tuyết nguyễn thị ánh" userId="a6fbc05945fbe6a6" providerId="LiveId" clId="{C1DA5D0A-2706-47D6-AF52-E376980D2A6B}" dt="2023-08-19T17:29:00.219" v="6486" actId="478"/>
          <ac:spMkLst>
            <pc:docMk/>
            <pc:sldMk cId="299108720" sldId="398"/>
            <ac:spMk id="13" creationId="{27793852-0E81-D353-F5CB-91D985DA1D3B}"/>
          </ac:spMkLst>
        </pc:spChg>
        <pc:graphicFrameChg chg="add mod modGraphic">
          <ac:chgData name="tuyết nguyễn thị ánh" userId="a6fbc05945fbe6a6" providerId="LiveId" clId="{C1DA5D0A-2706-47D6-AF52-E376980D2A6B}" dt="2023-08-19T17:45:03.043" v="6794" actId="20577"/>
          <ac:graphicFrameMkLst>
            <pc:docMk/>
            <pc:sldMk cId="299108720" sldId="398"/>
            <ac:graphicFrameMk id="2" creationId="{17088EBD-B857-3BB0-D6F2-22DBABBBF625}"/>
          </ac:graphicFrameMkLst>
        </pc:graphicFrameChg>
        <pc:graphicFrameChg chg="del">
          <ac:chgData name="tuyết nguyễn thị ánh" userId="a6fbc05945fbe6a6" providerId="LiveId" clId="{C1DA5D0A-2706-47D6-AF52-E376980D2A6B}" dt="2023-08-19T17:28:42.515" v="6482" actId="478"/>
          <ac:graphicFrameMkLst>
            <pc:docMk/>
            <pc:sldMk cId="299108720" sldId="398"/>
            <ac:graphicFrameMk id="16" creationId="{C38F966A-0BB9-D393-E9A7-CF7CDC5E3A9D}"/>
          </ac:graphicFrameMkLst>
        </pc:graphicFrameChg>
        <pc:picChg chg="del">
          <ac:chgData name="tuyết nguyễn thị ánh" userId="a6fbc05945fbe6a6" providerId="LiveId" clId="{C1DA5D0A-2706-47D6-AF52-E376980D2A6B}" dt="2023-08-19T17:29:17.559" v="6489" actId="478"/>
          <ac:picMkLst>
            <pc:docMk/>
            <pc:sldMk cId="299108720" sldId="398"/>
            <ac:picMk id="10" creationId="{46F91A76-80B7-4C34-B2DF-06C5855EF619}"/>
          </ac:picMkLst>
        </pc:picChg>
        <pc:picChg chg="add mod">
          <ac:chgData name="tuyết nguyễn thị ánh" userId="a6fbc05945fbe6a6" providerId="LiveId" clId="{C1DA5D0A-2706-47D6-AF52-E376980D2A6B}" dt="2023-08-19T17:31:47.163" v="6554" actId="1036"/>
          <ac:picMkLst>
            <pc:docMk/>
            <pc:sldMk cId="299108720" sldId="398"/>
            <ac:picMk id="14" creationId="{1ADBB387-5BB3-16CB-98B0-C7350F5A75E3}"/>
          </ac:picMkLst>
        </pc:picChg>
      </pc:sldChg>
      <pc:sldChg chg="modSp add mod">
        <pc:chgData name="tuyết nguyễn thị ánh" userId="a6fbc05945fbe6a6" providerId="LiveId" clId="{C1DA5D0A-2706-47D6-AF52-E376980D2A6B}" dt="2023-08-19T17:34:33.816" v="6680" actId="1036"/>
        <pc:sldMkLst>
          <pc:docMk/>
          <pc:sldMk cId="249363923" sldId="399"/>
        </pc:sldMkLst>
        <pc:spChg chg="mod">
          <ac:chgData name="tuyết nguyễn thị ánh" userId="a6fbc05945fbe6a6" providerId="LiveId" clId="{C1DA5D0A-2706-47D6-AF52-E376980D2A6B}" dt="2023-08-19T17:33:11.203" v="6619" actId="20577"/>
          <ac:spMkLst>
            <pc:docMk/>
            <pc:sldMk cId="249363923" sldId="399"/>
            <ac:spMk id="32" creationId="{1C5235BF-A53D-261A-CA95-0080F9210E94}"/>
          </ac:spMkLst>
        </pc:spChg>
        <pc:spChg chg="mod">
          <ac:chgData name="tuyết nguyễn thị ánh" userId="a6fbc05945fbe6a6" providerId="LiveId" clId="{C1DA5D0A-2706-47D6-AF52-E376980D2A6B}" dt="2023-08-19T17:34:28.737" v="6676" actId="1076"/>
          <ac:spMkLst>
            <pc:docMk/>
            <pc:sldMk cId="249363923" sldId="399"/>
            <ac:spMk id="37" creationId="{600017EA-6505-1689-2B30-1434672628CA}"/>
          </ac:spMkLst>
        </pc:spChg>
        <pc:spChg chg="mod">
          <ac:chgData name="tuyết nguyễn thị ánh" userId="a6fbc05945fbe6a6" providerId="LiveId" clId="{C1DA5D0A-2706-47D6-AF52-E376980D2A6B}" dt="2023-08-19T17:34:33.816" v="6680" actId="1036"/>
          <ac:spMkLst>
            <pc:docMk/>
            <pc:sldMk cId="249363923" sldId="399"/>
            <ac:spMk id="38" creationId="{F585CC7F-A006-600D-6C9B-7E87864E2206}"/>
          </ac:spMkLst>
        </pc:spChg>
        <pc:picChg chg="mod">
          <ac:chgData name="tuyết nguyễn thị ánh" userId="a6fbc05945fbe6a6" providerId="LiveId" clId="{C1DA5D0A-2706-47D6-AF52-E376980D2A6B}" dt="2023-08-19T17:33:19.236" v="6620" actId="14826"/>
          <ac:picMkLst>
            <pc:docMk/>
            <pc:sldMk cId="249363923" sldId="399"/>
            <ac:picMk id="34" creationId="{CABEE03A-CFC8-E06D-30CF-D4E92143BE10}"/>
          </ac:picMkLst>
        </pc:picChg>
        <pc:picChg chg="mod">
          <ac:chgData name="tuyết nguyễn thị ánh" userId="a6fbc05945fbe6a6" providerId="LiveId" clId="{C1DA5D0A-2706-47D6-AF52-E376980D2A6B}" dt="2023-08-19T17:34:33.816" v="6680" actId="1036"/>
          <ac:picMkLst>
            <pc:docMk/>
            <pc:sldMk cId="249363923" sldId="399"/>
            <ac:picMk id="39" creationId="{EAAF68FF-F9CA-1D4E-9D10-5085F8CADD0B}"/>
          </ac:picMkLst>
        </pc:picChg>
      </pc:sldChg>
      <pc:sldChg chg="modSp add mod">
        <pc:chgData name="tuyết nguyễn thị ánh" userId="a6fbc05945fbe6a6" providerId="LiveId" clId="{C1DA5D0A-2706-47D6-AF52-E376980D2A6B}" dt="2023-08-19T17:54:25.085" v="7022" actId="20577"/>
        <pc:sldMkLst>
          <pc:docMk/>
          <pc:sldMk cId="1754081742" sldId="400"/>
        </pc:sldMkLst>
        <pc:spChg chg="mod">
          <ac:chgData name="tuyết nguyễn thị ánh" userId="a6fbc05945fbe6a6" providerId="LiveId" clId="{C1DA5D0A-2706-47D6-AF52-E376980D2A6B}" dt="2023-08-19T17:46:36.497" v="6856" actId="1076"/>
          <ac:spMkLst>
            <pc:docMk/>
            <pc:sldMk cId="1754081742" sldId="400"/>
            <ac:spMk id="33" creationId="{E63FDD64-C4C0-75D9-F532-04ACD50414E8}"/>
          </ac:spMkLst>
        </pc:spChg>
        <pc:spChg chg="mod">
          <ac:chgData name="tuyết nguyễn thị ánh" userId="a6fbc05945fbe6a6" providerId="LiveId" clId="{C1DA5D0A-2706-47D6-AF52-E376980D2A6B}" dt="2023-08-19T17:54:23.164" v="7021" actId="20577"/>
          <ac:spMkLst>
            <pc:docMk/>
            <pc:sldMk cId="1754081742" sldId="400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7:54:25.085" v="7022" actId="20577"/>
          <ac:spMkLst>
            <pc:docMk/>
            <pc:sldMk cId="1754081742" sldId="400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7:46:47.658" v="6859" actId="1076"/>
          <ac:grpSpMkLst>
            <pc:docMk/>
            <pc:sldMk cId="1754081742" sldId="400"/>
            <ac:grpSpMk id="6" creationId="{5E1B57B7-FE63-60ED-4C9B-03DE5E978EA7}"/>
          </ac:grpSpMkLst>
        </pc:grpChg>
        <pc:grpChg chg="mod">
          <ac:chgData name="tuyết nguyễn thị ánh" userId="a6fbc05945fbe6a6" providerId="LiveId" clId="{C1DA5D0A-2706-47D6-AF52-E376980D2A6B}" dt="2023-08-19T17:54:23.164" v="7021" actId="20577"/>
          <ac:grpSpMkLst>
            <pc:docMk/>
            <pc:sldMk cId="1754081742" sldId="400"/>
            <ac:grpSpMk id="36" creationId="{C689280C-5A4B-5C72-D817-861B6C636E95}"/>
          </ac:grpSpMkLst>
        </pc:grpChg>
      </pc:sldChg>
      <pc:sldChg chg="add del">
        <pc:chgData name="tuyết nguyễn thị ánh" userId="a6fbc05945fbe6a6" providerId="LiveId" clId="{C1DA5D0A-2706-47D6-AF52-E376980D2A6B}" dt="2023-08-19T17:51:44.031" v="6963" actId="47"/>
        <pc:sldMkLst>
          <pc:docMk/>
          <pc:sldMk cId="1453670995" sldId="401"/>
        </pc:sldMkLst>
      </pc:sldChg>
      <pc:sldChg chg="add del">
        <pc:chgData name="tuyết nguyễn thị ánh" userId="a6fbc05945fbe6a6" providerId="LiveId" clId="{C1DA5D0A-2706-47D6-AF52-E376980D2A6B}" dt="2023-08-19T17:47:19.986" v="6864" actId="47"/>
        <pc:sldMkLst>
          <pc:docMk/>
          <pc:sldMk cId="12110674" sldId="402"/>
        </pc:sldMkLst>
      </pc:sldChg>
      <pc:sldChg chg="add del">
        <pc:chgData name="tuyết nguyễn thị ánh" userId="a6fbc05945fbe6a6" providerId="LiveId" clId="{C1DA5D0A-2706-47D6-AF52-E376980D2A6B}" dt="2023-08-19T17:51:45.773" v="6965" actId="47"/>
        <pc:sldMkLst>
          <pc:docMk/>
          <pc:sldMk cId="266985799" sldId="403"/>
        </pc:sldMkLst>
      </pc:sldChg>
      <pc:sldChg chg="modSp add mod">
        <pc:chgData name="tuyết nguyễn thị ánh" userId="a6fbc05945fbe6a6" providerId="LiveId" clId="{C1DA5D0A-2706-47D6-AF52-E376980D2A6B}" dt="2023-08-19T17:54:15.585" v="7020" actId="1076"/>
        <pc:sldMkLst>
          <pc:docMk/>
          <pc:sldMk cId="3392604756" sldId="404"/>
        </pc:sldMkLst>
        <pc:spChg chg="mod">
          <ac:chgData name="tuyết nguyễn thị ánh" userId="a6fbc05945fbe6a6" providerId="LiveId" clId="{C1DA5D0A-2706-47D6-AF52-E376980D2A6B}" dt="2023-08-19T17:54:07.447" v="7018" actId="255"/>
          <ac:spMkLst>
            <pc:docMk/>
            <pc:sldMk cId="3392604756" sldId="404"/>
            <ac:spMk id="34" creationId="{4EB003F1-2256-DE95-2BF5-122BF7BB2DE6}"/>
          </ac:spMkLst>
        </pc:spChg>
        <pc:spChg chg="mod">
          <ac:chgData name="tuyết nguyễn thị ánh" userId="a6fbc05945fbe6a6" providerId="LiveId" clId="{C1DA5D0A-2706-47D6-AF52-E376980D2A6B}" dt="2023-08-19T17:54:15.585" v="7020" actId="1076"/>
          <ac:spMkLst>
            <pc:docMk/>
            <pc:sldMk cId="3392604756" sldId="404"/>
            <ac:spMk id="35" creationId="{959DB2F7-0907-355D-2388-4F7837D8DD46}"/>
          </ac:spMkLst>
        </pc:spChg>
        <pc:grpChg chg="mod">
          <ac:chgData name="tuyết nguyễn thị ánh" userId="a6fbc05945fbe6a6" providerId="LiveId" clId="{C1DA5D0A-2706-47D6-AF52-E376980D2A6B}" dt="2023-08-19T17:54:07.447" v="7018" actId="255"/>
          <ac:grpSpMkLst>
            <pc:docMk/>
            <pc:sldMk cId="3392604756" sldId="404"/>
            <ac:grpSpMk id="36" creationId="{C689280C-5A4B-5C72-D817-861B6C636E95}"/>
          </ac:grpSpMkLst>
        </pc:grpChg>
      </pc:sldChg>
      <pc:sldChg chg="add del">
        <pc:chgData name="tuyết nguyễn thị ánh" userId="a6fbc05945fbe6a6" providerId="LiveId" clId="{C1DA5D0A-2706-47D6-AF52-E376980D2A6B}" dt="2023-08-19T17:54:46.837" v="7023" actId="47"/>
        <pc:sldMkLst>
          <pc:docMk/>
          <pc:sldMk cId="1615939460" sldId="405"/>
        </pc:sldMkLst>
      </pc:sldChg>
      <pc:sldChg chg="add del">
        <pc:chgData name="tuyết nguyễn thị ánh" userId="a6fbc05945fbe6a6" providerId="LiveId" clId="{C1DA5D0A-2706-47D6-AF52-E376980D2A6B}" dt="2023-08-19T17:54:47.691" v="7024" actId="47"/>
        <pc:sldMkLst>
          <pc:docMk/>
          <pc:sldMk cId="3791050951" sldId="406"/>
        </pc:sldMkLst>
      </pc:sldChg>
      <pc:sldChg chg="addSp delSp modSp add mod">
        <pc:chgData name="tuyết nguyễn thị ánh" userId="a6fbc05945fbe6a6" providerId="LiveId" clId="{C1DA5D0A-2706-47D6-AF52-E376980D2A6B}" dt="2023-08-19T17:48:21.333" v="6885" actId="1035"/>
        <pc:sldMkLst>
          <pc:docMk/>
          <pc:sldMk cId="3469965756" sldId="407"/>
        </pc:sldMkLst>
        <pc:spChg chg="mod">
          <ac:chgData name="tuyết nguyễn thị ánh" userId="a6fbc05945fbe6a6" providerId="LiveId" clId="{C1DA5D0A-2706-47D6-AF52-E376980D2A6B}" dt="2023-08-19T17:42:31.539" v="6730" actId="20577"/>
          <ac:spMkLst>
            <pc:docMk/>
            <pc:sldMk cId="3469965756" sldId="407"/>
            <ac:spMk id="4" creationId="{089563CA-98DE-5F30-8F7A-C9C51539C1C6}"/>
          </ac:spMkLst>
        </pc:spChg>
        <pc:spChg chg="mod">
          <ac:chgData name="tuyết nguyễn thị ánh" userId="a6fbc05945fbe6a6" providerId="LiveId" clId="{C1DA5D0A-2706-47D6-AF52-E376980D2A6B}" dt="2023-08-19T17:42:38.451" v="6732" actId="20577"/>
          <ac:spMkLst>
            <pc:docMk/>
            <pc:sldMk cId="3469965756" sldId="407"/>
            <ac:spMk id="8" creationId="{B4B039D8-2392-2A4E-7ACF-A23F61F09893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4" creationId="{5D2BB302-86E0-9573-1673-B94DA6387F5B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7" creationId="{84599B5C-B7F8-43FD-547B-8CAE00233DE2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18" creationId="{7BF95C00-24C7-E79E-67AC-B49F2B03622D}"/>
          </ac:spMkLst>
        </pc:spChg>
        <pc:spChg chg="mod">
          <ac:chgData name="tuyết nguyễn thị ánh" userId="a6fbc05945fbe6a6" providerId="LiveId" clId="{C1DA5D0A-2706-47D6-AF52-E376980D2A6B}" dt="2023-08-19T17:47:48.799" v="6867" actId="20577"/>
          <ac:spMkLst>
            <pc:docMk/>
            <pc:sldMk cId="3469965756" sldId="407"/>
            <ac:spMk id="19" creationId="{7C26FDA8-80A5-CD97-348E-CB3FE6A07AFB}"/>
          </ac:spMkLst>
        </pc:spChg>
        <pc:spChg chg="mod">
          <ac:chgData name="tuyết nguyễn thị ánh" userId="a6fbc05945fbe6a6" providerId="LiveId" clId="{C1DA5D0A-2706-47D6-AF52-E376980D2A6B}" dt="2023-08-19T17:47:50.524" v="6868" actId="20577"/>
          <ac:spMkLst>
            <pc:docMk/>
            <pc:sldMk cId="3469965756" sldId="407"/>
            <ac:spMk id="20" creationId="{E6071676-BED3-EC20-82AD-EF4AB0F7C139}"/>
          </ac:spMkLst>
        </pc:spChg>
        <pc:spChg chg="mod">
          <ac:chgData name="tuyết nguyễn thị ánh" userId="a6fbc05945fbe6a6" providerId="LiveId" clId="{C1DA5D0A-2706-47D6-AF52-E376980D2A6B}" dt="2023-08-19T17:47:52.343" v="6869" actId="20577"/>
          <ac:spMkLst>
            <pc:docMk/>
            <pc:sldMk cId="3469965756" sldId="407"/>
            <ac:spMk id="21" creationId="{8067A272-0728-DC9B-DC6E-2BD1CC6CE7D7}"/>
          </ac:spMkLst>
        </pc:spChg>
        <pc:spChg chg="mod">
          <ac:chgData name="tuyết nguyễn thị ánh" userId="a6fbc05945fbe6a6" providerId="LiveId" clId="{C1DA5D0A-2706-47D6-AF52-E376980D2A6B}" dt="2023-08-19T17:48:21.333" v="6885" actId="1035"/>
          <ac:spMkLst>
            <pc:docMk/>
            <pc:sldMk cId="3469965756" sldId="407"/>
            <ac:spMk id="23" creationId="{62E3C2AA-D0AA-0EA9-5CC6-4175A13433A8}"/>
          </ac:spMkLst>
        </pc:spChg>
        <pc:spChg chg="mod">
          <ac:chgData name="tuyết nguyễn thị ánh" userId="a6fbc05945fbe6a6" providerId="LiveId" clId="{C1DA5D0A-2706-47D6-AF52-E376980D2A6B}" dt="2023-08-19T17:48:00.169" v="6871" actId="20577"/>
          <ac:spMkLst>
            <pc:docMk/>
            <pc:sldMk cId="3469965756" sldId="407"/>
            <ac:spMk id="24" creationId="{7C391086-18C1-A516-7164-256AD3C71E99}"/>
          </ac:spMkLst>
        </pc:spChg>
        <pc:spChg chg="mod">
          <ac:chgData name="tuyết nguyễn thị ánh" userId="a6fbc05945fbe6a6" providerId="LiveId" clId="{C1DA5D0A-2706-47D6-AF52-E376980D2A6B}" dt="2023-08-19T17:48:14.359" v="6882" actId="1035"/>
          <ac:spMkLst>
            <pc:docMk/>
            <pc:sldMk cId="3469965756" sldId="407"/>
            <ac:spMk id="25" creationId="{F5FAF7FA-CA35-64E0-1B9F-876420407F97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26" creationId="{455688F7-E8A7-5F29-7391-8E8EA003B77B}"/>
          </ac:spMkLst>
        </pc:spChg>
        <pc:spChg chg="mod">
          <ac:chgData name="tuyết nguyễn thị ánh" userId="a6fbc05945fbe6a6" providerId="LiveId" clId="{C1DA5D0A-2706-47D6-AF52-E376980D2A6B}" dt="2023-08-19T17:43:10.126" v="6735"/>
          <ac:spMkLst>
            <pc:docMk/>
            <pc:sldMk cId="3469965756" sldId="407"/>
            <ac:spMk id="27" creationId="{9EB0B91E-1FBB-53BF-C32D-2130865B008C}"/>
          </ac:spMkLst>
        </pc:spChg>
        <pc:grpChg chg="add mod">
          <ac:chgData name="tuyết nguyễn thị ánh" userId="a6fbc05945fbe6a6" providerId="LiveId" clId="{C1DA5D0A-2706-47D6-AF52-E376980D2A6B}" dt="2023-08-19T17:43:21.586" v="6739" actId="1076"/>
          <ac:grpSpMkLst>
            <pc:docMk/>
            <pc:sldMk cId="3469965756" sldId="407"/>
            <ac:grpSpMk id="10" creationId="{DF608765-1194-6CA5-D10B-1B894E7CA40D}"/>
          </ac:grpSpMkLst>
        </pc:grpChg>
        <pc:grpChg chg="del mod">
          <ac:chgData name="tuyết nguyễn thị ánh" userId="a6fbc05945fbe6a6" providerId="LiveId" clId="{C1DA5D0A-2706-47D6-AF52-E376980D2A6B}" dt="2023-08-19T17:43:09.383" v="6734" actId="478"/>
          <ac:grpSpMkLst>
            <pc:docMk/>
            <pc:sldMk cId="3469965756" sldId="407"/>
            <ac:grpSpMk id="1156" creationId="{00000000-0000-0000-0000-000000000000}"/>
          </ac:grpSpMkLst>
        </pc:grpChg>
        <pc:graphicFrameChg chg="mod">
          <ac:chgData name="tuyết nguyễn thị ánh" userId="a6fbc05945fbe6a6" providerId="LiveId" clId="{C1DA5D0A-2706-47D6-AF52-E376980D2A6B}" dt="2023-08-19T17:45:46.795" v="6829" actId="20577"/>
          <ac:graphicFrameMkLst>
            <pc:docMk/>
            <pc:sldMk cId="3469965756" sldId="407"/>
            <ac:graphicFrameMk id="16" creationId="{C38F966A-0BB9-D393-E9A7-CF7CDC5E3A9D}"/>
          </ac:graphicFrameMkLst>
        </pc:graphicFrameChg>
      </pc:sldChg>
      <pc:sldChg chg="addSp delSp modSp add mod">
        <pc:chgData name="tuyết nguyễn thị ánh" userId="a6fbc05945fbe6a6" providerId="LiveId" clId="{C1DA5D0A-2706-47D6-AF52-E376980D2A6B}" dt="2023-08-19T17:49:57.329" v="6937" actId="1076"/>
        <pc:sldMkLst>
          <pc:docMk/>
          <pc:sldMk cId="2267959116" sldId="408"/>
        </pc:sldMkLst>
        <pc:spChg chg="mod">
          <ac:chgData name="tuyết nguyễn thị ánh" userId="a6fbc05945fbe6a6" providerId="LiveId" clId="{C1DA5D0A-2706-47D6-AF52-E376980D2A6B}" dt="2023-08-19T17:48:47.214" v="6898" actId="20577"/>
          <ac:spMkLst>
            <pc:docMk/>
            <pc:sldMk cId="2267959116" sldId="408"/>
            <ac:spMk id="8" creationId="{B4B039D8-2392-2A4E-7ACF-A23F61F09893}"/>
          </ac:spMkLst>
        </pc:spChg>
        <pc:graphicFrameChg chg="mod">
          <ac:chgData name="tuyết nguyễn thị ánh" userId="a6fbc05945fbe6a6" providerId="LiveId" clId="{C1DA5D0A-2706-47D6-AF52-E376980D2A6B}" dt="2023-08-19T17:49:49.341" v="6934" actId="20577"/>
          <ac:graphicFrameMkLst>
            <pc:docMk/>
            <pc:sldMk cId="2267959116" sldId="408"/>
            <ac:graphicFrameMk id="2" creationId="{17088EBD-B857-3BB0-D6F2-22DBABBBF625}"/>
          </ac:graphicFrameMkLst>
        </pc:graphicFrameChg>
        <pc:picChg chg="add mod">
          <ac:chgData name="tuyết nguyễn thị ánh" userId="a6fbc05945fbe6a6" providerId="LiveId" clId="{C1DA5D0A-2706-47D6-AF52-E376980D2A6B}" dt="2023-08-19T17:49:57.329" v="6937" actId="1076"/>
          <ac:picMkLst>
            <pc:docMk/>
            <pc:sldMk cId="2267959116" sldId="408"/>
            <ac:picMk id="3" creationId="{D5A7989A-C211-8A39-E82B-1365A34323E2}"/>
          </ac:picMkLst>
        </pc:picChg>
        <pc:picChg chg="del">
          <ac:chgData name="tuyết nguyễn thị ánh" userId="a6fbc05945fbe6a6" providerId="LiveId" clId="{C1DA5D0A-2706-47D6-AF52-E376980D2A6B}" dt="2023-08-19T17:49:51.678" v="6935" actId="478"/>
          <ac:picMkLst>
            <pc:docMk/>
            <pc:sldMk cId="2267959116" sldId="408"/>
            <ac:picMk id="14" creationId="{1ADBB387-5BB3-16CB-98B0-C7350F5A75E3}"/>
          </ac:picMkLst>
        </pc:picChg>
      </pc:sldChg>
      <pc:sldChg chg="addSp delSp modSp add mod modClrScheme delAnim chgLayout">
        <pc:chgData name="tuyết nguyễn thị ánh" userId="a6fbc05945fbe6a6" providerId="LiveId" clId="{C1DA5D0A-2706-47D6-AF52-E376980D2A6B}" dt="2023-08-19T17:51:40.306" v="6962" actId="478"/>
        <pc:sldMkLst>
          <pc:docMk/>
          <pc:sldMk cId="594101979" sldId="409"/>
        </pc:sldMkLst>
        <pc:spChg chg="add del mod ord">
          <ac:chgData name="tuyết nguyễn thị ánh" userId="a6fbc05945fbe6a6" providerId="LiveId" clId="{C1DA5D0A-2706-47D6-AF52-E376980D2A6B}" dt="2023-08-19T17:51:40.306" v="6962" actId="478"/>
          <ac:spMkLst>
            <pc:docMk/>
            <pc:sldMk cId="594101979" sldId="409"/>
            <ac:spMk id="2" creationId="{3ED673C0-E959-8A6E-7523-73ADE5579108}"/>
          </ac:spMkLst>
        </pc:spChg>
        <pc:spChg chg="add del mod ord">
          <ac:chgData name="tuyết nguyễn thị ánh" userId="a6fbc05945fbe6a6" providerId="LiveId" clId="{C1DA5D0A-2706-47D6-AF52-E376980D2A6B}" dt="2023-08-19T17:51:35.399" v="6958" actId="478"/>
          <ac:spMkLst>
            <pc:docMk/>
            <pc:sldMk cId="594101979" sldId="409"/>
            <ac:spMk id="3" creationId="{B3362CF9-D2B4-376E-72D8-94DE896728AA}"/>
          </ac:spMkLst>
        </pc:spChg>
        <pc:spChg chg="add del mod ord">
          <ac:chgData name="tuyết nguyễn thị ánh" userId="a6fbc05945fbe6a6" providerId="LiveId" clId="{C1DA5D0A-2706-47D6-AF52-E376980D2A6B}" dt="2023-08-19T17:51:39.369" v="6961" actId="478"/>
          <ac:spMkLst>
            <pc:docMk/>
            <pc:sldMk cId="594101979" sldId="409"/>
            <ac:spMk id="4" creationId="{CC7B4584-05F5-8DC7-F81D-2B8095EB26B0}"/>
          </ac:spMkLst>
        </pc:spChg>
        <pc:spChg chg="mod">
          <ac:chgData name="tuyết nguyễn thị ánh" userId="a6fbc05945fbe6a6" providerId="LiveId" clId="{C1DA5D0A-2706-47D6-AF52-E376980D2A6B}" dt="2023-08-19T17:51:28.446" v="6956" actId="20577"/>
          <ac:spMkLst>
            <pc:docMk/>
            <pc:sldMk cId="594101979" sldId="409"/>
            <ac:spMk id="32" creationId="{1C5235BF-A53D-261A-CA95-0080F9210E94}"/>
          </ac:spMkLst>
        </pc:spChg>
        <pc:spChg chg="del">
          <ac:chgData name="tuyết nguyễn thị ánh" userId="a6fbc05945fbe6a6" providerId="LiveId" clId="{C1DA5D0A-2706-47D6-AF52-E376980D2A6B}" dt="2023-08-19T17:51:18.717" v="6947" actId="478"/>
          <ac:spMkLst>
            <pc:docMk/>
            <pc:sldMk cId="594101979" sldId="409"/>
            <ac:spMk id="37" creationId="{600017EA-6505-1689-2B30-1434672628CA}"/>
          </ac:spMkLst>
        </pc:spChg>
        <pc:spChg chg="del">
          <ac:chgData name="tuyết nguyễn thị ánh" userId="a6fbc05945fbe6a6" providerId="LiveId" clId="{C1DA5D0A-2706-47D6-AF52-E376980D2A6B}" dt="2023-08-19T17:51:18.717" v="6947" actId="478"/>
          <ac:spMkLst>
            <pc:docMk/>
            <pc:sldMk cId="594101979" sldId="409"/>
            <ac:spMk id="38" creationId="{F585CC7F-A006-600D-6C9B-7E87864E2206}"/>
          </ac:spMkLst>
        </pc:spChg>
        <pc:picChg chg="add del mod">
          <ac:chgData name="tuyết nguyễn thị ánh" userId="a6fbc05945fbe6a6" providerId="LiveId" clId="{C1DA5D0A-2706-47D6-AF52-E376980D2A6B}" dt="2023-08-19T17:51:38.071" v="6960" actId="478"/>
          <ac:picMkLst>
            <pc:docMk/>
            <pc:sldMk cId="594101979" sldId="409"/>
            <ac:picMk id="34" creationId="{CABEE03A-CFC8-E06D-30CF-D4E92143BE10}"/>
          </ac:picMkLst>
        </pc:picChg>
        <pc:picChg chg="del">
          <ac:chgData name="tuyết nguyễn thị ánh" userId="a6fbc05945fbe6a6" providerId="LiveId" clId="{C1DA5D0A-2706-47D6-AF52-E376980D2A6B}" dt="2023-08-19T17:51:18.717" v="6947" actId="478"/>
          <ac:picMkLst>
            <pc:docMk/>
            <pc:sldMk cId="594101979" sldId="409"/>
            <ac:picMk id="39" creationId="{EAAF68FF-F9CA-1D4E-9D10-5085F8CADD0B}"/>
          </ac:picMkLst>
        </pc:picChg>
      </pc:sldChg>
      <pc:sldChg chg="add del">
        <pc:chgData name="tuyết nguyễn thị ánh" userId="a6fbc05945fbe6a6" providerId="LiveId" clId="{C1DA5D0A-2706-47D6-AF52-E376980D2A6B}" dt="2023-08-19T17:47:15.232" v="6862"/>
        <pc:sldMkLst>
          <pc:docMk/>
          <pc:sldMk cId="1391316735" sldId="410"/>
        </pc:sldMkLst>
      </pc:sldChg>
      <pc:sldChg chg="addSp delSp modSp add mod">
        <pc:chgData name="tuyết nguyễn thị ánh" userId="a6fbc05945fbe6a6" providerId="LiveId" clId="{C1DA5D0A-2706-47D6-AF52-E376980D2A6B}" dt="2023-08-19T18:07:27.228" v="7675" actId="1076"/>
        <pc:sldMkLst>
          <pc:docMk/>
          <pc:sldMk cId="2137578257" sldId="410"/>
        </pc:sldMkLst>
        <pc:spChg chg="del">
          <ac:chgData name="tuyết nguyễn thị ánh" userId="a6fbc05945fbe6a6" providerId="LiveId" clId="{C1DA5D0A-2706-47D6-AF52-E376980D2A6B}" dt="2023-08-19T18:06:33.178" v="7658" actId="478"/>
          <ac:spMkLst>
            <pc:docMk/>
            <pc:sldMk cId="2137578257" sldId="410"/>
            <ac:spMk id="2" creationId="{16771937-8527-E0DA-42B3-AB4D0D3F9B5F}"/>
          </ac:spMkLst>
        </pc:spChg>
        <pc:spChg chg="del">
          <ac:chgData name="tuyết nguyễn thị ánh" userId="a6fbc05945fbe6a6" providerId="LiveId" clId="{C1DA5D0A-2706-47D6-AF52-E376980D2A6B}" dt="2023-08-19T18:06:32.037" v="7657" actId="478"/>
          <ac:spMkLst>
            <pc:docMk/>
            <pc:sldMk cId="2137578257" sldId="410"/>
            <ac:spMk id="3" creationId="{B6DB6EA7-3DC5-27C5-24C0-79B89F8A1E13}"/>
          </ac:spMkLst>
        </pc:spChg>
        <pc:spChg chg="add mod">
          <ac:chgData name="tuyết nguyễn thị ánh" userId="a6fbc05945fbe6a6" providerId="LiveId" clId="{C1DA5D0A-2706-47D6-AF52-E376980D2A6B}" dt="2023-08-19T18:07:20.348" v="7671" actId="1076"/>
          <ac:spMkLst>
            <pc:docMk/>
            <pc:sldMk cId="2137578257" sldId="410"/>
            <ac:spMk id="8" creationId="{818D8A73-BAC1-8D31-F821-FD9252BC189E}"/>
          </ac:spMkLst>
        </pc:spChg>
        <pc:spChg chg="mod">
          <ac:chgData name="tuyết nguyễn thị ánh" userId="a6fbc05945fbe6a6" providerId="LiveId" clId="{C1DA5D0A-2706-47D6-AF52-E376980D2A6B}" dt="2023-08-19T18:06:36.168" v="7659" actId="1076"/>
          <ac:spMkLst>
            <pc:docMk/>
            <pc:sldMk cId="2137578257" sldId="410"/>
            <ac:spMk id="10" creationId="{7976AD2E-04FD-48B9-E106-0A824FE0E836}"/>
          </ac:spMkLst>
        </pc:spChg>
        <pc:picChg chg="add mod">
          <ac:chgData name="tuyết nguyễn thị ánh" userId="a6fbc05945fbe6a6" providerId="LiveId" clId="{C1DA5D0A-2706-47D6-AF52-E376980D2A6B}" dt="2023-08-19T18:07:27.228" v="7675" actId="1076"/>
          <ac:picMkLst>
            <pc:docMk/>
            <pc:sldMk cId="2137578257" sldId="410"/>
            <ac:picMk id="9" creationId="{A6415BA1-8830-54B5-9ECF-2059763CA857}"/>
          </ac:picMkLst>
        </pc:picChg>
      </pc:sldChg>
      <pc:sldChg chg="add del">
        <pc:chgData name="tuyết nguyễn thị ánh" userId="a6fbc05945fbe6a6" providerId="LiveId" clId="{C1DA5D0A-2706-47D6-AF52-E376980D2A6B}" dt="2023-08-19T17:51:44.607" v="6964" actId="47"/>
        <pc:sldMkLst>
          <pc:docMk/>
          <pc:sldMk cId="2807324133" sldId="410"/>
        </pc:sldMkLst>
      </pc:sldChg>
      <pc:sldChg chg="add del">
        <pc:chgData name="tuyết nguyễn thị ánh" userId="a6fbc05945fbe6a6" providerId="LiveId" clId="{C1DA5D0A-2706-47D6-AF52-E376980D2A6B}" dt="2023-08-19T17:46:53.352" v="6860" actId="47"/>
        <pc:sldMkLst>
          <pc:docMk/>
          <pc:sldMk cId="3292477095" sldId="410"/>
        </pc:sldMkLst>
      </pc:sldChg>
      <pc:sldChg chg="addSp delSp modSp add mod">
        <pc:chgData name="tuyết nguyễn thị ánh" userId="a6fbc05945fbe6a6" providerId="LiveId" clId="{C1DA5D0A-2706-47D6-AF52-E376980D2A6B}" dt="2023-08-19T18:08:58.221" v="7705" actId="1076"/>
        <pc:sldMkLst>
          <pc:docMk/>
          <pc:sldMk cId="3876145644" sldId="411"/>
        </pc:sldMkLst>
        <pc:spChg chg="add mod">
          <ac:chgData name="tuyết nguyễn thị ánh" userId="a6fbc05945fbe6a6" providerId="LiveId" clId="{C1DA5D0A-2706-47D6-AF52-E376980D2A6B}" dt="2023-08-19T18:08:56.669" v="7704" actId="1076"/>
          <ac:spMkLst>
            <pc:docMk/>
            <pc:sldMk cId="3876145644" sldId="411"/>
            <ac:spMk id="3" creationId="{E65238A2-8F77-1AE6-CFAC-039C6A468C0F}"/>
          </ac:spMkLst>
        </pc:spChg>
        <pc:spChg chg="mod">
          <ac:chgData name="tuyết nguyễn thị ánh" userId="a6fbc05945fbe6a6" providerId="LiveId" clId="{C1DA5D0A-2706-47D6-AF52-E376980D2A6B}" dt="2023-08-19T18:08:50.844" v="7701" actId="1076"/>
          <ac:spMkLst>
            <pc:docMk/>
            <pc:sldMk cId="3876145644" sldId="411"/>
            <ac:spMk id="8" creationId="{818D8A73-BAC1-8D31-F821-FD9252BC189E}"/>
          </ac:spMkLst>
        </pc:spChg>
        <pc:picChg chg="add mod">
          <ac:chgData name="tuyết nguyễn thị ánh" userId="a6fbc05945fbe6a6" providerId="LiveId" clId="{C1DA5D0A-2706-47D6-AF52-E376980D2A6B}" dt="2023-08-19T18:08:58.221" v="7705" actId="1076"/>
          <ac:picMkLst>
            <pc:docMk/>
            <pc:sldMk cId="3876145644" sldId="411"/>
            <ac:picMk id="7" creationId="{4E060655-43A6-B302-42F4-B1F79201D773}"/>
          </ac:picMkLst>
        </pc:picChg>
        <pc:picChg chg="del mod">
          <ac:chgData name="tuyết nguyễn thị ánh" userId="a6fbc05945fbe6a6" providerId="LiveId" clId="{C1DA5D0A-2706-47D6-AF52-E376980D2A6B}" dt="2023-08-19T18:07:51.456" v="7681" actId="478"/>
          <ac:picMkLst>
            <pc:docMk/>
            <pc:sldMk cId="3876145644" sldId="411"/>
            <ac:picMk id="9" creationId="{A6415BA1-8830-54B5-9ECF-2059763CA8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13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9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715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88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76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639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02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40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2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232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352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94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529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4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7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040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929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689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0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00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02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406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2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0493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757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49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199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1450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829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01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62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47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812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83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4165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0653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6354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851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646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47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815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6388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6629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679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69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507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e3ea867d9c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e3ea867d9c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6931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531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e3ea867d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e3ea867d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0771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6649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e3ea867d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e3ea867d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5145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05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e3ea867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e3ea867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6000" y="1070225"/>
            <a:ext cx="5772000" cy="23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6000" y="3454023"/>
            <a:ext cx="577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52" name="Google Shape;152;p1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853326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2"/>
          </p:nvPr>
        </p:nvSpPr>
        <p:spPr>
          <a:xfrm>
            <a:off x="3346647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3"/>
          </p:nvPr>
        </p:nvSpPr>
        <p:spPr>
          <a:xfrm>
            <a:off x="853326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4"/>
          </p:nvPr>
        </p:nvSpPr>
        <p:spPr>
          <a:xfrm>
            <a:off x="3346647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5"/>
          </p:nvPr>
        </p:nvSpPr>
        <p:spPr>
          <a:xfrm>
            <a:off x="5985174" y="2191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6"/>
          </p:nvPr>
        </p:nvSpPr>
        <p:spPr>
          <a:xfrm>
            <a:off x="5985174" y="3772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7" hasCustomPrompt="1"/>
          </p:nvPr>
        </p:nvSpPr>
        <p:spPr>
          <a:xfrm>
            <a:off x="1638726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8" hasCustomPrompt="1"/>
          </p:nvPr>
        </p:nvSpPr>
        <p:spPr>
          <a:xfrm>
            <a:off x="1638726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9" hasCustomPrompt="1"/>
          </p:nvPr>
        </p:nvSpPr>
        <p:spPr>
          <a:xfrm>
            <a:off x="4132047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13" hasCustomPrompt="1"/>
          </p:nvPr>
        </p:nvSpPr>
        <p:spPr>
          <a:xfrm>
            <a:off x="4132047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14" hasCustomPrompt="1"/>
          </p:nvPr>
        </p:nvSpPr>
        <p:spPr>
          <a:xfrm>
            <a:off x="6770574" y="139064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15" hasCustomPrompt="1"/>
          </p:nvPr>
        </p:nvSpPr>
        <p:spPr>
          <a:xfrm>
            <a:off x="6770574" y="29708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6"/>
          </p:nvPr>
        </p:nvSpPr>
        <p:spPr>
          <a:xfrm>
            <a:off x="853326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7"/>
          </p:nvPr>
        </p:nvSpPr>
        <p:spPr>
          <a:xfrm>
            <a:off x="3346647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8"/>
          </p:nvPr>
        </p:nvSpPr>
        <p:spPr>
          <a:xfrm>
            <a:off x="5985174" y="185973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9"/>
          </p:nvPr>
        </p:nvSpPr>
        <p:spPr>
          <a:xfrm>
            <a:off x="853326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0"/>
          </p:nvPr>
        </p:nvSpPr>
        <p:spPr>
          <a:xfrm>
            <a:off x="3346647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1"/>
          </p:nvPr>
        </p:nvSpPr>
        <p:spPr>
          <a:xfrm>
            <a:off x="5985174" y="34400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4" name="Google Shape;174;p13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175" name="Google Shape;175;p13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180" name="Google Shape;180;p1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94" name="Google Shape;194;p1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095375" y="3586590"/>
            <a:ext cx="6953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5375" y="1689500"/>
            <a:ext cx="6953400" cy="18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01" name="Google Shape;201;p1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1215300" y="1094175"/>
            <a:ext cx="35568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"/>
          </p:nvPr>
        </p:nvSpPr>
        <p:spPr>
          <a:xfrm>
            <a:off x="1215300" y="2933025"/>
            <a:ext cx="35568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5"/>
          <p:cNvSpPr>
            <a:spLocks noGrp="1"/>
          </p:cNvSpPr>
          <p:nvPr>
            <p:ph type="pic" idx="2"/>
          </p:nvPr>
        </p:nvSpPr>
        <p:spPr>
          <a:xfrm>
            <a:off x="4893225" y="1200150"/>
            <a:ext cx="2812500" cy="2610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07" name="Google Shape;207;p15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208" name="Google Shape;208;p15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15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210" name="Google Shape;210;p1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44" name="Google Shape;244;p1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725575" y="1534050"/>
            <a:ext cx="26403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1"/>
          </p:nvPr>
        </p:nvSpPr>
        <p:spPr>
          <a:xfrm>
            <a:off x="4725574" y="2737175"/>
            <a:ext cx="26403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8" name="Google Shape;258;p1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4860281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2"/>
          </p:nvPr>
        </p:nvSpPr>
        <p:spPr>
          <a:xfrm>
            <a:off x="1442112" y="2449650"/>
            <a:ext cx="28416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3"/>
          </p:nvPr>
        </p:nvSpPr>
        <p:spPr>
          <a:xfrm>
            <a:off x="1442112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ubTitle" idx="4"/>
          </p:nvPr>
        </p:nvSpPr>
        <p:spPr>
          <a:xfrm>
            <a:off x="4860288" y="1890750"/>
            <a:ext cx="2841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6" name="Google Shape;266;p19"/>
          <p:cNvGrpSpPr/>
          <p:nvPr/>
        </p:nvGrpSpPr>
        <p:grpSpPr>
          <a:xfrm>
            <a:off x="8170261" y="4037862"/>
            <a:ext cx="705998" cy="695388"/>
            <a:chOff x="7984436" y="4270512"/>
            <a:chExt cx="705998" cy="695388"/>
          </a:xfrm>
        </p:grpSpPr>
        <p:sp>
          <p:nvSpPr>
            <p:cNvPr id="267" name="Google Shape;267;p19"/>
            <p:cNvSpPr/>
            <p:nvPr/>
          </p:nvSpPr>
          <p:spPr>
            <a:xfrm>
              <a:off x="80571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19"/>
            <p:cNvGrpSpPr/>
            <p:nvPr/>
          </p:nvGrpSpPr>
          <p:grpSpPr>
            <a:xfrm>
              <a:off x="7984436" y="4270512"/>
              <a:ext cx="705998" cy="666982"/>
              <a:chOff x="1623700" y="6514438"/>
              <a:chExt cx="416150" cy="393175"/>
            </a:xfrm>
          </p:grpSpPr>
          <p:sp>
            <p:nvSpPr>
              <p:cNvPr id="269" name="Google Shape;269;p1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" name="Google Shape;282;p19"/>
          <p:cNvGrpSpPr/>
          <p:nvPr/>
        </p:nvGrpSpPr>
        <p:grpSpPr>
          <a:xfrm flipH="1">
            <a:off x="312969" y="3903170"/>
            <a:ext cx="1146231" cy="964793"/>
            <a:chOff x="359194" y="3930920"/>
            <a:chExt cx="1146231" cy="964793"/>
          </a:xfrm>
        </p:grpSpPr>
        <p:grpSp>
          <p:nvGrpSpPr>
            <p:cNvPr id="283" name="Google Shape;283;p19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284" name="Google Shape;284;p1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285" name="Google Shape;285;p1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291;p1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292" name="Google Shape;292;p1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0" name="Google Shape;300;p19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7507574" y="4362199"/>
            <a:ext cx="552826" cy="572713"/>
            <a:chOff x="8304224" y="3123024"/>
            <a:chExt cx="552826" cy="572713"/>
          </a:xfrm>
        </p:grpSpPr>
        <p:sp>
          <p:nvSpPr>
            <p:cNvPr id="302" name="Google Shape;302;p19"/>
            <p:cNvSpPr/>
            <p:nvPr/>
          </p:nvSpPr>
          <p:spPr>
            <a:xfrm>
              <a:off x="8495250" y="35922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19"/>
            <p:cNvGrpSpPr/>
            <p:nvPr/>
          </p:nvGrpSpPr>
          <p:grpSpPr>
            <a:xfrm>
              <a:off x="8304224" y="3123024"/>
              <a:ext cx="466444" cy="572713"/>
              <a:chOff x="1232300" y="6366250"/>
              <a:chExt cx="326550" cy="400975"/>
            </a:xfrm>
          </p:grpSpPr>
          <p:sp>
            <p:nvSpPr>
              <p:cNvPr id="304" name="Google Shape;304;p19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13" name="Google Shape;313;p20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0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1"/>
          </p:nvPr>
        </p:nvSpPr>
        <p:spPr>
          <a:xfrm>
            <a:off x="4665846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2"/>
          </p:nvPr>
        </p:nvSpPr>
        <p:spPr>
          <a:xfrm>
            <a:off x="1243250" y="1658100"/>
            <a:ext cx="3082500" cy="21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522837" y="4953024"/>
            <a:ext cx="709800" cy="549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153433" y="3969798"/>
            <a:ext cx="1448589" cy="1096968"/>
            <a:chOff x="3321225" y="6290500"/>
            <a:chExt cx="645050" cy="488475"/>
          </a:xfrm>
        </p:grpSpPr>
        <p:sp>
          <p:nvSpPr>
            <p:cNvPr id="321" name="Google Shape;321;p20"/>
            <p:cNvSpPr/>
            <p:nvPr/>
          </p:nvSpPr>
          <p:spPr>
            <a:xfrm>
              <a:off x="3321225" y="6290500"/>
              <a:ext cx="645050" cy="488475"/>
            </a:xfrm>
            <a:custGeom>
              <a:avLst/>
              <a:gdLst/>
              <a:ahLst/>
              <a:cxnLst/>
              <a:rect l="l" t="t" r="r" b="b"/>
              <a:pathLst>
                <a:path w="25802" h="19539" extrusionOk="0">
                  <a:moveTo>
                    <a:pt x="16824" y="0"/>
                  </a:moveTo>
                  <a:lnTo>
                    <a:pt x="11752" y="5001"/>
                  </a:lnTo>
                  <a:lnTo>
                    <a:pt x="4883" y="2405"/>
                  </a:lnTo>
                  <a:lnTo>
                    <a:pt x="1" y="6513"/>
                  </a:lnTo>
                  <a:lnTo>
                    <a:pt x="3859" y="19538"/>
                  </a:lnTo>
                  <a:lnTo>
                    <a:pt x="9050" y="15919"/>
                  </a:lnTo>
                  <a:lnTo>
                    <a:pt x="15681" y="18264"/>
                  </a:lnTo>
                  <a:lnTo>
                    <a:pt x="19896" y="14050"/>
                  </a:lnTo>
                  <a:lnTo>
                    <a:pt x="25802" y="16038"/>
                  </a:lnTo>
                  <a:lnTo>
                    <a:pt x="23337" y="1751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356350" y="6321150"/>
              <a:ext cx="591775" cy="436100"/>
            </a:xfrm>
            <a:custGeom>
              <a:avLst/>
              <a:gdLst/>
              <a:ahLst/>
              <a:cxnLst/>
              <a:rect l="l" t="t" r="r" b="b"/>
              <a:pathLst>
                <a:path w="23671" h="17444" extrusionOk="0">
                  <a:moveTo>
                    <a:pt x="14872" y="1"/>
                  </a:moveTo>
                  <a:lnTo>
                    <a:pt x="10383" y="4263"/>
                  </a:lnTo>
                  <a:lnTo>
                    <a:pt x="9585" y="3977"/>
                  </a:lnTo>
                  <a:lnTo>
                    <a:pt x="5002" y="4858"/>
                  </a:lnTo>
                  <a:lnTo>
                    <a:pt x="4347" y="4358"/>
                  </a:lnTo>
                  <a:lnTo>
                    <a:pt x="1" y="7918"/>
                  </a:lnTo>
                  <a:lnTo>
                    <a:pt x="2823" y="17443"/>
                  </a:lnTo>
                  <a:lnTo>
                    <a:pt x="7454" y="14002"/>
                  </a:lnTo>
                  <a:lnTo>
                    <a:pt x="9121" y="14657"/>
                  </a:lnTo>
                  <a:lnTo>
                    <a:pt x="18229" y="12455"/>
                  </a:lnTo>
                  <a:lnTo>
                    <a:pt x="18396" y="12276"/>
                  </a:lnTo>
                  <a:lnTo>
                    <a:pt x="23671" y="13693"/>
                  </a:lnTo>
                  <a:lnTo>
                    <a:pt x="22658" y="8025"/>
                  </a:lnTo>
                  <a:cubicBezTo>
                    <a:pt x="22635" y="8014"/>
                    <a:pt x="22599" y="8002"/>
                    <a:pt x="22575" y="7990"/>
                  </a:cubicBezTo>
                  <a:lnTo>
                    <a:pt x="20623" y="2346"/>
                  </a:lnTo>
                  <a:lnTo>
                    <a:pt x="16646" y="1263"/>
                  </a:lnTo>
                  <a:lnTo>
                    <a:pt x="14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584375" y="6505575"/>
              <a:ext cx="229800" cy="230525"/>
            </a:xfrm>
            <a:custGeom>
              <a:avLst/>
              <a:gdLst/>
              <a:ahLst/>
              <a:cxnLst/>
              <a:rect l="l" t="t" r="r" b="b"/>
              <a:pathLst>
                <a:path w="9192" h="9221" extrusionOk="0">
                  <a:moveTo>
                    <a:pt x="5374" y="1"/>
                  </a:moveTo>
                  <a:cubicBezTo>
                    <a:pt x="4795" y="1"/>
                    <a:pt x="4238" y="65"/>
                    <a:pt x="3786" y="160"/>
                  </a:cubicBezTo>
                  <a:cubicBezTo>
                    <a:pt x="2739" y="375"/>
                    <a:pt x="1322" y="827"/>
                    <a:pt x="834" y="1887"/>
                  </a:cubicBezTo>
                  <a:cubicBezTo>
                    <a:pt x="536" y="2482"/>
                    <a:pt x="476" y="3089"/>
                    <a:pt x="1226" y="3184"/>
                  </a:cubicBezTo>
                  <a:cubicBezTo>
                    <a:pt x="1281" y="3190"/>
                    <a:pt x="1338" y="3192"/>
                    <a:pt x="1398" y="3192"/>
                  </a:cubicBezTo>
                  <a:cubicBezTo>
                    <a:pt x="1665" y="3192"/>
                    <a:pt x="1977" y="3145"/>
                    <a:pt x="2275" y="3145"/>
                  </a:cubicBezTo>
                  <a:cubicBezTo>
                    <a:pt x="2605" y="3145"/>
                    <a:pt x="2916" y="3203"/>
                    <a:pt x="3131" y="3446"/>
                  </a:cubicBezTo>
                  <a:cubicBezTo>
                    <a:pt x="3524" y="3899"/>
                    <a:pt x="3131" y="4804"/>
                    <a:pt x="2703" y="5113"/>
                  </a:cubicBezTo>
                  <a:cubicBezTo>
                    <a:pt x="2498" y="5269"/>
                    <a:pt x="2307" y="5338"/>
                    <a:pt x="2133" y="5338"/>
                  </a:cubicBezTo>
                  <a:cubicBezTo>
                    <a:pt x="1802" y="5338"/>
                    <a:pt x="1538" y="5083"/>
                    <a:pt x="1381" y="4685"/>
                  </a:cubicBezTo>
                  <a:cubicBezTo>
                    <a:pt x="1278" y="4376"/>
                    <a:pt x="1183" y="4154"/>
                    <a:pt x="1087" y="4154"/>
                  </a:cubicBezTo>
                  <a:cubicBezTo>
                    <a:pt x="1016" y="4154"/>
                    <a:pt x="945" y="4273"/>
                    <a:pt x="869" y="4566"/>
                  </a:cubicBezTo>
                  <a:cubicBezTo>
                    <a:pt x="667" y="5292"/>
                    <a:pt x="488" y="6471"/>
                    <a:pt x="0" y="7268"/>
                  </a:cubicBezTo>
                  <a:lnTo>
                    <a:pt x="5001" y="9221"/>
                  </a:lnTo>
                  <a:lnTo>
                    <a:pt x="9108" y="5078"/>
                  </a:lnTo>
                  <a:cubicBezTo>
                    <a:pt x="9120" y="4947"/>
                    <a:pt x="9120" y="4816"/>
                    <a:pt x="9132" y="4685"/>
                  </a:cubicBezTo>
                  <a:cubicBezTo>
                    <a:pt x="9156" y="3637"/>
                    <a:pt x="9192" y="2161"/>
                    <a:pt x="8561" y="1220"/>
                  </a:cubicBezTo>
                  <a:cubicBezTo>
                    <a:pt x="7944" y="296"/>
                    <a:pt x="6610" y="1"/>
                    <a:pt x="5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338200" y="6368175"/>
              <a:ext cx="257800" cy="298275"/>
            </a:xfrm>
            <a:custGeom>
              <a:avLst/>
              <a:gdLst/>
              <a:ahLst/>
              <a:cxnLst/>
              <a:rect l="l" t="t" r="r" b="b"/>
              <a:pathLst>
                <a:path w="10312" h="11931" extrusionOk="0">
                  <a:moveTo>
                    <a:pt x="4251" y="1"/>
                  </a:moveTo>
                  <a:lnTo>
                    <a:pt x="1" y="3573"/>
                  </a:lnTo>
                  <a:lnTo>
                    <a:pt x="727" y="6037"/>
                  </a:lnTo>
                  <a:cubicBezTo>
                    <a:pt x="1040" y="5956"/>
                    <a:pt x="1370" y="5911"/>
                    <a:pt x="1681" y="5911"/>
                  </a:cubicBezTo>
                  <a:cubicBezTo>
                    <a:pt x="2279" y="5911"/>
                    <a:pt x="2805" y="6078"/>
                    <a:pt x="3001" y="6478"/>
                  </a:cubicBezTo>
                  <a:cubicBezTo>
                    <a:pt x="3144" y="6775"/>
                    <a:pt x="2787" y="7895"/>
                    <a:pt x="3120" y="8038"/>
                  </a:cubicBezTo>
                  <a:cubicBezTo>
                    <a:pt x="3149" y="8055"/>
                    <a:pt x="3177" y="8063"/>
                    <a:pt x="3203" y="8063"/>
                  </a:cubicBezTo>
                  <a:cubicBezTo>
                    <a:pt x="3554" y="8063"/>
                    <a:pt x="3669" y="6607"/>
                    <a:pt x="3692" y="6418"/>
                  </a:cubicBezTo>
                  <a:cubicBezTo>
                    <a:pt x="3870" y="5537"/>
                    <a:pt x="4263" y="4728"/>
                    <a:pt x="5204" y="4489"/>
                  </a:cubicBezTo>
                  <a:cubicBezTo>
                    <a:pt x="5357" y="4448"/>
                    <a:pt x="5534" y="4424"/>
                    <a:pt x="5716" y="4424"/>
                  </a:cubicBezTo>
                  <a:cubicBezTo>
                    <a:pt x="6213" y="4424"/>
                    <a:pt x="6744" y="4599"/>
                    <a:pt x="6918" y="5061"/>
                  </a:cubicBezTo>
                  <a:cubicBezTo>
                    <a:pt x="7156" y="5728"/>
                    <a:pt x="6311" y="6323"/>
                    <a:pt x="5954" y="6775"/>
                  </a:cubicBezTo>
                  <a:cubicBezTo>
                    <a:pt x="5287" y="7502"/>
                    <a:pt x="4596" y="8526"/>
                    <a:pt x="4299" y="9466"/>
                  </a:cubicBezTo>
                  <a:cubicBezTo>
                    <a:pt x="3852" y="10818"/>
                    <a:pt x="4532" y="11931"/>
                    <a:pt x="5736" y="11931"/>
                  </a:cubicBezTo>
                  <a:cubicBezTo>
                    <a:pt x="6007" y="11931"/>
                    <a:pt x="6304" y="11875"/>
                    <a:pt x="6620" y="11752"/>
                  </a:cubicBezTo>
                  <a:cubicBezTo>
                    <a:pt x="8371" y="11086"/>
                    <a:pt x="8275" y="9192"/>
                    <a:pt x="8275" y="7597"/>
                  </a:cubicBezTo>
                  <a:cubicBezTo>
                    <a:pt x="8275" y="6752"/>
                    <a:pt x="8240" y="5906"/>
                    <a:pt x="8549" y="5120"/>
                  </a:cubicBezTo>
                  <a:cubicBezTo>
                    <a:pt x="8823" y="4430"/>
                    <a:pt x="9359" y="3942"/>
                    <a:pt x="9752" y="3311"/>
                  </a:cubicBezTo>
                  <a:cubicBezTo>
                    <a:pt x="10002" y="2930"/>
                    <a:pt x="10180" y="2513"/>
                    <a:pt x="10311" y="2096"/>
                  </a:cubicBezTo>
                  <a:lnTo>
                    <a:pt x="4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682900" y="6303300"/>
              <a:ext cx="239925" cy="227075"/>
            </a:xfrm>
            <a:custGeom>
              <a:avLst/>
              <a:gdLst/>
              <a:ahLst/>
              <a:cxnLst/>
              <a:rect l="l" t="t" r="r" b="b"/>
              <a:pathLst>
                <a:path w="9597" h="9083" extrusionOk="0">
                  <a:moveTo>
                    <a:pt x="2572" y="0"/>
                  </a:moveTo>
                  <a:lnTo>
                    <a:pt x="1810" y="715"/>
                  </a:lnTo>
                  <a:cubicBezTo>
                    <a:pt x="1774" y="917"/>
                    <a:pt x="1643" y="1108"/>
                    <a:pt x="1453" y="1358"/>
                  </a:cubicBezTo>
                  <a:cubicBezTo>
                    <a:pt x="822" y="2131"/>
                    <a:pt x="0" y="3072"/>
                    <a:pt x="1000" y="3917"/>
                  </a:cubicBezTo>
                  <a:cubicBezTo>
                    <a:pt x="1417" y="4282"/>
                    <a:pt x="1934" y="4464"/>
                    <a:pt x="2479" y="4464"/>
                  </a:cubicBezTo>
                  <a:cubicBezTo>
                    <a:pt x="2557" y="4464"/>
                    <a:pt x="2636" y="4461"/>
                    <a:pt x="2715" y="4453"/>
                  </a:cubicBezTo>
                  <a:cubicBezTo>
                    <a:pt x="3596" y="4370"/>
                    <a:pt x="3322" y="4036"/>
                    <a:pt x="3500" y="3405"/>
                  </a:cubicBezTo>
                  <a:cubicBezTo>
                    <a:pt x="3620" y="3024"/>
                    <a:pt x="3940" y="2934"/>
                    <a:pt x="4295" y="2934"/>
                  </a:cubicBezTo>
                  <a:cubicBezTo>
                    <a:pt x="4473" y="2934"/>
                    <a:pt x="4659" y="2957"/>
                    <a:pt x="4834" y="2977"/>
                  </a:cubicBezTo>
                  <a:cubicBezTo>
                    <a:pt x="5429" y="3096"/>
                    <a:pt x="5977" y="3167"/>
                    <a:pt x="5798" y="3822"/>
                  </a:cubicBezTo>
                  <a:cubicBezTo>
                    <a:pt x="5548" y="4763"/>
                    <a:pt x="5036" y="5632"/>
                    <a:pt x="4739" y="6537"/>
                  </a:cubicBezTo>
                  <a:cubicBezTo>
                    <a:pt x="4251" y="7894"/>
                    <a:pt x="5036" y="8442"/>
                    <a:pt x="6215" y="8894"/>
                  </a:cubicBezTo>
                  <a:cubicBezTo>
                    <a:pt x="6455" y="8970"/>
                    <a:pt x="6796" y="9083"/>
                    <a:pt x="7092" y="9083"/>
                  </a:cubicBezTo>
                  <a:cubicBezTo>
                    <a:pt x="7353" y="9083"/>
                    <a:pt x="7578" y="8995"/>
                    <a:pt x="7668" y="8716"/>
                  </a:cubicBezTo>
                  <a:cubicBezTo>
                    <a:pt x="7811" y="8323"/>
                    <a:pt x="7394" y="7715"/>
                    <a:pt x="7215" y="7382"/>
                  </a:cubicBezTo>
                  <a:cubicBezTo>
                    <a:pt x="6903" y="6791"/>
                    <a:pt x="6215" y="5011"/>
                    <a:pt x="7419" y="5011"/>
                  </a:cubicBezTo>
                  <a:cubicBezTo>
                    <a:pt x="7500" y="5011"/>
                    <a:pt x="7591" y="5019"/>
                    <a:pt x="7691" y="5037"/>
                  </a:cubicBezTo>
                  <a:cubicBezTo>
                    <a:pt x="8596" y="5179"/>
                    <a:pt x="7632" y="6965"/>
                    <a:pt x="8120" y="7656"/>
                  </a:cubicBezTo>
                  <a:cubicBezTo>
                    <a:pt x="8501" y="8192"/>
                    <a:pt x="9013" y="8537"/>
                    <a:pt x="9596" y="8739"/>
                  </a:cubicBezTo>
                  <a:lnTo>
                    <a:pt x="8323" y="1655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355475" y="6296150"/>
              <a:ext cx="581050" cy="443825"/>
            </a:xfrm>
            <a:custGeom>
              <a:avLst/>
              <a:gdLst/>
              <a:ahLst/>
              <a:cxnLst/>
              <a:rect l="l" t="t" r="r" b="b"/>
              <a:pathLst>
                <a:path w="23242" h="17753" extrusionOk="0">
                  <a:moveTo>
                    <a:pt x="16371" y="3775"/>
                  </a:moveTo>
                  <a:lnTo>
                    <a:pt x="17538" y="9156"/>
                  </a:lnTo>
                  <a:lnTo>
                    <a:pt x="12752" y="12716"/>
                  </a:lnTo>
                  <a:lnTo>
                    <a:pt x="11263" y="7692"/>
                  </a:lnTo>
                  <a:lnTo>
                    <a:pt x="16371" y="3775"/>
                  </a:lnTo>
                  <a:close/>
                  <a:moveTo>
                    <a:pt x="4703" y="6097"/>
                  </a:moveTo>
                  <a:lnTo>
                    <a:pt x="11144" y="7716"/>
                  </a:lnTo>
                  <a:lnTo>
                    <a:pt x="12633" y="12728"/>
                  </a:lnTo>
                  <a:lnTo>
                    <a:pt x="12633" y="12728"/>
                  </a:lnTo>
                  <a:lnTo>
                    <a:pt x="6299" y="11061"/>
                  </a:lnTo>
                  <a:lnTo>
                    <a:pt x="4703" y="6097"/>
                  </a:lnTo>
                  <a:close/>
                  <a:moveTo>
                    <a:pt x="15669" y="1"/>
                  </a:moveTo>
                  <a:lnTo>
                    <a:pt x="15550" y="24"/>
                  </a:lnTo>
                  <a:lnTo>
                    <a:pt x="16347" y="3644"/>
                  </a:lnTo>
                  <a:lnTo>
                    <a:pt x="11228" y="7573"/>
                  </a:lnTo>
                  <a:lnTo>
                    <a:pt x="10442" y="4954"/>
                  </a:lnTo>
                  <a:lnTo>
                    <a:pt x="10335" y="4989"/>
                  </a:lnTo>
                  <a:lnTo>
                    <a:pt x="11097" y="7585"/>
                  </a:lnTo>
                  <a:lnTo>
                    <a:pt x="4656" y="5966"/>
                  </a:lnTo>
                  <a:lnTo>
                    <a:pt x="3584" y="2620"/>
                  </a:lnTo>
                  <a:lnTo>
                    <a:pt x="3477" y="2668"/>
                  </a:lnTo>
                  <a:lnTo>
                    <a:pt x="4548" y="5989"/>
                  </a:lnTo>
                  <a:lnTo>
                    <a:pt x="0" y="9776"/>
                  </a:lnTo>
                  <a:lnTo>
                    <a:pt x="72" y="9871"/>
                  </a:lnTo>
                  <a:lnTo>
                    <a:pt x="4584" y="6120"/>
                  </a:lnTo>
                  <a:lnTo>
                    <a:pt x="6180" y="11085"/>
                  </a:lnTo>
                  <a:lnTo>
                    <a:pt x="1369" y="14478"/>
                  </a:lnTo>
                  <a:lnTo>
                    <a:pt x="1441" y="14586"/>
                  </a:lnTo>
                  <a:lnTo>
                    <a:pt x="6215" y="11204"/>
                  </a:lnTo>
                  <a:lnTo>
                    <a:pt x="7561" y="15383"/>
                  </a:lnTo>
                  <a:lnTo>
                    <a:pt x="7668" y="15348"/>
                  </a:lnTo>
                  <a:lnTo>
                    <a:pt x="6334" y="11192"/>
                  </a:lnTo>
                  <a:lnTo>
                    <a:pt x="12668" y="12871"/>
                  </a:lnTo>
                  <a:lnTo>
                    <a:pt x="14133" y="17753"/>
                  </a:lnTo>
                  <a:lnTo>
                    <a:pt x="14240" y="17729"/>
                  </a:lnTo>
                  <a:lnTo>
                    <a:pt x="12787" y="12847"/>
                  </a:lnTo>
                  <a:lnTo>
                    <a:pt x="17574" y="9287"/>
                  </a:lnTo>
                  <a:lnTo>
                    <a:pt x="18514" y="13586"/>
                  </a:lnTo>
                  <a:lnTo>
                    <a:pt x="18622" y="13562"/>
                  </a:lnTo>
                  <a:lnTo>
                    <a:pt x="17693" y="9264"/>
                  </a:lnTo>
                  <a:lnTo>
                    <a:pt x="17693" y="9264"/>
                  </a:lnTo>
                  <a:lnTo>
                    <a:pt x="23217" y="10442"/>
                  </a:lnTo>
                  <a:lnTo>
                    <a:pt x="23241" y="10323"/>
                  </a:lnTo>
                  <a:lnTo>
                    <a:pt x="17657" y="9133"/>
                  </a:lnTo>
                  <a:lnTo>
                    <a:pt x="16490" y="3739"/>
                  </a:lnTo>
                  <a:lnTo>
                    <a:pt x="22158" y="4656"/>
                  </a:lnTo>
                  <a:lnTo>
                    <a:pt x="22182" y="4537"/>
                  </a:lnTo>
                  <a:lnTo>
                    <a:pt x="16467" y="3620"/>
                  </a:lnTo>
                  <a:lnTo>
                    <a:pt x="15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355475" y="6475250"/>
              <a:ext cx="31875" cy="26900"/>
            </a:xfrm>
            <a:custGeom>
              <a:avLst/>
              <a:gdLst/>
              <a:ahLst/>
              <a:cxnLst/>
              <a:rect l="l" t="t" r="r" b="b"/>
              <a:pathLst>
                <a:path w="1275" h="1076" extrusionOk="0">
                  <a:moveTo>
                    <a:pt x="705" y="128"/>
                  </a:moveTo>
                  <a:cubicBezTo>
                    <a:pt x="755" y="128"/>
                    <a:pt x="805" y="162"/>
                    <a:pt x="834" y="218"/>
                  </a:cubicBezTo>
                  <a:cubicBezTo>
                    <a:pt x="869" y="290"/>
                    <a:pt x="857" y="361"/>
                    <a:pt x="810" y="397"/>
                  </a:cubicBezTo>
                  <a:cubicBezTo>
                    <a:pt x="800" y="402"/>
                    <a:pt x="789" y="404"/>
                    <a:pt x="777" y="404"/>
                  </a:cubicBezTo>
                  <a:cubicBezTo>
                    <a:pt x="733" y="404"/>
                    <a:pt x="681" y="370"/>
                    <a:pt x="643" y="314"/>
                  </a:cubicBezTo>
                  <a:cubicBezTo>
                    <a:pt x="607" y="242"/>
                    <a:pt x="619" y="171"/>
                    <a:pt x="667" y="135"/>
                  </a:cubicBezTo>
                  <a:cubicBezTo>
                    <a:pt x="679" y="130"/>
                    <a:pt x="692" y="128"/>
                    <a:pt x="705" y="128"/>
                  </a:cubicBezTo>
                  <a:close/>
                  <a:moveTo>
                    <a:pt x="827" y="1"/>
                  </a:moveTo>
                  <a:cubicBezTo>
                    <a:pt x="767" y="1"/>
                    <a:pt x="694" y="20"/>
                    <a:pt x="607" y="64"/>
                  </a:cubicBezTo>
                  <a:cubicBezTo>
                    <a:pt x="0" y="361"/>
                    <a:pt x="1024" y="1076"/>
                    <a:pt x="1024" y="1076"/>
                  </a:cubicBezTo>
                  <a:cubicBezTo>
                    <a:pt x="1024" y="1076"/>
                    <a:pt x="1274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832025" y="6493900"/>
              <a:ext cx="34775" cy="27300"/>
            </a:xfrm>
            <a:custGeom>
              <a:avLst/>
              <a:gdLst/>
              <a:ahLst/>
              <a:cxnLst/>
              <a:rect l="l" t="t" r="r" b="b"/>
              <a:pathLst>
                <a:path w="1391" h="1092" extrusionOk="0">
                  <a:moveTo>
                    <a:pt x="730" y="102"/>
                  </a:moveTo>
                  <a:cubicBezTo>
                    <a:pt x="776" y="102"/>
                    <a:pt x="835" y="148"/>
                    <a:pt x="845" y="222"/>
                  </a:cubicBezTo>
                  <a:cubicBezTo>
                    <a:pt x="869" y="294"/>
                    <a:pt x="845" y="377"/>
                    <a:pt x="786" y="389"/>
                  </a:cubicBezTo>
                  <a:cubicBezTo>
                    <a:pt x="780" y="390"/>
                    <a:pt x="774" y="391"/>
                    <a:pt x="768" y="391"/>
                  </a:cubicBezTo>
                  <a:cubicBezTo>
                    <a:pt x="715" y="391"/>
                    <a:pt x="664" y="345"/>
                    <a:pt x="643" y="270"/>
                  </a:cubicBezTo>
                  <a:cubicBezTo>
                    <a:pt x="631" y="199"/>
                    <a:pt x="655" y="127"/>
                    <a:pt x="714" y="103"/>
                  </a:cubicBezTo>
                  <a:cubicBezTo>
                    <a:pt x="719" y="102"/>
                    <a:pt x="724" y="102"/>
                    <a:pt x="730" y="102"/>
                  </a:cubicBezTo>
                  <a:close/>
                  <a:moveTo>
                    <a:pt x="817" y="0"/>
                  </a:moveTo>
                  <a:cubicBezTo>
                    <a:pt x="773" y="0"/>
                    <a:pt x="724" y="7"/>
                    <a:pt x="667" y="20"/>
                  </a:cubicBezTo>
                  <a:cubicBezTo>
                    <a:pt x="0" y="175"/>
                    <a:pt x="845" y="1092"/>
                    <a:pt x="845" y="1092"/>
                  </a:cubicBezTo>
                  <a:cubicBezTo>
                    <a:pt x="845" y="1092"/>
                    <a:pt x="1391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704925" y="63622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6" y="130"/>
                  </a:moveTo>
                  <a:cubicBezTo>
                    <a:pt x="762" y="130"/>
                    <a:pt x="807" y="163"/>
                    <a:pt x="834" y="215"/>
                  </a:cubicBezTo>
                  <a:cubicBezTo>
                    <a:pt x="869" y="286"/>
                    <a:pt x="857" y="370"/>
                    <a:pt x="810" y="394"/>
                  </a:cubicBezTo>
                  <a:cubicBezTo>
                    <a:pt x="800" y="399"/>
                    <a:pt x="788" y="401"/>
                    <a:pt x="777" y="401"/>
                  </a:cubicBezTo>
                  <a:cubicBezTo>
                    <a:pt x="733" y="401"/>
                    <a:pt x="683" y="369"/>
                    <a:pt x="655" y="322"/>
                  </a:cubicBezTo>
                  <a:cubicBezTo>
                    <a:pt x="607" y="251"/>
                    <a:pt x="619" y="167"/>
                    <a:pt x="667" y="144"/>
                  </a:cubicBezTo>
                  <a:cubicBezTo>
                    <a:pt x="683" y="134"/>
                    <a:pt x="700" y="130"/>
                    <a:pt x="716" y="130"/>
                  </a:cubicBezTo>
                  <a:close/>
                  <a:moveTo>
                    <a:pt x="823" y="1"/>
                  </a:moveTo>
                  <a:cubicBezTo>
                    <a:pt x="764" y="1"/>
                    <a:pt x="692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476025" y="6620825"/>
              <a:ext cx="31875" cy="26875"/>
            </a:xfrm>
            <a:custGeom>
              <a:avLst/>
              <a:gdLst/>
              <a:ahLst/>
              <a:cxnLst/>
              <a:rect l="l" t="t" r="r" b="b"/>
              <a:pathLst>
                <a:path w="1275" h="1075" extrusionOk="0">
                  <a:moveTo>
                    <a:pt x="709" y="132"/>
                  </a:moveTo>
                  <a:cubicBezTo>
                    <a:pt x="751" y="132"/>
                    <a:pt x="799" y="165"/>
                    <a:pt x="834" y="218"/>
                  </a:cubicBezTo>
                  <a:cubicBezTo>
                    <a:pt x="869" y="289"/>
                    <a:pt x="857" y="360"/>
                    <a:pt x="810" y="396"/>
                  </a:cubicBezTo>
                  <a:cubicBezTo>
                    <a:pt x="797" y="401"/>
                    <a:pt x="784" y="403"/>
                    <a:pt x="771" y="403"/>
                  </a:cubicBezTo>
                  <a:cubicBezTo>
                    <a:pt x="722" y="403"/>
                    <a:pt x="671" y="369"/>
                    <a:pt x="643" y="313"/>
                  </a:cubicBezTo>
                  <a:cubicBezTo>
                    <a:pt x="607" y="241"/>
                    <a:pt x="619" y="170"/>
                    <a:pt x="667" y="146"/>
                  </a:cubicBezTo>
                  <a:cubicBezTo>
                    <a:pt x="680" y="137"/>
                    <a:pt x="694" y="132"/>
                    <a:pt x="709" y="132"/>
                  </a:cubicBezTo>
                  <a:close/>
                  <a:moveTo>
                    <a:pt x="827" y="0"/>
                  </a:moveTo>
                  <a:cubicBezTo>
                    <a:pt x="767" y="0"/>
                    <a:pt x="694" y="19"/>
                    <a:pt x="607" y="63"/>
                  </a:cubicBezTo>
                  <a:cubicBezTo>
                    <a:pt x="0" y="360"/>
                    <a:pt x="1024" y="1075"/>
                    <a:pt x="1024" y="1075"/>
                  </a:cubicBezTo>
                  <a:cubicBezTo>
                    <a:pt x="1024" y="1075"/>
                    <a:pt x="1274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753425" y="6627150"/>
              <a:ext cx="35050" cy="27400"/>
            </a:xfrm>
            <a:custGeom>
              <a:avLst/>
              <a:gdLst/>
              <a:ahLst/>
              <a:cxnLst/>
              <a:rect l="l" t="t" r="r" b="b"/>
              <a:pathLst>
                <a:path w="1402" h="1096" extrusionOk="0">
                  <a:moveTo>
                    <a:pt x="721" y="106"/>
                  </a:moveTo>
                  <a:cubicBezTo>
                    <a:pt x="774" y="106"/>
                    <a:pt x="824" y="152"/>
                    <a:pt x="834" y="226"/>
                  </a:cubicBezTo>
                  <a:cubicBezTo>
                    <a:pt x="846" y="298"/>
                    <a:pt x="822" y="381"/>
                    <a:pt x="763" y="393"/>
                  </a:cubicBezTo>
                  <a:cubicBezTo>
                    <a:pt x="703" y="393"/>
                    <a:pt x="644" y="346"/>
                    <a:pt x="632" y="262"/>
                  </a:cubicBezTo>
                  <a:cubicBezTo>
                    <a:pt x="620" y="191"/>
                    <a:pt x="644" y="119"/>
                    <a:pt x="703" y="107"/>
                  </a:cubicBezTo>
                  <a:cubicBezTo>
                    <a:pt x="709" y="106"/>
                    <a:pt x="715" y="106"/>
                    <a:pt x="721" y="106"/>
                  </a:cubicBezTo>
                  <a:close/>
                  <a:moveTo>
                    <a:pt x="788" y="1"/>
                  </a:moveTo>
                  <a:cubicBezTo>
                    <a:pt x="752" y="1"/>
                    <a:pt x="712" y="4"/>
                    <a:pt x="668" y="12"/>
                  </a:cubicBezTo>
                  <a:cubicBezTo>
                    <a:pt x="1" y="131"/>
                    <a:pt x="775" y="1096"/>
                    <a:pt x="775" y="1096"/>
                  </a:cubicBezTo>
                  <a:cubicBezTo>
                    <a:pt x="775" y="1096"/>
                    <a:pt x="1402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663250" y="6553325"/>
              <a:ext cx="31900" cy="26825"/>
            </a:xfrm>
            <a:custGeom>
              <a:avLst/>
              <a:gdLst/>
              <a:ahLst/>
              <a:cxnLst/>
              <a:rect l="l" t="t" r="r" b="b"/>
              <a:pathLst>
                <a:path w="1276" h="1073" extrusionOk="0">
                  <a:moveTo>
                    <a:pt x="713" y="134"/>
                  </a:moveTo>
                  <a:cubicBezTo>
                    <a:pt x="760" y="134"/>
                    <a:pt x="807" y="161"/>
                    <a:pt x="834" y="215"/>
                  </a:cubicBezTo>
                  <a:cubicBezTo>
                    <a:pt x="869" y="286"/>
                    <a:pt x="857" y="370"/>
                    <a:pt x="810" y="393"/>
                  </a:cubicBezTo>
                  <a:cubicBezTo>
                    <a:pt x="798" y="399"/>
                    <a:pt x="785" y="402"/>
                    <a:pt x="771" y="402"/>
                  </a:cubicBezTo>
                  <a:cubicBezTo>
                    <a:pt x="729" y="402"/>
                    <a:pt x="682" y="376"/>
                    <a:pt x="655" y="322"/>
                  </a:cubicBezTo>
                  <a:cubicBezTo>
                    <a:pt x="607" y="251"/>
                    <a:pt x="619" y="167"/>
                    <a:pt x="667" y="143"/>
                  </a:cubicBezTo>
                  <a:cubicBezTo>
                    <a:pt x="682" y="137"/>
                    <a:pt x="697" y="134"/>
                    <a:pt x="713" y="134"/>
                  </a:cubicBezTo>
                  <a:close/>
                  <a:moveTo>
                    <a:pt x="823" y="1"/>
                  </a:moveTo>
                  <a:cubicBezTo>
                    <a:pt x="764" y="1"/>
                    <a:pt x="693" y="19"/>
                    <a:pt x="607" y="60"/>
                  </a:cubicBezTo>
                  <a:cubicBezTo>
                    <a:pt x="0" y="370"/>
                    <a:pt x="1024" y="1072"/>
                    <a:pt x="1024" y="1072"/>
                  </a:cubicBezTo>
                  <a:cubicBezTo>
                    <a:pt x="1024" y="1072"/>
                    <a:pt x="127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0"/>
          <p:cNvGrpSpPr/>
          <p:nvPr/>
        </p:nvGrpSpPr>
        <p:grpSpPr>
          <a:xfrm flipH="1">
            <a:off x="8149340" y="4242096"/>
            <a:ext cx="789682" cy="723827"/>
            <a:chOff x="249940" y="4242083"/>
            <a:chExt cx="789682" cy="723827"/>
          </a:xfrm>
        </p:grpSpPr>
        <p:sp>
          <p:nvSpPr>
            <p:cNvPr id="334" name="Google Shape;334;p20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20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337" name="Google Shape;337;p20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48" name="Google Shape;348;p2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1"/>
          </p:nvPr>
        </p:nvSpPr>
        <p:spPr>
          <a:xfrm>
            <a:off x="1346052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2"/>
          </p:nvPr>
        </p:nvSpPr>
        <p:spPr>
          <a:xfrm>
            <a:off x="3606597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3"/>
          </p:nvPr>
        </p:nvSpPr>
        <p:spPr>
          <a:xfrm>
            <a:off x="5867148" y="2497099"/>
            <a:ext cx="1930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4"/>
          </p:nvPr>
        </p:nvSpPr>
        <p:spPr>
          <a:xfrm>
            <a:off x="1346060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5"/>
          </p:nvPr>
        </p:nvSpPr>
        <p:spPr>
          <a:xfrm>
            <a:off x="3606602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6"/>
          </p:nvPr>
        </p:nvSpPr>
        <p:spPr>
          <a:xfrm>
            <a:off x="5867144" y="1837100"/>
            <a:ext cx="19308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8" name="Google Shape;358;p21"/>
          <p:cNvGrpSpPr/>
          <p:nvPr/>
        </p:nvGrpSpPr>
        <p:grpSpPr>
          <a:xfrm>
            <a:off x="7899542" y="3856026"/>
            <a:ext cx="1062483" cy="1096997"/>
            <a:chOff x="7650917" y="3856026"/>
            <a:chExt cx="1062483" cy="1096997"/>
          </a:xfrm>
        </p:grpSpPr>
        <p:sp>
          <p:nvSpPr>
            <p:cNvPr id="359" name="Google Shape;359;p21"/>
            <p:cNvSpPr/>
            <p:nvPr/>
          </p:nvSpPr>
          <p:spPr>
            <a:xfrm>
              <a:off x="7797912" y="48981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21"/>
            <p:cNvGrpSpPr/>
            <p:nvPr/>
          </p:nvGrpSpPr>
          <p:grpSpPr>
            <a:xfrm flipH="1">
              <a:off x="7650917" y="3856026"/>
              <a:ext cx="1062483" cy="1084667"/>
              <a:chOff x="5518825" y="5502600"/>
              <a:chExt cx="603375" cy="580750"/>
            </a:xfrm>
          </p:grpSpPr>
          <p:sp>
            <p:nvSpPr>
              <p:cNvPr id="361" name="Google Shape;361;p2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6" name="Google Shape;366;p21"/>
          <p:cNvGrpSpPr/>
          <p:nvPr/>
        </p:nvGrpSpPr>
        <p:grpSpPr>
          <a:xfrm>
            <a:off x="153433" y="3969798"/>
            <a:ext cx="1448589" cy="1096968"/>
            <a:chOff x="153433" y="3969798"/>
            <a:chExt cx="1448589" cy="1096968"/>
          </a:xfrm>
        </p:grpSpPr>
        <p:sp>
          <p:nvSpPr>
            <p:cNvPr id="367" name="Google Shape;367;p21"/>
            <p:cNvSpPr/>
            <p:nvPr/>
          </p:nvSpPr>
          <p:spPr>
            <a:xfrm>
              <a:off x="522837" y="4953024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21"/>
            <p:cNvGrpSpPr/>
            <p:nvPr/>
          </p:nvGrpSpPr>
          <p:grpSpPr>
            <a:xfrm>
              <a:off x="153433" y="3969798"/>
              <a:ext cx="1448589" cy="1096968"/>
              <a:chOff x="3321225" y="6290500"/>
              <a:chExt cx="645050" cy="488475"/>
            </a:xfrm>
          </p:grpSpPr>
          <p:sp>
            <p:nvSpPr>
              <p:cNvPr id="369" name="Google Shape;369;p21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1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2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383" name="Google Shape;383;p22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22"/>
            <p:cNvSpPr/>
            <p:nvPr/>
          </p:nvSpPr>
          <p:spPr>
            <a:xfrm rot="10800000" flipH="1"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2"/>
          <p:cNvSpPr txBox="1">
            <a:spLocks noGrp="1"/>
          </p:cNvSpPr>
          <p:nvPr>
            <p:ph type="subTitle" idx="1"/>
          </p:nvPr>
        </p:nvSpPr>
        <p:spPr>
          <a:xfrm>
            <a:off x="2110311" y="19953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2"/>
          <p:cNvSpPr txBox="1">
            <a:spLocks noGrp="1"/>
          </p:cNvSpPr>
          <p:nvPr>
            <p:ph type="subTitle" idx="2"/>
          </p:nvPr>
        </p:nvSpPr>
        <p:spPr>
          <a:xfrm>
            <a:off x="5055489" y="19953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2"/>
          <p:cNvSpPr txBox="1">
            <a:spLocks noGrp="1"/>
          </p:cNvSpPr>
          <p:nvPr>
            <p:ph type="subTitle" idx="3"/>
          </p:nvPr>
        </p:nvSpPr>
        <p:spPr>
          <a:xfrm>
            <a:off x="2110311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4"/>
          </p:nvPr>
        </p:nvSpPr>
        <p:spPr>
          <a:xfrm>
            <a:off x="5055489" y="3409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5"/>
          </p:nvPr>
        </p:nvSpPr>
        <p:spPr>
          <a:xfrm>
            <a:off x="2110311" y="15659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6"/>
          </p:nvPr>
        </p:nvSpPr>
        <p:spPr>
          <a:xfrm>
            <a:off x="2110311" y="29802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subTitle" idx="7"/>
          </p:nvPr>
        </p:nvSpPr>
        <p:spPr>
          <a:xfrm>
            <a:off x="5055486" y="15659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8"/>
          </p:nvPr>
        </p:nvSpPr>
        <p:spPr>
          <a:xfrm>
            <a:off x="5055486" y="29802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7628475" y="4849199"/>
            <a:ext cx="11631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22"/>
          <p:cNvGrpSpPr/>
          <p:nvPr/>
        </p:nvGrpSpPr>
        <p:grpSpPr>
          <a:xfrm>
            <a:off x="7291418" y="3966074"/>
            <a:ext cx="1800871" cy="938030"/>
            <a:chOff x="6486525" y="6868500"/>
            <a:chExt cx="707250" cy="368375"/>
          </a:xfrm>
        </p:grpSpPr>
        <p:sp>
          <p:nvSpPr>
            <p:cNvPr id="397" name="Google Shape;397;p22"/>
            <p:cNvSpPr/>
            <p:nvPr/>
          </p:nvSpPr>
          <p:spPr>
            <a:xfrm>
              <a:off x="6486525" y="6868500"/>
              <a:ext cx="706050" cy="368375"/>
            </a:xfrm>
            <a:custGeom>
              <a:avLst/>
              <a:gdLst/>
              <a:ahLst/>
              <a:cxnLst/>
              <a:rect l="l" t="t" r="r" b="b"/>
              <a:pathLst>
                <a:path w="28242" h="14735" extrusionOk="0">
                  <a:moveTo>
                    <a:pt x="10223" y="1"/>
                  </a:moveTo>
                  <a:cubicBezTo>
                    <a:pt x="9064" y="1"/>
                    <a:pt x="7145" y="2819"/>
                    <a:pt x="5679" y="4372"/>
                  </a:cubicBezTo>
                  <a:cubicBezTo>
                    <a:pt x="3477" y="6705"/>
                    <a:pt x="0" y="7765"/>
                    <a:pt x="0" y="7765"/>
                  </a:cubicBezTo>
                  <a:cubicBezTo>
                    <a:pt x="470" y="13548"/>
                    <a:pt x="8510" y="14735"/>
                    <a:pt x="15033" y="14735"/>
                  </a:cubicBezTo>
                  <a:cubicBezTo>
                    <a:pt x="19576" y="14735"/>
                    <a:pt x="23384" y="14159"/>
                    <a:pt x="23384" y="14159"/>
                  </a:cubicBezTo>
                  <a:cubicBezTo>
                    <a:pt x="23384" y="14159"/>
                    <a:pt x="23205" y="9944"/>
                    <a:pt x="28242" y="3134"/>
                  </a:cubicBezTo>
                  <a:cubicBezTo>
                    <a:pt x="28242" y="3134"/>
                    <a:pt x="27813" y="1338"/>
                    <a:pt x="26788" y="1338"/>
                  </a:cubicBezTo>
                  <a:cubicBezTo>
                    <a:pt x="26511" y="1338"/>
                    <a:pt x="26191" y="1469"/>
                    <a:pt x="25825" y="1800"/>
                  </a:cubicBezTo>
                  <a:cubicBezTo>
                    <a:pt x="25182" y="2395"/>
                    <a:pt x="25039" y="3479"/>
                    <a:pt x="24741" y="4812"/>
                  </a:cubicBezTo>
                  <a:cubicBezTo>
                    <a:pt x="23059" y="5264"/>
                    <a:pt x="21492" y="5450"/>
                    <a:pt x="20052" y="5450"/>
                  </a:cubicBezTo>
                  <a:cubicBezTo>
                    <a:pt x="15878" y="5450"/>
                    <a:pt x="12775" y="3888"/>
                    <a:pt x="11049" y="2729"/>
                  </a:cubicBezTo>
                  <a:cubicBezTo>
                    <a:pt x="11180" y="2681"/>
                    <a:pt x="11240" y="2657"/>
                    <a:pt x="11240" y="2657"/>
                  </a:cubicBezTo>
                  <a:cubicBezTo>
                    <a:pt x="11196" y="713"/>
                    <a:pt x="10805" y="1"/>
                    <a:pt x="10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6541575" y="6970350"/>
              <a:ext cx="507525" cy="250650"/>
            </a:xfrm>
            <a:custGeom>
              <a:avLst/>
              <a:gdLst/>
              <a:ahLst/>
              <a:cxnLst/>
              <a:rect l="l" t="t" r="r" b="b"/>
              <a:pathLst>
                <a:path w="20301" h="10026" extrusionOk="0">
                  <a:moveTo>
                    <a:pt x="7764" y="0"/>
                  </a:moveTo>
                  <a:lnTo>
                    <a:pt x="5394" y="1095"/>
                  </a:lnTo>
                  <a:lnTo>
                    <a:pt x="632" y="4977"/>
                  </a:lnTo>
                  <a:cubicBezTo>
                    <a:pt x="346" y="5489"/>
                    <a:pt x="132" y="6037"/>
                    <a:pt x="1" y="6596"/>
                  </a:cubicBezTo>
                  <a:cubicBezTo>
                    <a:pt x="286" y="6894"/>
                    <a:pt x="989" y="7525"/>
                    <a:pt x="2251" y="8180"/>
                  </a:cubicBezTo>
                  <a:lnTo>
                    <a:pt x="3942" y="8061"/>
                  </a:lnTo>
                  <a:lnTo>
                    <a:pt x="5799" y="9096"/>
                  </a:lnTo>
                  <a:lnTo>
                    <a:pt x="13526" y="10025"/>
                  </a:lnTo>
                  <a:cubicBezTo>
                    <a:pt x="14883" y="9966"/>
                    <a:pt x="16360" y="9823"/>
                    <a:pt x="17955" y="9573"/>
                  </a:cubicBezTo>
                  <a:cubicBezTo>
                    <a:pt x="17193" y="9096"/>
                    <a:pt x="16860" y="8382"/>
                    <a:pt x="16860" y="8382"/>
                  </a:cubicBezTo>
                  <a:cubicBezTo>
                    <a:pt x="17181" y="8204"/>
                    <a:pt x="17479" y="8013"/>
                    <a:pt x="17753" y="7834"/>
                  </a:cubicBezTo>
                  <a:lnTo>
                    <a:pt x="20301" y="4298"/>
                  </a:lnTo>
                  <a:lnTo>
                    <a:pt x="18229" y="2060"/>
                  </a:lnTo>
                  <a:lnTo>
                    <a:pt x="15812" y="1988"/>
                  </a:lnTo>
                  <a:cubicBezTo>
                    <a:pt x="14562" y="1846"/>
                    <a:pt x="13443" y="1560"/>
                    <a:pt x="12455" y="1215"/>
                  </a:cubicBezTo>
                  <a:lnTo>
                    <a:pt x="77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6854125" y="7002775"/>
              <a:ext cx="247675" cy="163450"/>
            </a:xfrm>
            <a:custGeom>
              <a:avLst/>
              <a:gdLst/>
              <a:ahLst/>
              <a:cxnLst/>
              <a:rect l="l" t="t" r="r" b="b"/>
              <a:pathLst>
                <a:path w="9907" h="6538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30" y="465"/>
                    <a:pt x="7025" y="703"/>
                    <a:pt x="5727" y="763"/>
                  </a:cubicBezTo>
                  <a:cubicBezTo>
                    <a:pt x="5553" y="1079"/>
                    <a:pt x="5128" y="1256"/>
                    <a:pt x="4436" y="1256"/>
                  </a:cubicBezTo>
                  <a:cubicBezTo>
                    <a:pt x="4373" y="1256"/>
                    <a:pt x="4307" y="1254"/>
                    <a:pt x="4239" y="1251"/>
                  </a:cubicBezTo>
                  <a:cubicBezTo>
                    <a:pt x="3846" y="1239"/>
                    <a:pt x="3238" y="1174"/>
                    <a:pt x="2608" y="1174"/>
                  </a:cubicBezTo>
                  <a:cubicBezTo>
                    <a:pt x="1423" y="1174"/>
                    <a:pt x="157" y="1401"/>
                    <a:pt x="72" y="2620"/>
                  </a:cubicBezTo>
                  <a:cubicBezTo>
                    <a:pt x="0" y="3704"/>
                    <a:pt x="1411" y="4598"/>
                    <a:pt x="2572" y="4598"/>
                  </a:cubicBezTo>
                  <a:cubicBezTo>
                    <a:pt x="3159" y="4598"/>
                    <a:pt x="3682" y="4370"/>
                    <a:pt x="3917" y="3823"/>
                  </a:cubicBezTo>
                  <a:cubicBezTo>
                    <a:pt x="4203" y="3192"/>
                    <a:pt x="4203" y="2835"/>
                    <a:pt x="4977" y="2763"/>
                  </a:cubicBezTo>
                  <a:cubicBezTo>
                    <a:pt x="5070" y="2757"/>
                    <a:pt x="5175" y="2753"/>
                    <a:pt x="5287" y="2753"/>
                  </a:cubicBezTo>
                  <a:cubicBezTo>
                    <a:pt x="5815" y="2753"/>
                    <a:pt x="6492" y="2844"/>
                    <a:pt x="6787" y="3227"/>
                  </a:cubicBezTo>
                  <a:cubicBezTo>
                    <a:pt x="6144" y="3859"/>
                    <a:pt x="5156" y="4144"/>
                    <a:pt x="4977" y="5132"/>
                  </a:cubicBezTo>
                  <a:cubicBezTo>
                    <a:pt x="4870" y="5656"/>
                    <a:pt x="4989" y="6121"/>
                    <a:pt x="5251" y="6537"/>
                  </a:cubicBezTo>
                  <a:cubicBezTo>
                    <a:pt x="8477" y="4382"/>
                    <a:pt x="9430" y="1977"/>
                    <a:pt x="9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557350" y="6943250"/>
              <a:ext cx="295600" cy="197650"/>
            </a:xfrm>
            <a:custGeom>
              <a:avLst/>
              <a:gdLst/>
              <a:ahLst/>
              <a:cxnLst/>
              <a:rect l="l" t="t" r="r" b="b"/>
              <a:pathLst>
                <a:path w="11824" h="7906" extrusionOk="0">
                  <a:moveTo>
                    <a:pt x="7621" y="1"/>
                  </a:moveTo>
                  <a:cubicBezTo>
                    <a:pt x="5870" y="810"/>
                    <a:pt x="1727" y="2965"/>
                    <a:pt x="1" y="6061"/>
                  </a:cubicBezTo>
                  <a:cubicBezTo>
                    <a:pt x="282" y="6954"/>
                    <a:pt x="478" y="7906"/>
                    <a:pt x="1337" y="7906"/>
                  </a:cubicBezTo>
                  <a:cubicBezTo>
                    <a:pt x="1498" y="7906"/>
                    <a:pt x="1682" y="7872"/>
                    <a:pt x="1894" y="7799"/>
                  </a:cubicBezTo>
                  <a:cubicBezTo>
                    <a:pt x="3132" y="7335"/>
                    <a:pt x="3525" y="6001"/>
                    <a:pt x="4549" y="5287"/>
                  </a:cubicBezTo>
                  <a:cubicBezTo>
                    <a:pt x="4958" y="5014"/>
                    <a:pt x="5654" y="4699"/>
                    <a:pt x="6261" y="4699"/>
                  </a:cubicBezTo>
                  <a:cubicBezTo>
                    <a:pt x="6502" y="4699"/>
                    <a:pt x="6729" y="4749"/>
                    <a:pt x="6918" y="4870"/>
                  </a:cubicBezTo>
                  <a:cubicBezTo>
                    <a:pt x="7112" y="4972"/>
                    <a:pt x="7514" y="5826"/>
                    <a:pt x="7834" y="5826"/>
                  </a:cubicBezTo>
                  <a:cubicBezTo>
                    <a:pt x="7927" y="5826"/>
                    <a:pt x="8013" y="5754"/>
                    <a:pt x="8085" y="5573"/>
                  </a:cubicBezTo>
                  <a:cubicBezTo>
                    <a:pt x="8299" y="5037"/>
                    <a:pt x="7240" y="4442"/>
                    <a:pt x="6918" y="4192"/>
                  </a:cubicBezTo>
                  <a:cubicBezTo>
                    <a:pt x="6418" y="3846"/>
                    <a:pt x="5573" y="3132"/>
                    <a:pt x="5894" y="2394"/>
                  </a:cubicBezTo>
                  <a:cubicBezTo>
                    <a:pt x="6044" y="2058"/>
                    <a:pt x="6285" y="1937"/>
                    <a:pt x="6553" y="1937"/>
                  </a:cubicBezTo>
                  <a:cubicBezTo>
                    <a:pt x="6989" y="1937"/>
                    <a:pt x="7497" y="2258"/>
                    <a:pt x="7799" y="2501"/>
                  </a:cubicBezTo>
                  <a:cubicBezTo>
                    <a:pt x="8428" y="2977"/>
                    <a:pt x="9035" y="3294"/>
                    <a:pt x="9713" y="3294"/>
                  </a:cubicBezTo>
                  <a:cubicBezTo>
                    <a:pt x="10036" y="3294"/>
                    <a:pt x="10375" y="3222"/>
                    <a:pt x="10740" y="3061"/>
                  </a:cubicBezTo>
                  <a:cubicBezTo>
                    <a:pt x="11157" y="2894"/>
                    <a:pt x="11526" y="2632"/>
                    <a:pt x="11824" y="2299"/>
                  </a:cubicBezTo>
                  <a:cubicBezTo>
                    <a:pt x="9800" y="1584"/>
                    <a:pt x="8359" y="584"/>
                    <a:pt x="7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597825" y="7135025"/>
              <a:ext cx="333250" cy="87125"/>
            </a:xfrm>
            <a:custGeom>
              <a:avLst/>
              <a:gdLst/>
              <a:ahLst/>
              <a:cxnLst/>
              <a:rect l="l" t="t" r="r" b="b"/>
              <a:pathLst>
                <a:path w="13330" h="3485" extrusionOk="0">
                  <a:moveTo>
                    <a:pt x="2571" y="0"/>
                  </a:moveTo>
                  <a:cubicBezTo>
                    <a:pt x="1855" y="0"/>
                    <a:pt x="684" y="1084"/>
                    <a:pt x="1" y="1581"/>
                  </a:cubicBezTo>
                  <a:cubicBezTo>
                    <a:pt x="1833" y="2523"/>
                    <a:pt x="4842" y="3485"/>
                    <a:pt x="9473" y="3485"/>
                  </a:cubicBezTo>
                  <a:cubicBezTo>
                    <a:pt x="10049" y="3485"/>
                    <a:pt x="10650" y="3470"/>
                    <a:pt x="11276" y="3438"/>
                  </a:cubicBezTo>
                  <a:cubicBezTo>
                    <a:pt x="11514" y="3200"/>
                    <a:pt x="11741" y="2950"/>
                    <a:pt x="11943" y="2676"/>
                  </a:cubicBezTo>
                  <a:cubicBezTo>
                    <a:pt x="13329" y="795"/>
                    <a:pt x="11654" y="304"/>
                    <a:pt x="9748" y="304"/>
                  </a:cubicBezTo>
                  <a:cubicBezTo>
                    <a:pt x="8398" y="304"/>
                    <a:pt x="6932" y="551"/>
                    <a:pt x="6359" y="724"/>
                  </a:cubicBezTo>
                  <a:cubicBezTo>
                    <a:pt x="5652" y="952"/>
                    <a:pt x="4319" y="2065"/>
                    <a:pt x="3504" y="2065"/>
                  </a:cubicBezTo>
                  <a:cubicBezTo>
                    <a:pt x="3426" y="2065"/>
                    <a:pt x="3354" y="2055"/>
                    <a:pt x="3287" y="2033"/>
                  </a:cubicBezTo>
                  <a:cubicBezTo>
                    <a:pt x="2501" y="1783"/>
                    <a:pt x="3251" y="1009"/>
                    <a:pt x="3108" y="450"/>
                  </a:cubicBezTo>
                  <a:cubicBezTo>
                    <a:pt x="3008" y="127"/>
                    <a:pt x="2816" y="0"/>
                    <a:pt x="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577900" y="6956350"/>
              <a:ext cx="517350" cy="273875"/>
            </a:xfrm>
            <a:custGeom>
              <a:avLst/>
              <a:gdLst/>
              <a:ahLst/>
              <a:cxnLst/>
              <a:rect l="l" t="t" r="r" b="b"/>
              <a:pathLst>
                <a:path w="20694" h="10955" extrusionOk="0">
                  <a:moveTo>
                    <a:pt x="7763" y="1763"/>
                  </a:moveTo>
                  <a:cubicBezTo>
                    <a:pt x="8239" y="2048"/>
                    <a:pt x="8775" y="2346"/>
                    <a:pt x="9359" y="2620"/>
                  </a:cubicBezTo>
                  <a:lnTo>
                    <a:pt x="8156" y="4382"/>
                  </a:lnTo>
                  <a:cubicBezTo>
                    <a:pt x="8049" y="4334"/>
                    <a:pt x="7954" y="4287"/>
                    <a:pt x="7846" y="4239"/>
                  </a:cubicBezTo>
                  <a:cubicBezTo>
                    <a:pt x="7287" y="3977"/>
                    <a:pt x="6775" y="3703"/>
                    <a:pt x="6311" y="3430"/>
                  </a:cubicBezTo>
                  <a:lnTo>
                    <a:pt x="7763" y="1763"/>
                  </a:lnTo>
                  <a:close/>
                  <a:moveTo>
                    <a:pt x="9442" y="2668"/>
                  </a:moveTo>
                  <a:cubicBezTo>
                    <a:pt x="9704" y="2798"/>
                    <a:pt x="9990" y="2918"/>
                    <a:pt x="10263" y="3037"/>
                  </a:cubicBezTo>
                  <a:cubicBezTo>
                    <a:pt x="10656" y="3203"/>
                    <a:pt x="11073" y="3358"/>
                    <a:pt x="11525" y="3501"/>
                  </a:cubicBezTo>
                  <a:lnTo>
                    <a:pt x="10418" y="5215"/>
                  </a:lnTo>
                  <a:cubicBezTo>
                    <a:pt x="9620" y="4977"/>
                    <a:pt x="8894" y="4703"/>
                    <a:pt x="8251" y="4430"/>
                  </a:cubicBezTo>
                  <a:lnTo>
                    <a:pt x="9442" y="2668"/>
                  </a:lnTo>
                  <a:close/>
                  <a:moveTo>
                    <a:pt x="11621" y="3525"/>
                  </a:moveTo>
                  <a:cubicBezTo>
                    <a:pt x="12192" y="3715"/>
                    <a:pt x="12811" y="3870"/>
                    <a:pt x="13454" y="3977"/>
                  </a:cubicBezTo>
                  <a:lnTo>
                    <a:pt x="12621" y="5680"/>
                  </a:lnTo>
                  <a:cubicBezTo>
                    <a:pt x="11871" y="5573"/>
                    <a:pt x="11168" y="5418"/>
                    <a:pt x="10513" y="5239"/>
                  </a:cubicBezTo>
                  <a:lnTo>
                    <a:pt x="11621" y="3525"/>
                  </a:lnTo>
                  <a:close/>
                  <a:moveTo>
                    <a:pt x="13561" y="4001"/>
                  </a:moveTo>
                  <a:cubicBezTo>
                    <a:pt x="14181" y="4096"/>
                    <a:pt x="14835" y="4156"/>
                    <a:pt x="15514" y="4156"/>
                  </a:cubicBezTo>
                  <a:cubicBezTo>
                    <a:pt x="15776" y="4156"/>
                    <a:pt x="16050" y="4156"/>
                    <a:pt x="16324" y="4132"/>
                  </a:cubicBezTo>
                  <a:lnTo>
                    <a:pt x="16324" y="4132"/>
                  </a:lnTo>
                  <a:lnTo>
                    <a:pt x="15490" y="5835"/>
                  </a:lnTo>
                  <a:cubicBezTo>
                    <a:pt x="15278" y="5842"/>
                    <a:pt x="15067" y="5846"/>
                    <a:pt x="14860" y="5846"/>
                  </a:cubicBezTo>
                  <a:cubicBezTo>
                    <a:pt x="14112" y="5846"/>
                    <a:pt x="13396" y="5797"/>
                    <a:pt x="12716" y="5704"/>
                  </a:cubicBezTo>
                  <a:lnTo>
                    <a:pt x="13561" y="4001"/>
                  </a:lnTo>
                  <a:close/>
                  <a:moveTo>
                    <a:pt x="6239" y="3501"/>
                  </a:moveTo>
                  <a:cubicBezTo>
                    <a:pt x="6715" y="3787"/>
                    <a:pt x="7239" y="4072"/>
                    <a:pt x="7811" y="4334"/>
                  </a:cubicBezTo>
                  <a:cubicBezTo>
                    <a:pt x="7906" y="4382"/>
                    <a:pt x="8001" y="4430"/>
                    <a:pt x="8096" y="4477"/>
                  </a:cubicBezTo>
                  <a:lnTo>
                    <a:pt x="6561" y="6728"/>
                  </a:lnTo>
                  <a:cubicBezTo>
                    <a:pt x="6072" y="6537"/>
                    <a:pt x="5620" y="6347"/>
                    <a:pt x="5227" y="6144"/>
                  </a:cubicBezTo>
                  <a:cubicBezTo>
                    <a:pt x="4906" y="5989"/>
                    <a:pt x="4620" y="5835"/>
                    <a:pt x="4346" y="5668"/>
                  </a:cubicBezTo>
                  <a:lnTo>
                    <a:pt x="6239" y="3501"/>
                  </a:lnTo>
                  <a:close/>
                  <a:moveTo>
                    <a:pt x="8192" y="4513"/>
                  </a:moveTo>
                  <a:cubicBezTo>
                    <a:pt x="8835" y="4799"/>
                    <a:pt x="9561" y="5073"/>
                    <a:pt x="10359" y="5299"/>
                  </a:cubicBezTo>
                  <a:lnTo>
                    <a:pt x="8978" y="7442"/>
                  </a:lnTo>
                  <a:cubicBezTo>
                    <a:pt x="8108" y="7251"/>
                    <a:pt x="7334" y="7013"/>
                    <a:pt x="6656" y="6763"/>
                  </a:cubicBezTo>
                  <a:lnTo>
                    <a:pt x="8192" y="4513"/>
                  </a:lnTo>
                  <a:close/>
                  <a:moveTo>
                    <a:pt x="10454" y="5335"/>
                  </a:moveTo>
                  <a:cubicBezTo>
                    <a:pt x="11109" y="5525"/>
                    <a:pt x="11823" y="5680"/>
                    <a:pt x="12573" y="5787"/>
                  </a:cubicBezTo>
                  <a:lnTo>
                    <a:pt x="11573" y="7811"/>
                  </a:lnTo>
                  <a:cubicBezTo>
                    <a:pt x="10680" y="7751"/>
                    <a:pt x="9847" y="7621"/>
                    <a:pt x="9085" y="7466"/>
                  </a:cubicBezTo>
                  <a:lnTo>
                    <a:pt x="10454" y="5335"/>
                  </a:lnTo>
                  <a:close/>
                  <a:moveTo>
                    <a:pt x="12668" y="5799"/>
                  </a:moveTo>
                  <a:cubicBezTo>
                    <a:pt x="13371" y="5894"/>
                    <a:pt x="14109" y="5954"/>
                    <a:pt x="14883" y="5954"/>
                  </a:cubicBezTo>
                  <a:cubicBezTo>
                    <a:pt x="15062" y="5954"/>
                    <a:pt x="15252" y="5954"/>
                    <a:pt x="15443" y="5942"/>
                  </a:cubicBezTo>
                  <a:lnTo>
                    <a:pt x="15443" y="5942"/>
                  </a:lnTo>
                  <a:lnTo>
                    <a:pt x="14514" y="7823"/>
                  </a:lnTo>
                  <a:cubicBezTo>
                    <a:pt x="14031" y="7857"/>
                    <a:pt x="13564" y="7872"/>
                    <a:pt x="13112" y="7872"/>
                  </a:cubicBezTo>
                  <a:cubicBezTo>
                    <a:pt x="12617" y="7872"/>
                    <a:pt x="12141" y="7854"/>
                    <a:pt x="11680" y="7823"/>
                  </a:cubicBezTo>
                  <a:lnTo>
                    <a:pt x="12668" y="5799"/>
                  </a:lnTo>
                  <a:close/>
                  <a:moveTo>
                    <a:pt x="4275" y="5739"/>
                  </a:moveTo>
                  <a:cubicBezTo>
                    <a:pt x="4548" y="5906"/>
                    <a:pt x="4858" y="6073"/>
                    <a:pt x="5179" y="6239"/>
                  </a:cubicBezTo>
                  <a:cubicBezTo>
                    <a:pt x="5572" y="6442"/>
                    <a:pt x="6013" y="6632"/>
                    <a:pt x="6501" y="6823"/>
                  </a:cubicBezTo>
                  <a:lnTo>
                    <a:pt x="5477" y="8323"/>
                  </a:lnTo>
                  <a:cubicBezTo>
                    <a:pt x="4834" y="8097"/>
                    <a:pt x="4263" y="7859"/>
                    <a:pt x="3775" y="7621"/>
                  </a:cubicBezTo>
                  <a:cubicBezTo>
                    <a:pt x="3489" y="7478"/>
                    <a:pt x="3239" y="7347"/>
                    <a:pt x="2989" y="7204"/>
                  </a:cubicBezTo>
                  <a:lnTo>
                    <a:pt x="4275" y="5739"/>
                  </a:lnTo>
                  <a:close/>
                  <a:moveTo>
                    <a:pt x="6596" y="6859"/>
                  </a:moveTo>
                  <a:cubicBezTo>
                    <a:pt x="7275" y="7109"/>
                    <a:pt x="8049" y="7347"/>
                    <a:pt x="8906" y="7537"/>
                  </a:cubicBezTo>
                  <a:lnTo>
                    <a:pt x="7989" y="8954"/>
                  </a:lnTo>
                  <a:cubicBezTo>
                    <a:pt x="7096" y="8799"/>
                    <a:pt x="6287" y="8585"/>
                    <a:pt x="5572" y="8347"/>
                  </a:cubicBezTo>
                  <a:lnTo>
                    <a:pt x="6596" y="6859"/>
                  </a:lnTo>
                  <a:close/>
                  <a:moveTo>
                    <a:pt x="9013" y="7561"/>
                  </a:moveTo>
                  <a:cubicBezTo>
                    <a:pt x="9787" y="7716"/>
                    <a:pt x="10621" y="7847"/>
                    <a:pt x="11525" y="7918"/>
                  </a:cubicBezTo>
                  <a:lnTo>
                    <a:pt x="10871" y="9264"/>
                  </a:lnTo>
                  <a:cubicBezTo>
                    <a:pt x="9859" y="9228"/>
                    <a:pt x="8942" y="9121"/>
                    <a:pt x="8096" y="8978"/>
                  </a:cubicBezTo>
                  <a:lnTo>
                    <a:pt x="9013" y="7561"/>
                  </a:lnTo>
                  <a:close/>
                  <a:moveTo>
                    <a:pt x="11633" y="7918"/>
                  </a:moveTo>
                  <a:cubicBezTo>
                    <a:pt x="12121" y="7954"/>
                    <a:pt x="12621" y="7978"/>
                    <a:pt x="13145" y="7978"/>
                  </a:cubicBezTo>
                  <a:cubicBezTo>
                    <a:pt x="13573" y="7978"/>
                    <a:pt x="14014" y="7966"/>
                    <a:pt x="14466" y="7942"/>
                  </a:cubicBezTo>
                  <a:lnTo>
                    <a:pt x="14466" y="7942"/>
                  </a:lnTo>
                  <a:lnTo>
                    <a:pt x="13859" y="9168"/>
                  </a:lnTo>
                  <a:cubicBezTo>
                    <a:pt x="13077" y="9241"/>
                    <a:pt x="12329" y="9272"/>
                    <a:pt x="11622" y="9272"/>
                  </a:cubicBezTo>
                  <a:cubicBezTo>
                    <a:pt x="11403" y="9272"/>
                    <a:pt x="11189" y="9269"/>
                    <a:pt x="10978" y="9264"/>
                  </a:cubicBezTo>
                  <a:lnTo>
                    <a:pt x="11633" y="7918"/>
                  </a:lnTo>
                  <a:close/>
                  <a:moveTo>
                    <a:pt x="5477" y="1"/>
                  </a:moveTo>
                  <a:lnTo>
                    <a:pt x="5418" y="84"/>
                  </a:lnTo>
                  <a:cubicBezTo>
                    <a:pt x="5429" y="96"/>
                    <a:pt x="6287" y="846"/>
                    <a:pt x="7680" y="1703"/>
                  </a:cubicBezTo>
                  <a:lnTo>
                    <a:pt x="6227" y="3370"/>
                  </a:lnTo>
                  <a:cubicBezTo>
                    <a:pt x="4406" y="2275"/>
                    <a:pt x="3358" y="1227"/>
                    <a:pt x="3346" y="1215"/>
                  </a:cubicBezTo>
                  <a:lnTo>
                    <a:pt x="3274" y="1286"/>
                  </a:lnTo>
                  <a:cubicBezTo>
                    <a:pt x="3286" y="1310"/>
                    <a:pt x="4334" y="2358"/>
                    <a:pt x="6156" y="3441"/>
                  </a:cubicBezTo>
                  <a:lnTo>
                    <a:pt x="4251" y="5608"/>
                  </a:lnTo>
                  <a:cubicBezTo>
                    <a:pt x="2274" y="4418"/>
                    <a:pt x="1346" y="3191"/>
                    <a:pt x="1334" y="3179"/>
                  </a:cubicBezTo>
                  <a:lnTo>
                    <a:pt x="1262" y="3251"/>
                  </a:lnTo>
                  <a:cubicBezTo>
                    <a:pt x="1274" y="3263"/>
                    <a:pt x="2203" y="4489"/>
                    <a:pt x="4179" y="5692"/>
                  </a:cubicBezTo>
                  <a:lnTo>
                    <a:pt x="2905" y="7144"/>
                  </a:lnTo>
                  <a:cubicBezTo>
                    <a:pt x="953" y="6013"/>
                    <a:pt x="84" y="4834"/>
                    <a:pt x="72" y="4823"/>
                  </a:cubicBezTo>
                  <a:lnTo>
                    <a:pt x="0" y="4894"/>
                  </a:lnTo>
                  <a:cubicBezTo>
                    <a:pt x="12" y="4906"/>
                    <a:pt x="881" y="6085"/>
                    <a:pt x="2834" y="7228"/>
                  </a:cubicBezTo>
                  <a:lnTo>
                    <a:pt x="1405" y="8859"/>
                  </a:lnTo>
                  <a:lnTo>
                    <a:pt x="1477" y="8930"/>
                  </a:lnTo>
                  <a:lnTo>
                    <a:pt x="2917" y="7287"/>
                  </a:lnTo>
                  <a:cubicBezTo>
                    <a:pt x="3167" y="7430"/>
                    <a:pt x="3441" y="7573"/>
                    <a:pt x="3727" y="7716"/>
                  </a:cubicBezTo>
                  <a:cubicBezTo>
                    <a:pt x="4215" y="7954"/>
                    <a:pt x="4775" y="8192"/>
                    <a:pt x="5418" y="8406"/>
                  </a:cubicBezTo>
                  <a:lnTo>
                    <a:pt x="4239" y="10133"/>
                  </a:lnTo>
                  <a:lnTo>
                    <a:pt x="4322" y="10192"/>
                  </a:lnTo>
                  <a:lnTo>
                    <a:pt x="5513" y="8442"/>
                  </a:lnTo>
                  <a:cubicBezTo>
                    <a:pt x="6227" y="8680"/>
                    <a:pt x="7037" y="8894"/>
                    <a:pt x="7930" y="9049"/>
                  </a:cubicBezTo>
                  <a:lnTo>
                    <a:pt x="6930" y="10597"/>
                  </a:lnTo>
                  <a:lnTo>
                    <a:pt x="7013" y="10657"/>
                  </a:lnTo>
                  <a:lnTo>
                    <a:pt x="8037" y="9073"/>
                  </a:lnTo>
                  <a:cubicBezTo>
                    <a:pt x="8882" y="9216"/>
                    <a:pt x="9811" y="9323"/>
                    <a:pt x="10823" y="9359"/>
                  </a:cubicBezTo>
                  <a:lnTo>
                    <a:pt x="10061" y="10907"/>
                  </a:lnTo>
                  <a:lnTo>
                    <a:pt x="10144" y="10954"/>
                  </a:lnTo>
                  <a:lnTo>
                    <a:pt x="10930" y="9359"/>
                  </a:lnTo>
                  <a:cubicBezTo>
                    <a:pt x="11168" y="9371"/>
                    <a:pt x="11418" y="9383"/>
                    <a:pt x="11680" y="9383"/>
                  </a:cubicBezTo>
                  <a:cubicBezTo>
                    <a:pt x="12359" y="9383"/>
                    <a:pt x="13061" y="9347"/>
                    <a:pt x="13811" y="9287"/>
                  </a:cubicBezTo>
                  <a:lnTo>
                    <a:pt x="13811" y="9287"/>
                  </a:lnTo>
                  <a:lnTo>
                    <a:pt x="13014" y="10907"/>
                  </a:lnTo>
                  <a:lnTo>
                    <a:pt x="13109" y="10954"/>
                  </a:lnTo>
                  <a:lnTo>
                    <a:pt x="13919" y="9275"/>
                  </a:lnTo>
                  <a:cubicBezTo>
                    <a:pt x="14716" y="9204"/>
                    <a:pt x="15550" y="9097"/>
                    <a:pt x="16419" y="8942"/>
                  </a:cubicBezTo>
                  <a:lnTo>
                    <a:pt x="16407" y="8835"/>
                  </a:lnTo>
                  <a:cubicBezTo>
                    <a:pt x="15550" y="8990"/>
                    <a:pt x="14752" y="9097"/>
                    <a:pt x="13978" y="9156"/>
                  </a:cubicBezTo>
                  <a:lnTo>
                    <a:pt x="14585" y="7930"/>
                  </a:lnTo>
                  <a:cubicBezTo>
                    <a:pt x="15645" y="7859"/>
                    <a:pt x="16776" y="7728"/>
                    <a:pt x="17991" y="7490"/>
                  </a:cubicBezTo>
                  <a:lnTo>
                    <a:pt x="17979" y="7382"/>
                  </a:lnTo>
                  <a:cubicBezTo>
                    <a:pt x="16788" y="7609"/>
                    <a:pt x="15681" y="7751"/>
                    <a:pt x="14633" y="7823"/>
                  </a:cubicBezTo>
                  <a:lnTo>
                    <a:pt x="15550" y="5942"/>
                  </a:lnTo>
                  <a:cubicBezTo>
                    <a:pt x="16776" y="5882"/>
                    <a:pt x="18086" y="5692"/>
                    <a:pt x="19455" y="5287"/>
                  </a:cubicBezTo>
                  <a:lnTo>
                    <a:pt x="19431" y="5180"/>
                  </a:lnTo>
                  <a:cubicBezTo>
                    <a:pt x="18086" y="5573"/>
                    <a:pt x="16812" y="5775"/>
                    <a:pt x="15597" y="5835"/>
                  </a:cubicBezTo>
                  <a:lnTo>
                    <a:pt x="16431" y="4120"/>
                  </a:lnTo>
                  <a:cubicBezTo>
                    <a:pt x="17824" y="4001"/>
                    <a:pt x="19265" y="3608"/>
                    <a:pt x="20693" y="2787"/>
                  </a:cubicBezTo>
                  <a:lnTo>
                    <a:pt x="20658" y="2691"/>
                  </a:lnTo>
                  <a:cubicBezTo>
                    <a:pt x="19253" y="3489"/>
                    <a:pt x="17848" y="3882"/>
                    <a:pt x="16490" y="4013"/>
                  </a:cubicBezTo>
                  <a:lnTo>
                    <a:pt x="17276" y="2394"/>
                  </a:lnTo>
                  <a:lnTo>
                    <a:pt x="17193" y="2346"/>
                  </a:lnTo>
                  <a:lnTo>
                    <a:pt x="16371" y="4013"/>
                  </a:lnTo>
                  <a:cubicBezTo>
                    <a:pt x="16074" y="4039"/>
                    <a:pt x="15778" y="4051"/>
                    <a:pt x="15485" y="4051"/>
                  </a:cubicBezTo>
                  <a:cubicBezTo>
                    <a:pt x="14839" y="4051"/>
                    <a:pt x="14207" y="3992"/>
                    <a:pt x="13609" y="3894"/>
                  </a:cubicBezTo>
                  <a:lnTo>
                    <a:pt x="14335" y="2394"/>
                  </a:lnTo>
                  <a:lnTo>
                    <a:pt x="14252" y="2346"/>
                  </a:lnTo>
                  <a:lnTo>
                    <a:pt x="13502" y="3882"/>
                  </a:lnTo>
                  <a:cubicBezTo>
                    <a:pt x="12859" y="3763"/>
                    <a:pt x="12252" y="3620"/>
                    <a:pt x="11680" y="3430"/>
                  </a:cubicBezTo>
                  <a:lnTo>
                    <a:pt x="12645" y="1941"/>
                  </a:lnTo>
                  <a:lnTo>
                    <a:pt x="12561" y="1882"/>
                  </a:lnTo>
                  <a:lnTo>
                    <a:pt x="11585" y="3406"/>
                  </a:lnTo>
                  <a:cubicBezTo>
                    <a:pt x="11133" y="3263"/>
                    <a:pt x="10704" y="3096"/>
                    <a:pt x="10311" y="2929"/>
                  </a:cubicBezTo>
                  <a:cubicBezTo>
                    <a:pt x="10025" y="2822"/>
                    <a:pt x="9763" y="2703"/>
                    <a:pt x="9501" y="2572"/>
                  </a:cubicBezTo>
                  <a:lnTo>
                    <a:pt x="10382" y="1286"/>
                  </a:lnTo>
                  <a:lnTo>
                    <a:pt x="10311" y="1227"/>
                  </a:lnTo>
                  <a:lnTo>
                    <a:pt x="9418" y="2537"/>
                  </a:lnTo>
                  <a:cubicBezTo>
                    <a:pt x="8835" y="2251"/>
                    <a:pt x="8311" y="1965"/>
                    <a:pt x="7846" y="1679"/>
                  </a:cubicBezTo>
                  <a:lnTo>
                    <a:pt x="8930" y="441"/>
                  </a:lnTo>
                  <a:lnTo>
                    <a:pt x="8858" y="370"/>
                  </a:lnTo>
                  <a:lnTo>
                    <a:pt x="7751" y="1620"/>
                  </a:lnTo>
                  <a:cubicBezTo>
                    <a:pt x="6346" y="774"/>
                    <a:pt x="5489" y="12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587425" y="7084350"/>
              <a:ext cx="29200" cy="16100"/>
            </a:xfrm>
            <a:custGeom>
              <a:avLst/>
              <a:gdLst/>
              <a:ahLst/>
              <a:cxnLst/>
              <a:rect l="l" t="t" r="r" b="b"/>
              <a:pathLst>
                <a:path w="1168" h="644" extrusionOk="0">
                  <a:moveTo>
                    <a:pt x="584" y="0"/>
                  </a:moveTo>
                  <a:cubicBezTo>
                    <a:pt x="262" y="0"/>
                    <a:pt x="0" y="143"/>
                    <a:pt x="0" y="322"/>
                  </a:cubicBezTo>
                  <a:cubicBezTo>
                    <a:pt x="0" y="500"/>
                    <a:pt x="262" y="643"/>
                    <a:pt x="584" y="643"/>
                  </a:cubicBezTo>
                  <a:cubicBezTo>
                    <a:pt x="905" y="643"/>
                    <a:pt x="1167" y="500"/>
                    <a:pt x="1167" y="322"/>
                  </a:cubicBezTo>
                  <a:cubicBezTo>
                    <a:pt x="1167" y="143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033900" y="7028975"/>
              <a:ext cx="29200" cy="15800"/>
            </a:xfrm>
            <a:custGeom>
              <a:avLst/>
              <a:gdLst/>
              <a:ahLst/>
              <a:cxnLst/>
              <a:rect l="l" t="t" r="r" b="b"/>
              <a:pathLst>
                <a:path w="1168" h="632" extrusionOk="0">
                  <a:moveTo>
                    <a:pt x="584" y="1"/>
                  </a:moveTo>
                  <a:cubicBezTo>
                    <a:pt x="263" y="1"/>
                    <a:pt x="1" y="144"/>
                    <a:pt x="1" y="310"/>
                  </a:cubicBezTo>
                  <a:cubicBezTo>
                    <a:pt x="1" y="489"/>
                    <a:pt x="263" y="632"/>
                    <a:pt x="584" y="632"/>
                  </a:cubicBezTo>
                  <a:cubicBezTo>
                    <a:pt x="905" y="632"/>
                    <a:pt x="1167" y="489"/>
                    <a:pt x="1167" y="310"/>
                  </a:cubicBezTo>
                  <a:cubicBezTo>
                    <a:pt x="1167" y="144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6620150" y="7020950"/>
              <a:ext cx="406625" cy="153600"/>
            </a:xfrm>
            <a:custGeom>
              <a:avLst/>
              <a:gdLst/>
              <a:ahLst/>
              <a:cxnLst/>
              <a:rect l="l" t="t" r="r" b="b"/>
              <a:pathLst>
                <a:path w="16265" h="6144" extrusionOk="0">
                  <a:moveTo>
                    <a:pt x="8169" y="0"/>
                  </a:moveTo>
                  <a:lnTo>
                    <a:pt x="8169" y="107"/>
                  </a:lnTo>
                  <a:lnTo>
                    <a:pt x="8276" y="107"/>
                  </a:lnTo>
                  <a:lnTo>
                    <a:pt x="8276" y="0"/>
                  </a:lnTo>
                  <a:close/>
                  <a:moveTo>
                    <a:pt x="8383" y="0"/>
                  </a:moveTo>
                  <a:lnTo>
                    <a:pt x="8383" y="107"/>
                  </a:lnTo>
                  <a:lnTo>
                    <a:pt x="8490" y="107"/>
                  </a:lnTo>
                  <a:lnTo>
                    <a:pt x="8490" y="0"/>
                  </a:lnTo>
                  <a:close/>
                  <a:moveTo>
                    <a:pt x="8597" y="0"/>
                  </a:moveTo>
                  <a:lnTo>
                    <a:pt x="8597" y="107"/>
                  </a:lnTo>
                  <a:lnTo>
                    <a:pt x="8704" y="107"/>
                  </a:lnTo>
                  <a:lnTo>
                    <a:pt x="8704" y="0"/>
                  </a:lnTo>
                  <a:close/>
                  <a:moveTo>
                    <a:pt x="8812" y="0"/>
                  </a:moveTo>
                  <a:lnTo>
                    <a:pt x="8812" y="107"/>
                  </a:lnTo>
                  <a:lnTo>
                    <a:pt x="8907" y="107"/>
                  </a:lnTo>
                  <a:lnTo>
                    <a:pt x="8919" y="0"/>
                  </a:lnTo>
                  <a:close/>
                  <a:moveTo>
                    <a:pt x="9014" y="0"/>
                  </a:moveTo>
                  <a:lnTo>
                    <a:pt x="9014" y="107"/>
                  </a:lnTo>
                  <a:lnTo>
                    <a:pt x="9121" y="107"/>
                  </a:lnTo>
                  <a:lnTo>
                    <a:pt x="9121" y="0"/>
                  </a:lnTo>
                  <a:close/>
                  <a:moveTo>
                    <a:pt x="7954" y="12"/>
                  </a:moveTo>
                  <a:lnTo>
                    <a:pt x="7966" y="119"/>
                  </a:lnTo>
                  <a:lnTo>
                    <a:pt x="8073" y="119"/>
                  </a:lnTo>
                  <a:lnTo>
                    <a:pt x="8061" y="12"/>
                  </a:lnTo>
                  <a:close/>
                  <a:moveTo>
                    <a:pt x="9228" y="12"/>
                  </a:moveTo>
                  <a:lnTo>
                    <a:pt x="9228" y="119"/>
                  </a:lnTo>
                  <a:lnTo>
                    <a:pt x="9335" y="119"/>
                  </a:lnTo>
                  <a:lnTo>
                    <a:pt x="9335" y="12"/>
                  </a:lnTo>
                  <a:close/>
                  <a:moveTo>
                    <a:pt x="9443" y="12"/>
                  </a:moveTo>
                  <a:lnTo>
                    <a:pt x="9443" y="119"/>
                  </a:lnTo>
                  <a:lnTo>
                    <a:pt x="9550" y="119"/>
                  </a:lnTo>
                  <a:lnTo>
                    <a:pt x="9538" y="24"/>
                  </a:lnTo>
                  <a:lnTo>
                    <a:pt x="9443" y="12"/>
                  </a:lnTo>
                  <a:close/>
                  <a:moveTo>
                    <a:pt x="7740" y="24"/>
                  </a:moveTo>
                  <a:lnTo>
                    <a:pt x="7752" y="131"/>
                  </a:lnTo>
                  <a:lnTo>
                    <a:pt x="7859" y="131"/>
                  </a:lnTo>
                  <a:lnTo>
                    <a:pt x="7847" y="24"/>
                  </a:lnTo>
                  <a:close/>
                  <a:moveTo>
                    <a:pt x="9657" y="24"/>
                  </a:moveTo>
                  <a:lnTo>
                    <a:pt x="9657" y="131"/>
                  </a:lnTo>
                  <a:lnTo>
                    <a:pt x="9764" y="131"/>
                  </a:lnTo>
                  <a:lnTo>
                    <a:pt x="9764" y="24"/>
                  </a:lnTo>
                  <a:close/>
                  <a:moveTo>
                    <a:pt x="9871" y="36"/>
                  </a:moveTo>
                  <a:lnTo>
                    <a:pt x="9859" y="143"/>
                  </a:lnTo>
                  <a:lnTo>
                    <a:pt x="9966" y="143"/>
                  </a:lnTo>
                  <a:lnTo>
                    <a:pt x="9978" y="36"/>
                  </a:lnTo>
                  <a:close/>
                  <a:moveTo>
                    <a:pt x="7633" y="36"/>
                  </a:moveTo>
                  <a:cubicBezTo>
                    <a:pt x="7597" y="36"/>
                    <a:pt x="7561" y="36"/>
                    <a:pt x="7526" y="48"/>
                  </a:cubicBezTo>
                  <a:lnTo>
                    <a:pt x="7538" y="155"/>
                  </a:lnTo>
                  <a:cubicBezTo>
                    <a:pt x="7573" y="143"/>
                    <a:pt x="7609" y="143"/>
                    <a:pt x="7645" y="143"/>
                  </a:cubicBezTo>
                  <a:lnTo>
                    <a:pt x="7633" y="36"/>
                  </a:lnTo>
                  <a:close/>
                  <a:moveTo>
                    <a:pt x="10086" y="48"/>
                  </a:moveTo>
                  <a:lnTo>
                    <a:pt x="10074" y="155"/>
                  </a:lnTo>
                  <a:lnTo>
                    <a:pt x="10181" y="155"/>
                  </a:lnTo>
                  <a:lnTo>
                    <a:pt x="10193" y="48"/>
                  </a:lnTo>
                  <a:close/>
                  <a:moveTo>
                    <a:pt x="7419" y="48"/>
                  </a:moveTo>
                  <a:cubicBezTo>
                    <a:pt x="7383" y="60"/>
                    <a:pt x="7347" y="60"/>
                    <a:pt x="7323" y="60"/>
                  </a:cubicBezTo>
                  <a:lnTo>
                    <a:pt x="7335" y="167"/>
                  </a:lnTo>
                  <a:cubicBezTo>
                    <a:pt x="7359" y="167"/>
                    <a:pt x="7395" y="167"/>
                    <a:pt x="7430" y="155"/>
                  </a:cubicBezTo>
                  <a:lnTo>
                    <a:pt x="7419" y="48"/>
                  </a:lnTo>
                  <a:close/>
                  <a:moveTo>
                    <a:pt x="10288" y="60"/>
                  </a:moveTo>
                  <a:lnTo>
                    <a:pt x="10288" y="167"/>
                  </a:lnTo>
                  <a:lnTo>
                    <a:pt x="10395" y="167"/>
                  </a:lnTo>
                  <a:lnTo>
                    <a:pt x="10395" y="60"/>
                  </a:lnTo>
                  <a:close/>
                  <a:moveTo>
                    <a:pt x="10502" y="72"/>
                  </a:moveTo>
                  <a:lnTo>
                    <a:pt x="10502" y="179"/>
                  </a:lnTo>
                  <a:lnTo>
                    <a:pt x="10597" y="191"/>
                  </a:lnTo>
                  <a:lnTo>
                    <a:pt x="10609" y="84"/>
                  </a:lnTo>
                  <a:lnTo>
                    <a:pt x="10502" y="72"/>
                  </a:lnTo>
                  <a:close/>
                  <a:moveTo>
                    <a:pt x="7216" y="84"/>
                  </a:moveTo>
                  <a:cubicBezTo>
                    <a:pt x="7180" y="84"/>
                    <a:pt x="7145" y="84"/>
                    <a:pt x="7109" y="95"/>
                  </a:cubicBezTo>
                  <a:lnTo>
                    <a:pt x="7121" y="203"/>
                  </a:lnTo>
                  <a:cubicBezTo>
                    <a:pt x="7157" y="191"/>
                    <a:pt x="7192" y="191"/>
                    <a:pt x="7228" y="191"/>
                  </a:cubicBezTo>
                  <a:lnTo>
                    <a:pt x="7216" y="84"/>
                  </a:lnTo>
                  <a:close/>
                  <a:moveTo>
                    <a:pt x="10717" y="84"/>
                  </a:moveTo>
                  <a:lnTo>
                    <a:pt x="10705" y="191"/>
                  </a:lnTo>
                  <a:lnTo>
                    <a:pt x="10812" y="203"/>
                  </a:lnTo>
                  <a:lnTo>
                    <a:pt x="10824" y="95"/>
                  </a:lnTo>
                  <a:lnTo>
                    <a:pt x="10717" y="84"/>
                  </a:lnTo>
                  <a:close/>
                  <a:moveTo>
                    <a:pt x="10931" y="107"/>
                  </a:moveTo>
                  <a:lnTo>
                    <a:pt x="10919" y="214"/>
                  </a:lnTo>
                  <a:lnTo>
                    <a:pt x="11026" y="214"/>
                  </a:lnTo>
                  <a:lnTo>
                    <a:pt x="11038" y="119"/>
                  </a:lnTo>
                  <a:lnTo>
                    <a:pt x="10931" y="107"/>
                  </a:lnTo>
                  <a:close/>
                  <a:moveTo>
                    <a:pt x="7002" y="107"/>
                  </a:moveTo>
                  <a:cubicBezTo>
                    <a:pt x="6966" y="119"/>
                    <a:pt x="6930" y="119"/>
                    <a:pt x="6895" y="131"/>
                  </a:cubicBezTo>
                  <a:lnTo>
                    <a:pt x="6918" y="238"/>
                  </a:lnTo>
                  <a:cubicBezTo>
                    <a:pt x="6942" y="226"/>
                    <a:pt x="6978" y="226"/>
                    <a:pt x="7014" y="214"/>
                  </a:cubicBezTo>
                  <a:lnTo>
                    <a:pt x="7002" y="107"/>
                  </a:lnTo>
                  <a:close/>
                  <a:moveTo>
                    <a:pt x="11145" y="119"/>
                  </a:moveTo>
                  <a:lnTo>
                    <a:pt x="11133" y="226"/>
                  </a:lnTo>
                  <a:lnTo>
                    <a:pt x="11240" y="238"/>
                  </a:lnTo>
                  <a:lnTo>
                    <a:pt x="11252" y="131"/>
                  </a:lnTo>
                  <a:lnTo>
                    <a:pt x="11145" y="119"/>
                  </a:lnTo>
                  <a:close/>
                  <a:moveTo>
                    <a:pt x="11348" y="143"/>
                  </a:moveTo>
                  <a:lnTo>
                    <a:pt x="11348" y="250"/>
                  </a:lnTo>
                  <a:lnTo>
                    <a:pt x="11455" y="262"/>
                  </a:lnTo>
                  <a:lnTo>
                    <a:pt x="11455" y="155"/>
                  </a:lnTo>
                  <a:lnTo>
                    <a:pt x="11348" y="143"/>
                  </a:lnTo>
                  <a:close/>
                  <a:moveTo>
                    <a:pt x="11562" y="155"/>
                  </a:moveTo>
                  <a:lnTo>
                    <a:pt x="11550" y="262"/>
                  </a:lnTo>
                  <a:lnTo>
                    <a:pt x="11657" y="274"/>
                  </a:lnTo>
                  <a:lnTo>
                    <a:pt x="11669" y="167"/>
                  </a:lnTo>
                  <a:lnTo>
                    <a:pt x="11562" y="155"/>
                  </a:lnTo>
                  <a:close/>
                  <a:moveTo>
                    <a:pt x="6787" y="155"/>
                  </a:moveTo>
                  <a:cubicBezTo>
                    <a:pt x="6752" y="155"/>
                    <a:pt x="6716" y="167"/>
                    <a:pt x="6680" y="179"/>
                  </a:cubicBezTo>
                  <a:lnTo>
                    <a:pt x="6716" y="286"/>
                  </a:lnTo>
                  <a:cubicBezTo>
                    <a:pt x="6740" y="274"/>
                    <a:pt x="6776" y="262"/>
                    <a:pt x="6811" y="262"/>
                  </a:cubicBezTo>
                  <a:lnTo>
                    <a:pt x="6787" y="155"/>
                  </a:lnTo>
                  <a:close/>
                  <a:moveTo>
                    <a:pt x="11776" y="179"/>
                  </a:moveTo>
                  <a:lnTo>
                    <a:pt x="11764" y="286"/>
                  </a:lnTo>
                  <a:lnTo>
                    <a:pt x="11871" y="298"/>
                  </a:lnTo>
                  <a:lnTo>
                    <a:pt x="11883" y="191"/>
                  </a:lnTo>
                  <a:lnTo>
                    <a:pt x="11776" y="179"/>
                  </a:lnTo>
                  <a:close/>
                  <a:moveTo>
                    <a:pt x="11991" y="203"/>
                  </a:moveTo>
                  <a:lnTo>
                    <a:pt x="11979" y="310"/>
                  </a:lnTo>
                  <a:lnTo>
                    <a:pt x="12086" y="322"/>
                  </a:lnTo>
                  <a:lnTo>
                    <a:pt x="12098" y="214"/>
                  </a:lnTo>
                  <a:lnTo>
                    <a:pt x="11991" y="203"/>
                  </a:lnTo>
                  <a:close/>
                  <a:moveTo>
                    <a:pt x="6585" y="203"/>
                  </a:moveTo>
                  <a:cubicBezTo>
                    <a:pt x="6549" y="214"/>
                    <a:pt x="6514" y="226"/>
                    <a:pt x="6478" y="238"/>
                  </a:cubicBezTo>
                  <a:lnTo>
                    <a:pt x="6514" y="334"/>
                  </a:lnTo>
                  <a:cubicBezTo>
                    <a:pt x="6537" y="334"/>
                    <a:pt x="6573" y="322"/>
                    <a:pt x="6609" y="310"/>
                  </a:cubicBezTo>
                  <a:lnTo>
                    <a:pt x="6585" y="203"/>
                  </a:lnTo>
                  <a:close/>
                  <a:moveTo>
                    <a:pt x="12193" y="226"/>
                  </a:moveTo>
                  <a:lnTo>
                    <a:pt x="12193" y="334"/>
                  </a:lnTo>
                  <a:lnTo>
                    <a:pt x="12288" y="345"/>
                  </a:lnTo>
                  <a:lnTo>
                    <a:pt x="12300" y="238"/>
                  </a:lnTo>
                  <a:lnTo>
                    <a:pt x="12193" y="226"/>
                  </a:lnTo>
                  <a:close/>
                  <a:moveTo>
                    <a:pt x="12407" y="250"/>
                  </a:moveTo>
                  <a:lnTo>
                    <a:pt x="12395" y="357"/>
                  </a:lnTo>
                  <a:lnTo>
                    <a:pt x="12502" y="369"/>
                  </a:lnTo>
                  <a:lnTo>
                    <a:pt x="12514" y="262"/>
                  </a:lnTo>
                  <a:lnTo>
                    <a:pt x="12407" y="250"/>
                  </a:lnTo>
                  <a:close/>
                  <a:moveTo>
                    <a:pt x="12622" y="274"/>
                  </a:moveTo>
                  <a:lnTo>
                    <a:pt x="12610" y="381"/>
                  </a:lnTo>
                  <a:lnTo>
                    <a:pt x="12717" y="393"/>
                  </a:lnTo>
                  <a:lnTo>
                    <a:pt x="12729" y="286"/>
                  </a:lnTo>
                  <a:lnTo>
                    <a:pt x="12622" y="274"/>
                  </a:lnTo>
                  <a:close/>
                  <a:moveTo>
                    <a:pt x="6371" y="274"/>
                  </a:moveTo>
                  <a:cubicBezTo>
                    <a:pt x="6335" y="298"/>
                    <a:pt x="6299" y="310"/>
                    <a:pt x="6276" y="322"/>
                  </a:cubicBezTo>
                  <a:lnTo>
                    <a:pt x="6323" y="417"/>
                  </a:lnTo>
                  <a:cubicBezTo>
                    <a:pt x="6347" y="405"/>
                    <a:pt x="6383" y="393"/>
                    <a:pt x="6418" y="381"/>
                  </a:cubicBezTo>
                  <a:lnTo>
                    <a:pt x="6371" y="274"/>
                  </a:lnTo>
                  <a:close/>
                  <a:moveTo>
                    <a:pt x="12836" y="298"/>
                  </a:moveTo>
                  <a:lnTo>
                    <a:pt x="12824" y="405"/>
                  </a:lnTo>
                  <a:lnTo>
                    <a:pt x="12919" y="417"/>
                  </a:lnTo>
                  <a:lnTo>
                    <a:pt x="12931" y="310"/>
                  </a:lnTo>
                  <a:lnTo>
                    <a:pt x="12836" y="298"/>
                  </a:lnTo>
                  <a:close/>
                  <a:moveTo>
                    <a:pt x="13038" y="322"/>
                  </a:moveTo>
                  <a:lnTo>
                    <a:pt x="13026" y="429"/>
                  </a:lnTo>
                  <a:lnTo>
                    <a:pt x="13134" y="441"/>
                  </a:lnTo>
                  <a:lnTo>
                    <a:pt x="13145" y="334"/>
                  </a:lnTo>
                  <a:lnTo>
                    <a:pt x="13038" y="322"/>
                  </a:lnTo>
                  <a:close/>
                  <a:moveTo>
                    <a:pt x="13253" y="345"/>
                  </a:moveTo>
                  <a:lnTo>
                    <a:pt x="13241" y="453"/>
                  </a:lnTo>
                  <a:lnTo>
                    <a:pt x="13348" y="465"/>
                  </a:lnTo>
                  <a:lnTo>
                    <a:pt x="13360" y="357"/>
                  </a:lnTo>
                  <a:lnTo>
                    <a:pt x="13253" y="345"/>
                  </a:lnTo>
                  <a:close/>
                  <a:moveTo>
                    <a:pt x="13467" y="381"/>
                  </a:moveTo>
                  <a:lnTo>
                    <a:pt x="13455" y="476"/>
                  </a:lnTo>
                  <a:lnTo>
                    <a:pt x="13550" y="500"/>
                  </a:lnTo>
                  <a:lnTo>
                    <a:pt x="13562" y="393"/>
                  </a:lnTo>
                  <a:lnTo>
                    <a:pt x="13467" y="381"/>
                  </a:lnTo>
                  <a:close/>
                  <a:moveTo>
                    <a:pt x="6180" y="369"/>
                  </a:moveTo>
                  <a:cubicBezTo>
                    <a:pt x="6145" y="393"/>
                    <a:pt x="6109" y="417"/>
                    <a:pt x="6085" y="429"/>
                  </a:cubicBezTo>
                  <a:lnTo>
                    <a:pt x="6145" y="524"/>
                  </a:lnTo>
                  <a:cubicBezTo>
                    <a:pt x="6168" y="500"/>
                    <a:pt x="6204" y="476"/>
                    <a:pt x="6228" y="465"/>
                  </a:cubicBezTo>
                  <a:lnTo>
                    <a:pt x="6180" y="369"/>
                  </a:lnTo>
                  <a:close/>
                  <a:moveTo>
                    <a:pt x="13669" y="405"/>
                  </a:moveTo>
                  <a:lnTo>
                    <a:pt x="13657" y="512"/>
                  </a:lnTo>
                  <a:lnTo>
                    <a:pt x="13765" y="524"/>
                  </a:lnTo>
                  <a:lnTo>
                    <a:pt x="13776" y="417"/>
                  </a:lnTo>
                  <a:lnTo>
                    <a:pt x="13669" y="405"/>
                  </a:lnTo>
                  <a:close/>
                  <a:moveTo>
                    <a:pt x="13884" y="429"/>
                  </a:moveTo>
                  <a:lnTo>
                    <a:pt x="13872" y="536"/>
                  </a:lnTo>
                  <a:lnTo>
                    <a:pt x="13979" y="548"/>
                  </a:lnTo>
                  <a:lnTo>
                    <a:pt x="13991" y="441"/>
                  </a:lnTo>
                  <a:lnTo>
                    <a:pt x="13884" y="429"/>
                  </a:lnTo>
                  <a:close/>
                  <a:moveTo>
                    <a:pt x="14098" y="465"/>
                  </a:moveTo>
                  <a:lnTo>
                    <a:pt x="14086" y="560"/>
                  </a:lnTo>
                  <a:lnTo>
                    <a:pt x="14181" y="584"/>
                  </a:lnTo>
                  <a:lnTo>
                    <a:pt x="14205" y="476"/>
                  </a:lnTo>
                  <a:lnTo>
                    <a:pt x="14098" y="465"/>
                  </a:lnTo>
                  <a:close/>
                  <a:moveTo>
                    <a:pt x="14312" y="488"/>
                  </a:moveTo>
                  <a:lnTo>
                    <a:pt x="14288" y="595"/>
                  </a:lnTo>
                  <a:lnTo>
                    <a:pt x="14396" y="607"/>
                  </a:lnTo>
                  <a:lnTo>
                    <a:pt x="14407" y="500"/>
                  </a:lnTo>
                  <a:lnTo>
                    <a:pt x="14312" y="488"/>
                  </a:lnTo>
                  <a:close/>
                  <a:moveTo>
                    <a:pt x="14515" y="524"/>
                  </a:moveTo>
                  <a:lnTo>
                    <a:pt x="14503" y="631"/>
                  </a:lnTo>
                  <a:lnTo>
                    <a:pt x="14610" y="643"/>
                  </a:lnTo>
                  <a:lnTo>
                    <a:pt x="14622" y="536"/>
                  </a:lnTo>
                  <a:lnTo>
                    <a:pt x="14515" y="524"/>
                  </a:lnTo>
                  <a:close/>
                  <a:moveTo>
                    <a:pt x="6002" y="500"/>
                  </a:moveTo>
                  <a:cubicBezTo>
                    <a:pt x="5966" y="536"/>
                    <a:pt x="5942" y="560"/>
                    <a:pt x="5918" y="595"/>
                  </a:cubicBezTo>
                  <a:lnTo>
                    <a:pt x="6014" y="655"/>
                  </a:lnTo>
                  <a:cubicBezTo>
                    <a:pt x="6025" y="631"/>
                    <a:pt x="6049" y="607"/>
                    <a:pt x="6073" y="584"/>
                  </a:cubicBezTo>
                  <a:lnTo>
                    <a:pt x="6002" y="500"/>
                  </a:lnTo>
                  <a:close/>
                  <a:moveTo>
                    <a:pt x="14729" y="548"/>
                  </a:moveTo>
                  <a:lnTo>
                    <a:pt x="14717" y="655"/>
                  </a:lnTo>
                  <a:lnTo>
                    <a:pt x="14812" y="667"/>
                  </a:lnTo>
                  <a:lnTo>
                    <a:pt x="14836" y="560"/>
                  </a:lnTo>
                  <a:lnTo>
                    <a:pt x="14729" y="548"/>
                  </a:lnTo>
                  <a:close/>
                  <a:moveTo>
                    <a:pt x="14931" y="584"/>
                  </a:moveTo>
                  <a:lnTo>
                    <a:pt x="14919" y="691"/>
                  </a:lnTo>
                  <a:lnTo>
                    <a:pt x="15027" y="703"/>
                  </a:lnTo>
                  <a:lnTo>
                    <a:pt x="15039" y="595"/>
                  </a:lnTo>
                  <a:lnTo>
                    <a:pt x="14931" y="584"/>
                  </a:lnTo>
                  <a:close/>
                  <a:moveTo>
                    <a:pt x="15158" y="619"/>
                  </a:moveTo>
                  <a:lnTo>
                    <a:pt x="15134" y="667"/>
                  </a:lnTo>
                  <a:lnTo>
                    <a:pt x="15134" y="715"/>
                  </a:lnTo>
                  <a:lnTo>
                    <a:pt x="15241" y="738"/>
                  </a:lnTo>
                  <a:lnTo>
                    <a:pt x="15253" y="631"/>
                  </a:lnTo>
                  <a:lnTo>
                    <a:pt x="15158" y="619"/>
                  </a:lnTo>
                  <a:close/>
                  <a:moveTo>
                    <a:pt x="15360" y="643"/>
                  </a:moveTo>
                  <a:lnTo>
                    <a:pt x="15336" y="750"/>
                  </a:lnTo>
                  <a:lnTo>
                    <a:pt x="15443" y="762"/>
                  </a:lnTo>
                  <a:lnTo>
                    <a:pt x="15467" y="667"/>
                  </a:lnTo>
                  <a:lnTo>
                    <a:pt x="15360" y="643"/>
                  </a:lnTo>
                  <a:close/>
                  <a:moveTo>
                    <a:pt x="15562" y="679"/>
                  </a:moveTo>
                  <a:lnTo>
                    <a:pt x="15550" y="786"/>
                  </a:lnTo>
                  <a:lnTo>
                    <a:pt x="15658" y="798"/>
                  </a:lnTo>
                  <a:lnTo>
                    <a:pt x="15670" y="691"/>
                  </a:lnTo>
                  <a:lnTo>
                    <a:pt x="15562" y="679"/>
                  </a:lnTo>
                  <a:close/>
                  <a:moveTo>
                    <a:pt x="5859" y="691"/>
                  </a:moveTo>
                  <a:cubicBezTo>
                    <a:pt x="5859" y="703"/>
                    <a:pt x="5859" y="715"/>
                    <a:pt x="5847" y="738"/>
                  </a:cubicBezTo>
                  <a:cubicBezTo>
                    <a:pt x="5847" y="762"/>
                    <a:pt x="5835" y="786"/>
                    <a:pt x="5835" y="810"/>
                  </a:cubicBezTo>
                  <a:lnTo>
                    <a:pt x="5930" y="834"/>
                  </a:lnTo>
                  <a:cubicBezTo>
                    <a:pt x="5942" y="810"/>
                    <a:pt x="5942" y="786"/>
                    <a:pt x="5954" y="762"/>
                  </a:cubicBezTo>
                  <a:cubicBezTo>
                    <a:pt x="5954" y="762"/>
                    <a:pt x="5954" y="750"/>
                    <a:pt x="5966" y="738"/>
                  </a:cubicBezTo>
                  <a:lnTo>
                    <a:pt x="5859" y="691"/>
                  </a:lnTo>
                  <a:close/>
                  <a:moveTo>
                    <a:pt x="15777" y="715"/>
                  </a:moveTo>
                  <a:lnTo>
                    <a:pt x="15765" y="822"/>
                  </a:lnTo>
                  <a:lnTo>
                    <a:pt x="15860" y="834"/>
                  </a:lnTo>
                  <a:lnTo>
                    <a:pt x="15884" y="726"/>
                  </a:lnTo>
                  <a:lnTo>
                    <a:pt x="15777" y="715"/>
                  </a:lnTo>
                  <a:close/>
                  <a:moveTo>
                    <a:pt x="15991" y="750"/>
                  </a:moveTo>
                  <a:lnTo>
                    <a:pt x="15967" y="846"/>
                  </a:lnTo>
                  <a:lnTo>
                    <a:pt x="16074" y="869"/>
                  </a:lnTo>
                  <a:lnTo>
                    <a:pt x="16098" y="762"/>
                  </a:lnTo>
                  <a:lnTo>
                    <a:pt x="15991" y="750"/>
                  </a:lnTo>
                  <a:close/>
                  <a:moveTo>
                    <a:pt x="16193" y="786"/>
                  </a:moveTo>
                  <a:lnTo>
                    <a:pt x="16182" y="881"/>
                  </a:lnTo>
                  <a:lnTo>
                    <a:pt x="16265" y="905"/>
                  </a:lnTo>
                  <a:lnTo>
                    <a:pt x="16265" y="798"/>
                  </a:lnTo>
                  <a:lnTo>
                    <a:pt x="16193" y="786"/>
                  </a:lnTo>
                  <a:close/>
                  <a:moveTo>
                    <a:pt x="5811" y="917"/>
                  </a:moveTo>
                  <a:cubicBezTo>
                    <a:pt x="5811" y="929"/>
                    <a:pt x="5811" y="941"/>
                    <a:pt x="5811" y="953"/>
                  </a:cubicBezTo>
                  <a:cubicBezTo>
                    <a:pt x="5811" y="976"/>
                    <a:pt x="5811" y="1012"/>
                    <a:pt x="5823" y="1036"/>
                  </a:cubicBezTo>
                  <a:lnTo>
                    <a:pt x="5930" y="1024"/>
                  </a:lnTo>
                  <a:cubicBezTo>
                    <a:pt x="5918" y="1000"/>
                    <a:pt x="5918" y="976"/>
                    <a:pt x="5918" y="953"/>
                  </a:cubicBezTo>
                  <a:lnTo>
                    <a:pt x="5918" y="929"/>
                  </a:lnTo>
                  <a:lnTo>
                    <a:pt x="5811" y="917"/>
                  </a:lnTo>
                  <a:close/>
                  <a:moveTo>
                    <a:pt x="5942" y="1119"/>
                  </a:moveTo>
                  <a:lnTo>
                    <a:pt x="5835" y="1143"/>
                  </a:lnTo>
                  <a:cubicBezTo>
                    <a:pt x="5847" y="1179"/>
                    <a:pt x="5859" y="1215"/>
                    <a:pt x="5871" y="1250"/>
                  </a:cubicBezTo>
                  <a:lnTo>
                    <a:pt x="5966" y="1215"/>
                  </a:lnTo>
                  <a:cubicBezTo>
                    <a:pt x="5954" y="1179"/>
                    <a:pt x="5942" y="1155"/>
                    <a:pt x="5942" y="1119"/>
                  </a:cubicBezTo>
                  <a:close/>
                  <a:moveTo>
                    <a:pt x="6002" y="1310"/>
                  </a:moveTo>
                  <a:lnTo>
                    <a:pt x="5906" y="1357"/>
                  </a:lnTo>
                  <a:cubicBezTo>
                    <a:pt x="5918" y="1381"/>
                    <a:pt x="5942" y="1417"/>
                    <a:pt x="5954" y="1453"/>
                  </a:cubicBezTo>
                  <a:lnTo>
                    <a:pt x="6049" y="1405"/>
                  </a:lnTo>
                  <a:cubicBezTo>
                    <a:pt x="6037" y="1369"/>
                    <a:pt x="6025" y="1346"/>
                    <a:pt x="6002" y="1310"/>
                  </a:cubicBezTo>
                  <a:close/>
                  <a:moveTo>
                    <a:pt x="6097" y="1488"/>
                  </a:moveTo>
                  <a:lnTo>
                    <a:pt x="6014" y="1548"/>
                  </a:lnTo>
                  <a:cubicBezTo>
                    <a:pt x="6025" y="1584"/>
                    <a:pt x="6049" y="1608"/>
                    <a:pt x="6073" y="1643"/>
                  </a:cubicBezTo>
                  <a:lnTo>
                    <a:pt x="6156" y="1584"/>
                  </a:lnTo>
                  <a:cubicBezTo>
                    <a:pt x="6133" y="1548"/>
                    <a:pt x="6121" y="1524"/>
                    <a:pt x="6097" y="1488"/>
                  </a:cubicBezTo>
                  <a:close/>
                  <a:moveTo>
                    <a:pt x="6216" y="1667"/>
                  </a:moveTo>
                  <a:lnTo>
                    <a:pt x="6133" y="1727"/>
                  </a:lnTo>
                  <a:cubicBezTo>
                    <a:pt x="6156" y="1750"/>
                    <a:pt x="6180" y="1786"/>
                    <a:pt x="6192" y="1810"/>
                  </a:cubicBezTo>
                  <a:lnTo>
                    <a:pt x="6276" y="1750"/>
                  </a:lnTo>
                  <a:cubicBezTo>
                    <a:pt x="6264" y="1715"/>
                    <a:pt x="6240" y="1691"/>
                    <a:pt x="6216" y="1667"/>
                  </a:cubicBezTo>
                  <a:close/>
                  <a:moveTo>
                    <a:pt x="6347" y="1822"/>
                  </a:moveTo>
                  <a:lnTo>
                    <a:pt x="6264" y="1893"/>
                  </a:lnTo>
                  <a:cubicBezTo>
                    <a:pt x="6287" y="1917"/>
                    <a:pt x="6311" y="1953"/>
                    <a:pt x="6335" y="1977"/>
                  </a:cubicBezTo>
                  <a:lnTo>
                    <a:pt x="6418" y="1905"/>
                  </a:lnTo>
                  <a:cubicBezTo>
                    <a:pt x="6395" y="1881"/>
                    <a:pt x="6371" y="1858"/>
                    <a:pt x="6347" y="1822"/>
                  </a:cubicBezTo>
                  <a:close/>
                  <a:moveTo>
                    <a:pt x="6490" y="1989"/>
                  </a:moveTo>
                  <a:lnTo>
                    <a:pt x="6406" y="2060"/>
                  </a:lnTo>
                  <a:cubicBezTo>
                    <a:pt x="6430" y="2084"/>
                    <a:pt x="6454" y="2108"/>
                    <a:pt x="6478" y="2131"/>
                  </a:cubicBezTo>
                  <a:lnTo>
                    <a:pt x="6561" y="2060"/>
                  </a:lnTo>
                  <a:cubicBezTo>
                    <a:pt x="6537" y="2036"/>
                    <a:pt x="6514" y="2012"/>
                    <a:pt x="6490" y="1989"/>
                  </a:cubicBezTo>
                  <a:close/>
                  <a:moveTo>
                    <a:pt x="6633" y="2143"/>
                  </a:moveTo>
                  <a:lnTo>
                    <a:pt x="6549" y="2215"/>
                  </a:lnTo>
                  <a:lnTo>
                    <a:pt x="6633" y="2286"/>
                  </a:lnTo>
                  <a:lnTo>
                    <a:pt x="6704" y="2215"/>
                  </a:lnTo>
                  <a:cubicBezTo>
                    <a:pt x="6680" y="2191"/>
                    <a:pt x="6657" y="2167"/>
                    <a:pt x="6633" y="2143"/>
                  </a:cubicBezTo>
                  <a:close/>
                  <a:moveTo>
                    <a:pt x="6776" y="2286"/>
                  </a:moveTo>
                  <a:lnTo>
                    <a:pt x="6704" y="2370"/>
                  </a:lnTo>
                  <a:lnTo>
                    <a:pt x="6787" y="2441"/>
                  </a:lnTo>
                  <a:lnTo>
                    <a:pt x="6859" y="2358"/>
                  </a:lnTo>
                  <a:lnTo>
                    <a:pt x="6776" y="2286"/>
                  </a:lnTo>
                  <a:close/>
                  <a:moveTo>
                    <a:pt x="6930" y="2429"/>
                  </a:moveTo>
                  <a:lnTo>
                    <a:pt x="6859" y="2512"/>
                  </a:lnTo>
                  <a:lnTo>
                    <a:pt x="6942" y="2584"/>
                  </a:lnTo>
                  <a:lnTo>
                    <a:pt x="7014" y="2500"/>
                  </a:lnTo>
                  <a:lnTo>
                    <a:pt x="6930" y="2429"/>
                  </a:lnTo>
                  <a:close/>
                  <a:moveTo>
                    <a:pt x="7085" y="2572"/>
                  </a:moveTo>
                  <a:lnTo>
                    <a:pt x="7014" y="2655"/>
                  </a:lnTo>
                  <a:lnTo>
                    <a:pt x="7097" y="2727"/>
                  </a:lnTo>
                  <a:lnTo>
                    <a:pt x="7168" y="2643"/>
                  </a:lnTo>
                  <a:lnTo>
                    <a:pt x="7085" y="2572"/>
                  </a:lnTo>
                  <a:close/>
                  <a:moveTo>
                    <a:pt x="7240" y="2715"/>
                  </a:moveTo>
                  <a:lnTo>
                    <a:pt x="7180" y="2798"/>
                  </a:lnTo>
                  <a:lnTo>
                    <a:pt x="7252" y="2870"/>
                  </a:lnTo>
                  <a:lnTo>
                    <a:pt x="7323" y="2786"/>
                  </a:lnTo>
                  <a:lnTo>
                    <a:pt x="7240" y="2715"/>
                  </a:lnTo>
                  <a:close/>
                  <a:moveTo>
                    <a:pt x="7407" y="2858"/>
                  </a:moveTo>
                  <a:lnTo>
                    <a:pt x="7335" y="2941"/>
                  </a:lnTo>
                  <a:lnTo>
                    <a:pt x="7419" y="3012"/>
                  </a:lnTo>
                  <a:lnTo>
                    <a:pt x="7490" y="2929"/>
                  </a:lnTo>
                  <a:lnTo>
                    <a:pt x="7407" y="2858"/>
                  </a:lnTo>
                  <a:close/>
                  <a:moveTo>
                    <a:pt x="7561" y="3001"/>
                  </a:moveTo>
                  <a:lnTo>
                    <a:pt x="7490" y="3084"/>
                  </a:lnTo>
                  <a:lnTo>
                    <a:pt x="7573" y="3143"/>
                  </a:lnTo>
                  <a:lnTo>
                    <a:pt x="7645" y="3072"/>
                  </a:lnTo>
                  <a:lnTo>
                    <a:pt x="7561" y="3001"/>
                  </a:lnTo>
                  <a:close/>
                  <a:moveTo>
                    <a:pt x="84" y="3143"/>
                  </a:moveTo>
                  <a:lnTo>
                    <a:pt x="1" y="3215"/>
                  </a:lnTo>
                  <a:cubicBezTo>
                    <a:pt x="1" y="3215"/>
                    <a:pt x="37" y="3239"/>
                    <a:pt x="84" y="3286"/>
                  </a:cubicBezTo>
                  <a:lnTo>
                    <a:pt x="156" y="3215"/>
                  </a:lnTo>
                  <a:cubicBezTo>
                    <a:pt x="108" y="3167"/>
                    <a:pt x="84" y="3143"/>
                    <a:pt x="84" y="3143"/>
                  </a:cubicBezTo>
                  <a:close/>
                  <a:moveTo>
                    <a:pt x="7728" y="3143"/>
                  </a:moveTo>
                  <a:lnTo>
                    <a:pt x="7657" y="3215"/>
                  </a:lnTo>
                  <a:lnTo>
                    <a:pt x="7728" y="3286"/>
                  </a:lnTo>
                  <a:lnTo>
                    <a:pt x="7800" y="3215"/>
                  </a:lnTo>
                  <a:lnTo>
                    <a:pt x="7728" y="3143"/>
                  </a:lnTo>
                  <a:close/>
                  <a:moveTo>
                    <a:pt x="239" y="3286"/>
                  </a:moveTo>
                  <a:lnTo>
                    <a:pt x="168" y="3358"/>
                  </a:lnTo>
                  <a:cubicBezTo>
                    <a:pt x="191" y="3382"/>
                    <a:pt x="215" y="3405"/>
                    <a:pt x="239" y="3429"/>
                  </a:cubicBezTo>
                  <a:lnTo>
                    <a:pt x="310" y="3346"/>
                  </a:lnTo>
                  <a:cubicBezTo>
                    <a:pt x="287" y="3322"/>
                    <a:pt x="263" y="3298"/>
                    <a:pt x="239" y="3286"/>
                  </a:cubicBezTo>
                  <a:close/>
                  <a:moveTo>
                    <a:pt x="7883" y="3286"/>
                  </a:moveTo>
                  <a:lnTo>
                    <a:pt x="7811" y="3358"/>
                  </a:lnTo>
                  <a:lnTo>
                    <a:pt x="7895" y="3429"/>
                  </a:lnTo>
                  <a:lnTo>
                    <a:pt x="7954" y="3358"/>
                  </a:lnTo>
                  <a:lnTo>
                    <a:pt x="7883" y="3286"/>
                  </a:lnTo>
                  <a:close/>
                  <a:moveTo>
                    <a:pt x="394" y="3417"/>
                  </a:moveTo>
                  <a:lnTo>
                    <a:pt x="322" y="3501"/>
                  </a:lnTo>
                  <a:lnTo>
                    <a:pt x="406" y="3572"/>
                  </a:lnTo>
                  <a:lnTo>
                    <a:pt x="477" y="3489"/>
                  </a:lnTo>
                  <a:lnTo>
                    <a:pt x="394" y="3417"/>
                  </a:lnTo>
                  <a:close/>
                  <a:moveTo>
                    <a:pt x="8038" y="3429"/>
                  </a:moveTo>
                  <a:lnTo>
                    <a:pt x="7966" y="3501"/>
                  </a:lnTo>
                  <a:lnTo>
                    <a:pt x="8050" y="3572"/>
                  </a:lnTo>
                  <a:lnTo>
                    <a:pt x="8121" y="3501"/>
                  </a:lnTo>
                  <a:lnTo>
                    <a:pt x="8038" y="3429"/>
                  </a:lnTo>
                  <a:close/>
                  <a:moveTo>
                    <a:pt x="549" y="3560"/>
                  </a:moveTo>
                  <a:lnTo>
                    <a:pt x="489" y="3632"/>
                  </a:lnTo>
                  <a:lnTo>
                    <a:pt x="572" y="3703"/>
                  </a:lnTo>
                  <a:lnTo>
                    <a:pt x="632" y="3620"/>
                  </a:lnTo>
                  <a:lnTo>
                    <a:pt x="549" y="3560"/>
                  </a:lnTo>
                  <a:close/>
                  <a:moveTo>
                    <a:pt x="8192" y="3572"/>
                  </a:moveTo>
                  <a:lnTo>
                    <a:pt x="8121" y="3643"/>
                  </a:lnTo>
                  <a:lnTo>
                    <a:pt x="8204" y="3715"/>
                  </a:lnTo>
                  <a:lnTo>
                    <a:pt x="8276" y="3643"/>
                  </a:lnTo>
                  <a:cubicBezTo>
                    <a:pt x="8240" y="3620"/>
                    <a:pt x="8216" y="3596"/>
                    <a:pt x="8192" y="3572"/>
                  </a:cubicBezTo>
                  <a:close/>
                  <a:moveTo>
                    <a:pt x="715" y="3691"/>
                  </a:moveTo>
                  <a:lnTo>
                    <a:pt x="656" y="3774"/>
                  </a:lnTo>
                  <a:cubicBezTo>
                    <a:pt x="680" y="3798"/>
                    <a:pt x="703" y="3822"/>
                    <a:pt x="739" y="3834"/>
                  </a:cubicBezTo>
                  <a:lnTo>
                    <a:pt x="799" y="3751"/>
                  </a:lnTo>
                  <a:cubicBezTo>
                    <a:pt x="775" y="3727"/>
                    <a:pt x="739" y="3703"/>
                    <a:pt x="715" y="3691"/>
                  </a:cubicBezTo>
                  <a:close/>
                  <a:moveTo>
                    <a:pt x="8347" y="3715"/>
                  </a:moveTo>
                  <a:lnTo>
                    <a:pt x="8276" y="3798"/>
                  </a:lnTo>
                  <a:cubicBezTo>
                    <a:pt x="8300" y="3822"/>
                    <a:pt x="8323" y="3846"/>
                    <a:pt x="8347" y="3870"/>
                  </a:cubicBezTo>
                  <a:lnTo>
                    <a:pt x="8431" y="3798"/>
                  </a:lnTo>
                  <a:lnTo>
                    <a:pt x="8347" y="3715"/>
                  </a:lnTo>
                  <a:close/>
                  <a:moveTo>
                    <a:pt x="882" y="3822"/>
                  </a:moveTo>
                  <a:lnTo>
                    <a:pt x="822" y="3905"/>
                  </a:lnTo>
                  <a:lnTo>
                    <a:pt x="906" y="3965"/>
                  </a:lnTo>
                  <a:lnTo>
                    <a:pt x="965" y="3882"/>
                  </a:lnTo>
                  <a:lnTo>
                    <a:pt x="882" y="3822"/>
                  </a:lnTo>
                  <a:close/>
                  <a:moveTo>
                    <a:pt x="8502" y="3870"/>
                  </a:moveTo>
                  <a:lnTo>
                    <a:pt x="8419" y="3941"/>
                  </a:lnTo>
                  <a:cubicBezTo>
                    <a:pt x="8454" y="3965"/>
                    <a:pt x="8466" y="3989"/>
                    <a:pt x="8502" y="4024"/>
                  </a:cubicBezTo>
                  <a:lnTo>
                    <a:pt x="8573" y="3953"/>
                  </a:lnTo>
                  <a:cubicBezTo>
                    <a:pt x="8550" y="3917"/>
                    <a:pt x="8526" y="3894"/>
                    <a:pt x="8502" y="3870"/>
                  </a:cubicBezTo>
                  <a:close/>
                  <a:moveTo>
                    <a:pt x="1049" y="3953"/>
                  </a:moveTo>
                  <a:lnTo>
                    <a:pt x="989" y="4036"/>
                  </a:lnTo>
                  <a:lnTo>
                    <a:pt x="1072" y="4096"/>
                  </a:lnTo>
                  <a:lnTo>
                    <a:pt x="1132" y="4013"/>
                  </a:lnTo>
                  <a:lnTo>
                    <a:pt x="1049" y="3953"/>
                  </a:lnTo>
                  <a:close/>
                  <a:moveTo>
                    <a:pt x="8645" y="4024"/>
                  </a:moveTo>
                  <a:lnTo>
                    <a:pt x="8573" y="4096"/>
                  </a:lnTo>
                  <a:cubicBezTo>
                    <a:pt x="8585" y="4120"/>
                    <a:pt x="8609" y="4144"/>
                    <a:pt x="8633" y="4179"/>
                  </a:cubicBezTo>
                  <a:lnTo>
                    <a:pt x="8716" y="4108"/>
                  </a:lnTo>
                  <a:cubicBezTo>
                    <a:pt x="8692" y="4084"/>
                    <a:pt x="8669" y="4048"/>
                    <a:pt x="8645" y="4024"/>
                  </a:cubicBezTo>
                  <a:close/>
                  <a:moveTo>
                    <a:pt x="1227" y="4072"/>
                  </a:moveTo>
                  <a:lnTo>
                    <a:pt x="1156" y="4155"/>
                  </a:lnTo>
                  <a:lnTo>
                    <a:pt x="1251" y="4227"/>
                  </a:lnTo>
                  <a:lnTo>
                    <a:pt x="1311" y="4132"/>
                  </a:lnTo>
                  <a:lnTo>
                    <a:pt x="1227" y="4072"/>
                  </a:lnTo>
                  <a:close/>
                  <a:moveTo>
                    <a:pt x="8788" y="4191"/>
                  </a:moveTo>
                  <a:lnTo>
                    <a:pt x="8704" y="4263"/>
                  </a:lnTo>
                  <a:cubicBezTo>
                    <a:pt x="8728" y="4286"/>
                    <a:pt x="8740" y="4310"/>
                    <a:pt x="8764" y="4334"/>
                  </a:cubicBezTo>
                  <a:lnTo>
                    <a:pt x="8847" y="4275"/>
                  </a:lnTo>
                  <a:cubicBezTo>
                    <a:pt x="8835" y="4251"/>
                    <a:pt x="8812" y="4215"/>
                    <a:pt x="8788" y="4191"/>
                  </a:cubicBezTo>
                  <a:close/>
                  <a:moveTo>
                    <a:pt x="1394" y="4203"/>
                  </a:moveTo>
                  <a:lnTo>
                    <a:pt x="1334" y="4286"/>
                  </a:lnTo>
                  <a:lnTo>
                    <a:pt x="1418" y="4346"/>
                  </a:lnTo>
                  <a:lnTo>
                    <a:pt x="1477" y="4263"/>
                  </a:lnTo>
                  <a:lnTo>
                    <a:pt x="1394" y="4203"/>
                  </a:lnTo>
                  <a:close/>
                  <a:moveTo>
                    <a:pt x="1573" y="4322"/>
                  </a:moveTo>
                  <a:lnTo>
                    <a:pt x="1513" y="4405"/>
                  </a:lnTo>
                  <a:lnTo>
                    <a:pt x="1596" y="4465"/>
                  </a:lnTo>
                  <a:lnTo>
                    <a:pt x="1656" y="4370"/>
                  </a:lnTo>
                  <a:lnTo>
                    <a:pt x="1573" y="4322"/>
                  </a:lnTo>
                  <a:close/>
                  <a:moveTo>
                    <a:pt x="8919" y="4370"/>
                  </a:moveTo>
                  <a:lnTo>
                    <a:pt x="8823" y="4429"/>
                  </a:lnTo>
                  <a:cubicBezTo>
                    <a:pt x="8847" y="4453"/>
                    <a:pt x="8859" y="4477"/>
                    <a:pt x="8883" y="4513"/>
                  </a:cubicBezTo>
                  <a:lnTo>
                    <a:pt x="8978" y="4453"/>
                  </a:lnTo>
                  <a:cubicBezTo>
                    <a:pt x="8954" y="4429"/>
                    <a:pt x="8931" y="4394"/>
                    <a:pt x="8919" y="4370"/>
                  </a:cubicBezTo>
                  <a:close/>
                  <a:moveTo>
                    <a:pt x="1751" y="4429"/>
                  </a:moveTo>
                  <a:lnTo>
                    <a:pt x="1692" y="4525"/>
                  </a:lnTo>
                  <a:lnTo>
                    <a:pt x="1775" y="4584"/>
                  </a:lnTo>
                  <a:lnTo>
                    <a:pt x="1834" y="4489"/>
                  </a:lnTo>
                  <a:lnTo>
                    <a:pt x="1751" y="4429"/>
                  </a:lnTo>
                  <a:close/>
                  <a:moveTo>
                    <a:pt x="1918" y="4548"/>
                  </a:moveTo>
                  <a:lnTo>
                    <a:pt x="1870" y="4632"/>
                  </a:lnTo>
                  <a:lnTo>
                    <a:pt x="1954" y="4691"/>
                  </a:lnTo>
                  <a:lnTo>
                    <a:pt x="2013" y="4608"/>
                  </a:lnTo>
                  <a:lnTo>
                    <a:pt x="1918" y="4548"/>
                  </a:lnTo>
                  <a:close/>
                  <a:moveTo>
                    <a:pt x="9026" y="4548"/>
                  </a:moveTo>
                  <a:lnTo>
                    <a:pt x="8931" y="4596"/>
                  </a:lnTo>
                  <a:cubicBezTo>
                    <a:pt x="8954" y="4632"/>
                    <a:pt x="8966" y="4656"/>
                    <a:pt x="8978" y="4691"/>
                  </a:cubicBezTo>
                  <a:lnTo>
                    <a:pt x="9073" y="4644"/>
                  </a:lnTo>
                  <a:cubicBezTo>
                    <a:pt x="9062" y="4620"/>
                    <a:pt x="9050" y="4584"/>
                    <a:pt x="9026" y="4548"/>
                  </a:cubicBezTo>
                  <a:close/>
                  <a:moveTo>
                    <a:pt x="2108" y="4656"/>
                  </a:moveTo>
                  <a:lnTo>
                    <a:pt x="2049" y="4751"/>
                  </a:lnTo>
                  <a:lnTo>
                    <a:pt x="2144" y="4798"/>
                  </a:lnTo>
                  <a:lnTo>
                    <a:pt x="2192" y="4715"/>
                  </a:lnTo>
                  <a:lnTo>
                    <a:pt x="2108" y="4656"/>
                  </a:lnTo>
                  <a:close/>
                  <a:moveTo>
                    <a:pt x="9109" y="4751"/>
                  </a:moveTo>
                  <a:lnTo>
                    <a:pt x="9014" y="4786"/>
                  </a:lnTo>
                  <a:cubicBezTo>
                    <a:pt x="9026" y="4822"/>
                    <a:pt x="9026" y="4846"/>
                    <a:pt x="9038" y="4882"/>
                  </a:cubicBezTo>
                  <a:lnTo>
                    <a:pt x="9133" y="4858"/>
                  </a:lnTo>
                  <a:cubicBezTo>
                    <a:pt x="9133" y="4834"/>
                    <a:pt x="9121" y="4786"/>
                    <a:pt x="9109" y="4751"/>
                  </a:cubicBezTo>
                  <a:close/>
                  <a:moveTo>
                    <a:pt x="2287" y="4763"/>
                  </a:moveTo>
                  <a:lnTo>
                    <a:pt x="2227" y="4858"/>
                  </a:lnTo>
                  <a:lnTo>
                    <a:pt x="2323" y="4917"/>
                  </a:lnTo>
                  <a:lnTo>
                    <a:pt x="2370" y="4822"/>
                  </a:lnTo>
                  <a:lnTo>
                    <a:pt x="2287" y="4763"/>
                  </a:lnTo>
                  <a:close/>
                  <a:moveTo>
                    <a:pt x="2466" y="4870"/>
                  </a:moveTo>
                  <a:lnTo>
                    <a:pt x="2418" y="4965"/>
                  </a:lnTo>
                  <a:lnTo>
                    <a:pt x="2513" y="5013"/>
                  </a:lnTo>
                  <a:lnTo>
                    <a:pt x="2561" y="4929"/>
                  </a:lnTo>
                  <a:lnTo>
                    <a:pt x="2466" y="4870"/>
                  </a:lnTo>
                  <a:close/>
                  <a:moveTo>
                    <a:pt x="9157" y="4977"/>
                  </a:moveTo>
                  <a:lnTo>
                    <a:pt x="9050" y="4989"/>
                  </a:lnTo>
                  <a:cubicBezTo>
                    <a:pt x="9050" y="5013"/>
                    <a:pt x="9038" y="5048"/>
                    <a:pt x="9038" y="5072"/>
                  </a:cubicBezTo>
                  <a:lnTo>
                    <a:pt x="9145" y="5096"/>
                  </a:lnTo>
                  <a:cubicBezTo>
                    <a:pt x="9145" y="5060"/>
                    <a:pt x="9145" y="5025"/>
                    <a:pt x="9157" y="4989"/>
                  </a:cubicBezTo>
                  <a:lnTo>
                    <a:pt x="9157" y="4977"/>
                  </a:lnTo>
                  <a:close/>
                  <a:moveTo>
                    <a:pt x="2656" y="4977"/>
                  </a:moveTo>
                  <a:lnTo>
                    <a:pt x="2608" y="5060"/>
                  </a:lnTo>
                  <a:lnTo>
                    <a:pt x="2692" y="5120"/>
                  </a:lnTo>
                  <a:lnTo>
                    <a:pt x="2751" y="5025"/>
                  </a:lnTo>
                  <a:lnTo>
                    <a:pt x="2656" y="4977"/>
                  </a:lnTo>
                  <a:close/>
                  <a:moveTo>
                    <a:pt x="2835" y="5072"/>
                  </a:moveTo>
                  <a:lnTo>
                    <a:pt x="2787" y="5167"/>
                  </a:lnTo>
                  <a:lnTo>
                    <a:pt x="2882" y="5215"/>
                  </a:lnTo>
                  <a:lnTo>
                    <a:pt x="2930" y="5120"/>
                  </a:lnTo>
                  <a:lnTo>
                    <a:pt x="2835" y="5072"/>
                  </a:lnTo>
                  <a:close/>
                  <a:moveTo>
                    <a:pt x="3025" y="5167"/>
                  </a:moveTo>
                  <a:lnTo>
                    <a:pt x="2977" y="5263"/>
                  </a:lnTo>
                  <a:lnTo>
                    <a:pt x="3073" y="5310"/>
                  </a:lnTo>
                  <a:lnTo>
                    <a:pt x="3120" y="5215"/>
                  </a:lnTo>
                  <a:lnTo>
                    <a:pt x="3025" y="5167"/>
                  </a:lnTo>
                  <a:close/>
                  <a:moveTo>
                    <a:pt x="9014" y="5167"/>
                  </a:moveTo>
                  <a:cubicBezTo>
                    <a:pt x="9002" y="5191"/>
                    <a:pt x="8990" y="5227"/>
                    <a:pt x="8978" y="5251"/>
                  </a:cubicBezTo>
                  <a:lnTo>
                    <a:pt x="9062" y="5310"/>
                  </a:lnTo>
                  <a:cubicBezTo>
                    <a:pt x="9085" y="5275"/>
                    <a:pt x="9097" y="5239"/>
                    <a:pt x="9109" y="5203"/>
                  </a:cubicBezTo>
                  <a:lnTo>
                    <a:pt x="9014" y="5167"/>
                  </a:lnTo>
                  <a:close/>
                  <a:moveTo>
                    <a:pt x="3216" y="5263"/>
                  </a:moveTo>
                  <a:lnTo>
                    <a:pt x="3180" y="5358"/>
                  </a:lnTo>
                  <a:lnTo>
                    <a:pt x="3275" y="5394"/>
                  </a:lnTo>
                  <a:lnTo>
                    <a:pt x="3311" y="5298"/>
                  </a:lnTo>
                  <a:lnTo>
                    <a:pt x="3216" y="5263"/>
                  </a:lnTo>
                  <a:close/>
                  <a:moveTo>
                    <a:pt x="3406" y="5346"/>
                  </a:moveTo>
                  <a:lnTo>
                    <a:pt x="3370" y="5441"/>
                  </a:lnTo>
                  <a:cubicBezTo>
                    <a:pt x="3406" y="5453"/>
                    <a:pt x="3430" y="5477"/>
                    <a:pt x="3466" y="5489"/>
                  </a:cubicBezTo>
                  <a:lnTo>
                    <a:pt x="3513" y="5394"/>
                  </a:lnTo>
                  <a:cubicBezTo>
                    <a:pt x="3478" y="5370"/>
                    <a:pt x="3442" y="5358"/>
                    <a:pt x="3406" y="5346"/>
                  </a:cubicBezTo>
                  <a:close/>
                  <a:moveTo>
                    <a:pt x="8919" y="5334"/>
                  </a:moveTo>
                  <a:cubicBezTo>
                    <a:pt x="8895" y="5358"/>
                    <a:pt x="8871" y="5382"/>
                    <a:pt x="8847" y="5406"/>
                  </a:cubicBezTo>
                  <a:lnTo>
                    <a:pt x="8919" y="5489"/>
                  </a:lnTo>
                  <a:cubicBezTo>
                    <a:pt x="8954" y="5453"/>
                    <a:pt x="8978" y="5429"/>
                    <a:pt x="9002" y="5406"/>
                  </a:cubicBezTo>
                  <a:lnTo>
                    <a:pt x="8919" y="5334"/>
                  </a:lnTo>
                  <a:close/>
                  <a:moveTo>
                    <a:pt x="3609" y="5429"/>
                  </a:moveTo>
                  <a:lnTo>
                    <a:pt x="3561" y="5525"/>
                  </a:lnTo>
                  <a:lnTo>
                    <a:pt x="3668" y="5560"/>
                  </a:lnTo>
                  <a:lnTo>
                    <a:pt x="3704" y="5465"/>
                  </a:lnTo>
                  <a:lnTo>
                    <a:pt x="3609" y="5429"/>
                  </a:lnTo>
                  <a:close/>
                  <a:moveTo>
                    <a:pt x="8776" y="5477"/>
                  </a:moveTo>
                  <a:cubicBezTo>
                    <a:pt x="8752" y="5489"/>
                    <a:pt x="8716" y="5513"/>
                    <a:pt x="8692" y="5525"/>
                  </a:cubicBezTo>
                  <a:lnTo>
                    <a:pt x="8752" y="5620"/>
                  </a:lnTo>
                  <a:cubicBezTo>
                    <a:pt x="8776" y="5596"/>
                    <a:pt x="8812" y="5572"/>
                    <a:pt x="8835" y="5560"/>
                  </a:cubicBezTo>
                  <a:lnTo>
                    <a:pt x="8776" y="5477"/>
                  </a:lnTo>
                  <a:close/>
                  <a:moveTo>
                    <a:pt x="3799" y="5513"/>
                  </a:moveTo>
                  <a:lnTo>
                    <a:pt x="3763" y="5608"/>
                  </a:lnTo>
                  <a:lnTo>
                    <a:pt x="3859" y="5644"/>
                  </a:lnTo>
                  <a:lnTo>
                    <a:pt x="3894" y="5548"/>
                  </a:lnTo>
                  <a:lnTo>
                    <a:pt x="3799" y="5513"/>
                  </a:lnTo>
                  <a:close/>
                  <a:moveTo>
                    <a:pt x="4001" y="5584"/>
                  </a:moveTo>
                  <a:lnTo>
                    <a:pt x="3966" y="5679"/>
                  </a:lnTo>
                  <a:cubicBezTo>
                    <a:pt x="4001" y="5691"/>
                    <a:pt x="4025" y="5703"/>
                    <a:pt x="4061" y="5715"/>
                  </a:cubicBezTo>
                  <a:lnTo>
                    <a:pt x="4097" y="5620"/>
                  </a:lnTo>
                  <a:cubicBezTo>
                    <a:pt x="4061" y="5608"/>
                    <a:pt x="4037" y="5596"/>
                    <a:pt x="4001" y="5584"/>
                  </a:cubicBezTo>
                  <a:close/>
                  <a:moveTo>
                    <a:pt x="8597" y="5584"/>
                  </a:moveTo>
                  <a:cubicBezTo>
                    <a:pt x="8573" y="5596"/>
                    <a:pt x="8538" y="5620"/>
                    <a:pt x="8514" y="5632"/>
                  </a:cubicBezTo>
                  <a:lnTo>
                    <a:pt x="8562" y="5727"/>
                  </a:lnTo>
                  <a:cubicBezTo>
                    <a:pt x="8585" y="5715"/>
                    <a:pt x="8621" y="5691"/>
                    <a:pt x="8657" y="5679"/>
                  </a:cubicBezTo>
                  <a:lnTo>
                    <a:pt x="8597" y="5584"/>
                  </a:lnTo>
                  <a:close/>
                  <a:moveTo>
                    <a:pt x="4204" y="5656"/>
                  </a:moveTo>
                  <a:lnTo>
                    <a:pt x="4168" y="5751"/>
                  </a:lnTo>
                  <a:cubicBezTo>
                    <a:pt x="4204" y="5763"/>
                    <a:pt x="4228" y="5775"/>
                    <a:pt x="4263" y="5787"/>
                  </a:cubicBezTo>
                  <a:lnTo>
                    <a:pt x="4299" y="5679"/>
                  </a:lnTo>
                  <a:cubicBezTo>
                    <a:pt x="4263" y="5679"/>
                    <a:pt x="4228" y="5668"/>
                    <a:pt x="4204" y="5656"/>
                  </a:cubicBezTo>
                  <a:close/>
                  <a:moveTo>
                    <a:pt x="8419" y="5679"/>
                  </a:moveTo>
                  <a:cubicBezTo>
                    <a:pt x="8383" y="5691"/>
                    <a:pt x="8347" y="5703"/>
                    <a:pt x="8323" y="5715"/>
                  </a:cubicBezTo>
                  <a:lnTo>
                    <a:pt x="8359" y="5810"/>
                  </a:lnTo>
                  <a:cubicBezTo>
                    <a:pt x="8395" y="5799"/>
                    <a:pt x="8431" y="5787"/>
                    <a:pt x="8454" y="5775"/>
                  </a:cubicBezTo>
                  <a:lnTo>
                    <a:pt x="8419" y="5679"/>
                  </a:lnTo>
                  <a:close/>
                  <a:moveTo>
                    <a:pt x="4394" y="5715"/>
                  </a:moveTo>
                  <a:lnTo>
                    <a:pt x="4371" y="5810"/>
                  </a:lnTo>
                  <a:cubicBezTo>
                    <a:pt x="4406" y="5822"/>
                    <a:pt x="4430" y="5834"/>
                    <a:pt x="4466" y="5846"/>
                  </a:cubicBezTo>
                  <a:lnTo>
                    <a:pt x="4501" y="5751"/>
                  </a:lnTo>
                  <a:cubicBezTo>
                    <a:pt x="4466" y="5739"/>
                    <a:pt x="4430" y="5727"/>
                    <a:pt x="4394" y="5715"/>
                  </a:cubicBezTo>
                  <a:close/>
                  <a:moveTo>
                    <a:pt x="8228" y="5751"/>
                  </a:moveTo>
                  <a:cubicBezTo>
                    <a:pt x="8192" y="5763"/>
                    <a:pt x="8157" y="5775"/>
                    <a:pt x="8121" y="5787"/>
                  </a:cubicBezTo>
                  <a:lnTo>
                    <a:pt x="8157" y="5882"/>
                  </a:lnTo>
                  <a:cubicBezTo>
                    <a:pt x="8192" y="5870"/>
                    <a:pt x="8228" y="5858"/>
                    <a:pt x="8264" y="5846"/>
                  </a:cubicBezTo>
                  <a:lnTo>
                    <a:pt x="8228" y="5751"/>
                  </a:lnTo>
                  <a:close/>
                  <a:moveTo>
                    <a:pt x="4597" y="5775"/>
                  </a:moveTo>
                  <a:lnTo>
                    <a:pt x="4573" y="5882"/>
                  </a:lnTo>
                  <a:cubicBezTo>
                    <a:pt x="4609" y="5882"/>
                    <a:pt x="4644" y="5894"/>
                    <a:pt x="4680" y="5906"/>
                  </a:cubicBezTo>
                  <a:lnTo>
                    <a:pt x="4704" y="5799"/>
                  </a:lnTo>
                  <a:cubicBezTo>
                    <a:pt x="4668" y="5799"/>
                    <a:pt x="4632" y="5787"/>
                    <a:pt x="4597" y="5775"/>
                  </a:cubicBezTo>
                  <a:close/>
                  <a:moveTo>
                    <a:pt x="4799" y="5834"/>
                  </a:moveTo>
                  <a:lnTo>
                    <a:pt x="4775" y="5929"/>
                  </a:lnTo>
                  <a:cubicBezTo>
                    <a:pt x="4811" y="5941"/>
                    <a:pt x="4847" y="5953"/>
                    <a:pt x="4882" y="5953"/>
                  </a:cubicBezTo>
                  <a:lnTo>
                    <a:pt x="4906" y="5858"/>
                  </a:lnTo>
                  <a:cubicBezTo>
                    <a:pt x="4871" y="5846"/>
                    <a:pt x="4835" y="5834"/>
                    <a:pt x="4799" y="5834"/>
                  </a:cubicBezTo>
                  <a:close/>
                  <a:moveTo>
                    <a:pt x="8026" y="5810"/>
                  </a:moveTo>
                  <a:cubicBezTo>
                    <a:pt x="7990" y="5822"/>
                    <a:pt x="7954" y="5834"/>
                    <a:pt x="7919" y="5846"/>
                  </a:cubicBezTo>
                  <a:lnTo>
                    <a:pt x="7954" y="5953"/>
                  </a:lnTo>
                  <a:cubicBezTo>
                    <a:pt x="7990" y="5941"/>
                    <a:pt x="8014" y="5929"/>
                    <a:pt x="8050" y="5918"/>
                  </a:cubicBezTo>
                  <a:lnTo>
                    <a:pt x="8026" y="5810"/>
                  </a:lnTo>
                  <a:close/>
                  <a:moveTo>
                    <a:pt x="5013" y="5882"/>
                  </a:moveTo>
                  <a:lnTo>
                    <a:pt x="4990" y="5977"/>
                  </a:lnTo>
                  <a:cubicBezTo>
                    <a:pt x="5025" y="5989"/>
                    <a:pt x="5061" y="6001"/>
                    <a:pt x="5085" y="6001"/>
                  </a:cubicBezTo>
                  <a:lnTo>
                    <a:pt x="5109" y="5906"/>
                  </a:lnTo>
                  <a:lnTo>
                    <a:pt x="5013" y="5882"/>
                  </a:lnTo>
                  <a:close/>
                  <a:moveTo>
                    <a:pt x="7823" y="5870"/>
                  </a:moveTo>
                  <a:lnTo>
                    <a:pt x="7800" y="5882"/>
                  </a:lnTo>
                  <a:cubicBezTo>
                    <a:pt x="7764" y="5882"/>
                    <a:pt x="7740" y="5894"/>
                    <a:pt x="7716" y="5894"/>
                  </a:cubicBezTo>
                  <a:lnTo>
                    <a:pt x="7740" y="6001"/>
                  </a:lnTo>
                  <a:cubicBezTo>
                    <a:pt x="7764" y="5989"/>
                    <a:pt x="7800" y="5989"/>
                    <a:pt x="7823" y="5977"/>
                  </a:cubicBezTo>
                  <a:lnTo>
                    <a:pt x="7847" y="5977"/>
                  </a:lnTo>
                  <a:lnTo>
                    <a:pt x="7823" y="5870"/>
                  </a:lnTo>
                  <a:close/>
                  <a:moveTo>
                    <a:pt x="5216" y="5918"/>
                  </a:moveTo>
                  <a:lnTo>
                    <a:pt x="5192" y="6025"/>
                  </a:lnTo>
                  <a:cubicBezTo>
                    <a:pt x="5228" y="6037"/>
                    <a:pt x="5263" y="6037"/>
                    <a:pt x="5299" y="6049"/>
                  </a:cubicBezTo>
                  <a:lnTo>
                    <a:pt x="5323" y="5941"/>
                  </a:lnTo>
                  <a:cubicBezTo>
                    <a:pt x="5287" y="5941"/>
                    <a:pt x="5252" y="5929"/>
                    <a:pt x="5216" y="5918"/>
                  </a:cubicBezTo>
                  <a:close/>
                  <a:moveTo>
                    <a:pt x="7621" y="5918"/>
                  </a:moveTo>
                  <a:cubicBezTo>
                    <a:pt x="7585" y="5929"/>
                    <a:pt x="7549" y="5929"/>
                    <a:pt x="7514" y="5941"/>
                  </a:cubicBezTo>
                  <a:lnTo>
                    <a:pt x="7538" y="6049"/>
                  </a:lnTo>
                  <a:cubicBezTo>
                    <a:pt x="7573" y="6037"/>
                    <a:pt x="7609" y="6037"/>
                    <a:pt x="7633" y="6025"/>
                  </a:cubicBezTo>
                  <a:lnTo>
                    <a:pt x="7621" y="5918"/>
                  </a:lnTo>
                  <a:close/>
                  <a:moveTo>
                    <a:pt x="5418" y="5953"/>
                  </a:moveTo>
                  <a:lnTo>
                    <a:pt x="5406" y="6060"/>
                  </a:lnTo>
                  <a:cubicBezTo>
                    <a:pt x="5442" y="6072"/>
                    <a:pt x="5478" y="6072"/>
                    <a:pt x="5514" y="6084"/>
                  </a:cubicBezTo>
                  <a:lnTo>
                    <a:pt x="5525" y="5977"/>
                  </a:lnTo>
                  <a:cubicBezTo>
                    <a:pt x="5490" y="5965"/>
                    <a:pt x="5454" y="5965"/>
                    <a:pt x="5418" y="5953"/>
                  </a:cubicBezTo>
                  <a:close/>
                  <a:moveTo>
                    <a:pt x="7407" y="5965"/>
                  </a:moveTo>
                  <a:cubicBezTo>
                    <a:pt x="7371" y="5965"/>
                    <a:pt x="7335" y="5977"/>
                    <a:pt x="7311" y="5977"/>
                  </a:cubicBezTo>
                  <a:lnTo>
                    <a:pt x="7323" y="6084"/>
                  </a:lnTo>
                  <a:cubicBezTo>
                    <a:pt x="7359" y="6072"/>
                    <a:pt x="7395" y="6072"/>
                    <a:pt x="7430" y="6060"/>
                  </a:cubicBezTo>
                  <a:lnTo>
                    <a:pt x="7407" y="5965"/>
                  </a:lnTo>
                  <a:close/>
                  <a:moveTo>
                    <a:pt x="5633" y="5989"/>
                  </a:moveTo>
                  <a:lnTo>
                    <a:pt x="5621" y="6096"/>
                  </a:lnTo>
                  <a:cubicBezTo>
                    <a:pt x="5656" y="6096"/>
                    <a:pt x="5692" y="6108"/>
                    <a:pt x="5728" y="6108"/>
                  </a:cubicBezTo>
                  <a:lnTo>
                    <a:pt x="5740" y="6001"/>
                  </a:lnTo>
                  <a:cubicBezTo>
                    <a:pt x="5704" y="6001"/>
                    <a:pt x="5668" y="5989"/>
                    <a:pt x="5633" y="5989"/>
                  </a:cubicBezTo>
                  <a:close/>
                  <a:moveTo>
                    <a:pt x="7204" y="5989"/>
                  </a:moveTo>
                  <a:cubicBezTo>
                    <a:pt x="7168" y="6001"/>
                    <a:pt x="7133" y="6001"/>
                    <a:pt x="7097" y="6001"/>
                  </a:cubicBezTo>
                  <a:lnTo>
                    <a:pt x="7109" y="6108"/>
                  </a:lnTo>
                  <a:lnTo>
                    <a:pt x="7216" y="6096"/>
                  </a:lnTo>
                  <a:lnTo>
                    <a:pt x="7204" y="5989"/>
                  </a:lnTo>
                  <a:close/>
                  <a:moveTo>
                    <a:pt x="5835" y="6013"/>
                  </a:moveTo>
                  <a:lnTo>
                    <a:pt x="5835" y="6120"/>
                  </a:lnTo>
                  <a:cubicBezTo>
                    <a:pt x="5859" y="6120"/>
                    <a:pt x="5895" y="6120"/>
                    <a:pt x="5930" y="6132"/>
                  </a:cubicBezTo>
                  <a:lnTo>
                    <a:pt x="5942" y="6025"/>
                  </a:lnTo>
                  <a:cubicBezTo>
                    <a:pt x="5906" y="6013"/>
                    <a:pt x="5871" y="6013"/>
                    <a:pt x="5835" y="6013"/>
                  </a:cubicBezTo>
                  <a:close/>
                  <a:moveTo>
                    <a:pt x="6990" y="6013"/>
                  </a:moveTo>
                  <a:cubicBezTo>
                    <a:pt x="6954" y="6025"/>
                    <a:pt x="6918" y="6025"/>
                    <a:pt x="6883" y="6025"/>
                  </a:cubicBezTo>
                  <a:lnTo>
                    <a:pt x="6895" y="6132"/>
                  </a:lnTo>
                  <a:cubicBezTo>
                    <a:pt x="6930" y="6132"/>
                    <a:pt x="6966" y="6120"/>
                    <a:pt x="7002" y="6120"/>
                  </a:cubicBezTo>
                  <a:lnTo>
                    <a:pt x="6990" y="6013"/>
                  </a:lnTo>
                  <a:close/>
                  <a:moveTo>
                    <a:pt x="6049" y="6025"/>
                  </a:moveTo>
                  <a:lnTo>
                    <a:pt x="6049" y="6132"/>
                  </a:lnTo>
                  <a:cubicBezTo>
                    <a:pt x="6073" y="6132"/>
                    <a:pt x="6109" y="6144"/>
                    <a:pt x="6145" y="6144"/>
                  </a:cubicBezTo>
                  <a:lnTo>
                    <a:pt x="6156" y="6037"/>
                  </a:lnTo>
                  <a:cubicBezTo>
                    <a:pt x="6121" y="6037"/>
                    <a:pt x="6085" y="6037"/>
                    <a:pt x="6049" y="6025"/>
                  </a:cubicBezTo>
                  <a:close/>
                  <a:moveTo>
                    <a:pt x="6264" y="6037"/>
                  </a:moveTo>
                  <a:lnTo>
                    <a:pt x="6252" y="6144"/>
                  </a:lnTo>
                  <a:lnTo>
                    <a:pt x="6359" y="6144"/>
                  </a:lnTo>
                  <a:lnTo>
                    <a:pt x="6359" y="6049"/>
                  </a:lnTo>
                  <a:cubicBezTo>
                    <a:pt x="6323" y="6037"/>
                    <a:pt x="6287" y="6037"/>
                    <a:pt x="6264" y="6037"/>
                  </a:cubicBezTo>
                  <a:close/>
                  <a:moveTo>
                    <a:pt x="6573" y="6037"/>
                  </a:moveTo>
                  <a:cubicBezTo>
                    <a:pt x="6537" y="6049"/>
                    <a:pt x="6502" y="6049"/>
                    <a:pt x="6466" y="6049"/>
                  </a:cubicBezTo>
                  <a:lnTo>
                    <a:pt x="6466" y="6144"/>
                  </a:lnTo>
                  <a:lnTo>
                    <a:pt x="6573" y="6144"/>
                  </a:lnTo>
                  <a:lnTo>
                    <a:pt x="6573" y="6037"/>
                  </a:lnTo>
                  <a:close/>
                  <a:moveTo>
                    <a:pt x="6680" y="6037"/>
                  </a:moveTo>
                  <a:lnTo>
                    <a:pt x="6680" y="6144"/>
                  </a:lnTo>
                  <a:lnTo>
                    <a:pt x="6787" y="6144"/>
                  </a:lnTo>
                  <a:lnTo>
                    <a:pt x="6787" y="6037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489775" y="6933725"/>
              <a:ext cx="278350" cy="220000"/>
            </a:xfrm>
            <a:custGeom>
              <a:avLst/>
              <a:gdLst/>
              <a:ahLst/>
              <a:cxnLst/>
              <a:rect l="l" t="t" r="r" b="b"/>
              <a:pathLst>
                <a:path w="11134" h="8800" extrusionOk="0">
                  <a:moveTo>
                    <a:pt x="11098" y="1"/>
                  </a:moveTo>
                  <a:cubicBezTo>
                    <a:pt x="11074" y="1"/>
                    <a:pt x="8919" y="858"/>
                    <a:pt x="6716" y="2346"/>
                  </a:cubicBezTo>
                  <a:cubicBezTo>
                    <a:pt x="4716" y="3703"/>
                    <a:pt x="2275" y="5882"/>
                    <a:pt x="1930" y="8573"/>
                  </a:cubicBezTo>
                  <a:cubicBezTo>
                    <a:pt x="1573" y="8216"/>
                    <a:pt x="168" y="6668"/>
                    <a:pt x="537" y="5656"/>
                  </a:cubicBezTo>
                  <a:cubicBezTo>
                    <a:pt x="608" y="5454"/>
                    <a:pt x="703" y="5347"/>
                    <a:pt x="846" y="5335"/>
                  </a:cubicBezTo>
                  <a:cubicBezTo>
                    <a:pt x="857" y="5333"/>
                    <a:pt x="868" y="5333"/>
                    <a:pt x="879" y="5333"/>
                  </a:cubicBezTo>
                  <a:cubicBezTo>
                    <a:pt x="1079" y="5333"/>
                    <a:pt x="1346" y="5532"/>
                    <a:pt x="1549" y="5870"/>
                  </a:cubicBezTo>
                  <a:cubicBezTo>
                    <a:pt x="1858" y="6347"/>
                    <a:pt x="2025" y="7061"/>
                    <a:pt x="1715" y="7573"/>
                  </a:cubicBezTo>
                  <a:cubicBezTo>
                    <a:pt x="1682" y="7629"/>
                    <a:pt x="1617" y="7705"/>
                    <a:pt x="1561" y="7705"/>
                  </a:cubicBezTo>
                  <a:cubicBezTo>
                    <a:pt x="1557" y="7705"/>
                    <a:pt x="1553" y="7705"/>
                    <a:pt x="1549" y="7704"/>
                  </a:cubicBezTo>
                  <a:cubicBezTo>
                    <a:pt x="1346" y="7656"/>
                    <a:pt x="1180" y="6775"/>
                    <a:pt x="1096" y="6097"/>
                  </a:cubicBezTo>
                  <a:lnTo>
                    <a:pt x="1096" y="6097"/>
                  </a:lnTo>
                  <a:lnTo>
                    <a:pt x="1394" y="6656"/>
                  </a:lnTo>
                  <a:lnTo>
                    <a:pt x="1489" y="6609"/>
                  </a:lnTo>
                  <a:lnTo>
                    <a:pt x="942" y="5561"/>
                  </a:lnTo>
                  <a:lnTo>
                    <a:pt x="965" y="5823"/>
                  </a:lnTo>
                  <a:cubicBezTo>
                    <a:pt x="989" y="6144"/>
                    <a:pt x="1156" y="7716"/>
                    <a:pt x="1525" y="7811"/>
                  </a:cubicBezTo>
                  <a:cubicBezTo>
                    <a:pt x="1537" y="7814"/>
                    <a:pt x="1549" y="7816"/>
                    <a:pt x="1562" y="7816"/>
                  </a:cubicBezTo>
                  <a:cubicBezTo>
                    <a:pt x="1644" y="7816"/>
                    <a:pt x="1726" y="7747"/>
                    <a:pt x="1799" y="7633"/>
                  </a:cubicBezTo>
                  <a:cubicBezTo>
                    <a:pt x="2144" y="7073"/>
                    <a:pt x="1966" y="6323"/>
                    <a:pt x="1644" y="5811"/>
                  </a:cubicBezTo>
                  <a:cubicBezTo>
                    <a:pt x="1411" y="5445"/>
                    <a:pt x="1127" y="5224"/>
                    <a:pt x="887" y="5224"/>
                  </a:cubicBezTo>
                  <a:cubicBezTo>
                    <a:pt x="869" y="5224"/>
                    <a:pt x="852" y="5225"/>
                    <a:pt x="834" y="5227"/>
                  </a:cubicBezTo>
                  <a:cubicBezTo>
                    <a:pt x="715" y="5239"/>
                    <a:pt x="537" y="5311"/>
                    <a:pt x="430" y="5620"/>
                  </a:cubicBezTo>
                  <a:cubicBezTo>
                    <a:pt x="1" y="6835"/>
                    <a:pt x="1846" y="8645"/>
                    <a:pt x="1930" y="8728"/>
                  </a:cubicBezTo>
                  <a:lnTo>
                    <a:pt x="2013" y="8799"/>
                  </a:lnTo>
                  <a:lnTo>
                    <a:pt x="2013" y="8692"/>
                  </a:lnTo>
                  <a:cubicBezTo>
                    <a:pt x="2561" y="3513"/>
                    <a:pt x="11050" y="132"/>
                    <a:pt x="11133" y="96"/>
                  </a:cubicBezTo>
                  <a:lnTo>
                    <a:pt x="110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6961575" y="6900575"/>
              <a:ext cx="232200" cy="321600"/>
            </a:xfrm>
            <a:custGeom>
              <a:avLst/>
              <a:gdLst/>
              <a:ahLst/>
              <a:cxnLst/>
              <a:rect l="l" t="t" r="r" b="b"/>
              <a:pathLst>
                <a:path w="9288" h="12864" extrusionOk="0">
                  <a:moveTo>
                    <a:pt x="7789" y="0"/>
                  </a:moveTo>
                  <a:cubicBezTo>
                    <a:pt x="7473" y="0"/>
                    <a:pt x="7137" y="159"/>
                    <a:pt x="6787" y="481"/>
                  </a:cubicBezTo>
                  <a:cubicBezTo>
                    <a:pt x="6215" y="1005"/>
                    <a:pt x="6037" y="1886"/>
                    <a:pt x="5799" y="2994"/>
                  </a:cubicBezTo>
                  <a:cubicBezTo>
                    <a:pt x="5322" y="5303"/>
                    <a:pt x="4656" y="8458"/>
                    <a:pt x="36" y="11137"/>
                  </a:cubicBezTo>
                  <a:lnTo>
                    <a:pt x="0" y="11161"/>
                  </a:lnTo>
                  <a:lnTo>
                    <a:pt x="12" y="11197"/>
                  </a:lnTo>
                  <a:cubicBezTo>
                    <a:pt x="24" y="11221"/>
                    <a:pt x="822" y="12864"/>
                    <a:pt x="2715" y="12864"/>
                  </a:cubicBezTo>
                  <a:cubicBezTo>
                    <a:pt x="2810" y="12864"/>
                    <a:pt x="2906" y="12852"/>
                    <a:pt x="3013" y="12852"/>
                  </a:cubicBezTo>
                  <a:cubicBezTo>
                    <a:pt x="3596" y="12792"/>
                    <a:pt x="3775" y="12566"/>
                    <a:pt x="3810" y="12376"/>
                  </a:cubicBezTo>
                  <a:cubicBezTo>
                    <a:pt x="3906" y="11911"/>
                    <a:pt x="3370" y="11340"/>
                    <a:pt x="2810" y="11030"/>
                  </a:cubicBezTo>
                  <a:cubicBezTo>
                    <a:pt x="2480" y="10841"/>
                    <a:pt x="2158" y="10749"/>
                    <a:pt x="1869" y="10749"/>
                  </a:cubicBezTo>
                  <a:cubicBezTo>
                    <a:pt x="1576" y="10749"/>
                    <a:pt x="1318" y="10844"/>
                    <a:pt x="1120" y="11030"/>
                  </a:cubicBezTo>
                  <a:cubicBezTo>
                    <a:pt x="881" y="11256"/>
                    <a:pt x="798" y="11447"/>
                    <a:pt x="870" y="11614"/>
                  </a:cubicBezTo>
                  <a:cubicBezTo>
                    <a:pt x="1039" y="12004"/>
                    <a:pt x="2082" y="12068"/>
                    <a:pt x="2743" y="12068"/>
                  </a:cubicBezTo>
                  <a:cubicBezTo>
                    <a:pt x="3009" y="12068"/>
                    <a:pt x="3213" y="12058"/>
                    <a:pt x="3275" y="12054"/>
                  </a:cubicBezTo>
                  <a:lnTo>
                    <a:pt x="3537" y="12042"/>
                  </a:lnTo>
                  <a:lnTo>
                    <a:pt x="2048" y="11495"/>
                  </a:lnTo>
                  <a:lnTo>
                    <a:pt x="2013" y="11590"/>
                  </a:lnTo>
                  <a:lnTo>
                    <a:pt x="3001" y="11959"/>
                  </a:lnTo>
                  <a:cubicBezTo>
                    <a:pt x="2942" y="11960"/>
                    <a:pt x="2880" y="11960"/>
                    <a:pt x="2815" y="11960"/>
                  </a:cubicBezTo>
                  <a:cubicBezTo>
                    <a:pt x="2116" y="11960"/>
                    <a:pt x="1106" y="11893"/>
                    <a:pt x="965" y="11566"/>
                  </a:cubicBezTo>
                  <a:cubicBezTo>
                    <a:pt x="917" y="11459"/>
                    <a:pt x="989" y="11304"/>
                    <a:pt x="1191" y="11114"/>
                  </a:cubicBezTo>
                  <a:cubicBezTo>
                    <a:pt x="1370" y="10941"/>
                    <a:pt x="1608" y="10855"/>
                    <a:pt x="1879" y="10855"/>
                  </a:cubicBezTo>
                  <a:cubicBezTo>
                    <a:pt x="2149" y="10855"/>
                    <a:pt x="2453" y="10941"/>
                    <a:pt x="2763" y="11114"/>
                  </a:cubicBezTo>
                  <a:cubicBezTo>
                    <a:pt x="3370" y="11459"/>
                    <a:pt x="3787" y="11995"/>
                    <a:pt x="3703" y="12352"/>
                  </a:cubicBezTo>
                  <a:cubicBezTo>
                    <a:pt x="3656" y="12578"/>
                    <a:pt x="3417" y="12709"/>
                    <a:pt x="3001" y="12745"/>
                  </a:cubicBezTo>
                  <a:cubicBezTo>
                    <a:pt x="2900" y="12754"/>
                    <a:pt x="2803" y="12758"/>
                    <a:pt x="2708" y="12758"/>
                  </a:cubicBezTo>
                  <a:cubicBezTo>
                    <a:pt x="1063" y="12758"/>
                    <a:pt x="278" y="11456"/>
                    <a:pt x="131" y="11197"/>
                  </a:cubicBezTo>
                  <a:cubicBezTo>
                    <a:pt x="4751" y="8506"/>
                    <a:pt x="5418" y="5339"/>
                    <a:pt x="5906" y="3017"/>
                  </a:cubicBezTo>
                  <a:cubicBezTo>
                    <a:pt x="6132" y="1922"/>
                    <a:pt x="6311" y="1053"/>
                    <a:pt x="6858" y="565"/>
                  </a:cubicBezTo>
                  <a:cubicBezTo>
                    <a:pt x="7192" y="259"/>
                    <a:pt x="7503" y="112"/>
                    <a:pt x="7788" y="112"/>
                  </a:cubicBezTo>
                  <a:cubicBezTo>
                    <a:pt x="7869" y="112"/>
                    <a:pt x="7948" y="124"/>
                    <a:pt x="8025" y="148"/>
                  </a:cubicBezTo>
                  <a:cubicBezTo>
                    <a:pt x="8835" y="398"/>
                    <a:pt x="9180" y="1839"/>
                    <a:pt x="9192" y="1862"/>
                  </a:cubicBezTo>
                  <a:lnTo>
                    <a:pt x="9287" y="1839"/>
                  </a:lnTo>
                  <a:cubicBezTo>
                    <a:pt x="9275" y="1767"/>
                    <a:pt x="8918" y="303"/>
                    <a:pt x="8061" y="41"/>
                  </a:cubicBezTo>
                  <a:cubicBezTo>
                    <a:pt x="7972" y="14"/>
                    <a:pt x="7881" y="0"/>
                    <a:pt x="7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2"/>
          <p:cNvGrpSpPr/>
          <p:nvPr/>
        </p:nvGrpSpPr>
        <p:grpSpPr>
          <a:xfrm>
            <a:off x="8138984" y="3638168"/>
            <a:ext cx="354062" cy="860711"/>
            <a:chOff x="10244955" y="3489518"/>
            <a:chExt cx="777988" cy="1891257"/>
          </a:xfrm>
        </p:grpSpPr>
        <p:sp>
          <p:nvSpPr>
            <p:cNvPr id="409" name="Google Shape;409;p22"/>
            <p:cNvSpPr/>
            <p:nvPr/>
          </p:nvSpPr>
          <p:spPr>
            <a:xfrm>
              <a:off x="10265104" y="5125057"/>
              <a:ext cx="77393" cy="255718"/>
            </a:xfrm>
            <a:custGeom>
              <a:avLst/>
              <a:gdLst/>
              <a:ahLst/>
              <a:cxnLst/>
              <a:rect l="l" t="t" r="r" b="b"/>
              <a:pathLst>
                <a:path w="822" h="2716" extrusionOk="0">
                  <a:moveTo>
                    <a:pt x="274" y="1"/>
                  </a:moveTo>
                  <a:lnTo>
                    <a:pt x="0" y="2715"/>
                  </a:lnTo>
                  <a:lnTo>
                    <a:pt x="822" y="120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10872676" y="5106038"/>
              <a:ext cx="150267" cy="222671"/>
            </a:xfrm>
            <a:custGeom>
              <a:avLst/>
              <a:gdLst/>
              <a:ahLst/>
              <a:cxnLst/>
              <a:rect l="l" t="t" r="r" b="b"/>
              <a:pathLst>
                <a:path w="1596" h="2365" extrusionOk="0">
                  <a:moveTo>
                    <a:pt x="1" y="0"/>
                  </a:moveTo>
                  <a:lnTo>
                    <a:pt x="774" y="2132"/>
                  </a:lnTo>
                  <a:cubicBezTo>
                    <a:pt x="774" y="2132"/>
                    <a:pt x="1105" y="2365"/>
                    <a:pt x="1391" y="2365"/>
                  </a:cubicBezTo>
                  <a:cubicBezTo>
                    <a:pt x="1464" y="2365"/>
                    <a:pt x="1535" y="2349"/>
                    <a:pt x="1596" y="231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10244955" y="4016401"/>
              <a:ext cx="738815" cy="1206282"/>
            </a:xfrm>
            <a:custGeom>
              <a:avLst/>
              <a:gdLst/>
              <a:ahLst/>
              <a:cxnLst/>
              <a:rect l="l" t="t" r="r" b="b"/>
              <a:pathLst>
                <a:path w="7847" h="12812" extrusionOk="0">
                  <a:moveTo>
                    <a:pt x="2881" y="1"/>
                  </a:moveTo>
                  <a:cubicBezTo>
                    <a:pt x="2131" y="1"/>
                    <a:pt x="1524" y="548"/>
                    <a:pt x="1524" y="1227"/>
                  </a:cubicBezTo>
                  <a:cubicBezTo>
                    <a:pt x="1524" y="1632"/>
                    <a:pt x="1750" y="1989"/>
                    <a:pt x="2096" y="2215"/>
                  </a:cubicBezTo>
                  <a:lnTo>
                    <a:pt x="0" y="12502"/>
                  </a:lnTo>
                  <a:lnTo>
                    <a:pt x="1214" y="12812"/>
                  </a:lnTo>
                  <a:lnTo>
                    <a:pt x="2703" y="2429"/>
                  </a:lnTo>
                  <a:cubicBezTo>
                    <a:pt x="2762" y="2441"/>
                    <a:pt x="2822" y="2441"/>
                    <a:pt x="2881" y="2441"/>
                  </a:cubicBezTo>
                  <a:cubicBezTo>
                    <a:pt x="2965" y="2441"/>
                    <a:pt x="3036" y="2429"/>
                    <a:pt x="3108" y="2417"/>
                  </a:cubicBezTo>
                  <a:lnTo>
                    <a:pt x="6394" y="12538"/>
                  </a:lnTo>
                  <a:lnTo>
                    <a:pt x="7846" y="11859"/>
                  </a:lnTo>
                  <a:lnTo>
                    <a:pt x="3822" y="2108"/>
                  </a:lnTo>
                  <a:cubicBezTo>
                    <a:pt x="4084" y="1882"/>
                    <a:pt x="4251" y="1572"/>
                    <a:pt x="4251" y="1227"/>
                  </a:cubicBezTo>
                  <a:cubicBezTo>
                    <a:pt x="4251" y="548"/>
                    <a:pt x="3643" y="1"/>
                    <a:pt x="2881" y="1"/>
                  </a:cubicBezTo>
                  <a:close/>
                </a:path>
              </a:pathLst>
            </a:custGeom>
            <a:solidFill>
              <a:srgbClr val="033342">
                <a:alpha val="7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10332330" y="3766423"/>
              <a:ext cx="385743" cy="396947"/>
            </a:xfrm>
            <a:custGeom>
              <a:avLst/>
              <a:gdLst/>
              <a:ahLst/>
              <a:cxnLst/>
              <a:rect l="l" t="t" r="r" b="b"/>
              <a:pathLst>
                <a:path w="4097" h="4216" extrusionOk="0">
                  <a:moveTo>
                    <a:pt x="3287" y="0"/>
                  </a:moveTo>
                  <a:lnTo>
                    <a:pt x="1" y="798"/>
                  </a:lnTo>
                  <a:lnTo>
                    <a:pt x="1" y="4215"/>
                  </a:lnTo>
                  <a:lnTo>
                    <a:pt x="4096" y="3525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10332330" y="3489518"/>
              <a:ext cx="208642" cy="301665"/>
            </a:xfrm>
            <a:custGeom>
              <a:avLst/>
              <a:gdLst/>
              <a:ahLst/>
              <a:cxnLst/>
              <a:rect l="l" t="t" r="r" b="b"/>
              <a:pathLst>
                <a:path w="2216" h="3204" extrusionOk="0">
                  <a:moveTo>
                    <a:pt x="1870" y="1"/>
                  </a:moveTo>
                  <a:lnTo>
                    <a:pt x="1" y="453"/>
                  </a:lnTo>
                  <a:lnTo>
                    <a:pt x="667" y="3203"/>
                  </a:lnTo>
                  <a:lnTo>
                    <a:pt x="2215" y="2810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10363777" y="3517576"/>
              <a:ext cx="136804" cy="250069"/>
            </a:xfrm>
            <a:custGeom>
              <a:avLst/>
              <a:gdLst/>
              <a:ahLst/>
              <a:cxnLst/>
              <a:rect l="l" t="t" r="r" b="b"/>
              <a:pathLst>
                <a:path w="1453" h="2656" extrusionOk="0">
                  <a:moveTo>
                    <a:pt x="1179" y="0"/>
                  </a:moveTo>
                  <a:lnTo>
                    <a:pt x="1072" y="12"/>
                  </a:lnTo>
                  <a:lnTo>
                    <a:pt x="1346" y="2358"/>
                  </a:lnTo>
                  <a:lnTo>
                    <a:pt x="1453" y="2346"/>
                  </a:lnTo>
                  <a:lnTo>
                    <a:pt x="1179" y="0"/>
                  </a:lnTo>
                  <a:close/>
                  <a:moveTo>
                    <a:pt x="584" y="155"/>
                  </a:moveTo>
                  <a:lnTo>
                    <a:pt x="476" y="179"/>
                  </a:lnTo>
                  <a:lnTo>
                    <a:pt x="929" y="2465"/>
                  </a:lnTo>
                  <a:lnTo>
                    <a:pt x="1036" y="2453"/>
                  </a:lnTo>
                  <a:lnTo>
                    <a:pt x="584" y="155"/>
                  </a:lnTo>
                  <a:close/>
                  <a:moveTo>
                    <a:pt x="107" y="155"/>
                  </a:moveTo>
                  <a:lnTo>
                    <a:pt x="0" y="179"/>
                  </a:lnTo>
                  <a:lnTo>
                    <a:pt x="607" y="2655"/>
                  </a:lnTo>
                  <a:lnTo>
                    <a:pt x="714" y="2632"/>
                  </a:lnTo>
                  <a:lnTo>
                    <a:pt x="107" y="155"/>
                  </a:lnTo>
                  <a:close/>
                </a:path>
              </a:pathLst>
            </a:custGeom>
            <a:solidFill>
              <a:srgbClr val="6BC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10482599" y="4150946"/>
              <a:ext cx="83043" cy="54985"/>
            </a:xfrm>
            <a:custGeom>
              <a:avLst/>
              <a:gdLst/>
              <a:ahLst/>
              <a:cxnLst/>
              <a:rect l="l" t="t" r="r" b="b"/>
              <a:pathLst>
                <a:path w="882" h="584" extrusionOk="0">
                  <a:moveTo>
                    <a:pt x="441" y="0"/>
                  </a:moveTo>
                  <a:cubicBezTo>
                    <a:pt x="191" y="0"/>
                    <a:pt x="0" y="131"/>
                    <a:pt x="0" y="298"/>
                  </a:cubicBezTo>
                  <a:cubicBezTo>
                    <a:pt x="0" y="453"/>
                    <a:pt x="191" y="584"/>
                    <a:pt x="441" y="584"/>
                  </a:cubicBezTo>
                  <a:cubicBezTo>
                    <a:pt x="679" y="584"/>
                    <a:pt x="881" y="453"/>
                    <a:pt x="881" y="298"/>
                  </a:cubicBezTo>
                  <a:cubicBezTo>
                    <a:pt x="881" y="131"/>
                    <a:pt x="67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418" name="Google Shape;418;p2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2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21458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473150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21458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473150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subTitle" idx="5"/>
          </p:nvPr>
        </p:nvSpPr>
        <p:spPr>
          <a:xfrm>
            <a:off x="5815915" y="2149201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ubTitle" idx="6"/>
          </p:nvPr>
        </p:nvSpPr>
        <p:spPr>
          <a:xfrm>
            <a:off x="5815915" y="3579425"/>
            <a:ext cx="2113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ubTitle" idx="7"/>
          </p:nvPr>
        </p:nvSpPr>
        <p:spPr>
          <a:xfrm>
            <a:off x="1218735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subTitle" idx="8"/>
          </p:nvPr>
        </p:nvSpPr>
        <p:spPr>
          <a:xfrm>
            <a:off x="3477301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ubTitle" idx="9"/>
          </p:nvPr>
        </p:nvSpPr>
        <p:spPr>
          <a:xfrm>
            <a:off x="5820066" y="18090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subTitle" idx="13"/>
          </p:nvPr>
        </p:nvSpPr>
        <p:spPr>
          <a:xfrm>
            <a:off x="1218735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14"/>
          </p:nvPr>
        </p:nvSpPr>
        <p:spPr>
          <a:xfrm>
            <a:off x="3477301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15"/>
          </p:nvPr>
        </p:nvSpPr>
        <p:spPr>
          <a:xfrm>
            <a:off x="5820066" y="3239200"/>
            <a:ext cx="2105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34" name="Google Shape;434;p23"/>
          <p:cNvGrpSpPr/>
          <p:nvPr/>
        </p:nvGrpSpPr>
        <p:grpSpPr>
          <a:xfrm>
            <a:off x="8184461" y="4270512"/>
            <a:ext cx="705998" cy="695388"/>
            <a:chOff x="8184461" y="4270512"/>
            <a:chExt cx="705998" cy="695388"/>
          </a:xfrm>
        </p:grpSpPr>
        <p:sp>
          <p:nvSpPr>
            <p:cNvPr id="435" name="Google Shape;435;p23"/>
            <p:cNvSpPr/>
            <p:nvPr/>
          </p:nvSpPr>
          <p:spPr>
            <a:xfrm>
              <a:off x="8257125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436;p23"/>
            <p:cNvGrpSpPr/>
            <p:nvPr/>
          </p:nvGrpSpPr>
          <p:grpSpPr>
            <a:xfrm>
              <a:off x="8184461" y="4270512"/>
              <a:ext cx="705998" cy="666982"/>
              <a:chOff x="1623700" y="6514438"/>
              <a:chExt cx="416150" cy="393175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3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3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3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23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451" name="Google Shape;451;p23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3" name="Google Shape;463;p23"/>
          <p:cNvGrpSpPr/>
          <p:nvPr/>
        </p:nvGrpSpPr>
        <p:grpSpPr>
          <a:xfrm>
            <a:off x="8261036" y="3046749"/>
            <a:ext cx="552826" cy="572713"/>
            <a:chOff x="8261036" y="3046749"/>
            <a:chExt cx="552826" cy="572713"/>
          </a:xfrm>
        </p:grpSpPr>
        <p:sp>
          <p:nvSpPr>
            <p:cNvPr id="464" name="Google Shape;464;p23"/>
            <p:cNvSpPr/>
            <p:nvPr/>
          </p:nvSpPr>
          <p:spPr>
            <a:xfrm>
              <a:off x="8452063" y="3515950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3"/>
            <p:cNvGrpSpPr/>
            <p:nvPr/>
          </p:nvGrpSpPr>
          <p:grpSpPr>
            <a:xfrm>
              <a:off x="8261036" y="3046749"/>
              <a:ext cx="466444" cy="572713"/>
              <a:chOff x="1232300" y="6366250"/>
              <a:chExt cx="326550" cy="400975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17" name="Google Shape;517;p2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subTitle" idx="1"/>
          </p:nvPr>
        </p:nvSpPr>
        <p:spPr>
          <a:xfrm>
            <a:off x="713225" y="1266475"/>
            <a:ext cx="7561200" cy="21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8200" y="2128850"/>
            <a:ext cx="5067600" cy="11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388950" y="995450"/>
            <a:ext cx="2366100" cy="113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32193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52" name="Google Shape;552;p2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2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556" name="Google Shape;556;p28"/>
          <p:cNvGrpSpPr/>
          <p:nvPr/>
        </p:nvGrpSpPr>
        <p:grpSpPr>
          <a:xfrm>
            <a:off x="270752" y="4193108"/>
            <a:ext cx="789682" cy="723827"/>
            <a:chOff x="318377" y="4183583"/>
            <a:chExt cx="789682" cy="723827"/>
          </a:xfrm>
        </p:grpSpPr>
        <p:sp>
          <p:nvSpPr>
            <p:cNvPr id="557" name="Google Shape;557;p28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28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560" name="Google Shape;560;p28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8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9" name="Google Shape;569;p28"/>
          <p:cNvGrpSpPr/>
          <p:nvPr/>
        </p:nvGrpSpPr>
        <p:grpSpPr>
          <a:xfrm>
            <a:off x="8162106" y="4014789"/>
            <a:ext cx="878084" cy="936483"/>
            <a:chOff x="2942468" y="5674849"/>
            <a:chExt cx="935127" cy="997426"/>
          </a:xfrm>
        </p:grpSpPr>
        <p:grpSp>
          <p:nvGrpSpPr>
            <p:cNvPr id="570" name="Google Shape;570;p28"/>
            <p:cNvGrpSpPr/>
            <p:nvPr/>
          </p:nvGrpSpPr>
          <p:grpSpPr>
            <a:xfrm>
              <a:off x="2942468" y="5674849"/>
              <a:ext cx="935127" cy="995389"/>
              <a:chOff x="3737950" y="6597075"/>
              <a:chExt cx="295300" cy="314350"/>
            </a:xfrm>
          </p:grpSpPr>
          <p:sp>
            <p:nvSpPr>
              <p:cNvPr id="571" name="Google Shape;571;p28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28"/>
            <p:cNvSpPr/>
            <p:nvPr/>
          </p:nvSpPr>
          <p:spPr>
            <a:xfrm flipH="1">
              <a:off x="3055184" y="6568775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78" name="Google Shape;578;p2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2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 flipH="1">
            <a:off x="187731" y="4256312"/>
            <a:ext cx="705998" cy="695388"/>
            <a:chOff x="8289236" y="4270512"/>
            <a:chExt cx="705998" cy="695388"/>
          </a:xfrm>
        </p:grpSpPr>
        <p:sp>
          <p:nvSpPr>
            <p:cNvPr id="583" name="Google Shape;583;p29"/>
            <p:cNvSpPr/>
            <p:nvPr/>
          </p:nvSpPr>
          <p:spPr>
            <a:xfrm>
              <a:off x="8361900" y="486240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4" name="Google Shape;584;p29"/>
            <p:cNvGrpSpPr/>
            <p:nvPr/>
          </p:nvGrpSpPr>
          <p:grpSpPr>
            <a:xfrm>
              <a:off x="8289236" y="4270512"/>
              <a:ext cx="705998" cy="666982"/>
              <a:chOff x="1623700" y="6514438"/>
              <a:chExt cx="416150" cy="393175"/>
            </a:xfrm>
          </p:grpSpPr>
          <p:sp>
            <p:nvSpPr>
              <p:cNvPr id="585" name="Google Shape;585;p29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9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9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9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8" name="Google Shape;598;p29"/>
          <p:cNvGrpSpPr/>
          <p:nvPr/>
        </p:nvGrpSpPr>
        <p:grpSpPr>
          <a:xfrm flipH="1">
            <a:off x="7902528" y="4053595"/>
            <a:ext cx="1146231" cy="964793"/>
            <a:chOff x="263931" y="3897620"/>
            <a:chExt cx="1146231" cy="964793"/>
          </a:xfrm>
        </p:grpSpPr>
        <p:grpSp>
          <p:nvGrpSpPr>
            <p:cNvPr id="599" name="Google Shape;599;p29"/>
            <p:cNvGrpSpPr/>
            <p:nvPr/>
          </p:nvGrpSpPr>
          <p:grpSpPr>
            <a:xfrm flipH="1">
              <a:off x="263932" y="3897620"/>
              <a:ext cx="1146231" cy="964793"/>
              <a:chOff x="4569300" y="7247450"/>
              <a:chExt cx="724225" cy="609625"/>
            </a:xfrm>
          </p:grpSpPr>
          <p:grpSp>
            <p:nvGrpSpPr>
              <p:cNvPr id="600" name="Google Shape;600;p29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01" name="Google Shape;601;p29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9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9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9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9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9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9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08" name="Google Shape;608;p29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9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9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9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9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9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9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9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6" name="Google Shape;616;p29"/>
            <p:cNvSpPr/>
            <p:nvPr/>
          </p:nvSpPr>
          <p:spPr>
            <a:xfrm flipH="1">
              <a:off x="263931" y="46911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0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19" name="Google Shape;619;p30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30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8345388" y="4656975"/>
            <a:ext cx="361800" cy="103500"/>
          </a:xfrm>
          <a:prstGeom prst="ellipse">
            <a:avLst/>
          </a:prstGeom>
          <a:solidFill>
            <a:srgbClr val="033342">
              <a:alpha val="14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30"/>
          <p:cNvGrpSpPr/>
          <p:nvPr/>
        </p:nvGrpSpPr>
        <p:grpSpPr>
          <a:xfrm>
            <a:off x="8154361" y="4187774"/>
            <a:ext cx="466444" cy="572713"/>
            <a:chOff x="1232300" y="6366250"/>
            <a:chExt cx="326550" cy="400975"/>
          </a:xfrm>
        </p:grpSpPr>
        <p:sp>
          <p:nvSpPr>
            <p:cNvPr id="625" name="Google Shape;625;p30"/>
            <p:cNvSpPr/>
            <p:nvPr/>
          </p:nvSpPr>
          <p:spPr>
            <a:xfrm>
              <a:off x="1232300" y="6460925"/>
              <a:ext cx="326550" cy="306300"/>
            </a:xfrm>
            <a:custGeom>
              <a:avLst/>
              <a:gdLst/>
              <a:ahLst/>
              <a:cxnLst/>
              <a:rect l="l" t="t" r="r" b="b"/>
              <a:pathLst>
                <a:path w="13062" h="12252" extrusionOk="0">
                  <a:moveTo>
                    <a:pt x="6716" y="1381"/>
                  </a:moveTo>
                  <a:lnTo>
                    <a:pt x="6716" y="1381"/>
                  </a:lnTo>
                  <a:cubicBezTo>
                    <a:pt x="9037" y="1453"/>
                    <a:pt x="10990" y="2846"/>
                    <a:pt x="11704" y="4739"/>
                  </a:cubicBezTo>
                  <a:lnTo>
                    <a:pt x="7121" y="5632"/>
                  </a:lnTo>
                  <a:lnTo>
                    <a:pt x="6716" y="1381"/>
                  </a:lnTo>
                  <a:close/>
                  <a:moveTo>
                    <a:pt x="5751" y="1429"/>
                  </a:moveTo>
                  <a:lnTo>
                    <a:pt x="6370" y="5775"/>
                  </a:lnTo>
                  <a:lnTo>
                    <a:pt x="1108" y="6787"/>
                  </a:lnTo>
                  <a:cubicBezTo>
                    <a:pt x="1096" y="6632"/>
                    <a:pt x="1084" y="6477"/>
                    <a:pt x="1084" y="6322"/>
                  </a:cubicBezTo>
                  <a:cubicBezTo>
                    <a:pt x="1084" y="3834"/>
                    <a:pt x="3108" y="1774"/>
                    <a:pt x="5751" y="1429"/>
                  </a:cubicBezTo>
                  <a:close/>
                  <a:moveTo>
                    <a:pt x="11931" y="5632"/>
                  </a:moveTo>
                  <a:cubicBezTo>
                    <a:pt x="11966" y="5858"/>
                    <a:pt x="11990" y="6084"/>
                    <a:pt x="11990" y="6310"/>
                  </a:cubicBezTo>
                  <a:cubicBezTo>
                    <a:pt x="11990" y="7822"/>
                    <a:pt x="11228" y="9180"/>
                    <a:pt x="10050" y="10085"/>
                  </a:cubicBezTo>
                  <a:cubicBezTo>
                    <a:pt x="9490" y="9299"/>
                    <a:pt x="8573" y="8787"/>
                    <a:pt x="7525" y="8787"/>
                  </a:cubicBezTo>
                  <a:lnTo>
                    <a:pt x="7430" y="8787"/>
                  </a:lnTo>
                  <a:lnTo>
                    <a:pt x="7216" y="6549"/>
                  </a:lnTo>
                  <a:lnTo>
                    <a:pt x="11931" y="5632"/>
                  </a:lnTo>
                  <a:close/>
                  <a:moveTo>
                    <a:pt x="6501" y="6691"/>
                  </a:moveTo>
                  <a:lnTo>
                    <a:pt x="6811" y="8870"/>
                  </a:lnTo>
                  <a:cubicBezTo>
                    <a:pt x="5751" y="9120"/>
                    <a:pt x="4906" y="9906"/>
                    <a:pt x="4585" y="10930"/>
                  </a:cubicBezTo>
                  <a:cubicBezTo>
                    <a:pt x="3001" y="10382"/>
                    <a:pt x="1775" y="9180"/>
                    <a:pt x="1298" y="7703"/>
                  </a:cubicBezTo>
                  <a:lnTo>
                    <a:pt x="6501" y="6691"/>
                  </a:lnTo>
                  <a:close/>
                  <a:moveTo>
                    <a:pt x="6537" y="0"/>
                  </a:moveTo>
                  <a:cubicBezTo>
                    <a:pt x="2930" y="0"/>
                    <a:pt x="1" y="2739"/>
                    <a:pt x="1" y="6120"/>
                  </a:cubicBezTo>
                  <a:cubicBezTo>
                    <a:pt x="1" y="8823"/>
                    <a:pt x="1870" y="11121"/>
                    <a:pt x="4454" y="11930"/>
                  </a:cubicBezTo>
                  <a:cubicBezTo>
                    <a:pt x="5108" y="12133"/>
                    <a:pt x="5811" y="12252"/>
                    <a:pt x="6537" y="12252"/>
                  </a:cubicBezTo>
                  <a:cubicBezTo>
                    <a:pt x="8014" y="12252"/>
                    <a:pt x="9383" y="11787"/>
                    <a:pt x="10478" y="11001"/>
                  </a:cubicBezTo>
                  <a:cubicBezTo>
                    <a:pt x="12050" y="9882"/>
                    <a:pt x="13062" y="8108"/>
                    <a:pt x="13062" y="6120"/>
                  </a:cubicBezTo>
                  <a:cubicBezTo>
                    <a:pt x="13062" y="2739"/>
                    <a:pt x="10145" y="0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1273675" y="6495450"/>
              <a:ext cx="240525" cy="221475"/>
            </a:xfrm>
            <a:custGeom>
              <a:avLst/>
              <a:gdLst/>
              <a:ahLst/>
              <a:cxnLst/>
              <a:rect l="l" t="t" r="r" b="b"/>
              <a:pathLst>
                <a:path w="9621" h="8859" extrusionOk="0">
                  <a:moveTo>
                    <a:pt x="9418" y="0"/>
                  </a:moveTo>
                  <a:lnTo>
                    <a:pt x="8335" y="727"/>
                  </a:lnTo>
                  <a:lnTo>
                    <a:pt x="8764" y="1262"/>
                  </a:lnTo>
                  <a:lnTo>
                    <a:pt x="3489" y="4144"/>
                  </a:lnTo>
                  <a:lnTo>
                    <a:pt x="4561" y="5620"/>
                  </a:lnTo>
                  <a:lnTo>
                    <a:pt x="1548" y="8108"/>
                  </a:lnTo>
                  <a:lnTo>
                    <a:pt x="1179" y="7454"/>
                  </a:lnTo>
                  <a:lnTo>
                    <a:pt x="1" y="8275"/>
                  </a:lnTo>
                  <a:lnTo>
                    <a:pt x="644" y="8858"/>
                  </a:lnTo>
                  <a:lnTo>
                    <a:pt x="6347" y="5382"/>
                  </a:lnTo>
                  <a:lnTo>
                    <a:pt x="5597" y="3715"/>
                  </a:lnTo>
                  <a:lnTo>
                    <a:pt x="9621" y="786"/>
                  </a:lnTo>
                  <a:lnTo>
                    <a:pt x="9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1382025" y="6599625"/>
              <a:ext cx="33075" cy="25025"/>
            </a:xfrm>
            <a:custGeom>
              <a:avLst/>
              <a:gdLst/>
              <a:ahLst/>
              <a:cxnLst/>
              <a:rect l="l" t="t" r="r" b="b"/>
              <a:pathLst>
                <a:path w="1323" h="1001" extrusionOk="0">
                  <a:moveTo>
                    <a:pt x="632" y="358"/>
                  </a:moveTo>
                  <a:cubicBezTo>
                    <a:pt x="477" y="358"/>
                    <a:pt x="358" y="441"/>
                    <a:pt x="358" y="536"/>
                  </a:cubicBezTo>
                  <a:cubicBezTo>
                    <a:pt x="358" y="631"/>
                    <a:pt x="477" y="715"/>
                    <a:pt x="632" y="715"/>
                  </a:cubicBezTo>
                  <a:cubicBezTo>
                    <a:pt x="774" y="715"/>
                    <a:pt x="905" y="631"/>
                    <a:pt x="905" y="536"/>
                  </a:cubicBezTo>
                  <a:cubicBezTo>
                    <a:pt x="905" y="441"/>
                    <a:pt x="774" y="358"/>
                    <a:pt x="632" y="358"/>
                  </a:cubicBezTo>
                  <a:close/>
                  <a:moveTo>
                    <a:pt x="667" y="119"/>
                  </a:moveTo>
                  <a:cubicBezTo>
                    <a:pt x="965" y="119"/>
                    <a:pt x="1203" y="286"/>
                    <a:pt x="1203" y="500"/>
                  </a:cubicBezTo>
                  <a:cubicBezTo>
                    <a:pt x="1203" y="715"/>
                    <a:pt x="965" y="881"/>
                    <a:pt x="667" y="881"/>
                  </a:cubicBezTo>
                  <a:cubicBezTo>
                    <a:pt x="370" y="881"/>
                    <a:pt x="120" y="715"/>
                    <a:pt x="120" y="500"/>
                  </a:cubicBezTo>
                  <a:cubicBezTo>
                    <a:pt x="120" y="286"/>
                    <a:pt x="358" y="119"/>
                    <a:pt x="667" y="119"/>
                  </a:cubicBezTo>
                  <a:close/>
                  <a:moveTo>
                    <a:pt x="667" y="0"/>
                  </a:moveTo>
                  <a:cubicBezTo>
                    <a:pt x="298" y="0"/>
                    <a:pt x="0" y="227"/>
                    <a:pt x="0" y="500"/>
                  </a:cubicBezTo>
                  <a:cubicBezTo>
                    <a:pt x="0" y="774"/>
                    <a:pt x="298" y="1001"/>
                    <a:pt x="667" y="1001"/>
                  </a:cubicBezTo>
                  <a:cubicBezTo>
                    <a:pt x="1024" y="1001"/>
                    <a:pt x="1322" y="774"/>
                    <a:pt x="1322" y="500"/>
                  </a:cubicBezTo>
                  <a:cubicBezTo>
                    <a:pt x="1322" y="227"/>
                    <a:pt x="1024" y="0"/>
                    <a:pt x="667" y="0"/>
                  </a:cubicBez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1356425" y="6688050"/>
              <a:ext cx="119375" cy="54175"/>
            </a:xfrm>
            <a:custGeom>
              <a:avLst/>
              <a:gdLst/>
              <a:ahLst/>
              <a:cxnLst/>
              <a:rect l="l" t="t" r="r" b="b"/>
              <a:pathLst>
                <a:path w="4775" h="2167" extrusionOk="0">
                  <a:moveTo>
                    <a:pt x="3120" y="654"/>
                  </a:moveTo>
                  <a:lnTo>
                    <a:pt x="3001" y="678"/>
                  </a:lnTo>
                  <a:lnTo>
                    <a:pt x="3025" y="893"/>
                  </a:lnTo>
                  <a:cubicBezTo>
                    <a:pt x="2941" y="904"/>
                    <a:pt x="2858" y="940"/>
                    <a:pt x="2787" y="1000"/>
                  </a:cubicBezTo>
                  <a:lnTo>
                    <a:pt x="2560" y="857"/>
                  </a:lnTo>
                  <a:lnTo>
                    <a:pt x="2489" y="964"/>
                  </a:lnTo>
                  <a:lnTo>
                    <a:pt x="2715" y="1095"/>
                  </a:lnTo>
                  <a:cubicBezTo>
                    <a:pt x="2679" y="1154"/>
                    <a:pt x="2656" y="1214"/>
                    <a:pt x="2656" y="1274"/>
                  </a:cubicBezTo>
                  <a:cubicBezTo>
                    <a:pt x="2656" y="1297"/>
                    <a:pt x="2668" y="1309"/>
                    <a:pt x="2668" y="1321"/>
                  </a:cubicBezTo>
                  <a:lnTo>
                    <a:pt x="2382" y="1381"/>
                  </a:lnTo>
                  <a:lnTo>
                    <a:pt x="2406" y="1500"/>
                  </a:lnTo>
                  <a:lnTo>
                    <a:pt x="2703" y="1440"/>
                  </a:lnTo>
                  <a:cubicBezTo>
                    <a:pt x="2739" y="1512"/>
                    <a:pt x="2787" y="1559"/>
                    <a:pt x="2858" y="1595"/>
                  </a:cubicBezTo>
                  <a:lnTo>
                    <a:pt x="2703" y="1845"/>
                  </a:lnTo>
                  <a:lnTo>
                    <a:pt x="2810" y="1905"/>
                  </a:lnTo>
                  <a:lnTo>
                    <a:pt x="2965" y="1655"/>
                  </a:lnTo>
                  <a:cubicBezTo>
                    <a:pt x="3013" y="1666"/>
                    <a:pt x="3072" y="1678"/>
                    <a:pt x="3120" y="1678"/>
                  </a:cubicBezTo>
                  <a:cubicBezTo>
                    <a:pt x="3132" y="1678"/>
                    <a:pt x="3132" y="1666"/>
                    <a:pt x="3144" y="1666"/>
                  </a:cubicBezTo>
                  <a:lnTo>
                    <a:pt x="3180" y="1952"/>
                  </a:lnTo>
                  <a:lnTo>
                    <a:pt x="3299" y="1928"/>
                  </a:lnTo>
                  <a:lnTo>
                    <a:pt x="3263" y="1655"/>
                  </a:lnTo>
                  <a:cubicBezTo>
                    <a:pt x="3322" y="1631"/>
                    <a:pt x="3394" y="1607"/>
                    <a:pt x="3441" y="1559"/>
                  </a:cubicBezTo>
                  <a:lnTo>
                    <a:pt x="3620" y="1702"/>
                  </a:lnTo>
                  <a:lnTo>
                    <a:pt x="3691" y="1607"/>
                  </a:lnTo>
                  <a:lnTo>
                    <a:pt x="3525" y="1476"/>
                  </a:lnTo>
                  <a:cubicBezTo>
                    <a:pt x="3561" y="1416"/>
                    <a:pt x="3584" y="1357"/>
                    <a:pt x="3584" y="1285"/>
                  </a:cubicBezTo>
                  <a:lnTo>
                    <a:pt x="3846" y="1238"/>
                  </a:lnTo>
                  <a:lnTo>
                    <a:pt x="3834" y="1119"/>
                  </a:lnTo>
                  <a:lnTo>
                    <a:pt x="3572" y="1166"/>
                  </a:lnTo>
                  <a:cubicBezTo>
                    <a:pt x="3549" y="1095"/>
                    <a:pt x="3513" y="1047"/>
                    <a:pt x="3453" y="1000"/>
                  </a:cubicBezTo>
                  <a:lnTo>
                    <a:pt x="3561" y="833"/>
                  </a:lnTo>
                  <a:lnTo>
                    <a:pt x="3465" y="762"/>
                  </a:lnTo>
                  <a:lnTo>
                    <a:pt x="3346" y="928"/>
                  </a:lnTo>
                  <a:cubicBezTo>
                    <a:pt x="3287" y="904"/>
                    <a:pt x="3227" y="881"/>
                    <a:pt x="3156" y="881"/>
                  </a:cubicBezTo>
                  <a:lnTo>
                    <a:pt x="3120" y="654"/>
                  </a:lnTo>
                  <a:close/>
                  <a:moveTo>
                    <a:pt x="2622" y="1"/>
                  </a:moveTo>
                  <a:cubicBezTo>
                    <a:pt x="2486" y="1"/>
                    <a:pt x="2342" y="11"/>
                    <a:pt x="2191" y="35"/>
                  </a:cubicBezTo>
                  <a:cubicBezTo>
                    <a:pt x="298" y="333"/>
                    <a:pt x="1" y="2083"/>
                    <a:pt x="1" y="2095"/>
                  </a:cubicBezTo>
                  <a:lnTo>
                    <a:pt x="108" y="2119"/>
                  </a:lnTo>
                  <a:cubicBezTo>
                    <a:pt x="120" y="2095"/>
                    <a:pt x="405" y="440"/>
                    <a:pt x="2215" y="154"/>
                  </a:cubicBezTo>
                  <a:cubicBezTo>
                    <a:pt x="2365" y="131"/>
                    <a:pt x="2506" y="120"/>
                    <a:pt x="2640" y="120"/>
                  </a:cubicBezTo>
                  <a:cubicBezTo>
                    <a:pt x="4114" y="120"/>
                    <a:pt x="4646" y="1446"/>
                    <a:pt x="4668" y="1512"/>
                  </a:cubicBezTo>
                  <a:lnTo>
                    <a:pt x="4775" y="1464"/>
                  </a:lnTo>
                  <a:cubicBezTo>
                    <a:pt x="4775" y="1453"/>
                    <a:pt x="4190" y="1"/>
                    <a:pt x="2622" y="1"/>
                  </a:cubicBezTo>
                  <a:close/>
                  <a:moveTo>
                    <a:pt x="1536" y="1202"/>
                  </a:moveTo>
                  <a:cubicBezTo>
                    <a:pt x="1227" y="1202"/>
                    <a:pt x="977" y="1416"/>
                    <a:pt x="977" y="1690"/>
                  </a:cubicBezTo>
                  <a:cubicBezTo>
                    <a:pt x="977" y="1952"/>
                    <a:pt x="1227" y="2166"/>
                    <a:pt x="1536" y="2166"/>
                  </a:cubicBezTo>
                  <a:cubicBezTo>
                    <a:pt x="1751" y="2166"/>
                    <a:pt x="1941" y="2071"/>
                    <a:pt x="2037" y="1916"/>
                  </a:cubicBezTo>
                  <a:lnTo>
                    <a:pt x="2037" y="1916"/>
                  </a:lnTo>
                  <a:cubicBezTo>
                    <a:pt x="1965" y="1952"/>
                    <a:pt x="1894" y="1976"/>
                    <a:pt x="1810" y="1976"/>
                  </a:cubicBezTo>
                  <a:cubicBezTo>
                    <a:pt x="1572" y="1976"/>
                    <a:pt x="1382" y="1809"/>
                    <a:pt x="1382" y="1607"/>
                  </a:cubicBezTo>
                  <a:cubicBezTo>
                    <a:pt x="1382" y="1416"/>
                    <a:pt x="1536" y="1274"/>
                    <a:pt x="1739" y="1238"/>
                  </a:cubicBezTo>
                  <a:cubicBezTo>
                    <a:pt x="1679" y="1214"/>
                    <a:pt x="1608" y="1202"/>
                    <a:pt x="1536" y="1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241225" y="6473425"/>
              <a:ext cx="292025" cy="120875"/>
            </a:xfrm>
            <a:custGeom>
              <a:avLst/>
              <a:gdLst/>
              <a:ahLst/>
              <a:cxnLst/>
              <a:rect l="l" t="t" r="r" b="b"/>
              <a:pathLst>
                <a:path w="11681" h="4835" extrusionOk="0">
                  <a:moveTo>
                    <a:pt x="7633" y="0"/>
                  </a:moveTo>
                  <a:lnTo>
                    <a:pt x="7561" y="726"/>
                  </a:lnTo>
                  <a:lnTo>
                    <a:pt x="7668" y="738"/>
                  </a:lnTo>
                  <a:lnTo>
                    <a:pt x="7752" y="12"/>
                  </a:lnTo>
                  <a:lnTo>
                    <a:pt x="7633" y="0"/>
                  </a:lnTo>
                  <a:close/>
                  <a:moveTo>
                    <a:pt x="2965" y="643"/>
                  </a:moveTo>
                  <a:lnTo>
                    <a:pt x="2858" y="703"/>
                  </a:lnTo>
                  <a:lnTo>
                    <a:pt x="3204" y="1357"/>
                  </a:lnTo>
                  <a:lnTo>
                    <a:pt x="3311" y="1310"/>
                  </a:lnTo>
                  <a:lnTo>
                    <a:pt x="2965" y="643"/>
                  </a:lnTo>
                  <a:close/>
                  <a:moveTo>
                    <a:pt x="9562" y="750"/>
                  </a:moveTo>
                  <a:lnTo>
                    <a:pt x="9169" y="1381"/>
                  </a:lnTo>
                  <a:lnTo>
                    <a:pt x="9276" y="1441"/>
                  </a:lnTo>
                  <a:lnTo>
                    <a:pt x="9669" y="810"/>
                  </a:lnTo>
                  <a:lnTo>
                    <a:pt x="9562" y="750"/>
                  </a:lnTo>
                  <a:close/>
                  <a:moveTo>
                    <a:pt x="1168" y="2072"/>
                  </a:moveTo>
                  <a:lnTo>
                    <a:pt x="1096" y="2167"/>
                  </a:lnTo>
                  <a:lnTo>
                    <a:pt x="1668" y="2560"/>
                  </a:lnTo>
                  <a:lnTo>
                    <a:pt x="1727" y="2465"/>
                  </a:lnTo>
                  <a:lnTo>
                    <a:pt x="1168" y="2072"/>
                  </a:lnTo>
                  <a:close/>
                  <a:moveTo>
                    <a:pt x="11621" y="2798"/>
                  </a:moveTo>
                  <a:lnTo>
                    <a:pt x="10990" y="3179"/>
                  </a:lnTo>
                  <a:lnTo>
                    <a:pt x="11050" y="3274"/>
                  </a:lnTo>
                  <a:lnTo>
                    <a:pt x="11681" y="2893"/>
                  </a:lnTo>
                  <a:lnTo>
                    <a:pt x="11621" y="2798"/>
                  </a:lnTo>
                  <a:close/>
                  <a:moveTo>
                    <a:pt x="37" y="4548"/>
                  </a:moveTo>
                  <a:lnTo>
                    <a:pt x="1" y="4655"/>
                  </a:lnTo>
                  <a:lnTo>
                    <a:pt x="668" y="4834"/>
                  </a:lnTo>
                  <a:lnTo>
                    <a:pt x="691" y="4715"/>
                  </a:lnTo>
                  <a:lnTo>
                    <a:pt x="37" y="45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318325" y="6366250"/>
              <a:ext cx="103025" cy="92600"/>
            </a:xfrm>
            <a:custGeom>
              <a:avLst/>
              <a:gdLst/>
              <a:ahLst/>
              <a:cxnLst/>
              <a:rect l="l" t="t" r="r" b="b"/>
              <a:pathLst>
                <a:path w="4121" h="3704" extrusionOk="0">
                  <a:moveTo>
                    <a:pt x="2060" y="334"/>
                  </a:moveTo>
                  <a:cubicBezTo>
                    <a:pt x="2965" y="334"/>
                    <a:pt x="3703" y="870"/>
                    <a:pt x="3703" y="1513"/>
                  </a:cubicBezTo>
                  <a:cubicBezTo>
                    <a:pt x="3703" y="1763"/>
                    <a:pt x="3596" y="1989"/>
                    <a:pt x="3418" y="2180"/>
                  </a:cubicBezTo>
                  <a:lnTo>
                    <a:pt x="3406" y="1584"/>
                  </a:lnTo>
                  <a:lnTo>
                    <a:pt x="1132" y="1799"/>
                  </a:lnTo>
                  <a:lnTo>
                    <a:pt x="1310" y="2561"/>
                  </a:lnTo>
                  <a:cubicBezTo>
                    <a:pt x="786" y="2370"/>
                    <a:pt x="417" y="1977"/>
                    <a:pt x="417" y="1513"/>
                  </a:cubicBezTo>
                  <a:cubicBezTo>
                    <a:pt x="417" y="870"/>
                    <a:pt x="1155" y="334"/>
                    <a:pt x="2060" y="334"/>
                  </a:cubicBezTo>
                  <a:close/>
                  <a:moveTo>
                    <a:pt x="2060" y="1"/>
                  </a:moveTo>
                  <a:cubicBezTo>
                    <a:pt x="929" y="1"/>
                    <a:pt x="1" y="680"/>
                    <a:pt x="1" y="1513"/>
                  </a:cubicBezTo>
                  <a:cubicBezTo>
                    <a:pt x="1" y="2180"/>
                    <a:pt x="596" y="2751"/>
                    <a:pt x="1405" y="2954"/>
                  </a:cubicBezTo>
                  <a:lnTo>
                    <a:pt x="1584" y="3704"/>
                  </a:lnTo>
                  <a:lnTo>
                    <a:pt x="3453" y="3525"/>
                  </a:lnTo>
                  <a:lnTo>
                    <a:pt x="3430" y="2644"/>
                  </a:lnTo>
                  <a:cubicBezTo>
                    <a:pt x="3858" y="2370"/>
                    <a:pt x="4120" y="1965"/>
                    <a:pt x="4120" y="1513"/>
                  </a:cubicBezTo>
                  <a:cubicBezTo>
                    <a:pt x="4120" y="680"/>
                    <a:pt x="3203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1355525" y="6409725"/>
              <a:ext cx="37825" cy="46150"/>
            </a:xfrm>
            <a:custGeom>
              <a:avLst/>
              <a:gdLst/>
              <a:ahLst/>
              <a:cxnLst/>
              <a:rect l="l" t="t" r="r" b="b"/>
              <a:pathLst>
                <a:path w="1513" h="1846" extrusionOk="0">
                  <a:moveTo>
                    <a:pt x="715" y="95"/>
                  </a:moveTo>
                  <a:lnTo>
                    <a:pt x="608" y="107"/>
                  </a:lnTo>
                  <a:lnTo>
                    <a:pt x="810" y="1750"/>
                  </a:lnTo>
                  <a:lnTo>
                    <a:pt x="930" y="1739"/>
                  </a:lnTo>
                  <a:lnTo>
                    <a:pt x="715" y="95"/>
                  </a:lnTo>
                  <a:close/>
                  <a:moveTo>
                    <a:pt x="1406" y="0"/>
                  </a:moveTo>
                  <a:lnTo>
                    <a:pt x="1287" y="12"/>
                  </a:lnTo>
                  <a:lnTo>
                    <a:pt x="1406" y="1750"/>
                  </a:lnTo>
                  <a:lnTo>
                    <a:pt x="1513" y="1739"/>
                  </a:lnTo>
                  <a:lnTo>
                    <a:pt x="1406" y="0"/>
                  </a:lnTo>
                  <a:close/>
                  <a:moveTo>
                    <a:pt x="120" y="84"/>
                  </a:moveTo>
                  <a:lnTo>
                    <a:pt x="1" y="107"/>
                  </a:lnTo>
                  <a:lnTo>
                    <a:pt x="370" y="1846"/>
                  </a:lnTo>
                  <a:lnTo>
                    <a:pt x="489" y="1822"/>
                  </a:lnTo>
                  <a:lnTo>
                    <a:pt x="120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0"/>
          <p:cNvGrpSpPr/>
          <p:nvPr/>
        </p:nvGrpSpPr>
        <p:grpSpPr>
          <a:xfrm rot="-1278386">
            <a:off x="354342" y="290709"/>
            <a:ext cx="845692" cy="976124"/>
            <a:chOff x="6836250" y="6659075"/>
            <a:chExt cx="279225" cy="322300"/>
          </a:xfrm>
        </p:grpSpPr>
        <p:sp>
          <p:nvSpPr>
            <p:cNvPr id="633" name="Google Shape;633;p30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39" name="Google Shape;639;p3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1"/>
          <p:cNvSpPr txBox="1">
            <a:spLocks noGrp="1"/>
          </p:cNvSpPr>
          <p:nvPr>
            <p:ph type="title"/>
          </p:nvPr>
        </p:nvSpPr>
        <p:spPr>
          <a:xfrm>
            <a:off x="720000" y="4491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3" name="Google Shape;643;p31"/>
          <p:cNvGrpSpPr/>
          <p:nvPr/>
        </p:nvGrpSpPr>
        <p:grpSpPr>
          <a:xfrm>
            <a:off x="7901276" y="641229"/>
            <a:ext cx="1059010" cy="599942"/>
            <a:chOff x="96100" y="539500"/>
            <a:chExt cx="880162" cy="498622"/>
          </a:xfrm>
        </p:grpSpPr>
        <p:sp>
          <p:nvSpPr>
            <p:cNvPr id="644" name="Google Shape;644;p31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 flipH="1">
            <a:off x="104456" y="3863737"/>
            <a:ext cx="1058943" cy="1093171"/>
            <a:chOff x="7577543" y="3676183"/>
            <a:chExt cx="1272156" cy="1313118"/>
          </a:xfrm>
        </p:grpSpPr>
        <p:sp>
          <p:nvSpPr>
            <p:cNvPr id="649" name="Google Shape;649;p31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31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651" name="Google Shape;651;p3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66" name="Google Shape;666;p33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7" name="Google Shape;667;p33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3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670" name="Google Shape;670;p33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33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672" name="Google Shape;672;p33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8" name="Google Shape;678;p33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679" name="Google Shape;679;p33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680" name="Google Shape;680;p33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681" name="Google Shape;681;p33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3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3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3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3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3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" name="Google Shape;687;p33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688" name="Google Shape;688;p33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3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3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3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3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3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3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3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96" name="Google Shape;696;p33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3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99" name="Google Shape;699;p3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3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4"/>
          <p:cNvGrpSpPr/>
          <p:nvPr/>
        </p:nvGrpSpPr>
        <p:grpSpPr>
          <a:xfrm flipH="1">
            <a:off x="8097119" y="4037124"/>
            <a:ext cx="667310" cy="695388"/>
            <a:chOff x="4219012" y="5824862"/>
            <a:chExt cx="705998" cy="695388"/>
          </a:xfrm>
        </p:grpSpPr>
        <p:sp>
          <p:nvSpPr>
            <p:cNvPr id="703" name="Google Shape;703;p34"/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4" name="Google Shape;704;p34"/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705" name="Google Shape;705;p34"/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4"/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4"/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4"/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" name="Google Shape;718;p34"/>
          <p:cNvGrpSpPr/>
          <p:nvPr/>
        </p:nvGrpSpPr>
        <p:grpSpPr>
          <a:xfrm>
            <a:off x="257751" y="597429"/>
            <a:ext cx="1059010" cy="599942"/>
            <a:chOff x="96100" y="539500"/>
            <a:chExt cx="880162" cy="498622"/>
          </a:xfrm>
        </p:grpSpPr>
        <p:sp>
          <p:nvSpPr>
            <p:cNvPr id="719" name="Google Shape;719;p34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4"/>
          <p:cNvGrpSpPr/>
          <p:nvPr/>
        </p:nvGrpSpPr>
        <p:grpSpPr>
          <a:xfrm>
            <a:off x="7986280" y="357890"/>
            <a:ext cx="1003283" cy="1158056"/>
            <a:chOff x="6836250" y="6659075"/>
            <a:chExt cx="279225" cy="322300"/>
          </a:xfrm>
        </p:grpSpPr>
        <p:sp>
          <p:nvSpPr>
            <p:cNvPr id="724" name="Google Shape;724;p34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4"/>
          <p:cNvGrpSpPr/>
          <p:nvPr/>
        </p:nvGrpSpPr>
        <p:grpSpPr>
          <a:xfrm>
            <a:off x="249940" y="4242083"/>
            <a:ext cx="789682" cy="723827"/>
            <a:chOff x="249940" y="4242083"/>
            <a:chExt cx="789682" cy="723827"/>
          </a:xfrm>
        </p:grpSpPr>
        <p:sp>
          <p:nvSpPr>
            <p:cNvPr id="729" name="Google Shape;729;p34"/>
            <p:cNvSpPr/>
            <p:nvPr/>
          </p:nvSpPr>
          <p:spPr>
            <a:xfrm>
              <a:off x="389475" y="48624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20000" y="46278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34"/>
            <p:cNvGrpSpPr/>
            <p:nvPr/>
          </p:nvGrpSpPr>
          <p:grpSpPr>
            <a:xfrm flipH="1">
              <a:off x="249940" y="4242083"/>
              <a:ext cx="789682" cy="723827"/>
              <a:chOff x="4896425" y="6632275"/>
              <a:chExt cx="319425" cy="279125"/>
            </a:xfrm>
          </p:grpSpPr>
          <p:sp>
            <p:nvSpPr>
              <p:cNvPr id="732" name="Google Shape;732;p34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4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4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4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4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4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4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4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4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25" name="Google Shape;25;p4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4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10976"/>
            <a:ext cx="77040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830595" y="3841209"/>
            <a:ext cx="1173280" cy="1132954"/>
            <a:chOff x="7830595" y="3841209"/>
            <a:chExt cx="1173280" cy="1132954"/>
          </a:xfrm>
        </p:grpSpPr>
        <p:sp>
          <p:nvSpPr>
            <p:cNvPr id="31" name="Google Shape;31;p4"/>
            <p:cNvSpPr/>
            <p:nvPr/>
          </p:nvSpPr>
          <p:spPr>
            <a:xfrm>
              <a:off x="8000675" y="490756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4"/>
            <p:cNvGrpSpPr/>
            <p:nvPr/>
          </p:nvGrpSpPr>
          <p:grpSpPr>
            <a:xfrm>
              <a:off x="7830595" y="3841209"/>
              <a:ext cx="1146213" cy="1098808"/>
              <a:chOff x="3309025" y="5456175"/>
              <a:chExt cx="727200" cy="697125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4"/>
          <p:cNvGrpSpPr/>
          <p:nvPr/>
        </p:nvGrpSpPr>
        <p:grpSpPr>
          <a:xfrm flipH="1">
            <a:off x="244894" y="3925295"/>
            <a:ext cx="1146231" cy="964793"/>
            <a:chOff x="359194" y="3930920"/>
            <a:chExt cx="1146231" cy="964793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359194" y="3930920"/>
              <a:ext cx="1146231" cy="964793"/>
              <a:chOff x="4569300" y="7247450"/>
              <a:chExt cx="724225" cy="609625"/>
            </a:xfrm>
          </p:grpSpPr>
          <p:grpSp>
            <p:nvGrpSpPr>
              <p:cNvPr id="41" name="Google Shape;41;p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42" name="Google Shape;42;p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48;p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49" name="Google Shape;49;p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" name="Google Shape;57;p4"/>
            <p:cNvSpPr/>
            <p:nvPr/>
          </p:nvSpPr>
          <p:spPr>
            <a:xfrm>
              <a:off x="1222825" y="4724475"/>
              <a:ext cx="282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4888565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1830862" y="3676174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4888557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1830862" y="3179675"/>
            <a:ext cx="2350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134483" y="3809523"/>
            <a:ext cx="1448589" cy="1096968"/>
            <a:chOff x="134483" y="3809523"/>
            <a:chExt cx="1448589" cy="1096968"/>
          </a:xfrm>
        </p:grpSpPr>
        <p:sp>
          <p:nvSpPr>
            <p:cNvPr id="69" name="Google Shape;69;p5"/>
            <p:cNvSpPr/>
            <p:nvPr/>
          </p:nvSpPr>
          <p:spPr>
            <a:xfrm>
              <a:off x="503887" y="47927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5"/>
            <p:cNvGrpSpPr/>
            <p:nvPr/>
          </p:nvGrpSpPr>
          <p:grpSpPr>
            <a:xfrm>
              <a:off x="134483" y="3809523"/>
              <a:ext cx="1448589" cy="1096968"/>
              <a:chOff x="3321225" y="6290500"/>
              <a:chExt cx="645050" cy="488475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" name="Google Shape;83;p5"/>
          <p:cNvGrpSpPr/>
          <p:nvPr/>
        </p:nvGrpSpPr>
        <p:grpSpPr>
          <a:xfrm>
            <a:off x="7577543" y="3676183"/>
            <a:ext cx="1272156" cy="1313118"/>
            <a:chOff x="7577543" y="3676183"/>
            <a:chExt cx="1272156" cy="1313118"/>
          </a:xfrm>
        </p:grpSpPr>
        <p:sp>
          <p:nvSpPr>
            <p:cNvPr id="84" name="Google Shape;84;p5"/>
            <p:cNvSpPr/>
            <p:nvPr/>
          </p:nvSpPr>
          <p:spPr>
            <a:xfrm>
              <a:off x="7753640" y="4923601"/>
              <a:ext cx="849900" cy="6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5"/>
            <p:cNvGrpSpPr/>
            <p:nvPr/>
          </p:nvGrpSpPr>
          <p:grpSpPr>
            <a:xfrm flipH="1">
              <a:off x="7577543" y="3676183"/>
              <a:ext cx="1272156" cy="1298731"/>
              <a:chOff x="5518825" y="5502600"/>
              <a:chExt cx="603375" cy="580750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6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93" name="Google Shape;93;p6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6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6"/>
          <p:cNvGrpSpPr/>
          <p:nvPr/>
        </p:nvGrpSpPr>
        <p:grpSpPr>
          <a:xfrm flipH="1">
            <a:off x="318377" y="3969184"/>
            <a:ext cx="1021303" cy="986369"/>
            <a:chOff x="7983206" y="3969184"/>
            <a:chExt cx="1021303" cy="986369"/>
          </a:xfrm>
        </p:grpSpPr>
        <p:sp>
          <p:nvSpPr>
            <p:cNvPr id="98" name="Google Shape;98;p6"/>
            <p:cNvSpPr/>
            <p:nvPr/>
          </p:nvSpPr>
          <p:spPr>
            <a:xfrm>
              <a:off x="8131209" y="4897652"/>
              <a:ext cx="873300" cy="579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7983206" y="3969184"/>
              <a:ext cx="997937" cy="956665"/>
              <a:chOff x="3309025" y="5456175"/>
              <a:chExt cx="727200" cy="6971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6"/>
          <p:cNvGrpSpPr/>
          <p:nvPr/>
        </p:nvGrpSpPr>
        <p:grpSpPr>
          <a:xfrm flipH="1">
            <a:off x="8214827" y="4183583"/>
            <a:ext cx="789682" cy="723827"/>
            <a:chOff x="318377" y="4183583"/>
            <a:chExt cx="789682" cy="723827"/>
          </a:xfrm>
        </p:grpSpPr>
        <p:sp>
          <p:nvSpPr>
            <p:cNvPr id="107" name="Google Shape;107;p6"/>
            <p:cNvSpPr/>
            <p:nvPr/>
          </p:nvSpPr>
          <p:spPr>
            <a:xfrm>
              <a:off x="457913" y="4803900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88438" y="4569325"/>
              <a:ext cx="2583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6"/>
            <p:cNvGrpSpPr/>
            <p:nvPr/>
          </p:nvGrpSpPr>
          <p:grpSpPr>
            <a:xfrm flipH="1">
              <a:off x="318377" y="4183583"/>
              <a:ext cx="789682" cy="723827"/>
              <a:chOff x="4896425" y="6632275"/>
              <a:chExt cx="319425" cy="279125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5083950" y="6632275"/>
                <a:ext cx="461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260" extrusionOk="0">
                    <a:moveTo>
                      <a:pt x="461" y="0"/>
                    </a:moveTo>
                    <a:cubicBezTo>
                      <a:pt x="367" y="0"/>
                      <a:pt x="310" y="10"/>
                      <a:pt x="310" y="10"/>
                    </a:cubicBezTo>
                    <a:lnTo>
                      <a:pt x="1" y="617"/>
                    </a:lnTo>
                    <a:lnTo>
                      <a:pt x="1191" y="1260"/>
                    </a:lnTo>
                    <a:lnTo>
                      <a:pt x="1846" y="795"/>
                    </a:lnTo>
                    <a:cubicBezTo>
                      <a:pt x="1380" y="88"/>
                      <a:pt x="746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172075" y="6684900"/>
                <a:ext cx="396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13" extrusionOk="0">
                    <a:moveTo>
                      <a:pt x="548" y="0"/>
                    </a:moveTo>
                    <a:lnTo>
                      <a:pt x="0" y="405"/>
                    </a:lnTo>
                    <a:lnTo>
                      <a:pt x="786" y="1512"/>
                    </a:lnTo>
                    <a:lnTo>
                      <a:pt x="1584" y="1393"/>
                    </a:lnTo>
                    <a:cubicBezTo>
                      <a:pt x="1441" y="274"/>
                      <a:pt x="548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4896425" y="6635175"/>
                <a:ext cx="31942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049" extrusionOk="0">
                    <a:moveTo>
                      <a:pt x="6573" y="1"/>
                    </a:moveTo>
                    <a:lnTo>
                      <a:pt x="1" y="4442"/>
                    </a:lnTo>
                    <a:cubicBezTo>
                      <a:pt x="346" y="7088"/>
                      <a:pt x="2248" y="7133"/>
                      <a:pt x="2375" y="7133"/>
                    </a:cubicBezTo>
                    <a:cubicBezTo>
                      <a:pt x="2380" y="7133"/>
                      <a:pt x="2382" y="7133"/>
                      <a:pt x="2382" y="7133"/>
                    </a:cubicBezTo>
                    <a:lnTo>
                      <a:pt x="5490" y="4061"/>
                    </a:lnTo>
                    <a:cubicBezTo>
                      <a:pt x="6311" y="4073"/>
                      <a:pt x="7454" y="4406"/>
                      <a:pt x="8299" y="5930"/>
                    </a:cubicBezTo>
                    <a:lnTo>
                      <a:pt x="5537" y="8728"/>
                    </a:lnTo>
                    <a:cubicBezTo>
                      <a:pt x="6093" y="10805"/>
                      <a:pt x="7534" y="11049"/>
                      <a:pt x="8180" y="11049"/>
                    </a:cubicBezTo>
                    <a:cubicBezTo>
                      <a:pt x="8378" y="11049"/>
                      <a:pt x="8502" y="11026"/>
                      <a:pt x="8502" y="11026"/>
                    </a:cubicBezTo>
                    <a:lnTo>
                      <a:pt x="12776" y="4906"/>
                    </a:lnTo>
                    <a:cubicBezTo>
                      <a:pt x="11836" y="822"/>
                      <a:pt x="6573" y="1"/>
                      <a:pt x="6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4902100" y="6738800"/>
                <a:ext cx="6995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58" extrusionOk="0">
                    <a:moveTo>
                      <a:pt x="870" y="0"/>
                    </a:moveTo>
                    <a:cubicBezTo>
                      <a:pt x="704" y="0"/>
                      <a:pt x="552" y="46"/>
                      <a:pt x="429" y="142"/>
                    </a:cubicBezTo>
                    <a:cubicBezTo>
                      <a:pt x="0" y="475"/>
                      <a:pt x="83" y="1309"/>
                      <a:pt x="619" y="1987"/>
                    </a:cubicBezTo>
                    <a:cubicBezTo>
                      <a:pt x="1003" y="2473"/>
                      <a:pt x="1515" y="2758"/>
                      <a:pt x="1932" y="2758"/>
                    </a:cubicBezTo>
                    <a:cubicBezTo>
                      <a:pt x="2097" y="2758"/>
                      <a:pt x="2248" y="2713"/>
                      <a:pt x="2369" y="2618"/>
                    </a:cubicBezTo>
                    <a:cubicBezTo>
                      <a:pt x="2798" y="2273"/>
                      <a:pt x="2703" y="1452"/>
                      <a:pt x="2167" y="773"/>
                    </a:cubicBezTo>
                    <a:cubicBezTo>
                      <a:pt x="1785" y="281"/>
                      <a:pt x="1283" y="0"/>
                      <a:pt x="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5038725" y="6840600"/>
                <a:ext cx="777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30" extrusionOk="0">
                    <a:moveTo>
                      <a:pt x="967" y="0"/>
                    </a:moveTo>
                    <a:cubicBezTo>
                      <a:pt x="731" y="0"/>
                      <a:pt x="524" y="73"/>
                      <a:pt x="381" y="225"/>
                    </a:cubicBezTo>
                    <a:cubicBezTo>
                      <a:pt x="0" y="630"/>
                      <a:pt x="214" y="1452"/>
                      <a:pt x="869" y="2047"/>
                    </a:cubicBezTo>
                    <a:cubicBezTo>
                      <a:pt x="1271" y="2426"/>
                      <a:pt x="1747" y="2629"/>
                      <a:pt x="2141" y="2629"/>
                    </a:cubicBezTo>
                    <a:cubicBezTo>
                      <a:pt x="2377" y="2629"/>
                      <a:pt x="2584" y="2556"/>
                      <a:pt x="2727" y="2404"/>
                    </a:cubicBezTo>
                    <a:cubicBezTo>
                      <a:pt x="3108" y="1999"/>
                      <a:pt x="2881" y="1178"/>
                      <a:pt x="2238" y="582"/>
                    </a:cubicBezTo>
                    <a:cubicBezTo>
                      <a:pt x="1837" y="203"/>
                      <a:pt x="1361" y="0"/>
                      <a:pt x="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4924700" y="6640250"/>
                <a:ext cx="2840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9883" extrusionOk="0">
                    <a:moveTo>
                      <a:pt x="6287" y="3298"/>
                    </a:moveTo>
                    <a:cubicBezTo>
                      <a:pt x="6192" y="3298"/>
                      <a:pt x="6121" y="3453"/>
                      <a:pt x="6121" y="3655"/>
                    </a:cubicBezTo>
                    <a:cubicBezTo>
                      <a:pt x="6121" y="3846"/>
                      <a:pt x="6192" y="4013"/>
                      <a:pt x="6287" y="4013"/>
                    </a:cubicBezTo>
                    <a:cubicBezTo>
                      <a:pt x="6371" y="4013"/>
                      <a:pt x="6454" y="3846"/>
                      <a:pt x="6454" y="3655"/>
                    </a:cubicBezTo>
                    <a:cubicBezTo>
                      <a:pt x="6454" y="3453"/>
                      <a:pt x="6371" y="3298"/>
                      <a:pt x="6287" y="3298"/>
                    </a:cubicBezTo>
                    <a:close/>
                    <a:moveTo>
                      <a:pt x="6264" y="2893"/>
                    </a:moveTo>
                    <a:cubicBezTo>
                      <a:pt x="6454" y="2893"/>
                      <a:pt x="6621" y="3215"/>
                      <a:pt x="6621" y="3584"/>
                    </a:cubicBezTo>
                    <a:cubicBezTo>
                      <a:pt x="6621" y="3965"/>
                      <a:pt x="6454" y="4274"/>
                      <a:pt x="6264" y="4274"/>
                    </a:cubicBezTo>
                    <a:cubicBezTo>
                      <a:pt x="6061" y="4274"/>
                      <a:pt x="5906" y="3965"/>
                      <a:pt x="5906" y="3584"/>
                    </a:cubicBezTo>
                    <a:cubicBezTo>
                      <a:pt x="5906" y="3215"/>
                      <a:pt x="6061" y="2893"/>
                      <a:pt x="6264" y="2893"/>
                    </a:cubicBezTo>
                    <a:close/>
                    <a:moveTo>
                      <a:pt x="6264" y="2798"/>
                    </a:moveTo>
                    <a:cubicBezTo>
                      <a:pt x="6002" y="2798"/>
                      <a:pt x="5799" y="3143"/>
                      <a:pt x="5799" y="3584"/>
                    </a:cubicBezTo>
                    <a:cubicBezTo>
                      <a:pt x="5799" y="4024"/>
                      <a:pt x="6002" y="4382"/>
                      <a:pt x="6264" y="4382"/>
                    </a:cubicBezTo>
                    <a:cubicBezTo>
                      <a:pt x="6514" y="4382"/>
                      <a:pt x="6716" y="4036"/>
                      <a:pt x="6716" y="3584"/>
                    </a:cubicBezTo>
                    <a:cubicBezTo>
                      <a:pt x="6716" y="3143"/>
                      <a:pt x="6514" y="2798"/>
                      <a:pt x="6264" y="2798"/>
                    </a:cubicBezTo>
                    <a:close/>
                    <a:moveTo>
                      <a:pt x="5061" y="0"/>
                    </a:moveTo>
                    <a:lnTo>
                      <a:pt x="5049" y="107"/>
                    </a:lnTo>
                    <a:cubicBezTo>
                      <a:pt x="5109" y="107"/>
                      <a:pt x="10645" y="834"/>
                      <a:pt x="11264" y="5191"/>
                    </a:cubicBezTo>
                    <a:lnTo>
                      <a:pt x="11359" y="5167"/>
                    </a:lnTo>
                    <a:cubicBezTo>
                      <a:pt x="10728" y="750"/>
                      <a:pt x="5121" y="12"/>
                      <a:pt x="5061" y="0"/>
                    </a:cubicBezTo>
                    <a:close/>
                    <a:moveTo>
                      <a:pt x="3015" y="1619"/>
                    </a:moveTo>
                    <a:cubicBezTo>
                      <a:pt x="2984" y="1619"/>
                      <a:pt x="2967" y="1619"/>
                      <a:pt x="2966" y="1619"/>
                    </a:cubicBezTo>
                    <a:lnTo>
                      <a:pt x="2966" y="1715"/>
                    </a:lnTo>
                    <a:cubicBezTo>
                      <a:pt x="2968" y="1715"/>
                      <a:pt x="2981" y="1714"/>
                      <a:pt x="3003" y="1714"/>
                    </a:cubicBezTo>
                    <a:cubicBezTo>
                      <a:pt x="3480" y="1714"/>
                      <a:pt x="8310" y="1823"/>
                      <a:pt x="10038" y="6596"/>
                    </a:cubicBezTo>
                    <a:lnTo>
                      <a:pt x="10133" y="6572"/>
                    </a:lnTo>
                    <a:cubicBezTo>
                      <a:pt x="9181" y="3917"/>
                      <a:pt x="7276" y="2715"/>
                      <a:pt x="5859" y="2167"/>
                    </a:cubicBezTo>
                    <a:cubicBezTo>
                      <a:pt x="4480" y="1647"/>
                      <a:pt x="3271" y="1619"/>
                      <a:pt x="3015" y="1619"/>
                    </a:cubicBezTo>
                    <a:close/>
                    <a:moveTo>
                      <a:pt x="275" y="3395"/>
                    </a:moveTo>
                    <a:cubicBezTo>
                      <a:pt x="117" y="3395"/>
                      <a:pt x="13" y="3413"/>
                      <a:pt x="1" y="3417"/>
                    </a:cubicBezTo>
                    <a:lnTo>
                      <a:pt x="25" y="3512"/>
                    </a:lnTo>
                    <a:cubicBezTo>
                      <a:pt x="25" y="3512"/>
                      <a:pt x="116" y="3497"/>
                      <a:pt x="261" y="3497"/>
                    </a:cubicBezTo>
                    <a:cubicBezTo>
                      <a:pt x="544" y="3497"/>
                      <a:pt x="1032" y="3555"/>
                      <a:pt x="1442" y="3893"/>
                    </a:cubicBezTo>
                    <a:cubicBezTo>
                      <a:pt x="1918" y="4298"/>
                      <a:pt x="2168" y="4989"/>
                      <a:pt x="2168" y="5941"/>
                    </a:cubicBezTo>
                    <a:lnTo>
                      <a:pt x="1215" y="6894"/>
                    </a:lnTo>
                    <a:lnTo>
                      <a:pt x="1287" y="6965"/>
                    </a:lnTo>
                    <a:lnTo>
                      <a:pt x="4394" y="3893"/>
                    </a:lnTo>
                    <a:lnTo>
                      <a:pt x="4323" y="3822"/>
                    </a:lnTo>
                    <a:lnTo>
                      <a:pt x="2275" y="5846"/>
                    </a:lnTo>
                    <a:cubicBezTo>
                      <a:pt x="2251" y="4917"/>
                      <a:pt x="2001" y="4227"/>
                      <a:pt x="1501" y="3822"/>
                    </a:cubicBezTo>
                    <a:cubicBezTo>
                      <a:pt x="1078" y="3462"/>
                      <a:pt x="578" y="3395"/>
                      <a:pt x="275" y="3395"/>
                    </a:cubicBezTo>
                    <a:close/>
                    <a:moveTo>
                      <a:pt x="7728" y="5072"/>
                    </a:moveTo>
                    <a:lnTo>
                      <a:pt x="4371" y="8489"/>
                    </a:lnTo>
                    <a:lnTo>
                      <a:pt x="4442" y="8561"/>
                    </a:lnTo>
                    <a:lnTo>
                      <a:pt x="5442" y="7549"/>
                    </a:lnTo>
                    <a:cubicBezTo>
                      <a:pt x="5680" y="7549"/>
                      <a:pt x="7740" y="7668"/>
                      <a:pt x="7978" y="9882"/>
                    </a:cubicBezTo>
                    <a:lnTo>
                      <a:pt x="8073" y="9870"/>
                    </a:lnTo>
                    <a:cubicBezTo>
                      <a:pt x="7847" y="7787"/>
                      <a:pt x="6014" y="7489"/>
                      <a:pt x="5537" y="7453"/>
                    </a:cubicBezTo>
                    <a:lnTo>
                      <a:pt x="7800" y="5144"/>
                    </a:lnTo>
                    <a:lnTo>
                      <a:pt x="7728" y="50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5041700" y="6658100"/>
                <a:ext cx="1527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4335" extrusionOk="0">
                    <a:moveTo>
                      <a:pt x="369" y="0"/>
                    </a:moveTo>
                    <a:cubicBezTo>
                      <a:pt x="167" y="0"/>
                      <a:pt x="0" y="84"/>
                      <a:pt x="0" y="179"/>
                    </a:cubicBezTo>
                    <a:cubicBezTo>
                      <a:pt x="0" y="274"/>
                      <a:pt x="167" y="346"/>
                      <a:pt x="369" y="346"/>
                    </a:cubicBezTo>
                    <a:cubicBezTo>
                      <a:pt x="572" y="346"/>
                      <a:pt x="738" y="274"/>
                      <a:pt x="738" y="179"/>
                    </a:cubicBezTo>
                    <a:cubicBezTo>
                      <a:pt x="738" y="84"/>
                      <a:pt x="572" y="0"/>
                      <a:pt x="369" y="0"/>
                    </a:cubicBezTo>
                    <a:close/>
                    <a:moveTo>
                      <a:pt x="2417" y="548"/>
                    </a:moveTo>
                    <a:cubicBezTo>
                      <a:pt x="2215" y="548"/>
                      <a:pt x="2048" y="643"/>
                      <a:pt x="2048" y="751"/>
                    </a:cubicBezTo>
                    <a:cubicBezTo>
                      <a:pt x="2048" y="858"/>
                      <a:pt x="2215" y="953"/>
                      <a:pt x="2417" y="953"/>
                    </a:cubicBezTo>
                    <a:cubicBezTo>
                      <a:pt x="2631" y="953"/>
                      <a:pt x="2798" y="858"/>
                      <a:pt x="2798" y="751"/>
                    </a:cubicBezTo>
                    <a:cubicBezTo>
                      <a:pt x="2798" y="643"/>
                      <a:pt x="2619" y="548"/>
                      <a:pt x="2417" y="548"/>
                    </a:cubicBezTo>
                    <a:close/>
                    <a:moveTo>
                      <a:pt x="4655" y="2132"/>
                    </a:moveTo>
                    <a:cubicBezTo>
                      <a:pt x="4465" y="2132"/>
                      <a:pt x="4310" y="2227"/>
                      <a:pt x="4310" y="2358"/>
                    </a:cubicBezTo>
                    <a:cubicBezTo>
                      <a:pt x="4310" y="2477"/>
                      <a:pt x="4465" y="2572"/>
                      <a:pt x="4655" y="2572"/>
                    </a:cubicBezTo>
                    <a:cubicBezTo>
                      <a:pt x="4666" y="2573"/>
                      <a:pt x="4676" y="2573"/>
                      <a:pt x="4686" y="2573"/>
                    </a:cubicBezTo>
                    <a:cubicBezTo>
                      <a:pt x="4873" y="2573"/>
                      <a:pt x="5013" y="2471"/>
                      <a:pt x="5013" y="2358"/>
                    </a:cubicBezTo>
                    <a:cubicBezTo>
                      <a:pt x="5013" y="2227"/>
                      <a:pt x="4858" y="2132"/>
                      <a:pt x="4655" y="2132"/>
                    </a:cubicBezTo>
                    <a:close/>
                    <a:moveTo>
                      <a:pt x="5763" y="3906"/>
                    </a:moveTo>
                    <a:cubicBezTo>
                      <a:pt x="5572" y="3906"/>
                      <a:pt x="5406" y="4001"/>
                      <a:pt x="5406" y="4120"/>
                    </a:cubicBezTo>
                    <a:cubicBezTo>
                      <a:pt x="5406" y="4227"/>
                      <a:pt x="5572" y="4334"/>
                      <a:pt x="5763" y="4334"/>
                    </a:cubicBezTo>
                    <a:cubicBezTo>
                      <a:pt x="5953" y="4334"/>
                      <a:pt x="6108" y="4227"/>
                      <a:pt x="6108" y="4120"/>
                    </a:cubicBezTo>
                    <a:cubicBezTo>
                      <a:pt x="6108" y="4001"/>
                      <a:pt x="5953" y="3906"/>
                      <a:pt x="5763" y="39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4935125" y="6752050"/>
                <a:ext cx="2980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415" extrusionOk="0">
                    <a:moveTo>
                      <a:pt x="189" y="0"/>
                    </a:moveTo>
                    <a:cubicBezTo>
                      <a:pt x="167" y="0"/>
                      <a:pt x="148" y="6"/>
                      <a:pt x="132" y="17"/>
                    </a:cubicBezTo>
                    <a:cubicBezTo>
                      <a:pt x="1" y="100"/>
                      <a:pt x="120" y="481"/>
                      <a:pt x="382" y="862"/>
                    </a:cubicBezTo>
                    <a:cubicBezTo>
                      <a:pt x="598" y="1192"/>
                      <a:pt x="859" y="1414"/>
                      <a:pt x="1010" y="1414"/>
                    </a:cubicBezTo>
                    <a:cubicBezTo>
                      <a:pt x="1034" y="1414"/>
                      <a:pt x="1055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6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5079800" y="6853250"/>
                <a:ext cx="297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415" extrusionOk="0">
                    <a:moveTo>
                      <a:pt x="189" y="0"/>
                    </a:moveTo>
                    <a:cubicBezTo>
                      <a:pt x="167" y="0"/>
                      <a:pt x="147" y="6"/>
                      <a:pt x="131" y="17"/>
                    </a:cubicBezTo>
                    <a:cubicBezTo>
                      <a:pt x="0" y="100"/>
                      <a:pt x="119" y="481"/>
                      <a:pt x="381" y="862"/>
                    </a:cubicBezTo>
                    <a:cubicBezTo>
                      <a:pt x="597" y="1192"/>
                      <a:pt x="858" y="1415"/>
                      <a:pt x="1010" y="1415"/>
                    </a:cubicBezTo>
                    <a:cubicBezTo>
                      <a:pt x="1033" y="1415"/>
                      <a:pt x="1054" y="1409"/>
                      <a:pt x="1072" y="1398"/>
                    </a:cubicBezTo>
                    <a:cubicBezTo>
                      <a:pt x="1191" y="1315"/>
                      <a:pt x="1084" y="934"/>
                      <a:pt x="822" y="553"/>
                    </a:cubicBezTo>
                    <a:cubicBezTo>
                      <a:pt x="595" y="223"/>
                      <a:pt x="333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7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1"/>
          </p:nvPr>
        </p:nvSpPr>
        <p:spPr>
          <a:xfrm>
            <a:off x="1043850" y="1652900"/>
            <a:ext cx="383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28" name="Google Shape;128;p8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8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34" name="Google Shape;134;p9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9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135550" y="1118242"/>
            <a:ext cx="4872900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135550" y="301123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1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144" name="Google Shape;144;p11"/>
            <p:cNvPicPr preferRelativeResize="0"/>
            <p:nvPr/>
          </p:nvPicPr>
          <p:blipFill rotWithShape="1">
            <a:blip r:embed="rId2">
              <a:alphaModFix/>
            </a:blip>
            <a:srcRect t="8060" b="8068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1"/>
            <p:cNvSpPr/>
            <p:nvPr/>
          </p:nvSpPr>
          <p:spPr>
            <a:xfrm>
              <a:off x="209980" y="194500"/>
              <a:ext cx="8763466" cy="4752275"/>
            </a:xfrm>
            <a:custGeom>
              <a:avLst/>
              <a:gdLst/>
              <a:ahLst/>
              <a:cxnLst/>
              <a:rect l="l" t="t" r="r" b="b"/>
              <a:pathLst>
                <a:path w="271904" h="147209" extrusionOk="0">
                  <a:moveTo>
                    <a:pt x="596" y="0"/>
                  </a:moveTo>
                  <a:lnTo>
                    <a:pt x="596" y="0"/>
                  </a:lnTo>
                  <a:cubicBezTo>
                    <a:pt x="2025" y="5965"/>
                    <a:pt x="3072" y="13895"/>
                    <a:pt x="3644" y="22312"/>
                  </a:cubicBezTo>
                  <a:cubicBezTo>
                    <a:pt x="7942" y="23515"/>
                    <a:pt x="13609" y="23932"/>
                    <a:pt x="5085" y="25063"/>
                  </a:cubicBezTo>
                  <a:cubicBezTo>
                    <a:pt x="5096" y="25110"/>
                    <a:pt x="5108" y="25146"/>
                    <a:pt x="5120" y="25194"/>
                  </a:cubicBezTo>
                  <a:cubicBezTo>
                    <a:pt x="5263" y="25301"/>
                    <a:pt x="5394" y="25396"/>
                    <a:pt x="5525" y="25503"/>
                  </a:cubicBezTo>
                  <a:cubicBezTo>
                    <a:pt x="5692" y="25539"/>
                    <a:pt x="5954" y="25479"/>
                    <a:pt x="6037" y="25658"/>
                  </a:cubicBezTo>
                  <a:cubicBezTo>
                    <a:pt x="8561" y="26230"/>
                    <a:pt x="4561" y="26670"/>
                    <a:pt x="3894" y="26789"/>
                  </a:cubicBezTo>
                  <a:cubicBezTo>
                    <a:pt x="4203" y="33719"/>
                    <a:pt x="4192" y="40803"/>
                    <a:pt x="3787" y="47256"/>
                  </a:cubicBezTo>
                  <a:cubicBezTo>
                    <a:pt x="2560" y="47137"/>
                    <a:pt x="1298" y="47006"/>
                    <a:pt x="1" y="46875"/>
                  </a:cubicBezTo>
                  <a:lnTo>
                    <a:pt x="1" y="46875"/>
                  </a:lnTo>
                  <a:cubicBezTo>
                    <a:pt x="1429" y="52840"/>
                    <a:pt x="2477" y="60770"/>
                    <a:pt x="3049" y="69199"/>
                  </a:cubicBezTo>
                  <a:cubicBezTo>
                    <a:pt x="7347" y="70402"/>
                    <a:pt x="13014" y="70818"/>
                    <a:pt x="4489" y="71949"/>
                  </a:cubicBezTo>
                  <a:cubicBezTo>
                    <a:pt x="4501" y="71985"/>
                    <a:pt x="4513" y="72033"/>
                    <a:pt x="4525" y="72069"/>
                  </a:cubicBezTo>
                  <a:cubicBezTo>
                    <a:pt x="4668" y="72176"/>
                    <a:pt x="4787" y="72283"/>
                    <a:pt x="4930" y="72390"/>
                  </a:cubicBezTo>
                  <a:cubicBezTo>
                    <a:pt x="5096" y="72414"/>
                    <a:pt x="5358" y="72366"/>
                    <a:pt x="5442" y="72545"/>
                  </a:cubicBezTo>
                  <a:cubicBezTo>
                    <a:pt x="7966" y="73104"/>
                    <a:pt x="3965" y="73557"/>
                    <a:pt x="3299" y="73664"/>
                  </a:cubicBezTo>
                  <a:cubicBezTo>
                    <a:pt x="3513" y="78510"/>
                    <a:pt x="3572" y="83427"/>
                    <a:pt x="3453" y="88154"/>
                  </a:cubicBezTo>
                  <a:cubicBezTo>
                    <a:pt x="2322" y="88047"/>
                    <a:pt x="1179" y="87928"/>
                    <a:pt x="1" y="87809"/>
                  </a:cubicBezTo>
                  <a:lnTo>
                    <a:pt x="1" y="87809"/>
                  </a:lnTo>
                  <a:cubicBezTo>
                    <a:pt x="989" y="91940"/>
                    <a:pt x="1798" y="97036"/>
                    <a:pt x="2394" y="102584"/>
                  </a:cubicBezTo>
                  <a:cubicBezTo>
                    <a:pt x="2239" y="103727"/>
                    <a:pt x="2072" y="104834"/>
                    <a:pt x="1882" y="105894"/>
                  </a:cubicBezTo>
                  <a:cubicBezTo>
                    <a:pt x="2156" y="105870"/>
                    <a:pt x="2429" y="105846"/>
                    <a:pt x="2715" y="105811"/>
                  </a:cubicBezTo>
                  <a:cubicBezTo>
                    <a:pt x="2834" y="107228"/>
                    <a:pt x="2953" y="108668"/>
                    <a:pt x="3049" y="110121"/>
                  </a:cubicBezTo>
                  <a:cubicBezTo>
                    <a:pt x="7347" y="111323"/>
                    <a:pt x="13014" y="111740"/>
                    <a:pt x="4489" y="112871"/>
                  </a:cubicBezTo>
                  <a:cubicBezTo>
                    <a:pt x="4501" y="112919"/>
                    <a:pt x="4513" y="112954"/>
                    <a:pt x="4525" y="113002"/>
                  </a:cubicBezTo>
                  <a:cubicBezTo>
                    <a:pt x="4668" y="113109"/>
                    <a:pt x="4799" y="113205"/>
                    <a:pt x="4930" y="113312"/>
                  </a:cubicBezTo>
                  <a:cubicBezTo>
                    <a:pt x="5096" y="113347"/>
                    <a:pt x="5358" y="113288"/>
                    <a:pt x="5442" y="113466"/>
                  </a:cubicBezTo>
                  <a:cubicBezTo>
                    <a:pt x="7966" y="114038"/>
                    <a:pt x="3965" y="114478"/>
                    <a:pt x="3299" y="114598"/>
                  </a:cubicBezTo>
                  <a:cubicBezTo>
                    <a:pt x="3822" y="126123"/>
                    <a:pt x="4668" y="127147"/>
                    <a:pt x="3120" y="135886"/>
                  </a:cubicBezTo>
                  <a:cubicBezTo>
                    <a:pt x="4608" y="136338"/>
                    <a:pt x="14133" y="147209"/>
                    <a:pt x="14133" y="147209"/>
                  </a:cubicBezTo>
                  <a:cubicBezTo>
                    <a:pt x="14133" y="147209"/>
                    <a:pt x="16765" y="146220"/>
                    <a:pt x="20479" y="146137"/>
                  </a:cubicBezTo>
                  <a:cubicBezTo>
                    <a:pt x="20503" y="146054"/>
                    <a:pt x="20539" y="145959"/>
                    <a:pt x="20563" y="145875"/>
                  </a:cubicBezTo>
                  <a:lnTo>
                    <a:pt x="20563" y="145875"/>
                  </a:lnTo>
                  <a:cubicBezTo>
                    <a:pt x="20491" y="146340"/>
                    <a:pt x="23242" y="146363"/>
                    <a:pt x="23158" y="146816"/>
                  </a:cubicBezTo>
                  <a:cubicBezTo>
                    <a:pt x="29516" y="146220"/>
                    <a:pt x="36481" y="145875"/>
                    <a:pt x="44589" y="145697"/>
                  </a:cubicBezTo>
                  <a:cubicBezTo>
                    <a:pt x="44613" y="145625"/>
                    <a:pt x="44637" y="145554"/>
                    <a:pt x="44661" y="145494"/>
                  </a:cubicBezTo>
                  <a:cubicBezTo>
                    <a:pt x="45090" y="145494"/>
                    <a:pt x="45530" y="145494"/>
                    <a:pt x="45959" y="145482"/>
                  </a:cubicBezTo>
                  <a:cubicBezTo>
                    <a:pt x="45959" y="145542"/>
                    <a:pt x="45959" y="145601"/>
                    <a:pt x="45959" y="145661"/>
                  </a:cubicBezTo>
                  <a:cubicBezTo>
                    <a:pt x="46173" y="145661"/>
                    <a:pt x="46387" y="145661"/>
                    <a:pt x="46602" y="145649"/>
                  </a:cubicBezTo>
                  <a:cubicBezTo>
                    <a:pt x="46637" y="145601"/>
                    <a:pt x="46661" y="145542"/>
                    <a:pt x="46685" y="145482"/>
                  </a:cubicBezTo>
                  <a:cubicBezTo>
                    <a:pt x="47197" y="145482"/>
                    <a:pt x="47709" y="145482"/>
                    <a:pt x="48221" y="145494"/>
                  </a:cubicBezTo>
                  <a:cubicBezTo>
                    <a:pt x="48221" y="145530"/>
                    <a:pt x="48221" y="145578"/>
                    <a:pt x="48221" y="145625"/>
                  </a:cubicBezTo>
                  <a:cubicBezTo>
                    <a:pt x="50912" y="145578"/>
                    <a:pt x="53900" y="145542"/>
                    <a:pt x="57031" y="145518"/>
                  </a:cubicBezTo>
                  <a:cubicBezTo>
                    <a:pt x="59651" y="145542"/>
                    <a:pt x="62151" y="145566"/>
                    <a:pt x="64461" y="145601"/>
                  </a:cubicBezTo>
                  <a:cubicBezTo>
                    <a:pt x="64461" y="145566"/>
                    <a:pt x="64461" y="145530"/>
                    <a:pt x="64461" y="145494"/>
                  </a:cubicBezTo>
                  <a:cubicBezTo>
                    <a:pt x="65592" y="145488"/>
                    <a:pt x="66726" y="145485"/>
                    <a:pt x="67860" y="145485"/>
                  </a:cubicBezTo>
                  <a:cubicBezTo>
                    <a:pt x="68994" y="145485"/>
                    <a:pt x="70128" y="145488"/>
                    <a:pt x="71259" y="145494"/>
                  </a:cubicBezTo>
                  <a:cubicBezTo>
                    <a:pt x="71402" y="145578"/>
                    <a:pt x="71545" y="145661"/>
                    <a:pt x="71700" y="145744"/>
                  </a:cubicBezTo>
                  <a:cubicBezTo>
                    <a:pt x="78891" y="145947"/>
                    <a:pt x="85190" y="146268"/>
                    <a:pt x="90976" y="146816"/>
                  </a:cubicBezTo>
                  <a:cubicBezTo>
                    <a:pt x="90845" y="146054"/>
                    <a:pt x="90714" y="145256"/>
                    <a:pt x="90595" y="144435"/>
                  </a:cubicBezTo>
                  <a:lnTo>
                    <a:pt x="90595" y="144435"/>
                  </a:lnTo>
                  <a:cubicBezTo>
                    <a:pt x="91429" y="144792"/>
                    <a:pt x="92191" y="145304"/>
                    <a:pt x="92976" y="145744"/>
                  </a:cubicBezTo>
                  <a:cubicBezTo>
                    <a:pt x="96596" y="145851"/>
                    <a:pt x="99989" y="145982"/>
                    <a:pt x="103204" y="146161"/>
                  </a:cubicBezTo>
                  <a:cubicBezTo>
                    <a:pt x="103156" y="146375"/>
                    <a:pt x="103121" y="146601"/>
                    <a:pt x="103085" y="146828"/>
                  </a:cubicBezTo>
                  <a:cubicBezTo>
                    <a:pt x="104573" y="146685"/>
                    <a:pt x="106109" y="146554"/>
                    <a:pt x="107669" y="146447"/>
                  </a:cubicBezTo>
                  <a:cubicBezTo>
                    <a:pt x="109240" y="146554"/>
                    <a:pt x="110764" y="146685"/>
                    <a:pt x="112265" y="146828"/>
                  </a:cubicBezTo>
                  <a:cubicBezTo>
                    <a:pt x="112217" y="146601"/>
                    <a:pt x="112181" y="146375"/>
                    <a:pt x="112146" y="146161"/>
                  </a:cubicBezTo>
                  <a:cubicBezTo>
                    <a:pt x="115979" y="145947"/>
                    <a:pt x="120075" y="145792"/>
                    <a:pt x="124504" y="145697"/>
                  </a:cubicBezTo>
                  <a:cubicBezTo>
                    <a:pt x="125022" y="144156"/>
                    <a:pt x="125413" y="143165"/>
                    <a:pt x="125645" y="143165"/>
                  </a:cubicBezTo>
                  <a:cubicBezTo>
                    <a:pt x="125846" y="143165"/>
                    <a:pt x="125929" y="143902"/>
                    <a:pt x="125873" y="145661"/>
                  </a:cubicBezTo>
                  <a:cubicBezTo>
                    <a:pt x="126100" y="145661"/>
                    <a:pt x="126302" y="145661"/>
                    <a:pt x="126528" y="145649"/>
                  </a:cubicBezTo>
                  <a:cubicBezTo>
                    <a:pt x="127181" y="144357"/>
                    <a:pt x="127670" y="143321"/>
                    <a:pt x="127939" y="143321"/>
                  </a:cubicBezTo>
                  <a:cubicBezTo>
                    <a:pt x="128150" y="143321"/>
                    <a:pt x="128225" y="143963"/>
                    <a:pt x="128136" y="145625"/>
                  </a:cubicBezTo>
                  <a:cubicBezTo>
                    <a:pt x="130541" y="145589"/>
                    <a:pt x="133184" y="145554"/>
                    <a:pt x="135946" y="145530"/>
                  </a:cubicBezTo>
                  <a:cubicBezTo>
                    <a:pt x="138720" y="145554"/>
                    <a:pt x="141352" y="145589"/>
                    <a:pt x="143757" y="145625"/>
                  </a:cubicBezTo>
                  <a:cubicBezTo>
                    <a:pt x="143667" y="143963"/>
                    <a:pt x="143745" y="143321"/>
                    <a:pt x="143959" y="143321"/>
                  </a:cubicBezTo>
                  <a:cubicBezTo>
                    <a:pt x="144230" y="143321"/>
                    <a:pt x="144723" y="144357"/>
                    <a:pt x="145376" y="145649"/>
                  </a:cubicBezTo>
                  <a:cubicBezTo>
                    <a:pt x="145590" y="145661"/>
                    <a:pt x="145804" y="145661"/>
                    <a:pt x="146019" y="145661"/>
                  </a:cubicBezTo>
                  <a:cubicBezTo>
                    <a:pt x="145964" y="143902"/>
                    <a:pt x="146046" y="143165"/>
                    <a:pt x="146247" y="143165"/>
                  </a:cubicBezTo>
                  <a:cubicBezTo>
                    <a:pt x="146479" y="143165"/>
                    <a:pt x="146870" y="144156"/>
                    <a:pt x="147388" y="145697"/>
                  </a:cubicBezTo>
                  <a:cubicBezTo>
                    <a:pt x="151817" y="145792"/>
                    <a:pt x="155913" y="145947"/>
                    <a:pt x="159759" y="146161"/>
                  </a:cubicBezTo>
                  <a:cubicBezTo>
                    <a:pt x="159711" y="146375"/>
                    <a:pt x="159675" y="146601"/>
                    <a:pt x="159640" y="146828"/>
                  </a:cubicBezTo>
                  <a:cubicBezTo>
                    <a:pt x="161128" y="146685"/>
                    <a:pt x="162664" y="146554"/>
                    <a:pt x="164223" y="146447"/>
                  </a:cubicBezTo>
                  <a:cubicBezTo>
                    <a:pt x="165795" y="146554"/>
                    <a:pt x="167319" y="146685"/>
                    <a:pt x="168819" y="146828"/>
                  </a:cubicBezTo>
                  <a:cubicBezTo>
                    <a:pt x="168772" y="146601"/>
                    <a:pt x="168736" y="146375"/>
                    <a:pt x="168700" y="146161"/>
                  </a:cubicBezTo>
                  <a:cubicBezTo>
                    <a:pt x="171915" y="145982"/>
                    <a:pt x="175296" y="145851"/>
                    <a:pt x="178916" y="145744"/>
                  </a:cubicBezTo>
                  <a:cubicBezTo>
                    <a:pt x="179702" y="145304"/>
                    <a:pt x="180464" y="144792"/>
                    <a:pt x="181309" y="144435"/>
                  </a:cubicBezTo>
                  <a:lnTo>
                    <a:pt x="181309" y="144435"/>
                  </a:lnTo>
                  <a:cubicBezTo>
                    <a:pt x="181190" y="145256"/>
                    <a:pt x="181059" y="146054"/>
                    <a:pt x="180916" y="146816"/>
                  </a:cubicBezTo>
                  <a:cubicBezTo>
                    <a:pt x="186714" y="146268"/>
                    <a:pt x="193001" y="145947"/>
                    <a:pt x="200204" y="145744"/>
                  </a:cubicBezTo>
                  <a:cubicBezTo>
                    <a:pt x="200347" y="145661"/>
                    <a:pt x="200490" y="145578"/>
                    <a:pt x="200645" y="145494"/>
                  </a:cubicBezTo>
                  <a:cubicBezTo>
                    <a:pt x="201770" y="145488"/>
                    <a:pt x="202904" y="145485"/>
                    <a:pt x="204039" y="145485"/>
                  </a:cubicBezTo>
                  <a:cubicBezTo>
                    <a:pt x="205175" y="145485"/>
                    <a:pt x="206312" y="145488"/>
                    <a:pt x="207443" y="145494"/>
                  </a:cubicBezTo>
                  <a:cubicBezTo>
                    <a:pt x="207443" y="145530"/>
                    <a:pt x="207443" y="145566"/>
                    <a:pt x="207431" y="145601"/>
                  </a:cubicBezTo>
                  <a:cubicBezTo>
                    <a:pt x="209741" y="145566"/>
                    <a:pt x="212253" y="145542"/>
                    <a:pt x="214873" y="145518"/>
                  </a:cubicBezTo>
                  <a:cubicBezTo>
                    <a:pt x="218004" y="145542"/>
                    <a:pt x="220981" y="145578"/>
                    <a:pt x="223683" y="145625"/>
                  </a:cubicBezTo>
                  <a:cubicBezTo>
                    <a:pt x="223671" y="145578"/>
                    <a:pt x="223671" y="145530"/>
                    <a:pt x="223671" y="145494"/>
                  </a:cubicBezTo>
                  <a:cubicBezTo>
                    <a:pt x="224183" y="145494"/>
                    <a:pt x="224695" y="145482"/>
                    <a:pt x="225207" y="145482"/>
                  </a:cubicBezTo>
                  <a:cubicBezTo>
                    <a:pt x="225243" y="145542"/>
                    <a:pt x="225267" y="145601"/>
                    <a:pt x="225291" y="145649"/>
                  </a:cubicBezTo>
                  <a:cubicBezTo>
                    <a:pt x="225517" y="145661"/>
                    <a:pt x="225731" y="145661"/>
                    <a:pt x="225945" y="145661"/>
                  </a:cubicBezTo>
                  <a:cubicBezTo>
                    <a:pt x="225945" y="145601"/>
                    <a:pt x="225934" y="145542"/>
                    <a:pt x="225934" y="145482"/>
                  </a:cubicBezTo>
                  <a:cubicBezTo>
                    <a:pt x="226374" y="145482"/>
                    <a:pt x="226803" y="145482"/>
                    <a:pt x="227243" y="145494"/>
                  </a:cubicBezTo>
                  <a:cubicBezTo>
                    <a:pt x="227267" y="145554"/>
                    <a:pt x="227291" y="145625"/>
                    <a:pt x="227315" y="145697"/>
                  </a:cubicBezTo>
                  <a:cubicBezTo>
                    <a:pt x="235411" y="145875"/>
                    <a:pt x="242376" y="146220"/>
                    <a:pt x="248734" y="146816"/>
                  </a:cubicBezTo>
                  <a:cubicBezTo>
                    <a:pt x="248651" y="146363"/>
                    <a:pt x="248579" y="145899"/>
                    <a:pt x="248508" y="145423"/>
                  </a:cubicBezTo>
                  <a:lnTo>
                    <a:pt x="248508" y="145423"/>
                  </a:lnTo>
                  <a:cubicBezTo>
                    <a:pt x="248532" y="145506"/>
                    <a:pt x="248567" y="145601"/>
                    <a:pt x="248591" y="145697"/>
                  </a:cubicBezTo>
                  <a:cubicBezTo>
                    <a:pt x="256699" y="145875"/>
                    <a:pt x="263664" y="146220"/>
                    <a:pt x="270022" y="146816"/>
                  </a:cubicBezTo>
                  <a:cubicBezTo>
                    <a:pt x="268463" y="138065"/>
                    <a:pt x="268082" y="126123"/>
                    <a:pt x="268606" y="114598"/>
                  </a:cubicBezTo>
                  <a:cubicBezTo>
                    <a:pt x="267939" y="114478"/>
                    <a:pt x="263926" y="114038"/>
                    <a:pt x="266462" y="113466"/>
                  </a:cubicBezTo>
                  <a:cubicBezTo>
                    <a:pt x="266546" y="113288"/>
                    <a:pt x="266808" y="113347"/>
                    <a:pt x="266974" y="113312"/>
                  </a:cubicBezTo>
                  <a:cubicBezTo>
                    <a:pt x="267105" y="113205"/>
                    <a:pt x="267236" y="113109"/>
                    <a:pt x="267367" y="113002"/>
                  </a:cubicBezTo>
                  <a:cubicBezTo>
                    <a:pt x="267391" y="112954"/>
                    <a:pt x="267403" y="112919"/>
                    <a:pt x="267415" y="112871"/>
                  </a:cubicBezTo>
                  <a:cubicBezTo>
                    <a:pt x="258878" y="111740"/>
                    <a:pt x="264557" y="111323"/>
                    <a:pt x="268856" y="110121"/>
                  </a:cubicBezTo>
                  <a:cubicBezTo>
                    <a:pt x="268951" y="108668"/>
                    <a:pt x="269070" y="107228"/>
                    <a:pt x="269189" y="105811"/>
                  </a:cubicBezTo>
                  <a:cubicBezTo>
                    <a:pt x="269463" y="105846"/>
                    <a:pt x="269749" y="105870"/>
                    <a:pt x="270022" y="105894"/>
                  </a:cubicBezTo>
                  <a:cubicBezTo>
                    <a:pt x="269832" y="104834"/>
                    <a:pt x="269653" y="103727"/>
                    <a:pt x="269510" y="102584"/>
                  </a:cubicBezTo>
                  <a:cubicBezTo>
                    <a:pt x="270094" y="97036"/>
                    <a:pt x="270903" y="91940"/>
                    <a:pt x="271904" y="87809"/>
                  </a:cubicBezTo>
                  <a:lnTo>
                    <a:pt x="271904" y="87809"/>
                  </a:lnTo>
                  <a:cubicBezTo>
                    <a:pt x="270725" y="87928"/>
                    <a:pt x="269570" y="88047"/>
                    <a:pt x="268451" y="88154"/>
                  </a:cubicBezTo>
                  <a:cubicBezTo>
                    <a:pt x="268320" y="83427"/>
                    <a:pt x="268379" y="78510"/>
                    <a:pt x="268606" y="73664"/>
                  </a:cubicBezTo>
                  <a:cubicBezTo>
                    <a:pt x="267939" y="73557"/>
                    <a:pt x="263926" y="73104"/>
                    <a:pt x="266462" y="72545"/>
                  </a:cubicBezTo>
                  <a:cubicBezTo>
                    <a:pt x="266546" y="72366"/>
                    <a:pt x="266808" y="72426"/>
                    <a:pt x="266974" y="72390"/>
                  </a:cubicBezTo>
                  <a:cubicBezTo>
                    <a:pt x="267105" y="72283"/>
                    <a:pt x="267236" y="72176"/>
                    <a:pt x="267367" y="72069"/>
                  </a:cubicBezTo>
                  <a:cubicBezTo>
                    <a:pt x="267391" y="72033"/>
                    <a:pt x="267403" y="71985"/>
                    <a:pt x="267415" y="71949"/>
                  </a:cubicBezTo>
                  <a:cubicBezTo>
                    <a:pt x="258878" y="70818"/>
                    <a:pt x="264557" y="70402"/>
                    <a:pt x="268856" y="69199"/>
                  </a:cubicBezTo>
                  <a:cubicBezTo>
                    <a:pt x="269415" y="60770"/>
                    <a:pt x="270463" y="52840"/>
                    <a:pt x="271904" y="46875"/>
                  </a:cubicBezTo>
                  <a:lnTo>
                    <a:pt x="271904" y="46875"/>
                  </a:lnTo>
                  <a:cubicBezTo>
                    <a:pt x="270606" y="47006"/>
                    <a:pt x="269344" y="47137"/>
                    <a:pt x="268105" y="47256"/>
                  </a:cubicBezTo>
                  <a:cubicBezTo>
                    <a:pt x="267713" y="40803"/>
                    <a:pt x="267689" y="33719"/>
                    <a:pt x="268010" y="26789"/>
                  </a:cubicBezTo>
                  <a:cubicBezTo>
                    <a:pt x="267343" y="26670"/>
                    <a:pt x="263331" y="26230"/>
                    <a:pt x="265867" y="25658"/>
                  </a:cubicBezTo>
                  <a:cubicBezTo>
                    <a:pt x="265950" y="25479"/>
                    <a:pt x="266212" y="25539"/>
                    <a:pt x="266379" y="25503"/>
                  </a:cubicBezTo>
                  <a:cubicBezTo>
                    <a:pt x="266510" y="25396"/>
                    <a:pt x="266641" y="25301"/>
                    <a:pt x="266772" y="25194"/>
                  </a:cubicBezTo>
                  <a:cubicBezTo>
                    <a:pt x="266796" y="25146"/>
                    <a:pt x="266808" y="25110"/>
                    <a:pt x="266820" y="25063"/>
                  </a:cubicBezTo>
                  <a:cubicBezTo>
                    <a:pt x="258283" y="23932"/>
                    <a:pt x="263962" y="23515"/>
                    <a:pt x="268260" y="22312"/>
                  </a:cubicBezTo>
                  <a:cubicBezTo>
                    <a:pt x="268415" y="19919"/>
                    <a:pt x="268856" y="15300"/>
                    <a:pt x="268856" y="15300"/>
                  </a:cubicBezTo>
                  <a:lnTo>
                    <a:pt x="254901" y="1453"/>
                  </a:lnTo>
                  <a:cubicBezTo>
                    <a:pt x="254901" y="1453"/>
                    <a:pt x="251413" y="1679"/>
                    <a:pt x="249615" y="1774"/>
                  </a:cubicBezTo>
                  <a:cubicBezTo>
                    <a:pt x="249746" y="1167"/>
                    <a:pt x="249889" y="572"/>
                    <a:pt x="250020" y="0"/>
                  </a:cubicBezTo>
                  <a:lnTo>
                    <a:pt x="250020" y="0"/>
                  </a:lnTo>
                  <a:cubicBezTo>
                    <a:pt x="240828" y="929"/>
                    <a:pt x="233577" y="1572"/>
                    <a:pt x="225017" y="1929"/>
                  </a:cubicBezTo>
                  <a:cubicBezTo>
                    <a:pt x="224814" y="2179"/>
                    <a:pt x="224600" y="2441"/>
                    <a:pt x="224386" y="2715"/>
                  </a:cubicBezTo>
                  <a:cubicBezTo>
                    <a:pt x="223731" y="2953"/>
                    <a:pt x="223112" y="3274"/>
                    <a:pt x="222647" y="3751"/>
                  </a:cubicBezTo>
                  <a:cubicBezTo>
                    <a:pt x="222755" y="3346"/>
                    <a:pt x="222945" y="2774"/>
                    <a:pt x="223219" y="2000"/>
                  </a:cubicBezTo>
                  <a:cubicBezTo>
                    <a:pt x="223094" y="1992"/>
                    <a:pt x="222968" y="1988"/>
                    <a:pt x="222843" y="1988"/>
                  </a:cubicBezTo>
                  <a:cubicBezTo>
                    <a:pt x="221740" y="1988"/>
                    <a:pt x="220632" y="2285"/>
                    <a:pt x="219537" y="2285"/>
                  </a:cubicBezTo>
                  <a:cubicBezTo>
                    <a:pt x="219371" y="2285"/>
                    <a:pt x="219205" y="2278"/>
                    <a:pt x="219040" y="2262"/>
                  </a:cubicBezTo>
                  <a:cubicBezTo>
                    <a:pt x="218567" y="2506"/>
                    <a:pt x="218202" y="2952"/>
                    <a:pt x="217926" y="2952"/>
                  </a:cubicBezTo>
                  <a:cubicBezTo>
                    <a:pt x="217744" y="2952"/>
                    <a:pt x="217601" y="2757"/>
                    <a:pt x="217492" y="2179"/>
                  </a:cubicBezTo>
                  <a:cubicBezTo>
                    <a:pt x="216420" y="2203"/>
                    <a:pt x="215337" y="2227"/>
                    <a:pt x="214218" y="2239"/>
                  </a:cubicBezTo>
                  <a:cubicBezTo>
                    <a:pt x="210515" y="2179"/>
                    <a:pt x="207169" y="2084"/>
                    <a:pt x="204002" y="1965"/>
                  </a:cubicBezTo>
                  <a:cubicBezTo>
                    <a:pt x="203967" y="2131"/>
                    <a:pt x="203943" y="2298"/>
                    <a:pt x="203919" y="2453"/>
                  </a:cubicBezTo>
                  <a:cubicBezTo>
                    <a:pt x="203550" y="2560"/>
                    <a:pt x="203181" y="2679"/>
                    <a:pt x="202824" y="2822"/>
                  </a:cubicBezTo>
                  <a:cubicBezTo>
                    <a:pt x="202776" y="2548"/>
                    <a:pt x="202728" y="2239"/>
                    <a:pt x="202681" y="1905"/>
                  </a:cubicBezTo>
                  <a:cubicBezTo>
                    <a:pt x="194453" y="1524"/>
                    <a:pt x="187357" y="905"/>
                    <a:pt x="178440" y="0"/>
                  </a:cubicBezTo>
                  <a:lnTo>
                    <a:pt x="178440" y="0"/>
                  </a:lnTo>
                  <a:cubicBezTo>
                    <a:pt x="178582" y="572"/>
                    <a:pt x="178713" y="1167"/>
                    <a:pt x="178844" y="1774"/>
                  </a:cubicBezTo>
                  <a:cubicBezTo>
                    <a:pt x="175773" y="1607"/>
                    <a:pt x="172832" y="1417"/>
                    <a:pt x="169831" y="1179"/>
                  </a:cubicBezTo>
                  <a:cubicBezTo>
                    <a:pt x="169927" y="774"/>
                    <a:pt x="170010" y="381"/>
                    <a:pt x="170105" y="0"/>
                  </a:cubicBezTo>
                  <a:lnTo>
                    <a:pt x="170105" y="0"/>
                  </a:lnTo>
                  <a:cubicBezTo>
                    <a:pt x="167843" y="226"/>
                    <a:pt x="165700" y="441"/>
                    <a:pt x="163628" y="631"/>
                  </a:cubicBezTo>
                  <a:cubicBezTo>
                    <a:pt x="161556" y="441"/>
                    <a:pt x="159413" y="226"/>
                    <a:pt x="157163" y="0"/>
                  </a:cubicBezTo>
                  <a:lnTo>
                    <a:pt x="157163" y="0"/>
                  </a:lnTo>
                  <a:cubicBezTo>
                    <a:pt x="157246" y="381"/>
                    <a:pt x="157342" y="774"/>
                    <a:pt x="157425" y="1179"/>
                  </a:cubicBezTo>
                  <a:cubicBezTo>
                    <a:pt x="153377" y="1500"/>
                    <a:pt x="149400" y="1750"/>
                    <a:pt x="145102" y="1929"/>
                  </a:cubicBezTo>
                  <a:cubicBezTo>
                    <a:pt x="144154" y="3043"/>
                    <a:pt x="143049" y="4616"/>
                    <a:pt x="142712" y="4616"/>
                  </a:cubicBezTo>
                  <a:cubicBezTo>
                    <a:pt x="142491" y="4616"/>
                    <a:pt x="142601" y="3936"/>
                    <a:pt x="143304" y="2000"/>
                  </a:cubicBezTo>
                  <a:cubicBezTo>
                    <a:pt x="143179" y="1992"/>
                    <a:pt x="143053" y="1988"/>
                    <a:pt x="142928" y="1988"/>
                  </a:cubicBezTo>
                  <a:cubicBezTo>
                    <a:pt x="141825" y="1988"/>
                    <a:pt x="140718" y="2285"/>
                    <a:pt x="139622" y="2285"/>
                  </a:cubicBezTo>
                  <a:cubicBezTo>
                    <a:pt x="139456" y="2285"/>
                    <a:pt x="139290" y="2278"/>
                    <a:pt x="139125" y="2262"/>
                  </a:cubicBezTo>
                  <a:cubicBezTo>
                    <a:pt x="138780" y="2441"/>
                    <a:pt x="138494" y="2715"/>
                    <a:pt x="138256" y="2858"/>
                  </a:cubicBezTo>
                  <a:lnTo>
                    <a:pt x="138256" y="2250"/>
                  </a:lnTo>
                  <a:cubicBezTo>
                    <a:pt x="138030" y="2250"/>
                    <a:pt x="137803" y="2239"/>
                    <a:pt x="137589" y="2239"/>
                  </a:cubicBezTo>
                  <a:cubicBezTo>
                    <a:pt x="137577" y="2215"/>
                    <a:pt x="137577" y="2203"/>
                    <a:pt x="137565" y="2179"/>
                  </a:cubicBezTo>
                  <a:cubicBezTo>
                    <a:pt x="137041" y="2191"/>
                    <a:pt x="136494" y="2203"/>
                    <a:pt x="135946" y="2215"/>
                  </a:cubicBezTo>
                  <a:cubicBezTo>
                    <a:pt x="135410" y="2203"/>
                    <a:pt x="134863" y="2191"/>
                    <a:pt x="134327" y="2179"/>
                  </a:cubicBezTo>
                  <a:cubicBezTo>
                    <a:pt x="134327" y="2203"/>
                    <a:pt x="134327" y="2215"/>
                    <a:pt x="134315" y="2239"/>
                  </a:cubicBezTo>
                  <a:cubicBezTo>
                    <a:pt x="134089" y="2239"/>
                    <a:pt x="133874" y="2250"/>
                    <a:pt x="133648" y="2250"/>
                  </a:cubicBezTo>
                  <a:lnTo>
                    <a:pt x="133648" y="2858"/>
                  </a:lnTo>
                  <a:cubicBezTo>
                    <a:pt x="133410" y="2715"/>
                    <a:pt x="133124" y="2441"/>
                    <a:pt x="132779" y="2262"/>
                  </a:cubicBezTo>
                  <a:cubicBezTo>
                    <a:pt x="132604" y="2280"/>
                    <a:pt x="132429" y="2288"/>
                    <a:pt x="132254" y="2288"/>
                  </a:cubicBezTo>
                  <a:cubicBezTo>
                    <a:pt x="131165" y="2288"/>
                    <a:pt x="130064" y="1988"/>
                    <a:pt x="128968" y="1988"/>
                  </a:cubicBezTo>
                  <a:cubicBezTo>
                    <a:pt x="128845" y="1988"/>
                    <a:pt x="128723" y="1992"/>
                    <a:pt x="128600" y="2000"/>
                  </a:cubicBezTo>
                  <a:cubicBezTo>
                    <a:pt x="129303" y="3936"/>
                    <a:pt x="129413" y="4616"/>
                    <a:pt x="129192" y="4616"/>
                  </a:cubicBezTo>
                  <a:cubicBezTo>
                    <a:pt x="128855" y="4616"/>
                    <a:pt x="127750" y="3043"/>
                    <a:pt x="126802" y="1929"/>
                  </a:cubicBezTo>
                  <a:cubicBezTo>
                    <a:pt x="122492" y="1750"/>
                    <a:pt x="118527" y="1500"/>
                    <a:pt x="114467" y="1179"/>
                  </a:cubicBezTo>
                  <a:cubicBezTo>
                    <a:pt x="114562" y="774"/>
                    <a:pt x="114646" y="381"/>
                    <a:pt x="114741" y="0"/>
                  </a:cubicBezTo>
                  <a:lnTo>
                    <a:pt x="114741" y="0"/>
                  </a:lnTo>
                  <a:cubicBezTo>
                    <a:pt x="112491" y="226"/>
                    <a:pt x="110348" y="441"/>
                    <a:pt x="108276" y="631"/>
                  </a:cubicBezTo>
                  <a:cubicBezTo>
                    <a:pt x="106192" y="441"/>
                    <a:pt x="104061" y="226"/>
                    <a:pt x="101799" y="0"/>
                  </a:cubicBezTo>
                  <a:lnTo>
                    <a:pt x="101799" y="0"/>
                  </a:lnTo>
                  <a:cubicBezTo>
                    <a:pt x="101894" y="381"/>
                    <a:pt x="101978" y="774"/>
                    <a:pt x="102073" y="1179"/>
                  </a:cubicBezTo>
                  <a:cubicBezTo>
                    <a:pt x="99072" y="1417"/>
                    <a:pt x="96132" y="1607"/>
                    <a:pt x="93060" y="1774"/>
                  </a:cubicBezTo>
                  <a:cubicBezTo>
                    <a:pt x="93191" y="1167"/>
                    <a:pt x="93322" y="572"/>
                    <a:pt x="93465" y="0"/>
                  </a:cubicBezTo>
                  <a:lnTo>
                    <a:pt x="93465" y="0"/>
                  </a:lnTo>
                  <a:cubicBezTo>
                    <a:pt x="84535" y="905"/>
                    <a:pt x="77439" y="1524"/>
                    <a:pt x="69212" y="1905"/>
                  </a:cubicBezTo>
                  <a:cubicBezTo>
                    <a:pt x="69164" y="2239"/>
                    <a:pt x="69116" y="2548"/>
                    <a:pt x="69081" y="2822"/>
                  </a:cubicBezTo>
                  <a:cubicBezTo>
                    <a:pt x="68723" y="2667"/>
                    <a:pt x="68342" y="2548"/>
                    <a:pt x="67973" y="2453"/>
                  </a:cubicBezTo>
                  <a:cubicBezTo>
                    <a:pt x="67950" y="2298"/>
                    <a:pt x="67926" y="2131"/>
                    <a:pt x="67902" y="1953"/>
                  </a:cubicBezTo>
                  <a:cubicBezTo>
                    <a:pt x="64735" y="2084"/>
                    <a:pt x="61377" y="2179"/>
                    <a:pt x="57686" y="2239"/>
                  </a:cubicBezTo>
                  <a:cubicBezTo>
                    <a:pt x="56567" y="2227"/>
                    <a:pt x="55472" y="2203"/>
                    <a:pt x="54412" y="2179"/>
                  </a:cubicBezTo>
                  <a:cubicBezTo>
                    <a:pt x="54303" y="2757"/>
                    <a:pt x="54160" y="2952"/>
                    <a:pt x="53977" y="2952"/>
                  </a:cubicBezTo>
                  <a:cubicBezTo>
                    <a:pt x="53701" y="2952"/>
                    <a:pt x="53333" y="2506"/>
                    <a:pt x="52852" y="2262"/>
                  </a:cubicBezTo>
                  <a:cubicBezTo>
                    <a:pt x="52687" y="2278"/>
                    <a:pt x="52522" y="2285"/>
                    <a:pt x="52356" y="2285"/>
                  </a:cubicBezTo>
                  <a:cubicBezTo>
                    <a:pt x="51262" y="2285"/>
                    <a:pt x="50161" y="1988"/>
                    <a:pt x="49052" y="1988"/>
                  </a:cubicBezTo>
                  <a:cubicBezTo>
                    <a:pt x="48926" y="1988"/>
                    <a:pt x="48800" y="1992"/>
                    <a:pt x="48673" y="2000"/>
                  </a:cubicBezTo>
                  <a:cubicBezTo>
                    <a:pt x="48959" y="2774"/>
                    <a:pt x="49138" y="3346"/>
                    <a:pt x="49257" y="3751"/>
                  </a:cubicBezTo>
                  <a:cubicBezTo>
                    <a:pt x="48792" y="3274"/>
                    <a:pt x="48173" y="2953"/>
                    <a:pt x="47518" y="2703"/>
                  </a:cubicBezTo>
                  <a:cubicBezTo>
                    <a:pt x="47304" y="2441"/>
                    <a:pt x="47090" y="2179"/>
                    <a:pt x="46875" y="1929"/>
                  </a:cubicBezTo>
                  <a:cubicBezTo>
                    <a:pt x="38315" y="1572"/>
                    <a:pt x="31064" y="929"/>
                    <a:pt x="21872" y="0"/>
                  </a:cubicBezTo>
                  <a:lnTo>
                    <a:pt x="21872" y="0"/>
                  </a:lnTo>
                  <a:cubicBezTo>
                    <a:pt x="22015" y="572"/>
                    <a:pt x="22146" y="1167"/>
                    <a:pt x="22277" y="1774"/>
                  </a:cubicBezTo>
                  <a:cubicBezTo>
                    <a:pt x="15098" y="1393"/>
                    <a:pt x="8573" y="81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283950" y="193150"/>
              <a:ext cx="8615526" cy="4752359"/>
            </a:xfrm>
            <a:custGeom>
              <a:avLst/>
              <a:gdLst/>
              <a:ahLst/>
              <a:cxnLst/>
              <a:rect l="l" t="t" r="r" b="b"/>
              <a:pathLst>
                <a:path w="269046" h="146757" extrusionOk="0">
                  <a:moveTo>
                    <a:pt x="21241" y="131"/>
                  </a:moveTo>
                  <a:cubicBezTo>
                    <a:pt x="20884" y="346"/>
                    <a:pt x="20527" y="572"/>
                    <a:pt x="20170" y="798"/>
                  </a:cubicBezTo>
                  <a:cubicBezTo>
                    <a:pt x="20217" y="953"/>
                    <a:pt x="20253" y="1120"/>
                    <a:pt x="20289" y="1286"/>
                  </a:cubicBezTo>
                  <a:cubicBezTo>
                    <a:pt x="20860" y="929"/>
                    <a:pt x="21432" y="560"/>
                    <a:pt x="22015" y="203"/>
                  </a:cubicBezTo>
                  <a:cubicBezTo>
                    <a:pt x="21753" y="179"/>
                    <a:pt x="21503" y="155"/>
                    <a:pt x="21241" y="131"/>
                  </a:cubicBezTo>
                  <a:close/>
                  <a:moveTo>
                    <a:pt x="18777" y="1691"/>
                  </a:moveTo>
                  <a:cubicBezTo>
                    <a:pt x="18515" y="1858"/>
                    <a:pt x="18265" y="2012"/>
                    <a:pt x="18015" y="2179"/>
                  </a:cubicBezTo>
                  <a:cubicBezTo>
                    <a:pt x="11788" y="6263"/>
                    <a:pt x="6156" y="10644"/>
                    <a:pt x="1155" y="15252"/>
                  </a:cubicBezTo>
                  <a:cubicBezTo>
                    <a:pt x="1179" y="15455"/>
                    <a:pt x="1203" y="15657"/>
                    <a:pt x="1215" y="15848"/>
                  </a:cubicBezTo>
                  <a:cubicBezTo>
                    <a:pt x="6263" y="11156"/>
                    <a:pt x="11966" y="6727"/>
                    <a:pt x="18277" y="2584"/>
                  </a:cubicBezTo>
                  <a:cubicBezTo>
                    <a:pt x="18705" y="2298"/>
                    <a:pt x="19146" y="2012"/>
                    <a:pt x="19574" y="1739"/>
                  </a:cubicBezTo>
                  <a:cubicBezTo>
                    <a:pt x="19312" y="1727"/>
                    <a:pt x="19039" y="1703"/>
                    <a:pt x="18777" y="1691"/>
                  </a:cubicBezTo>
                  <a:close/>
                  <a:moveTo>
                    <a:pt x="257199" y="5608"/>
                  </a:moveTo>
                  <a:cubicBezTo>
                    <a:pt x="259819" y="11180"/>
                    <a:pt x="262128" y="16943"/>
                    <a:pt x="264105" y="22884"/>
                  </a:cubicBezTo>
                  <a:cubicBezTo>
                    <a:pt x="264307" y="22836"/>
                    <a:pt x="264522" y="22789"/>
                    <a:pt x="264736" y="22741"/>
                  </a:cubicBezTo>
                  <a:cubicBezTo>
                    <a:pt x="262950" y="17360"/>
                    <a:pt x="260890" y="12085"/>
                    <a:pt x="258557" y="6942"/>
                  </a:cubicBezTo>
                  <a:lnTo>
                    <a:pt x="257199" y="5608"/>
                  </a:lnTo>
                  <a:close/>
                  <a:moveTo>
                    <a:pt x="234685" y="1239"/>
                  </a:moveTo>
                  <a:cubicBezTo>
                    <a:pt x="234423" y="1262"/>
                    <a:pt x="234149" y="1286"/>
                    <a:pt x="233887" y="1298"/>
                  </a:cubicBezTo>
                  <a:cubicBezTo>
                    <a:pt x="234554" y="1727"/>
                    <a:pt x="235220" y="2143"/>
                    <a:pt x="235875" y="2584"/>
                  </a:cubicBezTo>
                  <a:cubicBezTo>
                    <a:pt x="245662" y="9001"/>
                    <a:pt x="253961" y="16145"/>
                    <a:pt x="260676" y="23813"/>
                  </a:cubicBezTo>
                  <a:cubicBezTo>
                    <a:pt x="260783" y="23741"/>
                    <a:pt x="260938" y="23682"/>
                    <a:pt x="261140" y="23610"/>
                  </a:cubicBezTo>
                  <a:cubicBezTo>
                    <a:pt x="254377" y="15871"/>
                    <a:pt x="246007" y="8656"/>
                    <a:pt x="236137" y="2179"/>
                  </a:cubicBezTo>
                  <a:cubicBezTo>
                    <a:pt x="235649" y="1870"/>
                    <a:pt x="235173" y="1548"/>
                    <a:pt x="234685" y="1239"/>
                  </a:cubicBezTo>
                  <a:close/>
                  <a:moveTo>
                    <a:pt x="264807" y="25051"/>
                  </a:moveTo>
                  <a:lnTo>
                    <a:pt x="264867" y="25218"/>
                  </a:lnTo>
                  <a:cubicBezTo>
                    <a:pt x="264879" y="25218"/>
                    <a:pt x="264879" y="25206"/>
                    <a:pt x="264891" y="25194"/>
                  </a:cubicBezTo>
                  <a:cubicBezTo>
                    <a:pt x="264914" y="25158"/>
                    <a:pt x="264926" y="25111"/>
                    <a:pt x="264938" y="25075"/>
                  </a:cubicBezTo>
                  <a:cubicBezTo>
                    <a:pt x="264891" y="25063"/>
                    <a:pt x="264855" y="25063"/>
                    <a:pt x="264807" y="25051"/>
                  </a:cubicBezTo>
                  <a:close/>
                  <a:moveTo>
                    <a:pt x="265319" y="26670"/>
                  </a:moveTo>
                  <a:lnTo>
                    <a:pt x="265319" y="26670"/>
                  </a:lnTo>
                  <a:cubicBezTo>
                    <a:pt x="265557" y="27480"/>
                    <a:pt x="265807" y="28290"/>
                    <a:pt x="266034" y="29099"/>
                  </a:cubicBezTo>
                  <a:cubicBezTo>
                    <a:pt x="266057" y="28444"/>
                    <a:pt x="266081" y="27789"/>
                    <a:pt x="266117" y="27135"/>
                  </a:cubicBezTo>
                  <a:cubicBezTo>
                    <a:pt x="266081" y="27016"/>
                    <a:pt x="266046" y="26896"/>
                    <a:pt x="266010" y="26777"/>
                  </a:cubicBezTo>
                  <a:cubicBezTo>
                    <a:pt x="265843" y="26754"/>
                    <a:pt x="265593" y="26718"/>
                    <a:pt x="265319" y="26670"/>
                  </a:cubicBezTo>
                  <a:close/>
                  <a:moveTo>
                    <a:pt x="261188" y="24408"/>
                  </a:moveTo>
                  <a:lnTo>
                    <a:pt x="261188" y="24408"/>
                  </a:lnTo>
                  <a:cubicBezTo>
                    <a:pt x="262902" y="26396"/>
                    <a:pt x="264498" y="28409"/>
                    <a:pt x="265998" y="30456"/>
                  </a:cubicBezTo>
                  <a:cubicBezTo>
                    <a:pt x="265998" y="30195"/>
                    <a:pt x="266010" y="29944"/>
                    <a:pt x="266022" y="29683"/>
                  </a:cubicBezTo>
                  <a:cubicBezTo>
                    <a:pt x="265153" y="28516"/>
                    <a:pt x="264260" y="27361"/>
                    <a:pt x="263331" y="26218"/>
                  </a:cubicBezTo>
                  <a:cubicBezTo>
                    <a:pt x="263200" y="26158"/>
                    <a:pt x="263140" y="26087"/>
                    <a:pt x="263164" y="26015"/>
                  </a:cubicBezTo>
                  <a:cubicBezTo>
                    <a:pt x="262771" y="25539"/>
                    <a:pt x="262378" y="25075"/>
                    <a:pt x="261986" y="24599"/>
                  </a:cubicBezTo>
                  <a:cubicBezTo>
                    <a:pt x="261664" y="24539"/>
                    <a:pt x="261402" y="24468"/>
                    <a:pt x="261188" y="24408"/>
                  </a:cubicBezTo>
                  <a:close/>
                  <a:moveTo>
                    <a:pt x="127076" y="17431"/>
                  </a:moveTo>
                  <a:cubicBezTo>
                    <a:pt x="133339" y="17431"/>
                    <a:pt x="139506" y="17574"/>
                    <a:pt x="145578" y="17848"/>
                  </a:cubicBezTo>
                  <a:cubicBezTo>
                    <a:pt x="146150" y="29278"/>
                    <a:pt x="146554" y="41363"/>
                    <a:pt x="146769" y="53924"/>
                  </a:cubicBezTo>
                  <a:cubicBezTo>
                    <a:pt x="140292" y="53816"/>
                    <a:pt x="133720" y="53769"/>
                    <a:pt x="127076" y="53769"/>
                  </a:cubicBezTo>
                  <a:cubicBezTo>
                    <a:pt x="120432" y="53769"/>
                    <a:pt x="113860" y="53816"/>
                    <a:pt x="107371" y="53924"/>
                  </a:cubicBezTo>
                  <a:cubicBezTo>
                    <a:pt x="107585" y="41363"/>
                    <a:pt x="107990" y="29278"/>
                    <a:pt x="108562" y="17848"/>
                  </a:cubicBezTo>
                  <a:cubicBezTo>
                    <a:pt x="114634" y="17574"/>
                    <a:pt x="120813" y="17431"/>
                    <a:pt x="127076" y="17431"/>
                  </a:cubicBezTo>
                  <a:close/>
                  <a:moveTo>
                    <a:pt x="108359" y="17848"/>
                  </a:moveTo>
                  <a:cubicBezTo>
                    <a:pt x="107776" y="29385"/>
                    <a:pt x="107371" y="41482"/>
                    <a:pt x="107169" y="53924"/>
                  </a:cubicBezTo>
                  <a:cubicBezTo>
                    <a:pt x="94727" y="54138"/>
                    <a:pt x="82630" y="54531"/>
                    <a:pt x="71093" y="55114"/>
                  </a:cubicBezTo>
                  <a:cubicBezTo>
                    <a:pt x="71617" y="43244"/>
                    <a:pt x="72640" y="31766"/>
                    <a:pt x="74117" y="20872"/>
                  </a:cubicBezTo>
                  <a:cubicBezTo>
                    <a:pt x="85011" y="19407"/>
                    <a:pt x="96477" y="18384"/>
                    <a:pt x="108359" y="17848"/>
                  </a:cubicBezTo>
                  <a:close/>
                  <a:moveTo>
                    <a:pt x="145792" y="17860"/>
                  </a:moveTo>
                  <a:lnTo>
                    <a:pt x="145792" y="17860"/>
                  </a:lnTo>
                  <a:cubicBezTo>
                    <a:pt x="157675" y="18384"/>
                    <a:pt x="169141" y="19407"/>
                    <a:pt x="180035" y="20884"/>
                  </a:cubicBezTo>
                  <a:cubicBezTo>
                    <a:pt x="181499" y="31766"/>
                    <a:pt x="182523" y="43244"/>
                    <a:pt x="183059" y="55114"/>
                  </a:cubicBezTo>
                  <a:cubicBezTo>
                    <a:pt x="171522" y="54531"/>
                    <a:pt x="159425" y="54138"/>
                    <a:pt x="146983" y="53924"/>
                  </a:cubicBezTo>
                  <a:cubicBezTo>
                    <a:pt x="146781" y="41482"/>
                    <a:pt x="146376" y="29385"/>
                    <a:pt x="145792" y="17860"/>
                  </a:cubicBezTo>
                  <a:close/>
                  <a:moveTo>
                    <a:pt x="73724" y="20931"/>
                  </a:moveTo>
                  <a:lnTo>
                    <a:pt x="73724" y="20931"/>
                  </a:lnTo>
                  <a:cubicBezTo>
                    <a:pt x="72259" y="31909"/>
                    <a:pt x="71247" y="43375"/>
                    <a:pt x="70724" y="55138"/>
                  </a:cubicBezTo>
                  <a:cubicBezTo>
                    <a:pt x="54805" y="55948"/>
                    <a:pt x="39958" y="57103"/>
                    <a:pt x="26742" y="58579"/>
                  </a:cubicBezTo>
                  <a:cubicBezTo>
                    <a:pt x="27373" y="48816"/>
                    <a:pt x="28599" y="39255"/>
                    <a:pt x="30397" y="29992"/>
                  </a:cubicBezTo>
                  <a:cubicBezTo>
                    <a:pt x="43292" y="26158"/>
                    <a:pt x="57901" y="23086"/>
                    <a:pt x="73724" y="20931"/>
                  </a:cubicBezTo>
                  <a:close/>
                  <a:moveTo>
                    <a:pt x="180416" y="20931"/>
                  </a:moveTo>
                  <a:lnTo>
                    <a:pt x="180416" y="20931"/>
                  </a:lnTo>
                  <a:cubicBezTo>
                    <a:pt x="196251" y="23086"/>
                    <a:pt x="210860" y="26170"/>
                    <a:pt x="223755" y="29992"/>
                  </a:cubicBezTo>
                  <a:cubicBezTo>
                    <a:pt x="225552" y="39255"/>
                    <a:pt x="226779" y="48816"/>
                    <a:pt x="227410" y="58579"/>
                  </a:cubicBezTo>
                  <a:cubicBezTo>
                    <a:pt x="214194" y="57103"/>
                    <a:pt x="199335" y="55948"/>
                    <a:pt x="183416" y="55138"/>
                  </a:cubicBezTo>
                  <a:cubicBezTo>
                    <a:pt x="182904" y="43375"/>
                    <a:pt x="181892" y="31909"/>
                    <a:pt x="180416" y="20931"/>
                  </a:cubicBezTo>
                  <a:close/>
                  <a:moveTo>
                    <a:pt x="70724" y="55352"/>
                  </a:moveTo>
                  <a:cubicBezTo>
                    <a:pt x="70450" y="61436"/>
                    <a:pt x="70319" y="67616"/>
                    <a:pt x="70319" y="73843"/>
                  </a:cubicBezTo>
                  <a:cubicBezTo>
                    <a:pt x="70319" y="80070"/>
                    <a:pt x="70450" y="86237"/>
                    <a:pt x="70724" y="92321"/>
                  </a:cubicBezTo>
                  <a:cubicBezTo>
                    <a:pt x="54543" y="91500"/>
                    <a:pt x="39696" y="90333"/>
                    <a:pt x="26730" y="88892"/>
                  </a:cubicBezTo>
                  <a:cubicBezTo>
                    <a:pt x="26420" y="83915"/>
                    <a:pt x="26254" y="78891"/>
                    <a:pt x="26254" y="73843"/>
                  </a:cubicBezTo>
                  <a:cubicBezTo>
                    <a:pt x="26254" y="68783"/>
                    <a:pt x="26420" y="63758"/>
                    <a:pt x="26730" y="58781"/>
                  </a:cubicBezTo>
                  <a:cubicBezTo>
                    <a:pt x="39696" y="57341"/>
                    <a:pt x="54543" y="56174"/>
                    <a:pt x="70724" y="55352"/>
                  </a:cubicBezTo>
                  <a:close/>
                  <a:moveTo>
                    <a:pt x="183428" y="55352"/>
                  </a:moveTo>
                  <a:cubicBezTo>
                    <a:pt x="199609" y="56174"/>
                    <a:pt x="214444" y="57341"/>
                    <a:pt x="227410" y="58781"/>
                  </a:cubicBezTo>
                  <a:cubicBezTo>
                    <a:pt x="227731" y="63758"/>
                    <a:pt x="227886" y="68783"/>
                    <a:pt x="227886" y="73843"/>
                  </a:cubicBezTo>
                  <a:cubicBezTo>
                    <a:pt x="227886" y="78903"/>
                    <a:pt x="227731" y="83915"/>
                    <a:pt x="227410" y="88892"/>
                  </a:cubicBezTo>
                  <a:cubicBezTo>
                    <a:pt x="214444" y="90333"/>
                    <a:pt x="199609" y="91500"/>
                    <a:pt x="183428" y="92321"/>
                  </a:cubicBezTo>
                  <a:cubicBezTo>
                    <a:pt x="183690" y="86237"/>
                    <a:pt x="183833" y="80070"/>
                    <a:pt x="183833" y="73843"/>
                  </a:cubicBezTo>
                  <a:cubicBezTo>
                    <a:pt x="183833" y="67616"/>
                    <a:pt x="183690" y="61436"/>
                    <a:pt x="183428" y="55352"/>
                  </a:cubicBezTo>
                  <a:close/>
                  <a:moveTo>
                    <a:pt x="107157" y="54138"/>
                  </a:moveTo>
                  <a:cubicBezTo>
                    <a:pt x="107050" y="60627"/>
                    <a:pt x="107002" y="67199"/>
                    <a:pt x="107002" y="73843"/>
                  </a:cubicBezTo>
                  <a:cubicBezTo>
                    <a:pt x="107002" y="80475"/>
                    <a:pt x="107050" y="87047"/>
                    <a:pt x="107157" y="93536"/>
                  </a:cubicBezTo>
                  <a:cubicBezTo>
                    <a:pt x="94596" y="93321"/>
                    <a:pt x="82511" y="92917"/>
                    <a:pt x="71081" y="92345"/>
                  </a:cubicBezTo>
                  <a:cubicBezTo>
                    <a:pt x="70807" y="86273"/>
                    <a:pt x="70676" y="80105"/>
                    <a:pt x="70676" y="73843"/>
                  </a:cubicBezTo>
                  <a:cubicBezTo>
                    <a:pt x="70676" y="67580"/>
                    <a:pt x="70807" y="61401"/>
                    <a:pt x="71081" y="55329"/>
                  </a:cubicBezTo>
                  <a:cubicBezTo>
                    <a:pt x="82511" y="54757"/>
                    <a:pt x="94596" y="54352"/>
                    <a:pt x="107157" y="54138"/>
                  </a:cubicBezTo>
                  <a:close/>
                  <a:moveTo>
                    <a:pt x="146983" y="54138"/>
                  </a:moveTo>
                  <a:cubicBezTo>
                    <a:pt x="159544" y="54352"/>
                    <a:pt x="171641" y="54757"/>
                    <a:pt x="183071" y="55329"/>
                  </a:cubicBezTo>
                  <a:cubicBezTo>
                    <a:pt x="183333" y="61401"/>
                    <a:pt x="183476" y="67568"/>
                    <a:pt x="183476" y="73831"/>
                  </a:cubicBezTo>
                  <a:cubicBezTo>
                    <a:pt x="183476" y="80094"/>
                    <a:pt x="183333" y="86273"/>
                    <a:pt x="183071" y="92345"/>
                  </a:cubicBezTo>
                  <a:cubicBezTo>
                    <a:pt x="171641" y="92917"/>
                    <a:pt x="159544" y="93321"/>
                    <a:pt x="146983" y="93536"/>
                  </a:cubicBezTo>
                  <a:cubicBezTo>
                    <a:pt x="147090" y="87047"/>
                    <a:pt x="147150" y="80475"/>
                    <a:pt x="147150" y="73843"/>
                  </a:cubicBezTo>
                  <a:cubicBezTo>
                    <a:pt x="147150" y="67199"/>
                    <a:pt x="147090" y="60627"/>
                    <a:pt x="146983" y="54138"/>
                  </a:cubicBezTo>
                  <a:close/>
                  <a:moveTo>
                    <a:pt x="127076" y="53971"/>
                  </a:moveTo>
                  <a:cubicBezTo>
                    <a:pt x="133743" y="53971"/>
                    <a:pt x="140327" y="54031"/>
                    <a:pt x="146781" y="54138"/>
                  </a:cubicBezTo>
                  <a:cubicBezTo>
                    <a:pt x="146876" y="60591"/>
                    <a:pt x="146935" y="67163"/>
                    <a:pt x="146935" y="73843"/>
                  </a:cubicBezTo>
                  <a:cubicBezTo>
                    <a:pt x="146935" y="80510"/>
                    <a:pt x="146888" y="87082"/>
                    <a:pt x="146781" y="93536"/>
                  </a:cubicBezTo>
                  <a:cubicBezTo>
                    <a:pt x="140327" y="93643"/>
                    <a:pt x="133743" y="93702"/>
                    <a:pt x="127076" y="93702"/>
                  </a:cubicBezTo>
                  <a:cubicBezTo>
                    <a:pt x="120396" y="93702"/>
                    <a:pt x="113824" y="93643"/>
                    <a:pt x="107371" y="93536"/>
                  </a:cubicBezTo>
                  <a:cubicBezTo>
                    <a:pt x="107264" y="87082"/>
                    <a:pt x="107204" y="80510"/>
                    <a:pt x="107204" y="73843"/>
                  </a:cubicBezTo>
                  <a:cubicBezTo>
                    <a:pt x="107204" y="67163"/>
                    <a:pt x="107264" y="60591"/>
                    <a:pt x="107371" y="54138"/>
                  </a:cubicBezTo>
                  <a:cubicBezTo>
                    <a:pt x="113824" y="54031"/>
                    <a:pt x="120396" y="53971"/>
                    <a:pt x="127076" y="53971"/>
                  </a:cubicBezTo>
                  <a:close/>
                  <a:moveTo>
                    <a:pt x="48" y="105632"/>
                  </a:moveTo>
                  <a:cubicBezTo>
                    <a:pt x="36" y="105716"/>
                    <a:pt x="12" y="105811"/>
                    <a:pt x="0" y="105894"/>
                  </a:cubicBezTo>
                  <a:cubicBezTo>
                    <a:pt x="155" y="105882"/>
                    <a:pt x="310" y="105870"/>
                    <a:pt x="477" y="105859"/>
                  </a:cubicBezTo>
                  <a:cubicBezTo>
                    <a:pt x="334" y="105775"/>
                    <a:pt x="191" y="105704"/>
                    <a:pt x="48" y="105632"/>
                  </a:cubicBezTo>
                  <a:close/>
                  <a:moveTo>
                    <a:pt x="26742" y="89095"/>
                  </a:moveTo>
                  <a:cubicBezTo>
                    <a:pt x="39958" y="90571"/>
                    <a:pt x="54805" y="91726"/>
                    <a:pt x="70724" y="92536"/>
                  </a:cubicBezTo>
                  <a:cubicBezTo>
                    <a:pt x="71247" y="104299"/>
                    <a:pt x="72259" y="115765"/>
                    <a:pt x="73724" y="126742"/>
                  </a:cubicBezTo>
                  <a:cubicBezTo>
                    <a:pt x="57901" y="124587"/>
                    <a:pt x="43292" y="121515"/>
                    <a:pt x="30397" y="117681"/>
                  </a:cubicBezTo>
                  <a:cubicBezTo>
                    <a:pt x="28599" y="108418"/>
                    <a:pt x="27373" y="98858"/>
                    <a:pt x="26742" y="89095"/>
                  </a:cubicBezTo>
                  <a:close/>
                  <a:moveTo>
                    <a:pt x="227410" y="89095"/>
                  </a:moveTo>
                  <a:cubicBezTo>
                    <a:pt x="226779" y="98858"/>
                    <a:pt x="225552" y="108418"/>
                    <a:pt x="223755" y="117681"/>
                  </a:cubicBezTo>
                  <a:cubicBezTo>
                    <a:pt x="210860" y="121515"/>
                    <a:pt x="196251" y="124587"/>
                    <a:pt x="180416" y="126742"/>
                  </a:cubicBezTo>
                  <a:cubicBezTo>
                    <a:pt x="181892" y="115765"/>
                    <a:pt x="182904" y="104299"/>
                    <a:pt x="183416" y="92536"/>
                  </a:cubicBezTo>
                  <a:cubicBezTo>
                    <a:pt x="199347" y="91726"/>
                    <a:pt x="214194" y="90571"/>
                    <a:pt x="227410" y="89095"/>
                  </a:cubicBezTo>
                  <a:close/>
                  <a:moveTo>
                    <a:pt x="71093" y="92559"/>
                  </a:moveTo>
                  <a:lnTo>
                    <a:pt x="71093" y="92559"/>
                  </a:lnTo>
                  <a:cubicBezTo>
                    <a:pt x="82630" y="93143"/>
                    <a:pt x="94715" y="93536"/>
                    <a:pt x="107169" y="93750"/>
                  </a:cubicBezTo>
                  <a:cubicBezTo>
                    <a:pt x="107371" y="106192"/>
                    <a:pt x="107776" y="118289"/>
                    <a:pt x="108347" y="129826"/>
                  </a:cubicBezTo>
                  <a:cubicBezTo>
                    <a:pt x="96477" y="129290"/>
                    <a:pt x="85011" y="128266"/>
                    <a:pt x="74117" y="126790"/>
                  </a:cubicBezTo>
                  <a:cubicBezTo>
                    <a:pt x="72640" y="115907"/>
                    <a:pt x="71617" y="104442"/>
                    <a:pt x="71093" y="92559"/>
                  </a:cubicBezTo>
                  <a:close/>
                  <a:moveTo>
                    <a:pt x="183059" y="92559"/>
                  </a:moveTo>
                  <a:lnTo>
                    <a:pt x="183059" y="92559"/>
                  </a:lnTo>
                  <a:cubicBezTo>
                    <a:pt x="182523" y="104442"/>
                    <a:pt x="181499" y="115907"/>
                    <a:pt x="180035" y="126802"/>
                  </a:cubicBezTo>
                  <a:cubicBezTo>
                    <a:pt x="169141" y="128266"/>
                    <a:pt x="157675" y="129290"/>
                    <a:pt x="145792" y="129826"/>
                  </a:cubicBezTo>
                  <a:cubicBezTo>
                    <a:pt x="146376" y="118289"/>
                    <a:pt x="146769" y="106192"/>
                    <a:pt x="146983" y="93750"/>
                  </a:cubicBezTo>
                  <a:cubicBezTo>
                    <a:pt x="159425" y="93536"/>
                    <a:pt x="171522" y="93143"/>
                    <a:pt x="183059" y="92559"/>
                  </a:cubicBezTo>
                  <a:close/>
                  <a:moveTo>
                    <a:pt x="107371" y="93750"/>
                  </a:moveTo>
                  <a:cubicBezTo>
                    <a:pt x="113860" y="93857"/>
                    <a:pt x="120432" y="93917"/>
                    <a:pt x="127076" y="93917"/>
                  </a:cubicBezTo>
                  <a:cubicBezTo>
                    <a:pt x="133708" y="93917"/>
                    <a:pt x="140292" y="93857"/>
                    <a:pt x="146769" y="93750"/>
                  </a:cubicBezTo>
                  <a:lnTo>
                    <a:pt x="146769" y="93750"/>
                  </a:lnTo>
                  <a:cubicBezTo>
                    <a:pt x="146566" y="106311"/>
                    <a:pt x="146150" y="118396"/>
                    <a:pt x="145578" y="129826"/>
                  </a:cubicBezTo>
                  <a:cubicBezTo>
                    <a:pt x="139506" y="130100"/>
                    <a:pt x="133339" y="130243"/>
                    <a:pt x="127076" y="130243"/>
                  </a:cubicBezTo>
                  <a:cubicBezTo>
                    <a:pt x="120813" y="130243"/>
                    <a:pt x="114634" y="130100"/>
                    <a:pt x="108574" y="129826"/>
                  </a:cubicBezTo>
                  <a:cubicBezTo>
                    <a:pt x="107990" y="118396"/>
                    <a:pt x="107585" y="106311"/>
                    <a:pt x="107371" y="93750"/>
                  </a:cubicBezTo>
                  <a:close/>
                  <a:moveTo>
                    <a:pt x="266653" y="116300"/>
                  </a:moveTo>
                  <a:lnTo>
                    <a:pt x="266653" y="116300"/>
                  </a:lnTo>
                  <a:cubicBezTo>
                    <a:pt x="259152" y="126861"/>
                    <a:pt x="248817" y="136600"/>
                    <a:pt x="235875" y="145101"/>
                  </a:cubicBezTo>
                  <a:cubicBezTo>
                    <a:pt x="235411" y="145399"/>
                    <a:pt x="234946" y="145697"/>
                    <a:pt x="234482" y="145994"/>
                  </a:cubicBezTo>
                  <a:cubicBezTo>
                    <a:pt x="234756" y="146006"/>
                    <a:pt x="235030" y="146018"/>
                    <a:pt x="235304" y="146030"/>
                  </a:cubicBezTo>
                  <a:cubicBezTo>
                    <a:pt x="235577" y="145852"/>
                    <a:pt x="235851" y="145673"/>
                    <a:pt x="236137" y="145494"/>
                  </a:cubicBezTo>
                  <a:cubicBezTo>
                    <a:pt x="248710" y="137243"/>
                    <a:pt x="258854" y="127814"/>
                    <a:pt x="266319" y="117586"/>
                  </a:cubicBezTo>
                  <a:lnTo>
                    <a:pt x="266319" y="117586"/>
                  </a:lnTo>
                  <a:cubicBezTo>
                    <a:pt x="263533" y="127504"/>
                    <a:pt x="259831" y="137005"/>
                    <a:pt x="255306" y="145971"/>
                  </a:cubicBezTo>
                  <a:cubicBezTo>
                    <a:pt x="255544" y="145983"/>
                    <a:pt x="255794" y="145994"/>
                    <a:pt x="256032" y="146006"/>
                  </a:cubicBezTo>
                  <a:cubicBezTo>
                    <a:pt x="260354" y="137374"/>
                    <a:pt x="263879" y="128338"/>
                    <a:pt x="266569" y="118991"/>
                  </a:cubicBezTo>
                  <a:cubicBezTo>
                    <a:pt x="266593" y="118098"/>
                    <a:pt x="266617" y="117193"/>
                    <a:pt x="266653" y="116300"/>
                  </a:cubicBezTo>
                  <a:close/>
                  <a:moveTo>
                    <a:pt x="1798" y="132362"/>
                  </a:moveTo>
                  <a:cubicBezTo>
                    <a:pt x="1774" y="132540"/>
                    <a:pt x="1739" y="132731"/>
                    <a:pt x="1715" y="132933"/>
                  </a:cubicBezTo>
                  <a:cubicBezTo>
                    <a:pt x="6573" y="137362"/>
                    <a:pt x="12014" y="141553"/>
                    <a:pt x="18015" y="145494"/>
                  </a:cubicBezTo>
                  <a:cubicBezTo>
                    <a:pt x="18229" y="145637"/>
                    <a:pt x="18455" y="145780"/>
                    <a:pt x="18669" y="145923"/>
                  </a:cubicBezTo>
                  <a:cubicBezTo>
                    <a:pt x="18681" y="145899"/>
                    <a:pt x="18681" y="145887"/>
                    <a:pt x="18693" y="145875"/>
                  </a:cubicBezTo>
                  <a:lnTo>
                    <a:pt x="18693" y="145875"/>
                  </a:lnTo>
                  <a:cubicBezTo>
                    <a:pt x="18681" y="145899"/>
                    <a:pt x="18693" y="145911"/>
                    <a:pt x="18693" y="145935"/>
                  </a:cubicBezTo>
                  <a:cubicBezTo>
                    <a:pt x="18800" y="146006"/>
                    <a:pt x="18908" y="146066"/>
                    <a:pt x="19015" y="146137"/>
                  </a:cubicBezTo>
                  <a:cubicBezTo>
                    <a:pt x="19348" y="146256"/>
                    <a:pt x="19872" y="146328"/>
                    <a:pt x="20336" y="146423"/>
                  </a:cubicBezTo>
                  <a:cubicBezTo>
                    <a:pt x="19646" y="145983"/>
                    <a:pt x="18955" y="145542"/>
                    <a:pt x="18277" y="145090"/>
                  </a:cubicBezTo>
                  <a:cubicBezTo>
                    <a:pt x="12204" y="141113"/>
                    <a:pt x="6692" y="136850"/>
                    <a:pt x="1798" y="132362"/>
                  </a:cubicBezTo>
                  <a:close/>
                  <a:moveTo>
                    <a:pt x="176558" y="0"/>
                  </a:moveTo>
                  <a:cubicBezTo>
                    <a:pt x="176701" y="572"/>
                    <a:pt x="176832" y="1167"/>
                    <a:pt x="176963" y="1774"/>
                  </a:cubicBezTo>
                  <a:lnTo>
                    <a:pt x="176903" y="1774"/>
                  </a:lnTo>
                  <a:cubicBezTo>
                    <a:pt x="178070" y="7787"/>
                    <a:pt x="179106" y="14038"/>
                    <a:pt x="179975" y="20491"/>
                  </a:cubicBezTo>
                  <a:cubicBezTo>
                    <a:pt x="168998" y="19015"/>
                    <a:pt x="157544" y="18003"/>
                    <a:pt x="145781" y="17491"/>
                  </a:cubicBezTo>
                  <a:cubicBezTo>
                    <a:pt x="145507" y="12157"/>
                    <a:pt x="145197" y="6942"/>
                    <a:pt x="144852" y="1858"/>
                  </a:cubicBezTo>
                  <a:cubicBezTo>
                    <a:pt x="144780" y="1870"/>
                    <a:pt x="144697" y="1870"/>
                    <a:pt x="144626" y="1870"/>
                  </a:cubicBezTo>
                  <a:cubicBezTo>
                    <a:pt x="144971" y="6918"/>
                    <a:pt x="145292" y="12121"/>
                    <a:pt x="145554" y="17479"/>
                  </a:cubicBezTo>
                  <a:cubicBezTo>
                    <a:pt x="139470" y="17217"/>
                    <a:pt x="133303" y="17074"/>
                    <a:pt x="127076" y="17074"/>
                  </a:cubicBezTo>
                  <a:cubicBezTo>
                    <a:pt x="120849" y="17074"/>
                    <a:pt x="114681" y="17217"/>
                    <a:pt x="108585" y="17479"/>
                  </a:cubicBezTo>
                  <a:cubicBezTo>
                    <a:pt x="108895" y="11573"/>
                    <a:pt x="109240" y="5846"/>
                    <a:pt x="109621" y="322"/>
                  </a:cubicBezTo>
                  <a:lnTo>
                    <a:pt x="109621" y="322"/>
                  </a:lnTo>
                  <a:cubicBezTo>
                    <a:pt x="109550" y="334"/>
                    <a:pt x="109478" y="334"/>
                    <a:pt x="109407" y="346"/>
                  </a:cubicBezTo>
                  <a:cubicBezTo>
                    <a:pt x="109014" y="5894"/>
                    <a:pt x="108669" y="11621"/>
                    <a:pt x="108371" y="17491"/>
                  </a:cubicBezTo>
                  <a:cubicBezTo>
                    <a:pt x="96608" y="18003"/>
                    <a:pt x="85142" y="19015"/>
                    <a:pt x="74164" y="20491"/>
                  </a:cubicBezTo>
                  <a:cubicBezTo>
                    <a:pt x="75069" y="13871"/>
                    <a:pt x="76129" y="7454"/>
                    <a:pt x="77343" y="1298"/>
                  </a:cubicBezTo>
                  <a:lnTo>
                    <a:pt x="77343" y="1298"/>
                  </a:lnTo>
                  <a:cubicBezTo>
                    <a:pt x="77212" y="1310"/>
                    <a:pt x="77081" y="1322"/>
                    <a:pt x="76951" y="1334"/>
                  </a:cubicBezTo>
                  <a:cubicBezTo>
                    <a:pt x="75724" y="7537"/>
                    <a:pt x="74665" y="13954"/>
                    <a:pt x="73783" y="20539"/>
                  </a:cubicBezTo>
                  <a:cubicBezTo>
                    <a:pt x="58198" y="22646"/>
                    <a:pt x="43601" y="25682"/>
                    <a:pt x="30480" y="29575"/>
                  </a:cubicBezTo>
                  <a:cubicBezTo>
                    <a:pt x="32374" y="19872"/>
                    <a:pt x="34910" y="10502"/>
                    <a:pt x="38029" y="1560"/>
                  </a:cubicBezTo>
                  <a:cubicBezTo>
                    <a:pt x="37874" y="1548"/>
                    <a:pt x="37708" y="1548"/>
                    <a:pt x="37541" y="1536"/>
                  </a:cubicBezTo>
                  <a:cubicBezTo>
                    <a:pt x="34409" y="10525"/>
                    <a:pt x="31862" y="19955"/>
                    <a:pt x="29968" y="29718"/>
                  </a:cubicBezTo>
                  <a:cubicBezTo>
                    <a:pt x="25849" y="30957"/>
                    <a:pt x="21884" y="32266"/>
                    <a:pt x="18086" y="33659"/>
                  </a:cubicBezTo>
                  <a:cubicBezTo>
                    <a:pt x="12252" y="35802"/>
                    <a:pt x="6942" y="38088"/>
                    <a:pt x="2191" y="40493"/>
                  </a:cubicBezTo>
                  <a:lnTo>
                    <a:pt x="2179" y="40934"/>
                  </a:lnTo>
                  <a:cubicBezTo>
                    <a:pt x="10097" y="36910"/>
                    <a:pt x="19420" y="33278"/>
                    <a:pt x="29885" y="30147"/>
                  </a:cubicBezTo>
                  <a:lnTo>
                    <a:pt x="29885" y="30147"/>
                  </a:lnTo>
                  <a:cubicBezTo>
                    <a:pt x="28111" y="39386"/>
                    <a:pt x="26885" y="48911"/>
                    <a:pt x="26266" y="58627"/>
                  </a:cubicBezTo>
                  <a:cubicBezTo>
                    <a:pt x="23480" y="58948"/>
                    <a:pt x="20765" y="59270"/>
                    <a:pt x="18134" y="59615"/>
                  </a:cubicBezTo>
                  <a:cubicBezTo>
                    <a:pt x="11621" y="60460"/>
                    <a:pt x="5763" y="61365"/>
                    <a:pt x="584" y="62329"/>
                  </a:cubicBezTo>
                  <a:cubicBezTo>
                    <a:pt x="596" y="62389"/>
                    <a:pt x="596" y="62460"/>
                    <a:pt x="608" y="62520"/>
                  </a:cubicBezTo>
                  <a:cubicBezTo>
                    <a:pt x="7942" y="61163"/>
                    <a:pt x="16574" y="59924"/>
                    <a:pt x="26254" y="58841"/>
                  </a:cubicBezTo>
                  <a:lnTo>
                    <a:pt x="26254" y="58841"/>
                  </a:lnTo>
                  <a:cubicBezTo>
                    <a:pt x="25944" y="63794"/>
                    <a:pt x="25777" y="68794"/>
                    <a:pt x="25777" y="73843"/>
                  </a:cubicBezTo>
                  <a:cubicBezTo>
                    <a:pt x="25777" y="78879"/>
                    <a:pt x="25944" y="83880"/>
                    <a:pt x="26254" y="88833"/>
                  </a:cubicBezTo>
                  <a:cubicBezTo>
                    <a:pt x="17014" y="87797"/>
                    <a:pt x="8740" y="86618"/>
                    <a:pt x="1620" y="85332"/>
                  </a:cubicBezTo>
                  <a:cubicBezTo>
                    <a:pt x="1620" y="85404"/>
                    <a:pt x="1620" y="85475"/>
                    <a:pt x="1620" y="85535"/>
                  </a:cubicBezTo>
                  <a:cubicBezTo>
                    <a:pt x="6537" y="86428"/>
                    <a:pt x="12050" y="87273"/>
                    <a:pt x="18134" y="88059"/>
                  </a:cubicBezTo>
                  <a:cubicBezTo>
                    <a:pt x="20765" y="88404"/>
                    <a:pt x="23480" y="88726"/>
                    <a:pt x="26266" y="89047"/>
                  </a:cubicBezTo>
                  <a:cubicBezTo>
                    <a:pt x="26885" y="98762"/>
                    <a:pt x="28099" y="108287"/>
                    <a:pt x="29885" y="117527"/>
                  </a:cubicBezTo>
                  <a:cubicBezTo>
                    <a:pt x="18824" y="114217"/>
                    <a:pt x="9037" y="110359"/>
                    <a:pt x="846" y="106049"/>
                  </a:cubicBezTo>
                  <a:lnTo>
                    <a:pt x="846" y="106049"/>
                  </a:lnTo>
                  <a:cubicBezTo>
                    <a:pt x="858" y="106204"/>
                    <a:pt x="870" y="106359"/>
                    <a:pt x="881" y="106513"/>
                  </a:cubicBezTo>
                  <a:cubicBezTo>
                    <a:pt x="5977" y="109169"/>
                    <a:pt x="11716" y="111669"/>
                    <a:pt x="18086" y="114014"/>
                  </a:cubicBezTo>
                  <a:cubicBezTo>
                    <a:pt x="21884" y="115407"/>
                    <a:pt x="25849" y="116717"/>
                    <a:pt x="29968" y="117955"/>
                  </a:cubicBezTo>
                  <a:cubicBezTo>
                    <a:pt x="31850" y="127611"/>
                    <a:pt x="34350" y="136946"/>
                    <a:pt x="37446" y="145852"/>
                  </a:cubicBezTo>
                  <a:cubicBezTo>
                    <a:pt x="37600" y="145840"/>
                    <a:pt x="37767" y="145840"/>
                    <a:pt x="37934" y="145828"/>
                  </a:cubicBezTo>
                  <a:cubicBezTo>
                    <a:pt x="34862" y="136981"/>
                    <a:pt x="32362" y="127706"/>
                    <a:pt x="30480" y="118098"/>
                  </a:cubicBezTo>
                  <a:lnTo>
                    <a:pt x="30480" y="118098"/>
                  </a:lnTo>
                  <a:cubicBezTo>
                    <a:pt x="43589" y="121992"/>
                    <a:pt x="58198" y="125028"/>
                    <a:pt x="73783" y="127135"/>
                  </a:cubicBezTo>
                  <a:cubicBezTo>
                    <a:pt x="74653" y="133600"/>
                    <a:pt x="75688" y="139910"/>
                    <a:pt x="76879" y="146006"/>
                  </a:cubicBezTo>
                  <a:cubicBezTo>
                    <a:pt x="77010" y="146006"/>
                    <a:pt x="77141" y="146018"/>
                    <a:pt x="77272" y="146018"/>
                  </a:cubicBezTo>
                  <a:cubicBezTo>
                    <a:pt x="76093" y="139970"/>
                    <a:pt x="75046" y="133683"/>
                    <a:pt x="74164" y="127183"/>
                  </a:cubicBezTo>
                  <a:lnTo>
                    <a:pt x="74164" y="127183"/>
                  </a:lnTo>
                  <a:cubicBezTo>
                    <a:pt x="85154" y="128659"/>
                    <a:pt x="96608" y="129659"/>
                    <a:pt x="108371" y="130183"/>
                  </a:cubicBezTo>
                  <a:cubicBezTo>
                    <a:pt x="108657" y="135850"/>
                    <a:pt x="108990" y="141375"/>
                    <a:pt x="109371" y="146733"/>
                  </a:cubicBezTo>
                  <a:cubicBezTo>
                    <a:pt x="109443" y="146745"/>
                    <a:pt x="109514" y="146745"/>
                    <a:pt x="109586" y="146756"/>
                  </a:cubicBezTo>
                  <a:cubicBezTo>
                    <a:pt x="109205" y="141411"/>
                    <a:pt x="108883" y="135886"/>
                    <a:pt x="108585" y="130195"/>
                  </a:cubicBezTo>
                  <a:lnTo>
                    <a:pt x="108585" y="130195"/>
                  </a:lnTo>
                  <a:cubicBezTo>
                    <a:pt x="114681" y="130457"/>
                    <a:pt x="120849" y="130600"/>
                    <a:pt x="127076" y="130600"/>
                  </a:cubicBezTo>
                  <a:cubicBezTo>
                    <a:pt x="133303" y="130600"/>
                    <a:pt x="139470" y="130457"/>
                    <a:pt x="145554" y="130195"/>
                  </a:cubicBezTo>
                  <a:lnTo>
                    <a:pt x="145554" y="130195"/>
                  </a:lnTo>
                  <a:cubicBezTo>
                    <a:pt x="145328" y="134815"/>
                    <a:pt x="145066" y="139327"/>
                    <a:pt x="144769" y="143720"/>
                  </a:cubicBezTo>
                  <a:cubicBezTo>
                    <a:pt x="144828" y="143851"/>
                    <a:pt x="144888" y="143994"/>
                    <a:pt x="144959" y="144161"/>
                  </a:cubicBezTo>
                  <a:cubicBezTo>
                    <a:pt x="145257" y="139613"/>
                    <a:pt x="145531" y="134945"/>
                    <a:pt x="145781" y="130183"/>
                  </a:cubicBezTo>
                  <a:cubicBezTo>
                    <a:pt x="157544" y="129671"/>
                    <a:pt x="168998" y="128659"/>
                    <a:pt x="179975" y="127183"/>
                  </a:cubicBezTo>
                  <a:lnTo>
                    <a:pt x="179975" y="127183"/>
                  </a:lnTo>
                  <a:cubicBezTo>
                    <a:pt x="179106" y="133588"/>
                    <a:pt x="178094" y="139791"/>
                    <a:pt x="176927" y="145756"/>
                  </a:cubicBezTo>
                  <a:lnTo>
                    <a:pt x="177034" y="145756"/>
                  </a:lnTo>
                  <a:cubicBezTo>
                    <a:pt x="177142" y="145697"/>
                    <a:pt x="177249" y="145625"/>
                    <a:pt x="177356" y="145566"/>
                  </a:cubicBezTo>
                  <a:cubicBezTo>
                    <a:pt x="178511" y="139601"/>
                    <a:pt x="179511" y="133445"/>
                    <a:pt x="180368" y="127135"/>
                  </a:cubicBezTo>
                  <a:cubicBezTo>
                    <a:pt x="195953" y="125028"/>
                    <a:pt x="210551" y="121992"/>
                    <a:pt x="223671" y="118098"/>
                  </a:cubicBezTo>
                  <a:lnTo>
                    <a:pt x="223671" y="118098"/>
                  </a:lnTo>
                  <a:cubicBezTo>
                    <a:pt x="221814" y="127599"/>
                    <a:pt x="219337" y="136791"/>
                    <a:pt x="216301" y="145554"/>
                  </a:cubicBezTo>
                  <a:lnTo>
                    <a:pt x="216801" y="145554"/>
                  </a:lnTo>
                  <a:cubicBezTo>
                    <a:pt x="219849" y="136743"/>
                    <a:pt x="222326" y="127504"/>
                    <a:pt x="224183" y="117943"/>
                  </a:cubicBezTo>
                  <a:cubicBezTo>
                    <a:pt x="228291" y="116717"/>
                    <a:pt x="232268" y="115407"/>
                    <a:pt x="236066" y="114002"/>
                  </a:cubicBezTo>
                  <a:cubicBezTo>
                    <a:pt x="249877" y="108930"/>
                    <a:pt x="260747" y="103073"/>
                    <a:pt x="268367" y="96679"/>
                  </a:cubicBezTo>
                  <a:cubicBezTo>
                    <a:pt x="268391" y="96476"/>
                    <a:pt x="268427" y="96286"/>
                    <a:pt x="268451" y="96084"/>
                  </a:cubicBezTo>
                  <a:lnTo>
                    <a:pt x="268451" y="96084"/>
                  </a:lnTo>
                  <a:cubicBezTo>
                    <a:pt x="258592" y="104477"/>
                    <a:pt x="243317" y="111824"/>
                    <a:pt x="224267" y="117527"/>
                  </a:cubicBezTo>
                  <a:cubicBezTo>
                    <a:pt x="226041" y="108287"/>
                    <a:pt x="227267" y="98762"/>
                    <a:pt x="227886" y="89047"/>
                  </a:cubicBezTo>
                  <a:cubicBezTo>
                    <a:pt x="230672" y="88726"/>
                    <a:pt x="233387" y="88404"/>
                    <a:pt x="236018" y="88059"/>
                  </a:cubicBezTo>
                  <a:cubicBezTo>
                    <a:pt x="248770" y="86404"/>
                    <a:pt x="259009" y="84511"/>
                    <a:pt x="266510" y="82451"/>
                  </a:cubicBezTo>
                  <a:cubicBezTo>
                    <a:pt x="266510" y="82379"/>
                    <a:pt x="266510" y="82308"/>
                    <a:pt x="266510" y="82249"/>
                  </a:cubicBezTo>
                  <a:cubicBezTo>
                    <a:pt x="257306" y="84773"/>
                    <a:pt x="244079" y="87023"/>
                    <a:pt x="227898" y="88833"/>
                  </a:cubicBezTo>
                  <a:cubicBezTo>
                    <a:pt x="228208" y="83880"/>
                    <a:pt x="228362" y="78867"/>
                    <a:pt x="228362" y="73831"/>
                  </a:cubicBezTo>
                  <a:cubicBezTo>
                    <a:pt x="228362" y="68794"/>
                    <a:pt x="228208" y="63782"/>
                    <a:pt x="227898" y="58829"/>
                  </a:cubicBezTo>
                  <a:lnTo>
                    <a:pt x="227898" y="58829"/>
                  </a:lnTo>
                  <a:cubicBezTo>
                    <a:pt x="244519" y="60698"/>
                    <a:pt x="258009" y="63008"/>
                    <a:pt x="267248" y="65627"/>
                  </a:cubicBezTo>
                  <a:cubicBezTo>
                    <a:pt x="267248" y="65556"/>
                    <a:pt x="267260" y="65496"/>
                    <a:pt x="267260" y="65425"/>
                  </a:cubicBezTo>
                  <a:cubicBezTo>
                    <a:pt x="259711" y="63282"/>
                    <a:pt x="249210" y="61317"/>
                    <a:pt x="236018" y="59603"/>
                  </a:cubicBezTo>
                  <a:cubicBezTo>
                    <a:pt x="233387" y="59270"/>
                    <a:pt x="230672" y="58936"/>
                    <a:pt x="227886" y="58627"/>
                  </a:cubicBezTo>
                  <a:cubicBezTo>
                    <a:pt x="227267" y="48899"/>
                    <a:pt x="226041" y="39374"/>
                    <a:pt x="224267" y="30135"/>
                  </a:cubicBezTo>
                  <a:lnTo>
                    <a:pt x="224267" y="30135"/>
                  </a:lnTo>
                  <a:cubicBezTo>
                    <a:pt x="243650" y="35945"/>
                    <a:pt x="259116" y="43446"/>
                    <a:pt x="268963" y="52019"/>
                  </a:cubicBezTo>
                  <a:cubicBezTo>
                    <a:pt x="268986" y="51864"/>
                    <a:pt x="269010" y="51709"/>
                    <a:pt x="269046" y="51566"/>
                  </a:cubicBezTo>
                  <a:cubicBezTo>
                    <a:pt x="261390" y="44946"/>
                    <a:pt x="250294" y="38886"/>
                    <a:pt x="236066" y="33659"/>
                  </a:cubicBezTo>
                  <a:cubicBezTo>
                    <a:pt x="232268" y="32266"/>
                    <a:pt x="228291" y="30945"/>
                    <a:pt x="224183" y="29718"/>
                  </a:cubicBezTo>
                  <a:cubicBezTo>
                    <a:pt x="222338" y="20277"/>
                    <a:pt x="219909" y="11133"/>
                    <a:pt x="216908" y="2417"/>
                  </a:cubicBezTo>
                  <a:cubicBezTo>
                    <a:pt x="216766" y="2513"/>
                    <a:pt x="216635" y="2620"/>
                    <a:pt x="216504" y="2715"/>
                  </a:cubicBezTo>
                  <a:cubicBezTo>
                    <a:pt x="219456" y="11299"/>
                    <a:pt x="221850" y="20277"/>
                    <a:pt x="223671" y="29563"/>
                  </a:cubicBezTo>
                  <a:cubicBezTo>
                    <a:pt x="210551" y="25682"/>
                    <a:pt x="195953" y="22646"/>
                    <a:pt x="180368" y="20539"/>
                  </a:cubicBezTo>
                  <a:cubicBezTo>
                    <a:pt x="179416" y="13490"/>
                    <a:pt x="178273" y="6644"/>
                    <a:pt x="176951" y="36"/>
                  </a:cubicBezTo>
                  <a:cubicBezTo>
                    <a:pt x="176820" y="24"/>
                    <a:pt x="176689" y="12"/>
                    <a:pt x="176558" y="0"/>
                  </a:cubicBezTo>
                  <a:close/>
                </a:path>
              </a:pathLst>
            </a:custGeom>
            <a:solidFill>
              <a:srgbClr val="E3C98E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5849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26159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67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microsoft.com/office/2007/relationships/hdphoto" Target="../media/hdphoto1.wdp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png"/><Relationship Id="rId5" Type="http://schemas.openxmlformats.org/officeDocument/2006/relationships/image" Target="../media/image8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87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3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microsoft.com/office/2007/relationships/hdphoto" Target="../media/hdphoto1.wdp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113.pn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17.png"/><Relationship Id="rId4" Type="http://schemas.openxmlformats.org/officeDocument/2006/relationships/image" Target="../media/image9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3" Type="http://schemas.openxmlformats.org/officeDocument/2006/relationships/image" Target="../media/image5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09.png"/><Relationship Id="rId5" Type="http://schemas.openxmlformats.org/officeDocument/2006/relationships/image" Target="../media/image119.png"/><Relationship Id="rId10" Type="http://schemas.openxmlformats.org/officeDocument/2006/relationships/image" Target="../media/image123.png"/><Relationship Id="rId4" Type="http://schemas.microsoft.com/office/2007/relationships/hdphoto" Target="../media/hdphoto1.wdp"/><Relationship Id="rId9" Type="http://schemas.openxmlformats.org/officeDocument/2006/relationships/image" Target="../media/image122.png"/><Relationship Id="rId1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127.pn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5.png"/><Relationship Id="rId5" Type="http://schemas.openxmlformats.org/officeDocument/2006/relationships/image" Target="../media/image102.png"/><Relationship Id="rId4" Type="http://schemas.openxmlformats.org/officeDocument/2006/relationships/image" Target="../media/image1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1.png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3.png"/><Relationship Id="rId5" Type="http://schemas.openxmlformats.org/officeDocument/2006/relationships/image" Target="../media/image147.png"/><Relationship Id="rId4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8.jpeg"/><Relationship Id="rId4" Type="http://schemas.openxmlformats.org/officeDocument/2006/relationships/image" Target="../media/image16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3.jpeg"/><Relationship Id="rId4" Type="http://schemas.openxmlformats.org/officeDocument/2006/relationships/image" Target="../media/image1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5.png"/><Relationship Id="rId4" Type="http://schemas.openxmlformats.org/officeDocument/2006/relationships/image" Target="../media/image16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8.png"/><Relationship Id="rId4" Type="http://schemas.openxmlformats.org/officeDocument/2006/relationships/image" Target="../media/image1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5" Type="http://schemas.openxmlformats.org/officeDocument/2006/relationships/image" Target="../media/image170.jpeg"/><Relationship Id="rId4" Type="http://schemas.openxmlformats.org/officeDocument/2006/relationships/image" Target="../media/image18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0.jpeg"/><Relationship Id="rId4" Type="http://schemas.openxmlformats.org/officeDocument/2006/relationships/image" Target="../media/image18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1"/>
          <p:cNvSpPr txBox="1">
            <a:spLocks noGrp="1"/>
          </p:cNvSpPr>
          <p:nvPr>
            <p:ph type="ctrTitle"/>
          </p:nvPr>
        </p:nvSpPr>
        <p:spPr>
          <a:xfrm>
            <a:off x="14332" y="1208622"/>
            <a:ext cx="9129668" cy="218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CHÀO MỪNG CÁC EM</a:t>
            </a:r>
            <a:br>
              <a:rPr lang="en-US" sz="4000" dirty="0">
                <a:solidFill>
                  <a:srgbClr val="033342"/>
                </a:solidFill>
                <a:latin typeface="+mj-lt"/>
              </a:rPr>
            </a:br>
            <a:r>
              <a:rPr lang="en-US" sz="4000" dirty="0">
                <a:solidFill>
                  <a:srgbClr val="033342"/>
                </a:solidFill>
                <a:latin typeface="+mj-lt"/>
              </a:rPr>
              <a:t>ĐẾN VỚI BÀI GIẢNG HÔM NAY</a:t>
            </a:r>
            <a:endParaRPr sz="4000" b="1" dirty="0">
              <a:solidFill>
                <a:srgbClr val="033342"/>
              </a:solidFill>
              <a:latin typeface="+mj-lt"/>
            </a:endParaRPr>
          </a:p>
        </p:txBody>
      </p:sp>
      <p:grpSp>
        <p:nvGrpSpPr>
          <p:cNvPr id="759" name="Google Shape;759;p41"/>
          <p:cNvGrpSpPr/>
          <p:nvPr/>
        </p:nvGrpSpPr>
        <p:grpSpPr>
          <a:xfrm flipH="1">
            <a:off x="275383" y="326326"/>
            <a:ext cx="683758" cy="718172"/>
            <a:chOff x="6836250" y="6659075"/>
            <a:chExt cx="279225" cy="322300"/>
          </a:xfrm>
        </p:grpSpPr>
        <p:sp>
          <p:nvSpPr>
            <p:cNvPr id="760" name="Google Shape;760;p41"/>
            <p:cNvSpPr/>
            <p:nvPr/>
          </p:nvSpPr>
          <p:spPr>
            <a:xfrm>
              <a:off x="6911275" y="6937900"/>
              <a:ext cx="61025" cy="43475"/>
            </a:xfrm>
            <a:custGeom>
              <a:avLst/>
              <a:gdLst/>
              <a:ahLst/>
              <a:cxnLst/>
              <a:rect l="l" t="t" r="r" b="b"/>
              <a:pathLst>
                <a:path w="2441" h="1739" extrusionOk="0">
                  <a:moveTo>
                    <a:pt x="107" y="0"/>
                  </a:moveTo>
                  <a:lnTo>
                    <a:pt x="0" y="1441"/>
                  </a:lnTo>
                  <a:lnTo>
                    <a:pt x="2179" y="1739"/>
                  </a:lnTo>
                  <a:lnTo>
                    <a:pt x="2441" y="27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836250" y="6659075"/>
              <a:ext cx="279225" cy="244325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5126" y="1"/>
                  </a:moveTo>
                  <a:cubicBezTo>
                    <a:pt x="2777" y="1"/>
                    <a:pt x="616" y="834"/>
                    <a:pt x="346" y="3295"/>
                  </a:cubicBezTo>
                  <a:cubicBezTo>
                    <a:pt x="1" y="6438"/>
                    <a:pt x="2894" y="8772"/>
                    <a:pt x="2894" y="8772"/>
                  </a:cubicBezTo>
                  <a:lnTo>
                    <a:pt x="2894" y="9427"/>
                  </a:lnTo>
                  <a:lnTo>
                    <a:pt x="6025" y="9772"/>
                  </a:lnTo>
                  <a:lnTo>
                    <a:pt x="6180" y="9082"/>
                  </a:lnTo>
                  <a:cubicBezTo>
                    <a:pt x="6180" y="9082"/>
                    <a:pt x="9895" y="7284"/>
                    <a:pt x="10538" y="5403"/>
                  </a:cubicBezTo>
                  <a:cubicBezTo>
                    <a:pt x="11169" y="3521"/>
                    <a:pt x="10050" y="688"/>
                    <a:pt x="7085" y="176"/>
                  </a:cubicBezTo>
                  <a:cubicBezTo>
                    <a:pt x="6442" y="65"/>
                    <a:pt x="5777" y="1"/>
                    <a:pt x="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6867800" y="6662575"/>
              <a:ext cx="204225" cy="240225"/>
            </a:xfrm>
            <a:custGeom>
              <a:avLst/>
              <a:gdLst/>
              <a:ahLst/>
              <a:cxnLst/>
              <a:rect l="l" t="t" r="r" b="b"/>
              <a:pathLst>
                <a:path w="8169" h="9609" extrusionOk="0">
                  <a:moveTo>
                    <a:pt x="3347" y="607"/>
                  </a:moveTo>
                  <a:cubicBezTo>
                    <a:pt x="3561" y="774"/>
                    <a:pt x="3823" y="964"/>
                    <a:pt x="4156" y="1107"/>
                  </a:cubicBezTo>
                  <a:cubicBezTo>
                    <a:pt x="739" y="3893"/>
                    <a:pt x="2549" y="8049"/>
                    <a:pt x="2858" y="8704"/>
                  </a:cubicBezTo>
                  <a:lnTo>
                    <a:pt x="2239" y="8644"/>
                  </a:lnTo>
                  <a:cubicBezTo>
                    <a:pt x="2061" y="8394"/>
                    <a:pt x="72" y="5525"/>
                    <a:pt x="751" y="3143"/>
                  </a:cubicBezTo>
                  <a:cubicBezTo>
                    <a:pt x="1084" y="2024"/>
                    <a:pt x="1954" y="1167"/>
                    <a:pt x="3347" y="607"/>
                  </a:cubicBezTo>
                  <a:close/>
                  <a:moveTo>
                    <a:pt x="4263" y="1155"/>
                  </a:moveTo>
                  <a:cubicBezTo>
                    <a:pt x="4561" y="1262"/>
                    <a:pt x="4894" y="1334"/>
                    <a:pt x="5275" y="1334"/>
                  </a:cubicBezTo>
                  <a:cubicBezTo>
                    <a:pt x="5418" y="1334"/>
                    <a:pt x="5573" y="1322"/>
                    <a:pt x="5740" y="1298"/>
                  </a:cubicBezTo>
                  <a:lnTo>
                    <a:pt x="5740" y="1298"/>
                  </a:lnTo>
                  <a:lnTo>
                    <a:pt x="5716" y="1310"/>
                  </a:lnTo>
                  <a:cubicBezTo>
                    <a:pt x="7204" y="4858"/>
                    <a:pt x="3918" y="8489"/>
                    <a:pt x="3656" y="8775"/>
                  </a:cubicBezTo>
                  <a:lnTo>
                    <a:pt x="2989" y="8715"/>
                  </a:lnTo>
                  <a:cubicBezTo>
                    <a:pt x="2799" y="8346"/>
                    <a:pt x="715" y="4001"/>
                    <a:pt x="4263" y="1155"/>
                  </a:cubicBezTo>
                  <a:close/>
                  <a:moveTo>
                    <a:pt x="6942" y="881"/>
                  </a:moveTo>
                  <a:cubicBezTo>
                    <a:pt x="7764" y="1988"/>
                    <a:pt x="8061" y="3131"/>
                    <a:pt x="7835" y="4298"/>
                  </a:cubicBezTo>
                  <a:cubicBezTo>
                    <a:pt x="7347" y="6846"/>
                    <a:pt x="4466" y="8692"/>
                    <a:pt x="4240" y="8834"/>
                  </a:cubicBezTo>
                  <a:lnTo>
                    <a:pt x="3787" y="8787"/>
                  </a:lnTo>
                  <a:cubicBezTo>
                    <a:pt x="4287" y="8227"/>
                    <a:pt x="7252" y="4727"/>
                    <a:pt x="5823" y="1286"/>
                  </a:cubicBezTo>
                  <a:cubicBezTo>
                    <a:pt x="6168" y="1215"/>
                    <a:pt x="6537" y="1095"/>
                    <a:pt x="6942" y="881"/>
                  </a:cubicBezTo>
                  <a:close/>
                  <a:moveTo>
                    <a:pt x="2918" y="0"/>
                  </a:moveTo>
                  <a:lnTo>
                    <a:pt x="2835" y="60"/>
                  </a:lnTo>
                  <a:cubicBezTo>
                    <a:pt x="2835" y="60"/>
                    <a:pt x="2977" y="274"/>
                    <a:pt x="3251" y="524"/>
                  </a:cubicBezTo>
                  <a:cubicBezTo>
                    <a:pt x="1858" y="1095"/>
                    <a:pt x="977" y="1977"/>
                    <a:pt x="656" y="3120"/>
                  </a:cubicBezTo>
                  <a:cubicBezTo>
                    <a:pt x="1" y="5394"/>
                    <a:pt x="1739" y="8096"/>
                    <a:pt x="2108" y="8620"/>
                  </a:cubicBezTo>
                  <a:lnTo>
                    <a:pt x="1501" y="8561"/>
                  </a:lnTo>
                  <a:lnTo>
                    <a:pt x="1489" y="8668"/>
                  </a:lnTo>
                  <a:lnTo>
                    <a:pt x="1918" y="8715"/>
                  </a:lnTo>
                  <a:lnTo>
                    <a:pt x="1894" y="9323"/>
                  </a:lnTo>
                  <a:lnTo>
                    <a:pt x="2001" y="9323"/>
                  </a:lnTo>
                  <a:lnTo>
                    <a:pt x="2025" y="8727"/>
                  </a:lnTo>
                  <a:lnTo>
                    <a:pt x="2549" y="8775"/>
                  </a:lnTo>
                  <a:lnTo>
                    <a:pt x="2489" y="9382"/>
                  </a:lnTo>
                  <a:lnTo>
                    <a:pt x="2596" y="9394"/>
                  </a:lnTo>
                  <a:lnTo>
                    <a:pt x="2656" y="8787"/>
                  </a:lnTo>
                  <a:lnTo>
                    <a:pt x="3287" y="8846"/>
                  </a:lnTo>
                  <a:lnTo>
                    <a:pt x="3228" y="9466"/>
                  </a:lnTo>
                  <a:lnTo>
                    <a:pt x="3335" y="9477"/>
                  </a:lnTo>
                  <a:lnTo>
                    <a:pt x="3394" y="8858"/>
                  </a:lnTo>
                  <a:lnTo>
                    <a:pt x="3942" y="8906"/>
                  </a:lnTo>
                  <a:lnTo>
                    <a:pt x="3870" y="9537"/>
                  </a:lnTo>
                  <a:lnTo>
                    <a:pt x="3978" y="9549"/>
                  </a:lnTo>
                  <a:lnTo>
                    <a:pt x="4049" y="8918"/>
                  </a:lnTo>
                  <a:lnTo>
                    <a:pt x="4513" y="8965"/>
                  </a:lnTo>
                  <a:lnTo>
                    <a:pt x="4382" y="9585"/>
                  </a:lnTo>
                  <a:lnTo>
                    <a:pt x="4478" y="9608"/>
                  </a:lnTo>
                  <a:lnTo>
                    <a:pt x="4621" y="8977"/>
                  </a:lnTo>
                  <a:lnTo>
                    <a:pt x="5061" y="9013"/>
                  </a:lnTo>
                  <a:lnTo>
                    <a:pt x="5073" y="8906"/>
                  </a:lnTo>
                  <a:lnTo>
                    <a:pt x="4406" y="8846"/>
                  </a:lnTo>
                  <a:cubicBezTo>
                    <a:pt x="5013" y="8453"/>
                    <a:pt x="7490" y="6691"/>
                    <a:pt x="7942" y="4322"/>
                  </a:cubicBezTo>
                  <a:cubicBezTo>
                    <a:pt x="8169" y="3131"/>
                    <a:pt x="7859" y="1953"/>
                    <a:pt x="7026" y="834"/>
                  </a:cubicBezTo>
                  <a:cubicBezTo>
                    <a:pt x="7109" y="786"/>
                    <a:pt x="7192" y="738"/>
                    <a:pt x="7276" y="679"/>
                  </a:cubicBezTo>
                  <a:lnTo>
                    <a:pt x="7216" y="595"/>
                  </a:lnTo>
                  <a:cubicBezTo>
                    <a:pt x="6467" y="1067"/>
                    <a:pt x="5808" y="1239"/>
                    <a:pt x="5245" y="1239"/>
                  </a:cubicBezTo>
                  <a:cubicBezTo>
                    <a:pt x="3776" y="1239"/>
                    <a:pt x="2961" y="69"/>
                    <a:pt x="2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6910675" y="6891450"/>
              <a:ext cx="74725" cy="60750"/>
            </a:xfrm>
            <a:custGeom>
              <a:avLst/>
              <a:gdLst/>
              <a:ahLst/>
              <a:cxnLst/>
              <a:rect l="l" t="t" r="r" b="b"/>
              <a:pathLst>
                <a:path w="2989" h="2430" extrusionOk="0">
                  <a:moveTo>
                    <a:pt x="48" y="1"/>
                  </a:moveTo>
                  <a:lnTo>
                    <a:pt x="0" y="13"/>
                  </a:lnTo>
                  <a:lnTo>
                    <a:pt x="453" y="1846"/>
                  </a:lnTo>
                  <a:lnTo>
                    <a:pt x="24" y="1787"/>
                  </a:lnTo>
                  <a:lnTo>
                    <a:pt x="24" y="2108"/>
                  </a:lnTo>
                  <a:lnTo>
                    <a:pt x="2465" y="2430"/>
                  </a:lnTo>
                  <a:lnTo>
                    <a:pt x="2536" y="2120"/>
                  </a:lnTo>
                  <a:lnTo>
                    <a:pt x="2144" y="2061"/>
                  </a:lnTo>
                  <a:lnTo>
                    <a:pt x="2989" y="322"/>
                  </a:lnTo>
                  <a:lnTo>
                    <a:pt x="2941" y="311"/>
                  </a:lnTo>
                  <a:lnTo>
                    <a:pt x="2096" y="2061"/>
                  </a:lnTo>
                  <a:lnTo>
                    <a:pt x="1953" y="2037"/>
                  </a:lnTo>
                  <a:lnTo>
                    <a:pt x="2465" y="239"/>
                  </a:lnTo>
                  <a:lnTo>
                    <a:pt x="2417" y="227"/>
                  </a:lnTo>
                  <a:lnTo>
                    <a:pt x="1905" y="2037"/>
                  </a:lnTo>
                  <a:lnTo>
                    <a:pt x="679" y="1870"/>
                  </a:lnTo>
                  <a:lnTo>
                    <a:pt x="631" y="13"/>
                  </a:lnTo>
                  <a:lnTo>
                    <a:pt x="572" y="13"/>
                  </a:lnTo>
                  <a:lnTo>
                    <a:pt x="620" y="1858"/>
                  </a:lnTo>
                  <a:lnTo>
                    <a:pt x="512" y="184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3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1"/>
          <p:cNvGrpSpPr/>
          <p:nvPr/>
        </p:nvGrpSpPr>
        <p:grpSpPr>
          <a:xfrm>
            <a:off x="233275" y="3703320"/>
            <a:ext cx="1195476" cy="1244155"/>
            <a:chOff x="233274" y="2941270"/>
            <a:chExt cx="1754131" cy="2006205"/>
          </a:xfrm>
        </p:grpSpPr>
        <p:sp>
          <p:nvSpPr>
            <p:cNvPr id="765" name="Google Shape;765;p41"/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" name="Google Shape;766;p41"/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1" name="Google Shape;791;p41"/>
          <p:cNvGrpSpPr/>
          <p:nvPr/>
        </p:nvGrpSpPr>
        <p:grpSpPr>
          <a:xfrm>
            <a:off x="8177286" y="4023354"/>
            <a:ext cx="879994" cy="826760"/>
            <a:chOff x="7193778" y="3629296"/>
            <a:chExt cx="1291222" cy="1333154"/>
          </a:xfrm>
        </p:grpSpPr>
        <p:sp>
          <p:nvSpPr>
            <p:cNvPr id="792" name="Google Shape;792;p41"/>
            <p:cNvSpPr/>
            <p:nvPr/>
          </p:nvSpPr>
          <p:spPr>
            <a:xfrm>
              <a:off x="7372350" y="4895850"/>
              <a:ext cx="8625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41"/>
            <p:cNvGrpSpPr/>
            <p:nvPr/>
          </p:nvGrpSpPr>
          <p:grpSpPr>
            <a:xfrm flipH="1">
              <a:off x="7193778" y="3629296"/>
              <a:ext cx="1291222" cy="1318186"/>
              <a:chOff x="5518825" y="5502600"/>
              <a:chExt cx="603375" cy="580750"/>
            </a:xfrm>
          </p:grpSpPr>
          <p:sp>
            <p:nvSpPr>
              <p:cNvPr id="794" name="Google Shape;794;p41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9" name="Google Shape;799;p41"/>
          <p:cNvGrpSpPr/>
          <p:nvPr/>
        </p:nvGrpSpPr>
        <p:grpSpPr>
          <a:xfrm>
            <a:off x="8039024" y="477250"/>
            <a:ext cx="622040" cy="644416"/>
            <a:chOff x="8024461" y="1925824"/>
            <a:chExt cx="552826" cy="572713"/>
          </a:xfrm>
        </p:grpSpPr>
        <p:sp>
          <p:nvSpPr>
            <p:cNvPr id="800" name="Google Shape;800;p41"/>
            <p:cNvSpPr/>
            <p:nvPr/>
          </p:nvSpPr>
          <p:spPr>
            <a:xfrm>
              <a:off x="8215488" y="2395025"/>
              <a:ext cx="361800" cy="103500"/>
            </a:xfrm>
            <a:prstGeom prst="ellipse">
              <a:avLst/>
            </a:prstGeom>
            <a:solidFill>
              <a:srgbClr val="033342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1" name="Google Shape;801;p41"/>
            <p:cNvGrpSpPr/>
            <p:nvPr/>
          </p:nvGrpSpPr>
          <p:grpSpPr>
            <a:xfrm>
              <a:off x="8024461" y="1925824"/>
              <a:ext cx="466444" cy="572713"/>
              <a:chOff x="1232300" y="6366250"/>
              <a:chExt cx="326550" cy="400975"/>
            </a:xfrm>
          </p:grpSpPr>
          <p:sp>
            <p:nvSpPr>
              <p:cNvPr id="802" name="Google Shape;802;p41"/>
              <p:cNvSpPr/>
              <p:nvPr/>
            </p:nvSpPr>
            <p:spPr>
              <a:xfrm>
                <a:off x="1232300" y="6460925"/>
                <a:ext cx="326550" cy="306300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12252" extrusionOk="0">
                    <a:moveTo>
                      <a:pt x="6716" y="1381"/>
                    </a:moveTo>
                    <a:lnTo>
                      <a:pt x="6716" y="1381"/>
                    </a:lnTo>
                    <a:cubicBezTo>
                      <a:pt x="9037" y="1453"/>
                      <a:pt x="10990" y="2846"/>
                      <a:pt x="11704" y="4739"/>
                    </a:cubicBezTo>
                    <a:lnTo>
                      <a:pt x="7121" y="5632"/>
                    </a:lnTo>
                    <a:lnTo>
                      <a:pt x="6716" y="1381"/>
                    </a:lnTo>
                    <a:close/>
                    <a:moveTo>
                      <a:pt x="5751" y="1429"/>
                    </a:moveTo>
                    <a:lnTo>
                      <a:pt x="6370" y="5775"/>
                    </a:lnTo>
                    <a:lnTo>
                      <a:pt x="1108" y="6787"/>
                    </a:lnTo>
                    <a:cubicBezTo>
                      <a:pt x="1096" y="6632"/>
                      <a:pt x="1084" y="6477"/>
                      <a:pt x="1084" y="6322"/>
                    </a:cubicBezTo>
                    <a:cubicBezTo>
                      <a:pt x="1084" y="3834"/>
                      <a:pt x="3108" y="1774"/>
                      <a:pt x="5751" y="1429"/>
                    </a:cubicBezTo>
                    <a:close/>
                    <a:moveTo>
                      <a:pt x="11931" y="5632"/>
                    </a:moveTo>
                    <a:cubicBezTo>
                      <a:pt x="11966" y="5858"/>
                      <a:pt x="11990" y="6084"/>
                      <a:pt x="11990" y="6310"/>
                    </a:cubicBezTo>
                    <a:cubicBezTo>
                      <a:pt x="11990" y="7822"/>
                      <a:pt x="11228" y="9180"/>
                      <a:pt x="10050" y="10085"/>
                    </a:cubicBezTo>
                    <a:cubicBezTo>
                      <a:pt x="9490" y="9299"/>
                      <a:pt x="8573" y="8787"/>
                      <a:pt x="7525" y="8787"/>
                    </a:cubicBezTo>
                    <a:lnTo>
                      <a:pt x="7430" y="8787"/>
                    </a:lnTo>
                    <a:lnTo>
                      <a:pt x="7216" y="6549"/>
                    </a:lnTo>
                    <a:lnTo>
                      <a:pt x="11931" y="5632"/>
                    </a:lnTo>
                    <a:close/>
                    <a:moveTo>
                      <a:pt x="6501" y="6691"/>
                    </a:moveTo>
                    <a:lnTo>
                      <a:pt x="6811" y="8870"/>
                    </a:lnTo>
                    <a:cubicBezTo>
                      <a:pt x="5751" y="9120"/>
                      <a:pt x="4906" y="9906"/>
                      <a:pt x="4585" y="10930"/>
                    </a:cubicBezTo>
                    <a:cubicBezTo>
                      <a:pt x="3001" y="10382"/>
                      <a:pt x="1775" y="9180"/>
                      <a:pt x="1298" y="7703"/>
                    </a:cubicBezTo>
                    <a:lnTo>
                      <a:pt x="6501" y="6691"/>
                    </a:lnTo>
                    <a:close/>
                    <a:moveTo>
                      <a:pt x="6537" y="0"/>
                    </a:moveTo>
                    <a:cubicBezTo>
                      <a:pt x="2930" y="0"/>
                      <a:pt x="1" y="2739"/>
                      <a:pt x="1" y="6120"/>
                    </a:cubicBezTo>
                    <a:cubicBezTo>
                      <a:pt x="1" y="8823"/>
                      <a:pt x="1870" y="11121"/>
                      <a:pt x="4454" y="11930"/>
                    </a:cubicBezTo>
                    <a:cubicBezTo>
                      <a:pt x="5108" y="12133"/>
                      <a:pt x="5811" y="12252"/>
                      <a:pt x="6537" y="12252"/>
                    </a:cubicBezTo>
                    <a:cubicBezTo>
                      <a:pt x="8014" y="12252"/>
                      <a:pt x="9383" y="11787"/>
                      <a:pt x="10478" y="11001"/>
                    </a:cubicBezTo>
                    <a:cubicBezTo>
                      <a:pt x="12050" y="9882"/>
                      <a:pt x="13062" y="8108"/>
                      <a:pt x="13062" y="6120"/>
                    </a:cubicBezTo>
                    <a:cubicBezTo>
                      <a:pt x="13062" y="2739"/>
                      <a:pt x="10145" y="0"/>
                      <a:pt x="6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273675" y="6495450"/>
                <a:ext cx="240525" cy="221475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8859" extrusionOk="0">
                    <a:moveTo>
                      <a:pt x="9418" y="0"/>
                    </a:moveTo>
                    <a:lnTo>
                      <a:pt x="8335" y="727"/>
                    </a:lnTo>
                    <a:lnTo>
                      <a:pt x="8764" y="1262"/>
                    </a:lnTo>
                    <a:lnTo>
                      <a:pt x="3489" y="4144"/>
                    </a:lnTo>
                    <a:lnTo>
                      <a:pt x="4561" y="5620"/>
                    </a:lnTo>
                    <a:lnTo>
                      <a:pt x="1548" y="8108"/>
                    </a:lnTo>
                    <a:lnTo>
                      <a:pt x="1179" y="7454"/>
                    </a:lnTo>
                    <a:lnTo>
                      <a:pt x="1" y="8275"/>
                    </a:lnTo>
                    <a:lnTo>
                      <a:pt x="644" y="8858"/>
                    </a:lnTo>
                    <a:lnTo>
                      <a:pt x="6347" y="5382"/>
                    </a:lnTo>
                    <a:lnTo>
                      <a:pt x="5597" y="3715"/>
                    </a:lnTo>
                    <a:lnTo>
                      <a:pt x="9621" y="786"/>
                    </a:lnTo>
                    <a:lnTo>
                      <a:pt x="9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1382025" y="6599625"/>
                <a:ext cx="330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1" extrusionOk="0">
                    <a:moveTo>
                      <a:pt x="632" y="358"/>
                    </a:moveTo>
                    <a:cubicBezTo>
                      <a:pt x="477" y="358"/>
                      <a:pt x="358" y="441"/>
                      <a:pt x="358" y="536"/>
                    </a:cubicBezTo>
                    <a:cubicBezTo>
                      <a:pt x="358" y="631"/>
                      <a:pt x="477" y="715"/>
                      <a:pt x="632" y="715"/>
                    </a:cubicBezTo>
                    <a:cubicBezTo>
                      <a:pt x="774" y="715"/>
                      <a:pt x="905" y="631"/>
                      <a:pt x="905" y="536"/>
                    </a:cubicBezTo>
                    <a:cubicBezTo>
                      <a:pt x="905" y="441"/>
                      <a:pt x="774" y="358"/>
                      <a:pt x="632" y="358"/>
                    </a:cubicBezTo>
                    <a:close/>
                    <a:moveTo>
                      <a:pt x="667" y="119"/>
                    </a:moveTo>
                    <a:cubicBezTo>
                      <a:pt x="965" y="119"/>
                      <a:pt x="1203" y="286"/>
                      <a:pt x="1203" y="500"/>
                    </a:cubicBezTo>
                    <a:cubicBezTo>
                      <a:pt x="1203" y="715"/>
                      <a:pt x="965" y="881"/>
                      <a:pt x="667" y="881"/>
                    </a:cubicBezTo>
                    <a:cubicBezTo>
                      <a:pt x="370" y="881"/>
                      <a:pt x="120" y="715"/>
                      <a:pt x="120" y="500"/>
                    </a:cubicBezTo>
                    <a:cubicBezTo>
                      <a:pt x="120" y="286"/>
                      <a:pt x="358" y="119"/>
                      <a:pt x="667" y="119"/>
                    </a:cubicBezTo>
                    <a:close/>
                    <a:moveTo>
                      <a:pt x="667" y="0"/>
                    </a:moveTo>
                    <a:cubicBezTo>
                      <a:pt x="298" y="0"/>
                      <a:pt x="0" y="227"/>
                      <a:pt x="0" y="500"/>
                    </a:cubicBezTo>
                    <a:cubicBezTo>
                      <a:pt x="0" y="774"/>
                      <a:pt x="298" y="1001"/>
                      <a:pt x="667" y="1001"/>
                    </a:cubicBezTo>
                    <a:cubicBezTo>
                      <a:pt x="1024" y="1001"/>
                      <a:pt x="1322" y="774"/>
                      <a:pt x="1322" y="500"/>
                    </a:cubicBezTo>
                    <a:cubicBezTo>
                      <a:pt x="1322" y="227"/>
                      <a:pt x="1024" y="0"/>
                      <a:pt x="667" y="0"/>
                    </a:cubicBez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356425" y="6688050"/>
                <a:ext cx="11937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2167" extrusionOk="0">
                    <a:moveTo>
                      <a:pt x="3120" y="654"/>
                    </a:moveTo>
                    <a:lnTo>
                      <a:pt x="3001" y="678"/>
                    </a:lnTo>
                    <a:lnTo>
                      <a:pt x="3025" y="893"/>
                    </a:lnTo>
                    <a:cubicBezTo>
                      <a:pt x="2941" y="904"/>
                      <a:pt x="2858" y="940"/>
                      <a:pt x="2787" y="1000"/>
                    </a:cubicBezTo>
                    <a:lnTo>
                      <a:pt x="2560" y="857"/>
                    </a:lnTo>
                    <a:lnTo>
                      <a:pt x="2489" y="964"/>
                    </a:lnTo>
                    <a:lnTo>
                      <a:pt x="2715" y="1095"/>
                    </a:lnTo>
                    <a:cubicBezTo>
                      <a:pt x="2679" y="1154"/>
                      <a:pt x="2656" y="1214"/>
                      <a:pt x="2656" y="1274"/>
                    </a:cubicBezTo>
                    <a:cubicBezTo>
                      <a:pt x="2656" y="1297"/>
                      <a:pt x="2668" y="1309"/>
                      <a:pt x="2668" y="1321"/>
                    </a:cubicBezTo>
                    <a:lnTo>
                      <a:pt x="2382" y="1381"/>
                    </a:lnTo>
                    <a:lnTo>
                      <a:pt x="2406" y="1500"/>
                    </a:lnTo>
                    <a:lnTo>
                      <a:pt x="2703" y="1440"/>
                    </a:lnTo>
                    <a:cubicBezTo>
                      <a:pt x="2739" y="1512"/>
                      <a:pt x="2787" y="1559"/>
                      <a:pt x="2858" y="1595"/>
                    </a:cubicBezTo>
                    <a:lnTo>
                      <a:pt x="2703" y="1845"/>
                    </a:lnTo>
                    <a:lnTo>
                      <a:pt x="2810" y="1905"/>
                    </a:lnTo>
                    <a:lnTo>
                      <a:pt x="2965" y="1655"/>
                    </a:lnTo>
                    <a:cubicBezTo>
                      <a:pt x="3013" y="1666"/>
                      <a:pt x="3072" y="1678"/>
                      <a:pt x="3120" y="1678"/>
                    </a:cubicBezTo>
                    <a:cubicBezTo>
                      <a:pt x="3132" y="1678"/>
                      <a:pt x="3132" y="1666"/>
                      <a:pt x="3144" y="1666"/>
                    </a:cubicBezTo>
                    <a:lnTo>
                      <a:pt x="3180" y="1952"/>
                    </a:lnTo>
                    <a:lnTo>
                      <a:pt x="3299" y="1928"/>
                    </a:lnTo>
                    <a:lnTo>
                      <a:pt x="3263" y="1655"/>
                    </a:lnTo>
                    <a:cubicBezTo>
                      <a:pt x="3322" y="1631"/>
                      <a:pt x="3394" y="1607"/>
                      <a:pt x="3441" y="1559"/>
                    </a:cubicBezTo>
                    <a:lnTo>
                      <a:pt x="3620" y="1702"/>
                    </a:lnTo>
                    <a:lnTo>
                      <a:pt x="3691" y="1607"/>
                    </a:lnTo>
                    <a:lnTo>
                      <a:pt x="3525" y="1476"/>
                    </a:lnTo>
                    <a:cubicBezTo>
                      <a:pt x="3561" y="1416"/>
                      <a:pt x="3584" y="1357"/>
                      <a:pt x="3584" y="1285"/>
                    </a:cubicBezTo>
                    <a:lnTo>
                      <a:pt x="3846" y="1238"/>
                    </a:lnTo>
                    <a:lnTo>
                      <a:pt x="3834" y="1119"/>
                    </a:lnTo>
                    <a:lnTo>
                      <a:pt x="3572" y="1166"/>
                    </a:lnTo>
                    <a:cubicBezTo>
                      <a:pt x="3549" y="1095"/>
                      <a:pt x="3513" y="1047"/>
                      <a:pt x="3453" y="1000"/>
                    </a:cubicBezTo>
                    <a:lnTo>
                      <a:pt x="3561" y="833"/>
                    </a:lnTo>
                    <a:lnTo>
                      <a:pt x="3465" y="762"/>
                    </a:lnTo>
                    <a:lnTo>
                      <a:pt x="3346" y="928"/>
                    </a:lnTo>
                    <a:cubicBezTo>
                      <a:pt x="3287" y="904"/>
                      <a:pt x="3227" y="881"/>
                      <a:pt x="3156" y="881"/>
                    </a:cubicBezTo>
                    <a:lnTo>
                      <a:pt x="3120" y="654"/>
                    </a:lnTo>
                    <a:close/>
                    <a:moveTo>
                      <a:pt x="2622" y="1"/>
                    </a:moveTo>
                    <a:cubicBezTo>
                      <a:pt x="2486" y="1"/>
                      <a:pt x="2342" y="11"/>
                      <a:pt x="2191" y="35"/>
                    </a:cubicBezTo>
                    <a:cubicBezTo>
                      <a:pt x="298" y="333"/>
                      <a:pt x="1" y="2083"/>
                      <a:pt x="1" y="2095"/>
                    </a:cubicBezTo>
                    <a:lnTo>
                      <a:pt x="108" y="2119"/>
                    </a:lnTo>
                    <a:cubicBezTo>
                      <a:pt x="120" y="2095"/>
                      <a:pt x="405" y="440"/>
                      <a:pt x="2215" y="154"/>
                    </a:cubicBezTo>
                    <a:cubicBezTo>
                      <a:pt x="2365" y="131"/>
                      <a:pt x="2506" y="120"/>
                      <a:pt x="2640" y="120"/>
                    </a:cubicBezTo>
                    <a:cubicBezTo>
                      <a:pt x="4114" y="120"/>
                      <a:pt x="4646" y="1446"/>
                      <a:pt x="4668" y="1512"/>
                    </a:cubicBezTo>
                    <a:lnTo>
                      <a:pt x="4775" y="1464"/>
                    </a:lnTo>
                    <a:cubicBezTo>
                      <a:pt x="4775" y="1453"/>
                      <a:pt x="4190" y="1"/>
                      <a:pt x="2622" y="1"/>
                    </a:cubicBezTo>
                    <a:close/>
                    <a:moveTo>
                      <a:pt x="1536" y="1202"/>
                    </a:moveTo>
                    <a:cubicBezTo>
                      <a:pt x="1227" y="1202"/>
                      <a:pt x="977" y="1416"/>
                      <a:pt x="977" y="1690"/>
                    </a:cubicBezTo>
                    <a:cubicBezTo>
                      <a:pt x="977" y="1952"/>
                      <a:pt x="1227" y="2166"/>
                      <a:pt x="1536" y="2166"/>
                    </a:cubicBezTo>
                    <a:cubicBezTo>
                      <a:pt x="1751" y="2166"/>
                      <a:pt x="1941" y="2071"/>
                      <a:pt x="2037" y="1916"/>
                    </a:cubicBezTo>
                    <a:lnTo>
                      <a:pt x="2037" y="1916"/>
                    </a:lnTo>
                    <a:cubicBezTo>
                      <a:pt x="1965" y="1952"/>
                      <a:pt x="1894" y="1976"/>
                      <a:pt x="1810" y="1976"/>
                    </a:cubicBezTo>
                    <a:cubicBezTo>
                      <a:pt x="1572" y="1976"/>
                      <a:pt x="1382" y="1809"/>
                      <a:pt x="1382" y="1607"/>
                    </a:cubicBezTo>
                    <a:cubicBezTo>
                      <a:pt x="1382" y="1416"/>
                      <a:pt x="1536" y="1274"/>
                      <a:pt x="1739" y="1238"/>
                    </a:cubicBezTo>
                    <a:cubicBezTo>
                      <a:pt x="1679" y="1214"/>
                      <a:pt x="1608" y="1202"/>
                      <a:pt x="1536" y="1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241225" y="6473425"/>
                <a:ext cx="29202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4835" extrusionOk="0">
                    <a:moveTo>
                      <a:pt x="7633" y="0"/>
                    </a:moveTo>
                    <a:lnTo>
                      <a:pt x="7561" y="726"/>
                    </a:lnTo>
                    <a:lnTo>
                      <a:pt x="7668" y="738"/>
                    </a:lnTo>
                    <a:lnTo>
                      <a:pt x="7752" y="12"/>
                    </a:lnTo>
                    <a:lnTo>
                      <a:pt x="7633" y="0"/>
                    </a:lnTo>
                    <a:close/>
                    <a:moveTo>
                      <a:pt x="2965" y="643"/>
                    </a:moveTo>
                    <a:lnTo>
                      <a:pt x="2858" y="703"/>
                    </a:lnTo>
                    <a:lnTo>
                      <a:pt x="3204" y="1357"/>
                    </a:lnTo>
                    <a:lnTo>
                      <a:pt x="3311" y="1310"/>
                    </a:lnTo>
                    <a:lnTo>
                      <a:pt x="2965" y="643"/>
                    </a:lnTo>
                    <a:close/>
                    <a:moveTo>
                      <a:pt x="9562" y="750"/>
                    </a:moveTo>
                    <a:lnTo>
                      <a:pt x="9169" y="1381"/>
                    </a:lnTo>
                    <a:lnTo>
                      <a:pt x="9276" y="1441"/>
                    </a:lnTo>
                    <a:lnTo>
                      <a:pt x="9669" y="810"/>
                    </a:lnTo>
                    <a:lnTo>
                      <a:pt x="9562" y="750"/>
                    </a:lnTo>
                    <a:close/>
                    <a:moveTo>
                      <a:pt x="1168" y="2072"/>
                    </a:moveTo>
                    <a:lnTo>
                      <a:pt x="1096" y="2167"/>
                    </a:lnTo>
                    <a:lnTo>
                      <a:pt x="1668" y="2560"/>
                    </a:lnTo>
                    <a:lnTo>
                      <a:pt x="1727" y="2465"/>
                    </a:lnTo>
                    <a:lnTo>
                      <a:pt x="1168" y="2072"/>
                    </a:lnTo>
                    <a:close/>
                    <a:moveTo>
                      <a:pt x="11621" y="2798"/>
                    </a:moveTo>
                    <a:lnTo>
                      <a:pt x="10990" y="3179"/>
                    </a:lnTo>
                    <a:lnTo>
                      <a:pt x="11050" y="3274"/>
                    </a:lnTo>
                    <a:lnTo>
                      <a:pt x="11681" y="2893"/>
                    </a:lnTo>
                    <a:lnTo>
                      <a:pt x="11621" y="2798"/>
                    </a:lnTo>
                    <a:close/>
                    <a:moveTo>
                      <a:pt x="37" y="4548"/>
                    </a:moveTo>
                    <a:lnTo>
                      <a:pt x="1" y="4655"/>
                    </a:lnTo>
                    <a:lnTo>
                      <a:pt x="668" y="4834"/>
                    </a:lnTo>
                    <a:lnTo>
                      <a:pt x="691" y="4715"/>
                    </a:lnTo>
                    <a:lnTo>
                      <a:pt x="37" y="45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1318325" y="6366250"/>
                <a:ext cx="1030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3704" extrusionOk="0">
                    <a:moveTo>
                      <a:pt x="2060" y="334"/>
                    </a:moveTo>
                    <a:cubicBezTo>
                      <a:pt x="2965" y="334"/>
                      <a:pt x="3703" y="870"/>
                      <a:pt x="3703" y="1513"/>
                    </a:cubicBezTo>
                    <a:cubicBezTo>
                      <a:pt x="3703" y="1763"/>
                      <a:pt x="3596" y="1989"/>
                      <a:pt x="3418" y="2180"/>
                    </a:cubicBezTo>
                    <a:lnTo>
                      <a:pt x="3406" y="1584"/>
                    </a:lnTo>
                    <a:lnTo>
                      <a:pt x="1132" y="1799"/>
                    </a:lnTo>
                    <a:lnTo>
                      <a:pt x="1310" y="2561"/>
                    </a:lnTo>
                    <a:cubicBezTo>
                      <a:pt x="786" y="2370"/>
                      <a:pt x="417" y="1977"/>
                      <a:pt x="417" y="1513"/>
                    </a:cubicBezTo>
                    <a:cubicBezTo>
                      <a:pt x="417" y="870"/>
                      <a:pt x="1155" y="334"/>
                      <a:pt x="2060" y="334"/>
                    </a:cubicBezTo>
                    <a:close/>
                    <a:moveTo>
                      <a:pt x="2060" y="1"/>
                    </a:moveTo>
                    <a:cubicBezTo>
                      <a:pt x="929" y="1"/>
                      <a:pt x="1" y="680"/>
                      <a:pt x="1" y="1513"/>
                    </a:cubicBezTo>
                    <a:cubicBezTo>
                      <a:pt x="1" y="2180"/>
                      <a:pt x="596" y="2751"/>
                      <a:pt x="1405" y="2954"/>
                    </a:cubicBezTo>
                    <a:lnTo>
                      <a:pt x="1584" y="3704"/>
                    </a:lnTo>
                    <a:lnTo>
                      <a:pt x="3453" y="3525"/>
                    </a:lnTo>
                    <a:lnTo>
                      <a:pt x="3430" y="2644"/>
                    </a:lnTo>
                    <a:cubicBezTo>
                      <a:pt x="3858" y="2370"/>
                      <a:pt x="4120" y="1965"/>
                      <a:pt x="4120" y="1513"/>
                    </a:cubicBezTo>
                    <a:cubicBezTo>
                      <a:pt x="4120" y="680"/>
                      <a:pt x="3203" y="1"/>
                      <a:pt x="2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355525" y="6409725"/>
                <a:ext cx="3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846" extrusionOk="0">
                    <a:moveTo>
                      <a:pt x="715" y="95"/>
                    </a:moveTo>
                    <a:lnTo>
                      <a:pt x="608" y="107"/>
                    </a:lnTo>
                    <a:lnTo>
                      <a:pt x="810" y="1750"/>
                    </a:lnTo>
                    <a:lnTo>
                      <a:pt x="930" y="1739"/>
                    </a:lnTo>
                    <a:lnTo>
                      <a:pt x="715" y="95"/>
                    </a:lnTo>
                    <a:close/>
                    <a:moveTo>
                      <a:pt x="1406" y="0"/>
                    </a:moveTo>
                    <a:lnTo>
                      <a:pt x="1287" y="12"/>
                    </a:lnTo>
                    <a:lnTo>
                      <a:pt x="1406" y="1750"/>
                    </a:lnTo>
                    <a:lnTo>
                      <a:pt x="1513" y="1739"/>
                    </a:lnTo>
                    <a:lnTo>
                      <a:pt x="1406" y="0"/>
                    </a:lnTo>
                    <a:close/>
                    <a:moveTo>
                      <a:pt x="120" y="84"/>
                    </a:moveTo>
                    <a:lnTo>
                      <a:pt x="1" y="107"/>
                    </a:lnTo>
                    <a:lnTo>
                      <a:pt x="370" y="1846"/>
                    </a:lnTo>
                    <a:lnTo>
                      <a:pt x="489" y="1822"/>
                    </a:lnTo>
                    <a:lnTo>
                      <a:pt x="120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8738" y="2154742"/>
                  <a:ext cx="7226522" cy="18422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sin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ứng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x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côsin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ứng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nl-NL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738" y="2154742"/>
                  <a:ext cx="7226522" cy="1842268"/>
                </a:xfrm>
                <a:prstGeom prst="rect">
                  <a:avLst/>
                </a:prstGeom>
                <a:blipFill>
                  <a:blip r:embed="rId3"/>
                  <a:stretch>
                    <a:fillRect l="-1096" b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1488" y="2503761"/>
                  <a:ext cx="7226522" cy="11827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tang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88" y="2503761"/>
                  <a:ext cx="7226522" cy="1182772"/>
                </a:xfrm>
                <a:prstGeom prst="rect">
                  <a:avLst/>
                </a:prstGeom>
                <a:blipFill>
                  <a:blip r:embed="rId3"/>
                  <a:stretch>
                    <a:fillRect l="-1096" b="-25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68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951488" y="2503761"/>
                  <a:ext cx="7226522" cy="11454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côtang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bởi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2200" b="0" i="1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𝑜𝑠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nl-NL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00" dirty="0" err="1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2200" kern="1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nl-NL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a14:m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88" y="2503761"/>
                  <a:ext cx="7226522" cy="1145438"/>
                </a:xfrm>
                <a:prstGeom prst="rect">
                  <a:avLst/>
                </a:prstGeom>
                <a:blipFill>
                  <a:blip r:embed="rId3"/>
                  <a:stretch>
                    <a:fillRect l="-1096" r="-590" b="-2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30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/>
              <p:nvPr/>
            </p:nvSpPr>
            <p:spPr>
              <a:xfrm>
                <a:off x="890649" y="1807135"/>
                <a:ext cx="7362701" cy="256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b="1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nl-NL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49" y="1807135"/>
                <a:ext cx="7362701" cy="2568845"/>
              </a:xfrm>
              <a:prstGeom prst="rect">
                <a:avLst/>
              </a:prstGeom>
              <a:blipFill>
                <a:blip r:embed="rId2"/>
                <a:stretch>
                  <a:fillRect l="-828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175AB1A-B8AD-44D7-6EAA-3CBD18E523B4}"/>
              </a:ext>
            </a:extLst>
          </p:cNvPr>
          <p:cNvSpPr txBox="1"/>
          <p:nvPr/>
        </p:nvSpPr>
        <p:spPr>
          <a:xfrm>
            <a:off x="3182589" y="459077"/>
            <a:ext cx="4655126" cy="1348058"/>
          </a:xfrm>
          <a:prstGeom prst="wedgeEllipseCallout">
            <a:avLst>
              <a:gd name="adj1" fmla="val -60607"/>
              <a:gd name="adj2" fmla="val -386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xác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hàm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giác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</a:rPr>
              <a:t>đó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2000" dirty="0">
              <a:latin typeface="+mj-lt"/>
            </a:endParaRPr>
          </a:p>
        </p:txBody>
      </p:sp>
      <p:grpSp>
        <p:nvGrpSpPr>
          <p:cNvPr id="21" name="Google Shape;764;p41">
            <a:extLst>
              <a:ext uri="{FF2B5EF4-FFF2-40B4-BE49-F238E27FC236}">
                <a16:creationId xmlns:a16="http://schemas.microsoft.com/office/drawing/2014/main" id="{7AFDF6D1-710B-55E3-9041-B76397E4EEFB}"/>
              </a:ext>
            </a:extLst>
          </p:cNvPr>
          <p:cNvGrpSpPr/>
          <p:nvPr/>
        </p:nvGrpSpPr>
        <p:grpSpPr>
          <a:xfrm>
            <a:off x="1438881" y="258816"/>
            <a:ext cx="1195476" cy="1244155"/>
            <a:chOff x="233274" y="2941270"/>
            <a:chExt cx="1754131" cy="2006205"/>
          </a:xfrm>
        </p:grpSpPr>
        <p:sp>
          <p:nvSpPr>
            <p:cNvPr id="22" name="Google Shape;765;p41">
              <a:extLst>
                <a:ext uri="{FF2B5EF4-FFF2-40B4-BE49-F238E27FC236}">
                  <a16:creationId xmlns:a16="http://schemas.microsoft.com/office/drawing/2014/main" id="{1E3D15C1-45DD-57B6-D718-6ACD908B36AA}"/>
                </a:ext>
              </a:extLst>
            </p:cNvPr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66;p41">
              <a:extLst>
                <a:ext uri="{FF2B5EF4-FFF2-40B4-BE49-F238E27FC236}">
                  <a16:creationId xmlns:a16="http://schemas.microsoft.com/office/drawing/2014/main" id="{898CCEB6-86BD-9BA2-3FD5-C60D8500A285}"/>
                </a:ext>
              </a:extLst>
            </p:cNvPr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24" name="Google Shape;767;p41">
                <a:extLst>
                  <a:ext uri="{FF2B5EF4-FFF2-40B4-BE49-F238E27FC236}">
                    <a16:creationId xmlns:a16="http://schemas.microsoft.com/office/drawing/2014/main" id="{26B7780F-4E07-98A7-8E3F-4DFEAAFCD110}"/>
                  </a:ext>
                </a:extLst>
              </p:cNvPr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8;p41">
                <a:extLst>
                  <a:ext uri="{FF2B5EF4-FFF2-40B4-BE49-F238E27FC236}">
                    <a16:creationId xmlns:a16="http://schemas.microsoft.com/office/drawing/2014/main" id="{9895217E-FF55-5EFE-D139-454115B37D42}"/>
                  </a:ext>
                </a:extLst>
              </p:cNvPr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9;p41">
                <a:extLst>
                  <a:ext uri="{FF2B5EF4-FFF2-40B4-BE49-F238E27FC236}">
                    <a16:creationId xmlns:a16="http://schemas.microsoft.com/office/drawing/2014/main" id="{7CADB2FA-5FEA-EB98-406B-2281C684E5DC}"/>
                  </a:ext>
                </a:extLst>
              </p:cNvPr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70;p41">
                <a:extLst>
                  <a:ext uri="{FF2B5EF4-FFF2-40B4-BE49-F238E27FC236}">
                    <a16:creationId xmlns:a16="http://schemas.microsoft.com/office/drawing/2014/main" id="{8EE01109-7006-521B-046A-C31ECF0D5B38}"/>
                  </a:ext>
                </a:extLst>
              </p:cNvPr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71;p41">
                <a:extLst>
                  <a:ext uri="{FF2B5EF4-FFF2-40B4-BE49-F238E27FC236}">
                    <a16:creationId xmlns:a16="http://schemas.microsoft.com/office/drawing/2014/main" id="{16F1B9C6-3BCF-2C92-6301-3F98CF468998}"/>
                  </a:ext>
                </a:extLst>
              </p:cNvPr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2;p41">
                <a:extLst>
                  <a:ext uri="{FF2B5EF4-FFF2-40B4-BE49-F238E27FC236}">
                    <a16:creationId xmlns:a16="http://schemas.microsoft.com/office/drawing/2014/main" id="{1F8A5766-73E9-6719-D74F-1E54E18AE1FA}"/>
                  </a:ext>
                </a:extLst>
              </p:cNvPr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73;p41">
                <a:extLst>
                  <a:ext uri="{FF2B5EF4-FFF2-40B4-BE49-F238E27FC236}">
                    <a16:creationId xmlns:a16="http://schemas.microsoft.com/office/drawing/2014/main" id="{9D04EE2F-5904-0040-3A0D-3CFCD4B87B83}"/>
                  </a:ext>
                </a:extLst>
              </p:cNvPr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74;p41">
                <a:extLst>
                  <a:ext uri="{FF2B5EF4-FFF2-40B4-BE49-F238E27FC236}">
                    <a16:creationId xmlns:a16="http://schemas.microsoft.com/office/drawing/2014/main" id="{6CAC94FD-CC30-A71A-C665-E6D4EFEB4C70}"/>
                  </a:ext>
                </a:extLst>
              </p:cNvPr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75;p41">
                <a:extLst>
                  <a:ext uri="{FF2B5EF4-FFF2-40B4-BE49-F238E27FC236}">
                    <a16:creationId xmlns:a16="http://schemas.microsoft.com/office/drawing/2014/main" id="{CB10AFDD-07F3-9794-DD13-0FFD42086FA7}"/>
                  </a:ext>
                </a:extLst>
              </p:cNvPr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76;p41">
                <a:extLst>
                  <a:ext uri="{FF2B5EF4-FFF2-40B4-BE49-F238E27FC236}">
                    <a16:creationId xmlns:a16="http://schemas.microsoft.com/office/drawing/2014/main" id="{2EE8769B-5278-079B-45A0-00A3452B3EB4}"/>
                  </a:ext>
                </a:extLst>
              </p:cNvPr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77;p41">
                <a:extLst>
                  <a:ext uri="{FF2B5EF4-FFF2-40B4-BE49-F238E27FC236}">
                    <a16:creationId xmlns:a16="http://schemas.microsoft.com/office/drawing/2014/main" id="{12A925DB-5B1A-A929-0984-8B355BE3BF8C}"/>
                  </a:ext>
                </a:extLst>
              </p:cNvPr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78;p41">
                <a:extLst>
                  <a:ext uri="{FF2B5EF4-FFF2-40B4-BE49-F238E27FC236}">
                    <a16:creationId xmlns:a16="http://schemas.microsoft.com/office/drawing/2014/main" id="{77C95A4F-9391-6682-F326-2E2A8B892362}"/>
                  </a:ext>
                </a:extLst>
              </p:cNvPr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79;p41">
                <a:extLst>
                  <a:ext uri="{FF2B5EF4-FFF2-40B4-BE49-F238E27FC236}">
                    <a16:creationId xmlns:a16="http://schemas.microsoft.com/office/drawing/2014/main" id="{0012BBC7-E737-D56E-BCE7-5ACF3CA98DA1}"/>
                  </a:ext>
                </a:extLst>
              </p:cNvPr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80;p41">
                <a:extLst>
                  <a:ext uri="{FF2B5EF4-FFF2-40B4-BE49-F238E27FC236}">
                    <a16:creationId xmlns:a16="http://schemas.microsoft.com/office/drawing/2014/main" id="{AE9AF55B-25ED-BB0D-D88A-5D64F149FBE6}"/>
                  </a:ext>
                </a:extLst>
              </p:cNvPr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81;p41">
                <a:extLst>
                  <a:ext uri="{FF2B5EF4-FFF2-40B4-BE49-F238E27FC236}">
                    <a16:creationId xmlns:a16="http://schemas.microsoft.com/office/drawing/2014/main" id="{FBF2C852-BEAD-ECEA-9F73-5D3A2336A618}"/>
                  </a:ext>
                </a:extLst>
              </p:cNvPr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82;p41">
                <a:extLst>
                  <a:ext uri="{FF2B5EF4-FFF2-40B4-BE49-F238E27FC236}">
                    <a16:creationId xmlns:a16="http://schemas.microsoft.com/office/drawing/2014/main" id="{D27D20A4-3115-E03E-89FF-C1A25FF42D77}"/>
                  </a:ext>
                </a:extLst>
              </p:cNvPr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83;p41">
                <a:extLst>
                  <a:ext uri="{FF2B5EF4-FFF2-40B4-BE49-F238E27FC236}">
                    <a16:creationId xmlns:a16="http://schemas.microsoft.com/office/drawing/2014/main" id="{D07BFFB5-03CD-C804-C098-A69AB127CDB7}"/>
                  </a:ext>
                </a:extLst>
              </p:cNvPr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84;p41">
                <a:extLst>
                  <a:ext uri="{FF2B5EF4-FFF2-40B4-BE49-F238E27FC236}">
                    <a16:creationId xmlns:a16="http://schemas.microsoft.com/office/drawing/2014/main" id="{22439332-08E2-A98C-4E5B-F881DDB71DA5}"/>
                  </a:ext>
                </a:extLst>
              </p:cNvPr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5;p41">
                <a:extLst>
                  <a:ext uri="{FF2B5EF4-FFF2-40B4-BE49-F238E27FC236}">
                    <a16:creationId xmlns:a16="http://schemas.microsoft.com/office/drawing/2014/main" id="{CC8ABDD9-3E77-0A41-3E1A-227197E1521E}"/>
                  </a:ext>
                </a:extLst>
              </p:cNvPr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6;p41">
                <a:extLst>
                  <a:ext uri="{FF2B5EF4-FFF2-40B4-BE49-F238E27FC236}">
                    <a16:creationId xmlns:a16="http://schemas.microsoft.com/office/drawing/2014/main" id="{E74B872B-AFF8-78E6-3E6F-B055C420C0D6}"/>
                  </a:ext>
                </a:extLst>
              </p:cNvPr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87;p41">
                <a:extLst>
                  <a:ext uri="{FF2B5EF4-FFF2-40B4-BE49-F238E27FC236}">
                    <a16:creationId xmlns:a16="http://schemas.microsoft.com/office/drawing/2014/main" id="{B3B2854C-6FD8-7AF4-3AEA-4EB1066CEA72}"/>
                  </a:ext>
                </a:extLst>
              </p:cNvPr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88;p41">
                <a:extLst>
                  <a:ext uri="{FF2B5EF4-FFF2-40B4-BE49-F238E27FC236}">
                    <a16:creationId xmlns:a16="http://schemas.microsoft.com/office/drawing/2014/main" id="{9997E5F0-1491-FEB1-79DC-2FB656BC8A09}"/>
                  </a:ext>
                </a:extLst>
              </p:cNvPr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89;p41">
                <a:extLst>
                  <a:ext uri="{FF2B5EF4-FFF2-40B4-BE49-F238E27FC236}">
                    <a16:creationId xmlns:a16="http://schemas.microsoft.com/office/drawing/2014/main" id="{624BFDC9-42E1-5925-4484-2F6470A606D8}"/>
                  </a:ext>
                </a:extLst>
              </p:cNvPr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41">
                <a:extLst>
                  <a:ext uri="{FF2B5EF4-FFF2-40B4-BE49-F238E27FC236}">
                    <a16:creationId xmlns:a16="http://schemas.microsoft.com/office/drawing/2014/main" id="{FBC4680D-A594-D4FA-DE99-3A01ACD9B5E8}"/>
                  </a:ext>
                </a:extLst>
              </p:cNvPr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263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613248" y="1696365"/>
            <a:ext cx="792911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2. HÀM SỐ CHẴN, HÀM SỐ LẺ, HÀM SỐ TUẦN HOÀN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08092" y="470537"/>
            <a:ext cx="648812" cy="564736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128747" y="3776999"/>
            <a:ext cx="827227" cy="1117238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682390" y="4254818"/>
            <a:ext cx="451130" cy="621215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561887"/>
      </p:ext>
    </p:extLst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03258" y="1210013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0D3AD9-6BE9-A073-CF80-DB464A8AA086}"/>
              </a:ext>
            </a:extLst>
          </p:cNvPr>
          <p:cNvGrpSpPr/>
          <p:nvPr/>
        </p:nvGrpSpPr>
        <p:grpSpPr>
          <a:xfrm>
            <a:off x="568629" y="384424"/>
            <a:ext cx="3718363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1B05462-8BAF-AA4F-4945-B799E543D6D7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DD1F0F49-235B-CBCD-A89F-F7FCFA1DAF2F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 sz="2200"/>
              </a:p>
            </p:txBody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47FAF54-F3E6-2C33-CABF-E2EBE5A4436D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 sz="2200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4FEEAF-BD41-C23D-048B-CAA4006AB777}"/>
                </a:ext>
              </a:extLst>
            </p:cNvPr>
            <p:cNvSpPr/>
            <p:nvPr/>
          </p:nvSpPr>
          <p:spPr>
            <a:xfrm>
              <a:off x="496501" y="384560"/>
              <a:ext cx="6905796" cy="1002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</a:pP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chẵn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hàm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nl-NL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200" b="1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lẻ</a:t>
              </a:r>
              <a:endParaRPr lang="en-US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/>
              <p:nvPr/>
            </p:nvSpPr>
            <p:spPr>
              <a:xfrm>
                <a:off x="603258" y="1277099"/>
                <a:ext cx="4253747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	              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Xét hai hàm số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2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và đồ thị của chúng trong Hình 2. Đối với mỗi trường hợp nêu mối liên hệ của giá trị hàm số tại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– 1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– 2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.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8" y="1277099"/>
                <a:ext cx="4253747" cy="2343655"/>
              </a:xfrm>
              <a:prstGeom prst="rect">
                <a:avLst/>
              </a:prstGeom>
              <a:blipFill>
                <a:blip r:embed="rId5"/>
                <a:stretch>
                  <a:fillRect l="-1576" r="-14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435" y="1360224"/>
            <a:ext cx="3458371" cy="2131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B606C-931B-A277-AA68-F7887FB6DC56}"/>
              </a:ext>
            </a:extLst>
          </p:cNvPr>
          <p:cNvSpPr txBox="1"/>
          <p:nvPr/>
        </p:nvSpPr>
        <p:spPr>
          <a:xfrm>
            <a:off x="1588325" y="3976038"/>
            <a:ext cx="5967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Nhận xét về tính đối xứng của mỗi đồ thị hàm số.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070"/>
          <a:stretch/>
        </p:blipFill>
        <p:spPr>
          <a:xfrm>
            <a:off x="6190040" y="1137910"/>
            <a:ext cx="1964404" cy="281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640836" y="1263383"/>
                <a:ext cx="5334079" cy="274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6" y="1263383"/>
                <a:ext cx="5334079" cy="2745688"/>
              </a:xfrm>
              <a:prstGeom prst="rect">
                <a:avLst/>
              </a:prstGeom>
              <a:blipFill>
                <a:blip r:embed="rId6"/>
                <a:stretch>
                  <a:fillRect l="-1486" r="-2400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A30E59E1-BA16-A77D-1134-BB3A646580F9}"/>
              </a:ext>
            </a:extLst>
          </p:cNvPr>
          <p:cNvSpPr/>
          <p:nvPr/>
        </p:nvSpPr>
        <p:spPr>
          <a:xfrm>
            <a:off x="4085624" y="61919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9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40836" y="526034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HĐKP2: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4DFE56-C523-699B-D8E6-848FB0FDB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12" t="-2150" r="2058" b="2150"/>
          <a:stretch/>
        </p:blipFill>
        <p:spPr>
          <a:xfrm>
            <a:off x="6435733" y="1086274"/>
            <a:ext cx="1869023" cy="2682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/>
              <p:nvPr/>
            </p:nvSpPr>
            <p:spPr>
              <a:xfrm>
                <a:off x="640836" y="1263383"/>
                <a:ext cx="5960380" cy="279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2)=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xúng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ại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98445B-C2E5-2C9A-D36B-C155635A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6" y="1263383"/>
                <a:ext cx="5960380" cy="2793842"/>
              </a:xfrm>
              <a:prstGeom prst="rect">
                <a:avLst/>
              </a:prstGeom>
              <a:blipFill>
                <a:blip r:embed="rId6"/>
                <a:stretch>
                  <a:fillRect l="-1534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DB588D11-17C2-6C49-C82A-AA6E8068FC03}"/>
              </a:ext>
            </a:extLst>
          </p:cNvPr>
          <p:cNvSpPr/>
          <p:nvPr/>
        </p:nvSpPr>
        <p:spPr>
          <a:xfrm>
            <a:off x="4085624" y="61919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88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/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mồi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blipFill>
                <a:blip r:embed="rId2"/>
                <a:stretch>
                  <a:fillRect l="-1487" r="-148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1C42AD5-F91D-7933-0A3C-FE3DEE97A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0"/>
          <a:stretch/>
        </p:blipFill>
        <p:spPr>
          <a:xfrm>
            <a:off x="6277722" y="1062754"/>
            <a:ext cx="1964404" cy="2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584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MX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tập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xác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định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D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được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chẵn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nếu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mọi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ta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có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. 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blipFill>
                  <a:blip r:embed="rId3"/>
                  <a:stretch>
                    <a:fillRect l="-1423" r="-1335" b="-7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A48F7E1-BD57-A12E-1F7E-AE2899D83D16}"/>
              </a:ext>
            </a:extLst>
          </p:cNvPr>
          <p:cNvGrpSpPr/>
          <p:nvPr/>
        </p:nvGrpSpPr>
        <p:grpSpPr>
          <a:xfrm>
            <a:off x="454191" y="-173849"/>
            <a:ext cx="3271988" cy="1604541"/>
            <a:chOff x="1485900" y="1827798"/>
            <a:chExt cx="6727656" cy="16045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5DD2BA-9C7E-9C79-EFE9-78CEAB9E9B91}"/>
                </a:ext>
              </a:extLst>
            </p:cNvPr>
            <p:cNvGrpSpPr/>
            <p:nvPr/>
          </p:nvGrpSpPr>
          <p:grpSpPr>
            <a:xfrm>
              <a:off x="1485900" y="1827798"/>
              <a:ext cx="6727656" cy="1604541"/>
              <a:chOff x="1028700" y="1670038"/>
              <a:chExt cx="16011072" cy="6190485"/>
            </a:xfrm>
          </p:grpSpPr>
          <p:grpSp>
            <p:nvGrpSpPr>
              <p:cNvPr id="18" name="Group 3">
                <a:extLst>
                  <a:ext uri="{FF2B5EF4-FFF2-40B4-BE49-F238E27FC236}">
                    <a16:creationId xmlns:a16="http://schemas.microsoft.com/office/drawing/2014/main" id="{BB55E2F2-8893-CEB3-3F1C-BC825C56B343}"/>
                  </a:ext>
                </a:extLst>
              </p:cNvPr>
              <p:cNvGrpSpPr/>
              <p:nvPr/>
            </p:nvGrpSpPr>
            <p:grpSpPr>
              <a:xfrm>
                <a:off x="1028700" y="1670038"/>
                <a:ext cx="16011072" cy="6190485"/>
                <a:chOff x="0" y="-38100"/>
                <a:chExt cx="4043678" cy="1563438"/>
              </a:xfrm>
            </p:grpSpPr>
            <p:sp>
              <p:nvSpPr>
                <p:cNvPr id="22" name="Freeform 4">
                  <a:extLst>
                    <a:ext uri="{FF2B5EF4-FFF2-40B4-BE49-F238E27FC236}">
                      <a16:creationId xmlns:a16="http://schemas.microsoft.com/office/drawing/2014/main" id="{0D2834FD-1415-69D7-5450-B935301F12F5}"/>
                    </a:ext>
                  </a:extLst>
                </p:cNvPr>
                <p:cNvSpPr/>
                <p:nvPr/>
              </p:nvSpPr>
              <p:spPr>
                <a:xfrm>
                  <a:off x="72498" y="674437"/>
                  <a:ext cx="3971180" cy="85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5">
                  <a:extLst>
                    <a:ext uri="{FF2B5EF4-FFF2-40B4-BE49-F238E27FC236}">
                      <a16:creationId xmlns:a16="http://schemas.microsoft.com/office/drawing/2014/main" id="{E4CACC32-D856-8639-E3E6-495C542118C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35389972-F38E-2504-42DF-6F4926AD4F4C}"/>
                  </a:ext>
                </a:extLst>
              </p:cNvPr>
              <p:cNvGrpSpPr/>
              <p:nvPr/>
            </p:nvGrpSpPr>
            <p:grpSpPr>
              <a:xfrm>
                <a:off x="1515419" y="2156757"/>
                <a:ext cx="14348265" cy="5304890"/>
                <a:chOff x="0" y="-38100"/>
                <a:chExt cx="3623728" cy="1339777"/>
              </a:xfrm>
            </p:grpSpPr>
            <p:sp>
              <p:nvSpPr>
                <p:cNvPr id="20" name="Freeform 7">
                  <a:extLst>
                    <a:ext uri="{FF2B5EF4-FFF2-40B4-BE49-F238E27FC236}">
                      <a16:creationId xmlns:a16="http://schemas.microsoft.com/office/drawing/2014/main" id="{271EE57F-D5DA-F9B6-C512-F4C644309552}"/>
                    </a:ext>
                  </a:extLst>
                </p:cNvPr>
                <p:cNvSpPr/>
                <p:nvPr/>
              </p:nvSpPr>
              <p:spPr>
                <a:xfrm>
                  <a:off x="246599" y="551513"/>
                  <a:ext cx="3377129" cy="75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8">
                  <a:extLst>
                    <a:ext uri="{FF2B5EF4-FFF2-40B4-BE49-F238E27FC236}">
                      <a16:creationId xmlns:a16="http://schemas.microsoft.com/office/drawing/2014/main" id="{9547AD93-BED8-80AB-71E8-A062220C493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ts val="2659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3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602A349E-F2BB-C021-FD0D-5131F6CE5B71}"/>
                </a:ext>
              </a:extLst>
            </p:cNvPr>
            <p:cNvSpPr txBox="1"/>
            <p:nvPr/>
          </p:nvSpPr>
          <p:spPr>
            <a:xfrm>
              <a:off x="2100693" y="2587733"/>
              <a:ext cx="5618687" cy="606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34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4D3CC2-ECD7-DFB5-C5AE-2F0486BE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9777" y="2254322"/>
            <a:ext cx="3804446" cy="23317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3C8C9A-1EE7-5B87-B6FF-B8EF11DC7A49}"/>
              </a:ext>
            </a:extLst>
          </p:cNvPr>
          <p:cNvSpPr/>
          <p:nvPr/>
        </p:nvSpPr>
        <p:spPr>
          <a:xfrm>
            <a:off x="553656" y="1594009"/>
            <a:ext cx="80774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sóng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nl-NL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/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điễm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53E74-93C3-6F90-C711-C9BD6A01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8" y="525644"/>
                <a:ext cx="5329825" cy="4092211"/>
              </a:xfrm>
              <a:prstGeom prst="rect">
                <a:avLst/>
              </a:prstGeom>
              <a:blipFill>
                <a:blip r:embed="rId3"/>
                <a:stretch>
                  <a:fillRect l="-148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1C42AD5-F91D-7933-0A3C-FE3DEE97A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96" t="888" r="1274" b="-888"/>
          <a:stretch/>
        </p:blipFill>
        <p:spPr>
          <a:xfrm>
            <a:off x="6277722" y="1062754"/>
            <a:ext cx="1964404" cy="2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36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8862" y="43269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60594" y="1550791"/>
            <a:ext cx="7624555" cy="2526133"/>
            <a:chOff x="760594" y="2044518"/>
            <a:chExt cx="7624555" cy="21012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10126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200"/>
                    </a:spcAft>
                  </a:pP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Hàm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MX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tập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xác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định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D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được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gọi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là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hàm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effectLst/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b="1" i="1" dirty="0" err="1">
                      <a:latin typeface="+mj-lt"/>
                      <a:ea typeface="Calibri" panose="020F0502020204030204" pitchFamily="34" charset="0"/>
                    </a:rPr>
                    <a:t>lẻ</a:t>
                  </a:r>
                  <a:r>
                    <a:rPr lang="es-MX" sz="2400" b="1" i="1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nếu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với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mọi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ta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có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s-MX" sz="24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MX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MX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s-MX" sz="2400" dirty="0">
                      <a:effectLst/>
                      <a:latin typeface="+mj-lt"/>
                      <a:ea typeface="Calibri" panose="020F0502020204030204" pitchFamily="34" charset="0"/>
                    </a:rPr>
                    <a:t>. </a:t>
                  </a:r>
                  <a:endPara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6" y="2345127"/>
                  <a:ext cx="6857504" cy="1403742"/>
                </a:xfrm>
                <a:prstGeom prst="rect">
                  <a:avLst/>
                </a:prstGeom>
                <a:blipFill>
                  <a:blip r:embed="rId3"/>
                  <a:stretch>
                    <a:fillRect l="-1423" b="-7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352662" y="3844280"/>
            <a:ext cx="1667554" cy="913183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0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02;p36">
            <a:extLst>
              <a:ext uri="{FF2B5EF4-FFF2-40B4-BE49-F238E27FC236}">
                <a16:creationId xmlns:a16="http://schemas.microsoft.com/office/drawing/2014/main" id="{2F0950DA-CB75-1C51-B827-05B7FD127A7E}"/>
              </a:ext>
            </a:extLst>
          </p:cNvPr>
          <p:cNvSpPr txBox="1">
            <a:spLocks/>
          </p:cNvSpPr>
          <p:nvPr/>
        </p:nvSpPr>
        <p:spPr>
          <a:xfrm>
            <a:off x="237890" y="433263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>
                <a:latin typeface="+mj-lt"/>
              </a:rPr>
              <a:t>C</a:t>
            </a:r>
            <a:r>
              <a:rPr lang="en" sz="2200" b="1" noProof="0" dirty="0">
                <a:latin typeface="+mj-lt"/>
              </a:rPr>
              <a:t>hú ý</a:t>
            </a:r>
            <a:endParaRPr kumimoji="0" lang="en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18" name="Picture 25">
            <a:extLst>
              <a:ext uri="{FF2B5EF4-FFF2-40B4-BE49-F238E27FC236}">
                <a16:creationId xmlns:a16="http://schemas.microsoft.com/office/drawing/2014/main" id="{708F7AFE-32C4-A0F5-6874-E5BF8DB77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745" y="493908"/>
            <a:ext cx="532795" cy="5437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235E6B-F987-6275-E61D-11A279BEE95E}"/>
              </a:ext>
            </a:extLst>
          </p:cNvPr>
          <p:cNvSpPr txBox="1"/>
          <p:nvPr/>
        </p:nvSpPr>
        <p:spPr>
          <a:xfrm>
            <a:off x="1798540" y="433263"/>
            <a:ext cx="7114782" cy="114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tung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s-MX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05A640-A01A-46FD-203C-06B68C7E597F}"/>
                  </a:ext>
                </a:extLst>
              </p:cNvPr>
              <p:cNvSpPr txBox="1"/>
              <p:nvPr/>
            </p:nvSpPr>
            <p:spPr>
              <a:xfrm>
                <a:off x="1108501" y="1696010"/>
                <a:ext cx="7114782" cy="2979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b="1" i="1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b="1" i="1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ưu</a:t>
                </a:r>
                <a:r>
                  <a:rPr lang="en-US" sz="2200" b="1" i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ý: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bản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05A640-A01A-46FD-203C-06B68C7E5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501" y="1696010"/>
                <a:ext cx="7114782" cy="2979085"/>
              </a:xfrm>
              <a:prstGeom prst="rect">
                <a:avLst/>
              </a:prstGeom>
              <a:blipFill>
                <a:blip r:embed="rId4"/>
                <a:stretch>
                  <a:fillRect l="-1114" b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72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7704909" y="3425415"/>
            <a:ext cx="1569499" cy="1571655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E22A66-D96A-24A4-A6B4-246625C3A63C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857D6-E1EF-E37B-6C56-2D3D35601416}"/>
                  </a:ext>
                </a:extLst>
              </p:cNvPr>
              <p:cNvSpPr txBox="1"/>
              <p:nvPr/>
            </p:nvSpPr>
            <p:spPr>
              <a:xfrm>
                <a:off x="575636" y="285171"/>
                <a:ext cx="7953952" cy="1455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lượng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857D6-E1EF-E37B-6C56-2D3D3560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" y="285171"/>
                <a:ext cx="7953952" cy="1455014"/>
              </a:xfrm>
              <a:prstGeom prst="rect">
                <a:avLst/>
              </a:prstGeom>
              <a:blipFill>
                <a:blip r:embed="rId3"/>
                <a:stretch>
                  <a:fillRect l="-1149" r="-1226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D79DC3F8-460D-2911-1DF2-3201DB6BE856}"/>
              </a:ext>
            </a:extLst>
          </p:cNvPr>
          <p:cNvSpPr/>
          <p:nvPr/>
        </p:nvSpPr>
        <p:spPr>
          <a:xfrm>
            <a:off x="4066236" y="207427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/>
              <p:nvPr/>
            </p:nvSpPr>
            <p:spPr>
              <a:xfrm>
                <a:off x="538321" y="2783409"/>
                <a:ext cx="8110069" cy="168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mọi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4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endParaRPr lang="en-US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A41E2-3BD0-2440-1EE7-18E0A376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1" y="2783409"/>
                <a:ext cx="8110069" cy="1685846"/>
              </a:xfrm>
              <a:prstGeom prst="rect">
                <a:avLst/>
              </a:prstGeom>
              <a:blipFill>
                <a:blip r:embed="rId4"/>
                <a:stretch>
                  <a:fillRect l="-1127" r="-1127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7"/>
          <p:cNvGrpSpPr/>
          <p:nvPr/>
        </p:nvGrpSpPr>
        <p:grpSpPr>
          <a:xfrm>
            <a:off x="8323370" y="1356534"/>
            <a:ext cx="638598" cy="817224"/>
            <a:chOff x="5065897" y="1460693"/>
            <a:chExt cx="2687232" cy="2682712"/>
          </a:xfrm>
        </p:grpSpPr>
        <p:sp>
          <p:nvSpPr>
            <p:cNvPr id="939" name="Google Shape;939;p47"/>
            <p:cNvSpPr/>
            <p:nvPr/>
          </p:nvSpPr>
          <p:spPr>
            <a:xfrm flipH="1">
              <a:off x="5065903" y="3460300"/>
              <a:ext cx="6237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 flipH="1">
              <a:off x="6745175" y="4003825"/>
              <a:ext cx="543000" cy="139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1" name="Google Shape;941;p47"/>
            <p:cNvGrpSpPr/>
            <p:nvPr/>
          </p:nvGrpSpPr>
          <p:grpSpPr>
            <a:xfrm>
              <a:off x="5065897" y="1460693"/>
              <a:ext cx="2687232" cy="2682712"/>
              <a:chOff x="9025495" y="5393707"/>
              <a:chExt cx="1288840" cy="1286673"/>
            </a:xfrm>
          </p:grpSpPr>
          <p:sp>
            <p:nvSpPr>
              <p:cNvPr id="942" name="Google Shape;942;p47"/>
              <p:cNvSpPr/>
              <p:nvPr/>
            </p:nvSpPr>
            <p:spPr>
              <a:xfrm>
                <a:off x="9025495" y="5591407"/>
                <a:ext cx="1288840" cy="1088973"/>
              </a:xfrm>
              <a:custGeom>
                <a:avLst/>
                <a:gdLst/>
                <a:ahLst/>
                <a:cxnLst/>
                <a:rect l="l" t="t" r="r" b="b"/>
                <a:pathLst>
                  <a:path w="28541" h="24115" extrusionOk="0">
                    <a:moveTo>
                      <a:pt x="6871" y="1"/>
                    </a:moveTo>
                    <a:cubicBezTo>
                      <a:pt x="6061" y="1"/>
                      <a:pt x="5311" y="445"/>
                      <a:pt x="5311" y="445"/>
                    </a:cubicBezTo>
                    <a:cubicBezTo>
                      <a:pt x="5168" y="7791"/>
                      <a:pt x="72" y="13696"/>
                      <a:pt x="72" y="13696"/>
                    </a:cubicBezTo>
                    <a:cubicBezTo>
                      <a:pt x="1" y="16173"/>
                      <a:pt x="1811" y="16804"/>
                      <a:pt x="1811" y="16804"/>
                    </a:cubicBezTo>
                    <a:cubicBezTo>
                      <a:pt x="10181" y="17911"/>
                      <a:pt x="23623" y="24114"/>
                      <a:pt x="23623" y="24114"/>
                    </a:cubicBezTo>
                    <a:cubicBezTo>
                      <a:pt x="23623" y="24114"/>
                      <a:pt x="23587" y="15804"/>
                      <a:pt x="28540" y="7505"/>
                    </a:cubicBezTo>
                    <a:cubicBezTo>
                      <a:pt x="28540" y="7505"/>
                      <a:pt x="27979" y="5247"/>
                      <a:pt x="26259" y="5247"/>
                    </a:cubicBezTo>
                    <a:cubicBezTo>
                      <a:pt x="25766" y="5247"/>
                      <a:pt x="25178" y="5432"/>
                      <a:pt x="24480" y="5910"/>
                    </a:cubicBezTo>
                    <a:cubicBezTo>
                      <a:pt x="24480" y="5910"/>
                      <a:pt x="24492" y="6076"/>
                      <a:pt x="24504" y="6374"/>
                    </a:cubicBezTo>
                    <a:cubicBezTo>
                      <a:pt x="24480" y="6374"/>
                      <a:pt x="24456" y="6374"/>
                      <a:pt x="24433" y="6374"/>
                    </a:cubicBezTo>
                    <a:cubicBezTo>
                      <a:pt x="15358" y="6374"/>
                      <a:pt x="10521" y="4108"/>
                      <a:pt x="8442" y="2778"/>
                    </a:cubicBezTo>
                    <a:cubicBezTo>
                      <a:pt x="8669" y="2481"/>
                      <a:pt x="8800" y="2326"/>
                      <a:pt x="8800" y="2326"/>
                    </a:cubicBezTo>
                    <a:cubicBezTo>
                      <a:pt x="8583" y="462"/>
                      <a:pt x="7696" y="1"/>
                      <a:pt x="6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9204003" y="5838373"/>
                <a:ext cx="865127" cy="704367"/>
              </a:xfrm>
              <a:custGeom>
                <a:avLst/>
                <a:gdLst/>
                <a:ahLst/>
                <a:cxnLst/>
                <a:rect l="l" t="t" r="r" b="b"/>
                <a:pathLst>
                  <a:path w="19158" h="15598" extrusionOk="0">
                    <a:moveTo>
                      <a:pt x="8538" y="0"/>
                    </a:moveTo>
                    <a:lnTo>
                      <a:pt x="3632" y="2238"/>
                    </a:lnTo>
                    <a:lnTo>
                      <a:pt x="882" y="4751"/>
                    </a:lnTo>
                    <a:cubicBezTo>
                      <a:pt x="418" y="6417"/>
                      <a:pt x="72" y="8311"/>
                      <a:pt x="1" y="10418"/>
                    </a:cubicBezTo>
                    <a:cubicBezTo>
                      <a:pt x="560" y="10454"/>
                      <a:pt x="1656" y="10561"/>
                      <a:pt x="3156" y="10859"/>
                    </a:cubicBezTo>
                    <a:lnTo>
                      <a:pt x="4847" y="10513"/>
                    </a:lnTo>
                    <a:lnTo>
                      <a:pt x="9216" y="12621"/>
                    </a:lnTo>
                    <a:cubicBezTo>
                      <a:pt x="11157" y="13347"/>
                      <a:pt x="13300" y="14311"/>
                      <a:pt x="15586" y="15597"/>
                    </a:cubicBezTo>
                    <a:cubicBezTo>
                      <a:pt x="16015" y="15121"/>
                      <a:pt x="16408" y="14633"/>
                      <a:pt x="16765" y="14133"/>
                    </a:cubicBezTo>
                    <a:lnTo>
                      <a:pt x="19158" y="5632"/>
                    </a:lnTo>
                    <a:lnTo>
                      <a:pt x="18277" y="1595"/>
                    </a:lnTo>
                    <a:cubicBezTo>
                      <a:pt x="18038" y="1602"/>
                      <a:pt x="17801" y="1605"/>
                      <a:pt x="17566" y="1605"/>
                    </a:cubicBezTo>
                    <a:cubicBezTo>
                      <a:pt x="13988" y="1605"/>
                      <a:pt x="10906" y="860"/>
                      <a:pt x="8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9243787" y="5742639"/>
                <a:ext cx="345771" cy="50490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181" extrusionOk="0">
                    <a:moveTo>
                      <a:pt x="3192" y="1"/>
                    </a:moveTo>
                    <a:cubicBezTo>
                      <a:pt x="2323" y="1251"/>
                      <a:pt x="918" y="3608"/>
                      <a:pt x="1" y="6871"/>
                    </a:cubicBezTo>
                    <a:cubicBezTo>
                      <a:pt x="406" y="7502"/>
                      <a:pt x="560" y="8228"/>
                      <a:pt x="703" y="9026"/>
                    </a:cubicBezTo>
                    <a:cubicBezTo>
                      <a:pt x="869" y="9875"/>
                      <a:pt x="1303" y="11181"/>
                      <a:pt x="2388" y="11181"/>
                    </a:cubicBezTo>
                    <a:cubicBezTo>
                      <a:pt x="2398" y="11181"/>
                      <a:pt x="2408" y="11181"/>
                      <a:pt x="2418" y="11181"/>
                    </a:cubicBezTo>
                    <a:cubicBezTo>
                      <a:pt x="3549" y="11121"/>
                      <a:pt x="3692" y="9550"/>
                      <a:pt x="3835" y="8716"/>
                    </a:cubicBezTo>
                    <a:cubicBezTo>
                      <a:pt x="3966" y="7918"/>
                      <a:pt x="4156" y="6037"/>
                      <a:pt x="5132" y="5751"/>
                    </a:cubicBezTo>
                    <a:cubicBezTo>
                      <a:pt x="5202" y="5731"/>
                      <a:pt x="5267" y="5721"/>
                      <a:pt x="5328" y="5721"/>
                    </a:cubicBezTo>
                    <a:cubicBezTo>
                      <a:pt x="5890" y="5721"/>
                      <a:pt x="6087" y="6550"/>
                      <a:pt x="6216" y="7002"/>
                    </a:cubicBezTo>
                    <a:cubicBezTo>
                      <a:pt x="6300" y="7329"/>
                      <a:pt x="6436" y="7928"/>
                      <a:pt x="6772" y="7928"/>
                    </a:cubicBezTo>
                    <a:cubicBezTo>
                      <a:pt x="6865" y="7928"/>
                      <a:pt x="6972" y="7883"/>
                      <a:pt x="7097" y="7775"/>
                    </a:cubicBezTo>
                    <a:cubicBezTo>
                      <a:pt x="7621" y="7311"/>
                      <a:pt x="7395" y="6085"/>
                      <a:pt x="7145" y="5537"/>
                    </a:cubicBezTo>
                    <a:cubicBezTo>
                      <a:pt x="6787" y="4847"/>
                      <a:pt x="5990" y="3977"/>
                      <a:pt x="6537" y="3156"/>
                    </a:cubicBezTo>
                    <a:cubicBezTo>
                      <a:pt x="6823" y="2727"/>
                      <a:pt x="7216" y="2382"/>
                      <a:pt x="7657" y="2120"/>
                    </a:cubicBezTo>
                    <a:cubicBezTo>
                      <a:pt x="5537" y="1358"/>
                      <a:pt x="3989" y="501"/>
                      <a:pt x="3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9736816" y="5902858"/>
                <a:ext cx="397928" cy="5737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12705" extrusionOk="0">
                    <a:moveTo>
                      <a:pt x="8764" y="1"/>
                    </a:moveTo>
                    <a:lnTo>
                      <a:pt x="8764" y="1"/>
                    </a:lnTo>
                    <a:cubicBezTo>
                      <a:pt x="7990" y="96"/>
                      <a:pt x="7216" y="144"/>
                      <a:pt x="6478" y="167"/>
                    </a:cubicBezTo>
                    <a:cubicBezTo>
                      <a:pt x="6228" y="965"/>
                      <a:pt x="5811" y="1489"/>
                      <a:pt x="4954" y="1656"/>
                    </a:cubicBezTo>
                    <a:cubicBezTo>
                      <a:pt x="4800" y="1686"/>
                      <a:pt x="4642" y="1698"/>
                      <a:pt x="4481" y="1698"/>
                    </a:cubicBezTo>
                    <a:cubicBezTo>
                      <a:pt x="3777" y="1698"/>
                      <a:pt x="3020" y="1462"/>
                      <a:pt x="2316" y="1462"/>
                    </a:cubicBezTo>
                    <a:cubicBezTo>
                      <a:pt x="1852" y="1462"/>
                      <a:pt x="1412" y="1565"/>
                      <a:pt x="1025" y="1906"/>
                    </a:cubicBezTo>
                    <a:cubicBezTo>
                      <a:pt x="1" y="2846"/>
                      <a:pt x="906" y="4835"/>
                      <a:pt x="1989" y="5335"/>
                    </a:cubicBezTo>
                    <a:cubicBezTo>
                      <a:pt x="2209" y="5428"/>
                      <a:pt x="2528" y="5502"/>
                      <a:pt x="2830" y="5502"/>
                    </a:cubicBezTo>
                    <a:cubicBezTo>
                      <a:pt x="3069" y="5502"/>
                      <a:pt x="3296" y="5456"/>
                      <a:pt x="3454" y="5335"/>
                    </a:cubicBezTo>
                    <a:cubicBezTo>
                      <a:pt x="3906" y="4918"/>
                      <a:pt x="3430" y="4585"/>
                      <a:pt x="3347" y="4168"/>
                    </a:cubicBezTo>
                    <a:cubicBezTo>
                      <a:pt x="3274" y="3757"/>
                      <a:pt x="3592" y="3616"/>
                      <a:pt x="4013" y="3616"/>
                    </a:cubicBezTo>
                    <a:cubicBezTo>
                      <a:pt x="4556" y="3616"/>
                      <a:pt x="5269" y="3849"/>
                      <a:pt x="5537" y="4037"/>
                    </a:cubicBezTo>
                    <a:cubicBezTo>
                      <a:pt x="6418" y="4704"/>
                      <a:pt x="5871" y="6002"/>
                      <a:pt x="5097" y="6442"/>
                    </a:cubicBezTo>
                    <a:cubicBezTo>
                      <a:pt x="4097" y="7002"/>
                      <a:pt x="3049" y="6692"/>
                      <a:pt x="2049" y="7025"/>
                    </a:cubicBezTo>
                    <a:cubicBezTo>
                      <a:pt x="584" y="7490"/>
                      <a:pt x="1323" y="9383"/>
                      <a:pt x="2156" y="10097"/>
                    </a:cubicBezTo>
                    <a:cubicBezTo>
                      <a:pt x="2418" y="10347"/>
                      <a:pt x="2784" y="10493"/>
                      <a:pt x="3137" y="10493"/>
                    </a:cubicBezTo>
                    <a:cubicBezTo>
                      <a:pt x="3489" y="10493"/>
                      <a:pt x="3829" y="10347"/>
                      <a:pt x="4037" y="10014"/>
                    </a:cubicBezTo>
                    <a:cubicBezTo>
                      <a:pt x="4305" y="9582"/>
                      <a:pt x="4172" y="8784"/>
                      <a:pt x="4708" y="8784"/>
                    </a:cubicBezTo>
                    <a:cubicBezTo>
                      <a:pt x="4792" y="8784"/>
                      <a:pt x="4893" y="8804"/>
                      <a:pt x="5013" y="8847"/>
                    </a:cubicBezTo>
                    <a:cubicBezTo>
                      <a:pt x="5978" y="9216"/>
                      <a:pt x="4930" y="10323"/>
                      <a:pt x="4728" y="10907"/>
                    </a:cubicBezTo>
                    <a:cubicBezTo>
                      <a:pt x="4478" y="11657"/>
                      <a:pt x="4609" y="12252"/>
                      <a:pt x="4966" y="12705"/>
                    </a:cubicBezTo>
                    <a:cubicBezTo>
                      <a:pt x="8514" y="7823"/>
                      <a:pt x="8812" y="2227"/>
                      <a:pt x="87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9346475" y="6235533"/>
                <a:ext cx="379097" cy="172773"/>
              </a:xfrm>
              <a:custGeom>
                <a:avLst/>
                <a:gdLst/>
                <a:ahLst/>
                <a:cxnLst/>
                <a:rect l="l" t="t" r="r" b="b"/>
                <a:pathLst>
                  <a:path w="8395" h="3826" extrusionOk="0">
                    <a:moveTo>
                      <a:pt x="6358" y="1"/>
                    </a:moveTo>
                    <a:cubicBezTo>
                      <a:pt x="6293" y="1"/>
                      <a:pt x="6234" y="6"/>
                      <a:pt x="6180" y="16"/>
                    </a:cubicBezTo>
                    <a:cubicBezTo>
                      <a:pt x="5168" y="232"/>
                      <a:pt x="4699" y="1860"/>
                      <a:pt x="3549" y="1860"/>
                    </a:cubicBezTo>
                    <a:cubicBezTo>
                      <a:pt x="3495" y="1860"/>
                      <a:pt x="3439" y="1857"/>
                      <a:pt x="3382" y="1849"/>
                    </a:cubicBezTo>
                    <a:cubicBezTo>
                      <a:pt x="2530" y="1727"/>
                      <a:pt x="2767" y="567"/>
                      <a:pt x="2052" y="567"/>
                    </a:cubicBezTo>
                    <a:cubicBezTo>
                      <a:pt x="1928" y="567"/>
                      <a:pt x="1776" y="602"/>
                      <a:pt x="1585" y="682"/>
                    </a:cubicBezTo>
                    <a:cubicBezTo>
                      <a:pt x="1299" y="813"/>
                      <a:pt x="608" y="1552"/>
                      <a:pt x="1" y="2075"/>
                    </a:cubicBezTo>
                    <a:cubicBezTo>
                      <a:pt x="1608" y="2397"/>
                      <a:pt x="3668" y="2933"/>
                      <a:pt x="6061" y="3826"/>
                    </a:cubicBezTo>
                    <a:cubicBezTo>
                      <a:pt x="6895" y="3385"/>
                      <a:pt x="7728" y="2861"/>
                      <a:pt x="8085" y="2147"/>
                    </a:cubicBezTo>
                    <a:cubicBezTo>
                      <a:pt x="8335" y="1599"/>
                      <a:pt x="8395" y="873"/>
                      <a:pt x="7871" y="468"/>
                    </a:cubicBezTo>
                    <a:cubicBezTo>
                      <a:pt x="7547" y="248"/>
                      <a:pt x="6826" y="1"/>
                      <a:pt x="6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9212086" y="5801795"/>
                <a:ext cx="919452" cy="687162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5217" extrusionOk="0">
                    <a:moveTo>
                      <a:pt x="6287" y="2060"/>
                    </a:moveTo>
                    <a:cubicBezTo>
                      <a:pt x="6692" y="2239"/>
                      <a:pt x="7120" y="2429"/>
                      <a:pt x="7585" y="2608"/>
                    </a:cubicBezTo>
                    <a:cubicBezTo>
                      <a:pt x="8525" y="2977"/>
                      <a:pt x="9680" y="3346"/>
                      <a:pt x="11014" y="3644"/>
                    </a:cubicBezTo>
                    <a:lnTo>
                      <a:pt x="9942" y="6870"/>
                    </a:lnTo>
                    <a:lnTo>
                      <a:pt x="4572" y="5406"/>
                    </a:lnTo>
                    <a:cubicBezTo>
                      <a:pt x="4942" y="4275"/>
                      <a:pt x="5489" y="3120"/>
                      <a:pt x="6287" y="2060"/>
                    </a:cubicBezTo>
                    <a:close/>
                    <a:moveTo>
                      <a:pt x="11121" y="3668"/>
                    </a:moveTo>
                    <a:cubicBezTo>
                      <a:pt x="12681" y="4001"/>
                      <a:pt x="14490" y="4239"/>
                      <a:pt x="16514" y="4239"/>
                    </a:cubicBezTo>
                    <a:lnTo>
                      <a:pt x="16872" y="4239"/>
                    </a:lnTo>
                    <a:cubicBezTo>
                      <a:pt x="16776" y="5668"/>
                      <a:pt x="16443" y="7144"/>
                      <a:pt x="16014" y="8525"/>
                    </a:cubicBezTo>
                    <a:lnTo>
                      <a:pt x="10049" y="6894"/>
                    </a:lnTo>
                    <a:lnTo>
                      <a:pt x="11121" y="3668"/>
                    </a:lnTo>
                    <a:close/>
                    <a:moveTo>
                      <a:pt x="4537" y="5513"/>
                    </a:moveTo>
                    <a:lnTo>
                      <a:pt x="9906" y="6977"/>
                    </a:lnTo>
                    <a:lnTo>
                      <a:pt x="8656" y="10728"/>
                    </a:lnTo>
                    <a:cubicBezTo>
                      <a:pt x="6858" y="10156"/>
                      <a:pt x="5227" y="9764"/>
                      <a:pt x="3882" y="9490"/>
                    </a:cubicBezTo>
                    <a:cubicBezTo>
                      <a:pt x="3918" y="8370"/>
                      <a:pt x="4084" y="6966"/>
                      <a:pt x="4537" y="5513"/>
                    </a:cubicBezTo>
                    <a:close/>
                    <a:moveTo>
                      <a:pt x="10014" y="7001"/>
                    </a:moveTo>
                    <a:lnTo>
                      <a:pt x="15979" y="8632"/>
                    </a:lnTo>
                    <a:cubicBezTo>
                      <a:pt x="15455" y="10287"/>
                      <a:pt x="14788" y="11811"/>
                      <a:pt x="14228" y="12966"/>
                    </a:cubicBezTo>
                    <a:cubicBezTo>
                      <a:pt x="12323" y="12038"/>
                      <a:pt x="10466" y="11323"/>
                      <a:pt x="8763" y="10764"/>
                    </a:cubicBezTo>
                    <a:lnTo>
                      <a:pt x="10014" y="7001"/>
                    </a:lnTo>
                    <a:close/>
                    <a:moveTo>
                      <a:pt x="3060" y="0"/>
                    </a:moveTo>
                    <a:lnTo>
                      <a:pt x="2989" y="84"/>
                    </a:lnTo>
                    <a:cubicBezTo>
                      <a:pt x="3001" y="96"/>
                      <a:pt x="4132" y="1036"/>
                      <a:pt x="6192" y="2013"/>
                    </a:cubicBezTo>
                    <a:cubicBezTo>
                      <a:pt x="5382" y="3072"/>
                      <a:pt x="4834" y="4239"/>
                      <a:pt x="4465" y="5370"/>
                    </a:cubicBezTo>
                    <a:lnTo>
                      <a:pt x="1048" y="4441"/>
                    </a:lnTo>
                    <a:lnTo>
                      <a:pt x="1012" y="4549"/>
                    </a:lnTo>
                    <a:lnTo>
                      <a:pt x="4430" y="5477"/>
                    </a:lnTo>
                    <a:cubicBezTo>
                      <a:pt x="3977" y="6930"/>
                      <a:pt x="3810" y="8347"/>
                      <a:pt x="3775" y="9466"/>
                    </a:cubicBezTo>
                    <a:cubicBezTo>
                      <a:pt x="1489" y="9013"/>
                      <a:pt x="36" y="8930"/>
                      <a:pt x="0" y="8930"/>
                    </a:cubicBezTo>
                    <a:lnTo>
                      <a:pt x="0" y="9037"/>
                    </a:lnTo>
                    <a:cubicBezTo>
                      <a:pt x="36" y="9037"/>
                      <a:pt x="1489" y="9132"/>
                      <a:pt x="3775" y="9573"/>
                    </a:cubicBezTo>
                    <a:cubicBezTo>
                      <a:pt x="3727" y="10942"/>
                      <a:pt x="3870" y="11859"/>
                      <a:pt x="3882" y="11883"/>
                    </a:cubicBezTo>
                    <a:lnTo>
                      <a:pt x="3989" y="11871"/>
                    </a:lnTo>
                    <a:cubicBezTo>
                      <a:pt x="3977" y="11847"/>
                      <a:pt x="3846" y="10942"/>
                      <a:pt x="3882" y="9597"/>
                    </a:cubicBezTo>
                    <a:lnTo>
                      <a:pt x="3882" y="9597"/>
                    </a:lnTo>
                    <a:cubicBezTo>
                      <a:pt x="5227" y="9871"/>
                      <a:pt x="6835" y="10264"/>
                      <a:pt x="8621" y="10835"/>
                    </a:cubicBezTo>
                    <a:lnTo>
                      <a:pt x="7930" y="12907"/>
                    </a:lnTo>
                    <a:lnTo>
                      <a:pt x="8037" y="12942"/>
                    </a:lnTo>
                    <a:lnTo>
                      <a:pt x="8728" y="10871"/>
                    </a:lnTo>
                    <a:cubicBezTo>
                      <a:pt x="10430" y="11418"/>
                      <a:pt x="12276" y="12133"/>
                      <a:pt x="14169" y="13062"/>
                    </a:cubicBezTo>
                    <a:cubicBezTo>
                      <a:pt x="13550" y="14336"/>
                      <a:pt x="13062" y="15133"/>
                      <a:pt x="13050" y="15157"/>
                    </a:cubicBezTo>
                    <a:lnTo>
                      <a:pt x="13145" y="15217"/>
                    </a:lnTo>
                    <a:cubicBezTo>
                      <a:pt x="13157" y="15193"/>
                      <a:pt x="13645" y="14383"/>
                      <a:pt x="14276" y="13109"/>
                    </a:cubicBezTo>
                    <a:cubicBezTo>
                      <a:pt x="15133" y="13538"/>
                      <a:pt x="16014" y="14014"/>
                      <a:pt x="16883" y="14526"/>
                    </a:cubicBezTo>
                    <a:lnTo>
                      <a:pt x="16943" y="14431"/>
                    </a:lnTo>
                    <a:cubicBezTo>
                      <a:pt x="16062" y="13919"/>
                      <a:pt x="15193" y="13443"/>
                      <a:pt x="14324" y="13014"/>
                    </a:cubicBezTo>
                    <a:cubicBezTo>
                      <a:pt x="14895" y="11847"/>
                      <a:pt x="15562" y="10323"/>
                      <a:pt x="16086" y="8656"/>
                    </a:cubicBezTo>
                    <a:lnTo>
                      <a:pt x="19300" y="9525"/>
                    </a:lnTo>
                    <a:lnTo>
                      <a:pt x="19324" y="9418"/>
                    </a:lnTo>
                    <a:lnTo>
                      <a:pt x="16121" y="8549"/>
                    </a:lnTo>
                    <a:cubicBezTo>
                      <a:pt x="16550" y="7168"/>
                      <a:pt x="16895" y="5680"/>
                      <a:pt x="16991" y="4239"/>
                    </a:cubicBezTo>
                    <a:cubicBezTo>
                      <a:pt x="18050" y="4215"/>
                      <a:pt x="19181" y="4132"/>
                      <a:pt x="20360" y="3965"/>
                    </a:cubicBezTo>
                    <a:lnTo>
                      <a:pt x="20348" y="3858"/>
                    </a:lnTo>
                    <a:cubicBezTo>
                      <a:pt x="19169" y="4025"/>
                      <a:pt x="18050" y="4096"/>
                      <a:pt x="16991" y="4120"/>
                    </a:cubicBezTo>
                    <a:cubicBezTo>
                      <a:pt x="17026" y="3537"/>
                      <a:pt x="17026" y="2965"/>
                      <a:pt x="16967" y="2405"/>
                    </a:cubicBezTo>
                    <a:lnTo>
                      <a:pt x="16860" y="2417"/>
                    </a:lnTo>
                    <a:cubicBezTo>
                      <a:pt x="16907" y="2965"/>
                      <a:pt x="16919" y="3537"/>
                      <a:pt x="16883" y="4120"/>
                    </a:cubicBezTo>
                    <a:cubicBezTo>
                      <a:pt x="16739" y="4122"/>
                      <a:pt x="16597" y="4124"/>
                      <a:pt x="16455" y="4124"/>
                    </a:cubicBezTo>
                    <a:cubicBezTo>
                      <a:pt x="14463" y="4124"/>
                      <a:pt x="12690" y="3894"/>
                      <a:pt x="11157" y="3560"/>
                    </a:cubicBezTo>
                    <a:lnTo>
                      <a:pt x="11740" y="1798"/>
                    </a:lnTo>
                    <a:lnTo>
                      <a:pt x="11633" y="1763"/>
                    </a:lnTo>
                    <a:lnTo>
                      <a:pt x="11049" y="3537"/>
                    </a:lnTo>
                    <a:cubicBezTo>
                      <a:pt x="9716" y="3239"/>
                      <a:pt x="8573" y="2870"/>
                      <a:pt x="7632" y="2501"/>
                    </a:cubicBezTo>
                    <a:cubicBezTo>
                      <a:pt x="7180" y="2322"/>
                      <a:pt x="6751" y="2144"/>
                      <a:pt x="6358" y="1965"/>
                    </a:cubicBezTo>
                    <a:cubicBezTo>
                      <a:pt x="6739" y="1477"/>
                      <a:pt x="7180" y="1012"/>
                      <a:pt x="7680" y="572"/>
                    </a:cubicBezTo>
                    <a:lnTo>
                      <a:pt x="7609" y="489"/>
                    </a:lnTo>
                    <a:cubicBezTo>
                      <a:pt x="7097" y="941"/>
                      <a:pt x="6644" y="1417"/>
                      <a:pt x="6263" y="1917"/>
                    </a:cubicBezTo>
                    <a:cubicBezTo>
                      <a:pt x="4203" y="953"/>
                      <a:pt x="3072" y="12"/>
                      <a:pt x="3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9201338" y="5694817"/>
                <a:ext cx="223710" cy="620464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3740" extrusionOk="0">
                    <a:moveTo>
                      <a:pt x="4870" y="0"/>
                    </a:moveTo>
                    <a:cubicBezTo>
                      <a:pt x="4822" y="60"/>
                      <a:pt x="250" y="5286"/>
                      <a:pt x="0" y="13740"/>
                    </a:cubicBezTo>
                    <a:lnTo>
                      <a:pt x="107" y="13740"/>
                    </a:lnTo>
                    <a:cubicBezTo>
                      <a:pt x="357" y="5334"/>
                      <a:pt x="4906" y="131"/>
                      <a:pt x="4953" y="72"/>
                    </a:cubicBezTo>
                    <a:lnTo>
                      <a:pt x="48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9040578" y="6220812"/>
                <a:ext cx="164554" cy="113842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521" extrusionOk="0">
                    <a:moveTo>
                      <a:pt x="1018" y="0"/>
                    </a:moveTo>
                    <a:cubicBezTo>
                      <a:pt x="508" y="0"/>
                      <a:pt x="99" y="70"/>
                      <a:pt x="60" y="80"/>
                    </a:cubicBezTo>
                    <a:lnTo>
                      <a:pt x="0" y="92"/>
                    </a:lnTo>
                    <a:lnTo>
                      <a:pt x="12" y="139"/>
                    </a:lnTo>
                    <a:cubicBezTo>
                      <a:pt x="179" y="1270"/>
                      <a:pt x="608" y="2009"/>
                      <a:pt x="1274" y="2330"/>
                    </a:cubicBezTo>
                    <a:cubicBezTo>
                      <a:pt x="1560" y="2473"/>
                      <a:pt x="1870" y="2520"/>
                      <a:pt x="2155" y="2520"/>
                    </a:cubicBezTo>
                    <a:cubicBezTo>
                      <a:pt x="2929" y="2520"/>
                      <a:pt x="3596" y="2163"/>
                      <a:pt x="3644" y="2139"/>
                    </a:cubicBezTo>
                    <a:lnTo>
                      <a:pt x="3584" y="2044"/>
                    </a:lnTo>
                    <a:cubicBezTo>
                      <a:pt x="3575" y="2044"/>
                      <a:pt x="2903" y="2411"/>
                      <a:pt x="2150" y="2411"/>
                    </a:cubicBezTo>
                    <a:cubicBezTo>
                      <a:pt x="1880" y="2411"/>
                      <a:pt x="1598" y="2364"/>
                      <a:pt x="1334" y="2235"/>
                    </a:cubicBezTo>
                    <a:cubicBezTo>
                      <a:pt x="703" y="1925"/>
                      <a:pt x="298" y="1235"/>
                      <a:pt x="131" y="175"/>
                    </a:cubicBezTo>
                    <a:cubicBezTo>
                      <a:pt x="261" y="157"/>
                      <a:pt x="608" y="113"/>
                      <a:pt x="1023" y="113"/>
                    </a:cubicBezTo>
                    <a:cubicBezTo>
                      <a:pt x="1714" y="113"/>
                      <a:pt x="2591" y="237"/>
                      <a:pt x="2941" y="818"/>
                    </a:cubicBezTo>
                    <a:cubicBezTo>
                      <a:pt x="3144" y="1175"/>
                      <a:pt x="3132" y="1485"/>
                      <a:pt x="2894" y="1687"/>
                    </a:cubicBezTo>
                    <a:cubicBezTo>
                      <a:pt x="2744" y="1816"/>
                      <a:pt x="2516" y="1887"/>
                      <a:pt x="2259" y="1887"/>
                    </a:cubicBezTo>
                    <a:cubicBezTo>
                      <a:pt x="1923" y="1887"/>
                      <a:pt x="1538" y="1766"/>
                      <a:pt x="1215" y="1497"/>
                    </a:cubicBezTo>
                    <a:cubicBezTo>
                      <a:pt x="977" y="1294"/>
                      <a:pt x="869" y="1068"/>
                      <a:pt x="941" y="877"/>
                    </a:cubicBezTo>
                    <a:cubicBezTo>
                      <a:pt x="1012" y="711"/>
                      <a:pt x="1191" y="592"/>
                      <a:pt x="1417" y="592"/>
                    </a:cubicBezTo>
                    <a:cubicBezTo>
                      <a:pt x="1822" y="592"/>
                      <a:pt x="2179" y="925"/>
                      <a:pt x="2382" y="1485"/>
                    </a:cubicBezTo>
                    <a:lnTo>
                      <a:pt x="2489" y="1437"/>
                    </a:lnTo>
                    <a:cubicBezTo>
                      <a:pt x="2263" y="842"/>
                      <a:pt x="1858" y="473"/>
                      <a:pt x="1417" y="473"/>
                    </a:cubicBezTo>
                    <a:cubicBezTo>
                      <a:pt x="1143" y="473"/>
                      <a:pt x="917" y="627"/>
                      <a:pt x="834" y="842"/>
                    </a:cubicBezTo>
                    <a:cubicBezTo>
                      <a:pt x="750" y="1080"/>
                      <a:pt x="858" y="1342"/>
                      <a:pt x="1143" y="1580"/>
                    </a:cubicBezTo>
                    <a:cubicBezTo>
                      <a:pt x="1497" y="1874"/>
                      <a:pt x="1896" y="2000"/>
                      <a:pt x="2248" y="2000"/>
                    </a:cubicBezTo>
                    <a:cubicBezTo>
                      <a:pt x="2537" y="2000"/>
                      <a:pt x="2793" y="1915"/>
                      <a:pt x="2965" y="1770"/>
                    </a:cubicBezTo>
                    <a:cubicBezTo>
                      <a:pt x="3251" y="1532"/>
                      <a:pt x="3275" y="1163"/>
                      <a:pt x="3036" y="770"/>
                    </a:cubicBezTo>
                    <a:cubicBezTo>
                      <a:pt x="2654" y="137"/>
                      <a:pt x="1735" y="0"/>
                      <a:pt x="10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9897577" y="5858242"/>
                <a:ext cx="268868" cy="80547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37" extrusionOk="0">
                    <a:moveTo>
                      <a:pt x="5216" y="1"/>
                    </a:moveTo>
                    <a:lnTo>
                      <a:pt x="5109" y="12"/>
                    </a:lnTo>
                    <a:cubicBezTo>
                      <a:pt x="5121" y="96"/>
                      <a:pt x="5954" y="8775"/>
                      <a:pt x="132" y="15181"/>
                    </a:cubicBezTo>
                    <a:lnTo>
                      <a:pt x="1" y="15324"/>
                    </a:lnTo>
                    <a:lnTo>
                      <a:pt x="191" y="15264"/>
                    </a:lnTo>
                    <a:cubicBezTo>
                      <a:pt x="198" y="15264"/>
                      <a:pt x="580" y="15154"/>
                      <a:pt x="1098" y="15154"/>
                    </a:cubicBezTo>
                    <a:cubicBezTo>
                      <a:pt x="1543" y="15154"/>
                      <a:pt x="2089" y="15236"/>
                      <a:pt x="2585" y="15538"/>
                    </a:cubicBezTo>
                    <a:cubicBezTo>
                      <a:pt x="3239" y="15955"/>
                      <a:pt x="3680" y="16669"/>
                      <a:pt x="3870" y="17681"/>
                    </a:cubicBezTo>
                    <a:cubicBezTo>
                      <a:pt x="3335" y="17503"/>
                      <a:pt x="525" y="16550"/>
                      <a:pt x="560" y="15562"/>
                    </a:cubicBezTo>
                    <a:cubicBezTo>
                      <a:pt x="618" y="15554"/>
                      <a:pt x="737" y="15541"/>
                      <a:pt x="894" y="15541"/>
                    </a:cubicBezTo>
                    <a:cubicBezTo>
                      <a:pt x="1453" y="15541"/>
                      <a:pt x="2503" y="15712"/>
                      <a:pt x="3061" y="16919"/>
                    </a:cubicBezTo>
                    <a:lnTo>
                      <a:pt x="1132" y="15991"/>
                    </a:lnTo>
                    <a:lnTo>
                      <a:pt x="1084" y="16098"/>
                    </a:lnTo>
                    <a:lnTo>
                      <a:pt x="3275" y="17157"/>
                    </a:lnTo>
                    <a:lnTo>
                      <a:pt x="3216" y="17015"/>
                    </a:lnTo>
                    <a:cubicBezTo>
                      <a:pt x="2654" y="15635"/>
                      <a:pt x="1513" y="15431"/>
                      <a:pt x="905" y="15431"/>
                    </a:cubicBezTo>
                    <a:cubicBezTo>
                      <a:pt x="662" y="15431"/>
                      <a:pt x="504" y="15463"/>
                      <a:pt x="501" y="15467"/>
                    </a:cubicBezTo>
                    <a:lnTo>
                      <a:pt x="453" y="15467"/>
                    </a:lnTo>
                    <a:lnTo>
                      <a:pt x="453" y="15514"/>
                    </a:lnTo>
                    <a:cubicBezTo>
                      <a:pt x="310" y="16705"/>
                      <a:pt x="3775" y="17765"/>
                      <a:pt x="3930" y="17812"/>
                    </a:cubicBezTo>
                    <a:lnTo>
                      <a:pt x="4013" y="17836"/>
                    </a:lnTo>
                    <a:lnTo>
                      <a:pt x="4001" y="17753"/>
                    </a:lnTo>
                    <a:cubicBezTo>
                      <a:pt x="3811" y="16657"/>
                      <a:pt x="3358" y="15883"/>
                      <a:pt x="2644" y="15443"/>
                    </a:cubicBezTo>
                    <a:cubicBezTo>
                      <a:pt x="2135" y="15129"/>
                      <a:pt x="1569" y="15044"/>
                      <a:pt x="1107" y="15044"/>
                    </a:cubicBezTo>
                    <a:cubicBezTo>
                      <a:pt x="779" y="15044"/>
                      <a:pt x="502" y="15087"/>
                      <a:pt x="334" y="15121"/>
                    </a:cubicBezTo>
                    <a:cubicBezTo>
                      <a:pt x="3311" y="11776"/>
                      <a:pt x="4478" y="7882"/>
                      <a:pt x="4942" y="5180"/>
                    </a:cubicBezTo>
                    <a:cubicBezTo>
                      <a:pt x="5442" y="2215"/>
                      <a:pt x="5216" y="24"/>
                      <a:pt x="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7"/>
              <p:cNvSpPr/>
              <p:nvPr/>
            </p:nvSpPr>
            <p:spPr>
              <a:xfrm>
                <a:off x="9413172" y="6178138"/>
                <a:ext cx="37119" cy="12264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716" extrusionOk="0">
                    <a:moveTo>
                      <a:pt x="274" y="1"/>
                    </a:moveTo>
                    <a:lnTo>
                      <a:pt x="0" y="2715"/>
                    </a:lnTo>
                    <a:lnTo>
                      <a:pt x="822" y="120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7"/>
              <p:cNvSpPr/>
              <p:nvPr/>
            </p:nvSpPr>
            <p:spPr>
              <a:xfrm>
                <a:off x="9704574" y="6169016"/>
                <a:ext cx="72071" cy="106797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365" extrusionOk="0">
                    <a:moveTo>
                      <a:pt x="1" y="0"/>
                    </a:moveTo>
                    <a:lnTo>
                      <a:pt x="774" y="2132"/>
                    </a:lnTo>
                    <a:cubicBezTo>
                      <a:pt x="774" y="2132"/>
                      <a:pt x="1105" y="2365"/>
                      <a:pt x="1391" y="2365"/>
                    </a:cubicBezTo>
                    <a:cubicBezTo>
                      <a:pt x="1464" y="2365"/>
                      <a:pt x="1535" y="2349"/>
                      <a:pt x="1596" y="2310"/>
                    </a:cubicBez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7"/>
              <p:cNvSpPr/>
              <p:nvPr/>
            </p:nvSpPr>
            <p:spPr>
              <a:xfrm>
                <a:off x="9403509" y="5646409"/>
                <a:ext cx="354351" cy="578558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2812" extrusionOk="0">
                    <a:moveTo>
                      <a:pt x="2881" y="1"/>
                    </a:moveTo>
                    <a:cubicBezTo>
                      <a:pt x="2131" y="1"/>
                      <a:pt x="1524" y="548"/>
                      <a:pt x="1524" y="1227"/>
                    </a:cubicBezTo>
                    <a:cubicBezTo>
                      <a:pt x="1524" y="1632"/>
                      <a:pt x="1750" y="1989"/>
                      <a:pt x="2096" y="2215"/>
                    </a:cubicBezTo>
                    <a:lnTo>
                      <a:pt x="0" y="12502"/>
                    </a:lnTo>
                    <a:lnTo>
                      <a:pt x="1214" y="12812"/>
                    </a:lnTo>
                    <a:lnTo>
                      <a:pt x="2703" y="2429"/>
                    </a:lnTo>
                    <a:cubicBezTo>
                      <a:pt x="2762" y="2441"/>
                      <a:pt x="2822" y="2441"/>
                      <a:pt x="2881" y="2441"/>
                    </a:cubicBezTo>
                    <a:cubicBezTo>
                      <a:pt x="2965" y="2441"/>
                      <a:pt x="3036" y="2429"/>
                      <a:pt x="3108" y="2417"/>
                    </a:cubicBezTo>
                    <a:lnTo>
                      <a:pt x="6394" y="12538"/>
                    </a:lnTo>
                    <a:lnTo>
                      <a:pt x="7846" y="11859"/>
                    </a:lnTo>
                    <a:lnTo>
                      <a:pt x="3822" y="2108"/>
                    </a:lnTo>
                    <a:cubicBezTo>
                      <a:pt x="4084" y="1882"/>
                      <a:pt x="4251" y="1572"/>
                      <a:pt x="4251" y="1227"/>
                    </a:cubicBezTo>
                    <a:cubicBezTo>
                      <a:pt x="4251" y="548"/>
                      <a:pt x="3643" y="1"/>
                      <a:pt x="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9445415" y="5526515"/>
                <a:ext cx="185010" cy="190384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216" extrusionOk="0">
                    <a:moveTo>
                      <a:pt x="3287" y="0"/>
                    </a:moveTo>
                    <a:lnTo>
                      <a:pt x="1" y="798"/>
                    </a:lnTo>
                    <a:lnTo>
                      <a:pt x="1" y="4215"/>
                    </a:lnTo>
                    <a:lnTo>
                      <a:pt x="4096" y="3525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9445415" y="5393707"/>
                <a:ext cx="100069" cy="14468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204" extrusionOk="0">
                    <a:moveTo>
                      <a:pt x="1870" y="1"/>
                    </a:moveTo>
                    <a:lnTo>
                      <a:pt x="1" y="453"/>
                    </a:lnTo>
                    <a:lnTo>
                      <a:pt x="667" y="3203"/>
                    </a:lnTo>
                    <a:lnTo>
                      <a:pt x="2215" y="2810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9460497" y="5407164"/>
                <a:ext cx="65614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656" extrusionOk="0">
                    <a:moveTo>
                      <a:pt x="1179" y="0"/>
                    </a:moveTo>
                    <a:lnTo>
                      <a:pt x="1072" y="12"/>
                    </a:lnTo>
                    <a:lnTo>
                      <a:pt x="1346" y="2358"/>
                    </a:lnTo>
                    <a:lnTo>
                      <a:pt x="1453" y="2346"/>
                    </a:lnTo>
                    <a:lnTo>
                      <a:pt x="1179" y="0"/>
                    </a:lnTo>
                    <a:close/>
                    <a:moveTo>
                      <a:pt x="584" y="155"/>
                    </a:moveTo>
                    <a:lnTo>
                      <a:pt x="476" y="179"/>
                    </a:lnTo>
                    <a:lnTo>
                      <a:pt x="929" y="2465"/>
                    </a:lnTo>
                    <a:lnTo>
                      <a:pt x="1036" y="2453"/>
                    </a:lnTo>
                    <a:lnTo>
                      <a:pt x="584" y="155"/>
                    </a:lnTo>
                    <a:close/>
                    <a:moveTo>
                      <a:pt x="107" y="155"/>
                    </a:moveTo>
                    <a:lnTo>
                      <a:pt x="0" y="179"/>
                    </a:lnTo>
                    <a:lnTo>
                      <a:pt x="607" y="2655"/>
                    </a:lnTo>
                    <a:lnTo>
                      <a:pt x="714" y="2632"/>
                    </a:lnTo>
                    <a:lnTo>
                      <a:pt x="107" y="155"/>
                    </a:lnTo>
                    <a:close/>
                  </a:path>
                </a:pathLst>
              </a:custGeom>
              <a:solidFill>
                <a:srgbClr val="6BC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9517486" y="5710939"/>
                <a:ext cx="39829" cy="2637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4" extrusionOk="0">
                    <a:moveTo>
                      <a:pt x="441" y="0"/>
                    </a:moveTo>
                    <a:cubicBezTo>
                      <a:pt x="191" y="0"/>
                      <a:pt x="0" y="131"/>
                      <a:pt x="0" y="298"/>
                    </a:cubicBezTo>
                    <a:cubicBezTo>
                      <a:pt x="0" y="453"/>
                      <a:pt x="191" y="584"/>
                      <a:pt x="441" y="584"/>
                    </a:cubicBezTo>
                    <a:cubicBezTo>
                      <a:pt x="679" y="584"/>
                      <a:pt x="881" y="453"/>
                      <a:pt x="881" y="298"/>
                    </a:cubicBezTo>
                    <a:cubicBezTo>
                      <a:pt x="881" y="131"/>
                      <a:pt x="679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50B92F-E908-AC34-3E29-F5BFA260EB5A}"/>
              </a:ext>
            </a:extLst>
          </p:cNvPr>
          <p:cNvSpPr txBox="1"/>
          <p:nvPr/>
        </p:nvSpPr>
        <p:spPr>
          <a:xfrm>
            <a:off x="676640" y="490129"/>
            <a:ext cx="1665728" cy="605909"/>
          </a:xfrm>
          <a:prstGeom prst="flowChartTerminator">
            <a:avLst/>
          </a:prstGeom>
          <a:solidFill>
            <a:srgbClr val="F3FCFF"/>
          </a:solidFill>
          <a:ln w="38100">
            <a:solidFill>
              <a:srgbClr val="00B0F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2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2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lang="en-US" sz="2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1B0AD6-645A-7C7B-B379-765424C7ADD0}"/>
                  </a:ext>
                </a:extLst>
              </p:cNvPr>
              <p:cNvSpPr txBox="1"/>
              <p:nvPr/>
            </p:nvSpPr>
            <p:spPr>
              <a:xfrm>
                <a:off x="575636" y="285171"/>
                <a:ext cx="795395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chẵn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1B0AD6-645A-7C7B-B379-765424C7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6" y="285171"/>
                <a:ext cx="7953952" cy="1341457"/>
              </a:xfrm>
              <a:prstGeom prst="rect">
                <a:avLst/>
              </a:prstGeom>
              <a:blipFill>
                <a:blip r:embed="rId3"/>
                <a:stretch>
                  <a:fillRect l="-77" r="-996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9">
            <a:extLst>
              <a:ext uri="{FF2B5EF4-FFF2-40B4-BE49-F238E27FC236}">
                <a16:creationId xmlns:a16="http://schemas.microsoft.com/office/drawing/2014/main" id="{3AF9AF29-DDD0-4E23-C4DF-83B5F288CE1D}"/>
              </a:ext>
            </a:extLst>
          </p:cNvPr>
          <p:cNvSpPr/>
          <p:nvPr/>
        </p:nvSpPr>
        <p:spPr>
          <a:xfrm>
            <a:off x="4101258" y="1652386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02A43-6FCF-04E8-B6B2-77F6D943458E}"/>
                  </a:ext>
                </a:extLst>
              </p:cNvPr>
              <p:cNvSpPr txBox="1"/>
              <p:nvPr/>
            </p:nvSpPr>
            <p:spPr>
              <a:xfrm>
                <a:off x="506458" y="2087459"/>
                <a:ext cx="8315623" cy="272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định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ℝ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\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≠−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nghĩa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Do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102A43-6FCF-04E8-B6B2-77F6D943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8" y="2087459"/>
                <a:ext cx="8315623" cy="2722092"/>
              </a:xfrm>
              <a:prstGeom prst="rect">
                <a:avLst/>
              </a:prstGeom>
              <a:blipFill>
                <a:blip r:embed="rId4"/>
                <a:stretch>
                  <a:fillRect l="-953" r="-953" b="-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6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642949" y="398018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/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blipFill>
                <a:blip r:embed="rId3"/>
                <a:stretch>
                  <a:fillRect l="-1008" r="-930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29">
            <a:extLst>
              <a:ext uri="{FF2B5EF4-FFF2-40B4-BE49-F238E27FC236}">
                <a16:creationId xmlns:a16="http://schemas.microsoft.com/office/drawing/2014/main" id="{922DA11C-4FAE-D7C0-243A-9BC4F5E57577}"/>
              </a:ext>
            </a:extLst>
          </p:cNvPr>
          <p:cNvSpPr/>
          <p:nvPr/>
        </p:nvSpPr>
        <p:spPr>
          <a:xfrm>
            <a:off x="515706" y="206174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/>
              <p:nvPr/>
            </p:nvSpPr>
            <p:spPr>
              <a:xfrm>
                <a:off x="1700120" y="2487295"/>
                <a:ext cx="6538586" cy="186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s-MX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s-MX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hàm số lẻ.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0" y="2487295"/>
                <a:ext cx="6538586" cy="1860830"/>
              </a:xfrm>
              <a:prstGeom prst="rect">
                <a:avLst/>
              </a:prstGeom>
              <a:blipFill>
                <a:blip r:embed="rId4"/>
                <a:stretch>
                  <a:fillRect l="-1213" b="-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884B739-F22D-2F8C-2E4A-715838B1E155}"/>
              </a:ext>
            </a:extLst>
          </p:cNvPr>
          <p:cNvGrpSpPr/>
          <p:nvPr/>
        </p:nvGrpSpPr>
        <p:grpSpPr>
          <a:xfrm>
            <a:off x="642949" y="398018"/>
            <a:ext cx="2114343" cy="739140"/>
            <a:chOff x="1624734" y="1360680"/>
            <a:chExt cx="5309466" cy="15697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41A4AE-5392-1221-3322-8D4C190DEC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E741E-FA76-DBA5-07CB-03BA4ADCB5C3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/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lẻ</a:t>
                </a:r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AB47C-06DF-E71E-9B48-124D329D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" y="333878"/>
                <a:ext cx="7858102" cy="1341457"/>
              </a:xfrm>
              <a:prstGeom prst="rect">
                <a:avLst/>
              </a:prstGeom>
              <a:blipFill>
                <a:blip r:embed="rId3"/>
                <a:stretch>
                  <a:fillRect l="-1008" r="-930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29">
            <a:extLst>
              <a:ext uri="{FF2B5EF4-FFF2-40B4-BE49-F238E27FC236}">
                <a16:creationId xmlns:a16="http://schemas.microsoft.com/office/drawing/2014/main" id="{922DA11C-4FAE-D7C0-243A-9BC4F5E57577}"/>
              </a:ext>
            </a:extLst>
          </p:cNvPr>
          <p:cNvSpPr/>
          <p:nvPr/>
        </p:nvSpPr>
        <p:spPr>
          <a:xfrm>
            <a:off x="515706" y="206174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/>
              <p:nvPr/>
            </p:nvSpPr>
            <p:spPr>
              <a:xfrm>
                <a:off x="1488458" y="2360779"/>
                <a:ext cx="7281042" cy="2368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+)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tập xác định là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cũng có nghĩa là </a:t>
                </a:r>
                <a14:m>
                  <m:oMath xmlns:m="http://schemas.openxmlformats.org/officeDocument/2006/math"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Hơn nũa,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hàm số lẻ.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41C77-4D7C-6BFF-BB77-008A30FE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58" y="2360779"/>
                <a:ext cx="7281042" cy="2368662"/>
              </a:xfrm>
              <a:prstGeom prst="rect">
                <a:avLst/>
              </a:prstGeom>
              <a:blipFill>
                <a:blip r:embed="rId4"/>
                <a:stretch>
                  <a:fillRect l="-1088" b="-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16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/>
              <p:nvPr/>
            </p:nvSpPr>
            <p:spPr>
              <a:xfrm>
                <a:off x="603258" y="1277099"/>
                <a:ext cx="812738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             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Hãy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chỉ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ra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thực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𝑇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(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+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𝑇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với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mọi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∈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ℝ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FC6C9-A5C8-866A-1080-04147CB47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8" y="1277099"/>
                <a:ext cx="8127383" cy="958660"/>
              </a:xfrm>
              <a:prstGeom prst="rect">
                <a:avLst/>
              </a:prstGeom>
              <a:blipFill>
                <a:blip r:embed="rId3"/>
                <a:stretch>
                  <a:fillRect l="-82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4CBD54B-FE65-010D-0882-28BFCF86C9E5}"/>
              </a:ext>
            </a:extLst>
          </p:cNvPr>
          <p:cNvGrpSpPr/>
          <p:nvPr/>
        </p:nvGrpSpPr>
        <p:grpSpPr>
          <a:xfrm>
            <a:off x="603258" y="1210013"/>
            <a:ext cx="2053852" cy="611876"/>
            <a:chOff x="2012116" y="2110923"/>
            <a:chExt cx="2053852" cy="6118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8220E0-BB23-5D18-6015-183155417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8E4122-262C-A2A6-CE3C-980679776A29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HĐKP3: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0D3AD9-6BE9-A073-CF80-DB464A8AA086}"/>
              </a:ext>
            </a:extLst>
          </p:cNvPr>
          <p:cNvGrpSpPr/>
          <p:nvPr/>
        </p:nvGrpSpPr>
        <p:grpSpPr>
          <a:xfrm>
            <a:off x="568629" y="384424"/>
            <a:ext cx="2888555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1B05462-8BAF-AA4F-4945-B799E543D6D7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DD1F0F49-235B-CBCD-A89F-F7FCFA1DAF2F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47FAF54-F3E6-2C33-CABF-E2EBE5A4436D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4FEEAF-BD41-C23D-048B-CAA4006AB777}"/>
                </a:ext>
              </a:extLst>
            </p:cNvPr>
            <p:cNvSpPr/>
            <p:nvPr/>
          </p:nvSpPr>
          <p:spPr>
            <a:xfrm>
              <a:off x="496501" y="384560"/>
              <a:ext cx="6905796" cy="1002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Hàm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tuần</a:t>
              </a:r>
              <a:r>
                <a:rPr kumimoji="0" lang="nl-NL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nl-NL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hoàn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Oval Callout 29">
            <a:extLst>
              <a:ext uri="{FF2B5EF4-FFF2-40B4-BE49-F238E27FC236}">
                <a16:creationId xmlns:a16="http://schemas.microsoft.com/office/drawing/2014/main" id="{E26CCC5F-FCE5-C87A-AE60-83DE3BFC5AB3}"/>
              </a:ext>
            </a:extLst>
          </p:cNvPr>
          <p:cNvSpPr/>
          <p:nvPr/>
        </p:nvSpPr>
        <p:spPr>
          <a:xfrm>
            <a:off x="4085624" y="2378265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/>
              <p:nvPr/>
            </p:nvSpPr>
            <p:spPr>
              <a:xfrm>
                <a:off x="1661838" y="3089874"/>
                <a:ext cx="6417450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một bội bất kì khác của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Như vậy giá trị của hàm số sin lặp lại trên từng đoạn có độ dài </a:t>
                </a:r>
                <a14:m>
                  <m:oMath xmlns:m="http://schemas.openxmlformats.org/officeDocument/2006/math">
                    <m:r>
                      <a:rPr lang="pt-BR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D68464-20B5-4877-5695-70435870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38" y="3089874"/>
                <a:ext cx="6417450" cy="1553054"/>
              </a:xfrm>
              <a:prstGeom prst="rect">
                <a:avLst/>
              </a:prstGeom>
              <a:blipFill>
                <a:blip r:embed="rId6"/>
                <a:stretch>
                  <a:fillRect l="-1236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0806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9620"/>
            <a:ext cx="7651547" cy="2667403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3245" y="2260751"/>
                  <a:ext cx="6857504" cy="18688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 tập xác định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được gọi là hàm số tuần hoàn  nếu tồn tại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sao cho: với mọi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ta có</a:t>
                  </a:r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),∀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pt-BR" sz="1800" kern="100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8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a14:m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kì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tuần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sz="1800" kern="100" dirty="0" err="1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</a:t>
                  </a:r>
                  <a:r>
                    <a:rPr lang="es-MX" sz="1800" kern="100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 kern="100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a14:m>
                  <a:endPara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245" y="2260751"/>
                  <a:ext cx="6857504" cy="1868883"/>
                </a:xfrm>
                <a:prstGeom prst="rect">
                  <a:avLst/>
                </a:prstGeom>
                <a:blipFill>
                  <a:blip r:embed="rId3"/>
                  <a:stretch>
                    <a:fillRect l="-709" r="-886" b="-1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19471" y="3106498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1441A4F5-8A69-E300-5596-9D4C1723C859}"/>
              </a:ext>
            </a:extLst>
          </p:cNvPr>
          <p:cNvSpPr txBox="1">
            <a:spLocks/>
          </p:cNvSpPr>
          <p:nvPr/>
        </p:nvSpPr>
        <p:spPr>
          <a:xfrm>
            <a:off x="256769" y="4140189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3D545009-030F-A7E4-2542-F27BDE1D9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4624" y="4200834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/>
              <p:nvPr/>
            </p:nvSpPr>
            <p:spPr>
              <a:xfrm>
                <a:off x="1947217" y="4033216"/>
                <a:ext cx="6318936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lặp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8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8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s-MX" sz="18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3B408-C2F9-F19B-A502-ADF07B48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17" y="4033216"/>
                <a:ext cx="6318936" cy="872034"/>
              </a:xfrm>
              <a:prstGeom prst="rect">
                <a:avLst/>
              </a:prstGeom>
              <a:blipFill>
                <a:blip r:embed="rId6"/>
                <a:stretch>
                  <a:fillRect l="-77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4850C57-DCE6-830C-E545-C5818B283214}"/>
              </a:ext>
            </a:extLst>
          </p:cNvPr>
          <p:cNvSpPr txBox="1"/>
          <p:nvPr/>
        </p:nvSpPr>
        <p:spPr>
          <a:xfrm>
            <a:off x="3099135" y="439986"/>
            <a:ext cx="2945729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/>
              <p:nvPr/>
            </p:nvSpPr>
            <p:spPr>
              <a:xfrm>
                <a:off x="663878" y="1201144"/>
                <a:ext cx="78162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Xét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tuần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hoàn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C18EC4-1758-3EB6-7379-876F9C61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" y="1201144"/>
                <a:ext cx="7816242" cy="537391"/>
              </a:xfrm>
              <a:prstGeom prst="rect">
                <a:avLst/>
              </a:prstGeom>
              <a:blipFill>
                <a:blip r:embed="rId3"/>
                <a:stretch>
                  <a:fillRect l="-1014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29">
            <a:extLst>
              <a:ext uri="{FF2B5EF4-FFF2-40B4-BE49-F238E27FC236}">
                <a16:creationId xmlns:a16="http://schemas.microsoft.com/office/drawing/2014/main" id="{9F3477FB-DEFD-61AA-DA90-5606AF40B09F}"/>
              </a:ext>
            </a:extLst>
          </p:cNvPr>
          <p:cNvSpPr/>
          <p:nvPr/>
        </p:nvSpPr>
        <p:spPr>
          <a:xfrm>
            <a:off x="436352" y="2023244"/>
            <a:ext cx="972752" cy="425555"/>
          </a:xfrm>
          <a:prstGeom prst="wedgeEllipseCallout">
            <a:avLst>
              <a:gd name="adj1" fmla="val 40440"/>
              <a:gd name="adj2" fmla="val 71849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/>
              <p:nvPr/>
            </p:nvSpPr>
            <p:spPr>
              <a:xfrm>
                <a:off x="701459" y="2694702"/>
                <a:ext cx="7928975" cy="1712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mọi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Do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tuần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hoàn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B8F20D9-6665-7B60-165C-8867FABC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9" y="2694702"/>
                <a:ext cx="7928975" cy="1712264"/>
              </a:xfrm>
              <a:prstGeom prst="rect">
                <a:avLst/>
              </a:prstGeom>
              <a:blipFill>
                <a:blip r:embed="rId4"/>
                <a:stretch>
                  <a:fillRect l="-999" b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E0FA50-971D-0314-AAFA-85B76EB30125}"/>
              </a:ext>
            </a:extLst>
          </p:cNvPr>
          <p:cNvSpPr txBox="1"/>
          <p:nvPr/>
        </p:nvSpPr>
        <p:spPr>
          <a:xfrm>
            <a:off x="647204" y="438116"/>
            <a:ext cx="5860473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nl-NL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lí</a:t>
            </a:r>
            <a:endParaRPr lang="en-US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">
            <a:extLst>
              <a:ext uri="{FF2B5EF4-FFF2-40B4-BE49-F238E27FC236}">
                <a16:creationId xmlns:a16="http://schemas.microsoft.com/office/drawing/2014/main" id="{FDC3852F-5270-9A23-3BF8-CAF8E8EB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4" y="1712334"/>
            <a:ext cx="3297347" cy="1718830"/>
          </a:xfrm>
          <a:prstGeom prst="rect">
            <a:avLst/>
          </a:prstGeom>
        </p:spPr>
      </p:pic>
      <p:pic>
        <p:nvPicPr>
          <p:cNvPr id="16" name="Hình ảnh 1" descr="Ảnh có chứa ảnh chụp màn hình, văn bản, biểu đồ, hàng&#10;&#10;Mô tả được tạo tự động">
            <a:extLst>
              <a:ext uri="{FF2B5EF4-FFF2-40B4-BE49-F238E27FC236}">
                <a16:creationId xmlns:a16="http://schemas.microsoft.com/office/drawing/2014/main" id="{0B555995-7A2C-5A55-0992-6152C9EA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80" y="1329970"/>
            <a:ext cx="3829793" cy="24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6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52"/>
          <p:cNvGrpSpPr/>
          <p:nvPr/>
        </p:nvGrpSpPr>
        <p:grpSpPr>
          <a:xfrm>
            <a:off x="8149953" y="4308953"/>
            <a:ext cx="831352" cy="641607"/>
            <a:chOff x="6566133" y="2508910"/>
            <a:chExt cx="1864653" cy="2095090"/>
          </a:xfrm>
        </p:grpSpPr>
        <p:sp>
          <p:nvSpPr>
            <p:cNvPr id="1019" name="Google Shape;1019;p52"/>
            <p:cNvSpPr/>
            <p:nvPr/>
          </p:nvSpPr>
          <p:spPr>
            <a:xfrm>
              <a:off x="7148375" y="4448000"/>
              <a:ext cx="803100" cy="1560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52"/>
            <p:cNvGrpSpPr/>
            <p:nvPr/>
          </p:nvGrpSpPr>
          <p:grpSpPr>
            <a:xfrm>
              <a:off x="6566133" y="2508910"/>
              <a:ext cx="1864653" cy="2024671"/>
              <a:chOff x="2556850" y="7244475"/>
              <a:chExt cx="669150" cy="726600"/>
            </a:xfrm>
          </p:grpSpPr>
          <p:sp>
            <p:nvSpPr>
              <p:cNvPr id="1021" name="Google Shape;1021;p52"/>
              <p:cNvSpPr/>
              <p:nvPr/>
            </p:nvSpPr>
            <p:spPr>
              <a:xfrm>
                <a:off x="2556850" y="7244475"/>
                <a:ext cx="669150" cy="726600"/>
              </a:xfrm>
              <a:custGeom>
                <a:avLst/>
                <a:gdLst/>
                <a:ahLst/>
                <a:cxnLst/>
                <a:rect l="l" t="t" r="r" b="b"/>
                <a:pathLst>
                  <a:path w="26766" h="29064" extrusionOk="0">
                    <a:moveTo>
                      <a:pt x="8966" y="1"/>
                    </a:moveTo>
                    <a:lnTo>
                      <a:pt x="8061" y="13705"/>
                    </a:lnTo>
                    <a:lnTo>
                      <a:pt x="1" y="20158"/>
                    </a:lnTo>
                    <a:lnTo>
                      <a:pt x="1" y="20872"/>
                    </a:lnTo>
                    <a:lnTo>
                      <a:pt x="15776" y="29064"/>
                    </a:lnTo>
                    <a:lnTo>
                      <a:pt x="24575" y="19444"/>
                    </a:lnTo>
                    <a:lnTo>
                      <a:pt x="26766" y="5228"/>
                    </a:lnTo>
                    <a:lnTo>
                      <a:pt x="89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2"/>
              <p:cNvSpPr/>
              <p:nvPr/>
            </p:nvSpPr>
            <p:spPr>
              <a:xfrm>
                <a:off x="2559825" y="7376050"/>
                <a:ext cx="655175" cy="57062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22825" extrusionOk="0">
                    <a:moveTo>
                      <a:pt x="26087" y="0"/>
                    </a:moveTo>
                    <a:lnTo>
                      <a:pt x="23849" y="13859"/>
                    </a:lnTo>
                    <a:cubicBezTo>
                      <a:pt x="23766" y="13895"/>
                      <a:pt x="23694" y="13954"/>
                      <a:pt x="23647" y="14026"/>
                    </a:cubicBezTo>
                    <a:lnTo>
                      <a:pt x="8133" y="8489"/>
                    </a:lnTo>
                    <a:lnTo>
                      <a:pt x="8097" y="8597"/>
                    </a:lnTo>
                    <a:lnTo>
                      <a:pt x="23611" y="14133"/>
                    </a:lnTo>
                    <a:cubicBezTo>
                      <a:pt x="23611" y="14145"/>
                      <a:pt x="23599" y="14157"/>
                      <a:pt x="23599" y="14181"/>
                    </a:cubicBezTo>
                    <a:cubicBezTo>
                      <a:pt x="23599" y="14228"/>
                      <a:pt x="23623" y="14264"/>
                      <a:pt x="23635" y="14312"/>
                    </a:cubicBezTo>
                    <a:lnTo>
                      <a:pt x="15527" y="22682"/>
                    </a:lnTo>
                    <a:lnTo>
                      <a:pt x="48" y="14907"/>
                    </a:lnTo>
                    <a:lnTo>
                      <a:pt x="1" y="15002"/>
                    </a:lnTo>
                    <a:lnTo>
                      <a:pt x="15503" y="22801"/>
                    </a:lnTo>
                    <a:lnTo>
                      <a:pt x="15550" y="22825"/>
                    </a:lnTo>
                    <a:lnTo>
                      <a:pt x="23718" y="14407"/>
                    </a:lnTo>
                    <a:cubicBezTo>
                      <a:pt x="23801" y="14490"/>
                      <a:pt x="23944" y="14538"/>
                      <a:pt x="24099" y="14538"/>
                    </a:cubicBezTo>
                    <a:cubicBezTo>
                      <a:pt x="24373" y="14538"/>
                      <a:pt x="24587" y="14371"/>
                      <a:pt x="24587" y="14181"/>
                    </a:cubicBezTo>
                    <a:cubicBezTo>
                      <a:pt x="24587" y="13978"/>
                      <a:pt x="24373" y="13812"/>
                      <a:pt x="24099" y="13812"/>
                    </a:cubicBezTo>
                    <a:cubicBezTo>
                      <a:pt x="24051" y="13812"/>
                      <a:pt x="24016" y="13812"/>
                      <a:pt x="23980" y="13823"/>
                    </a:cubicBezTo>
                    <a:lnTo>
                      <a:pt x="26206" y="12"/>
                    </a:lnTo>
                    <a:lnTo>
                      <a:pt x="260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>
                <a:off x="2705100" y="7754375"/>
                <a:ext cx="15240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370" extrusionOk="0">
                    <a:moveTo>
                      <a:pt x="1738" y="0"/>
                    </a:moveTo>
                    <a:lnTo>
                      <a:pt x="0" y="2179"/>
                    </a:lnTo>
                    <a:lnTo>
                      <a:pt x="4108" y="4370"/>
                    </a:lnTo>
                    <a:lnTo>
                      <a:pt x="6096" y="1881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>
                <a:off x="2664000" y="7610900"/>
                <a:ext cx="4456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9847" extrusionOk="0">
                    <a:moveTo>
                      <a:pt x="3954" y="0"/>
                    </a:moveTo>
                    <a:lnTo>
                      <a:pt x="1" y="3703"/>
                    </a:lnTo>
                    <a:lnTo>
                      <a:pt x="13300" y="9847"/>
                    </a:lnTo>
                    <a:lnTo>
                      <a:pt x="17825" y="5144"/>
                    </a:lnTo>
                    <a:lnTo>
                      <a:pt x="39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>
                <a:off x="2671150" y="7611800"/>
                <a:ext cx="43075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17230" h="9395" extrusionOk="0">
                    <a:moveTo>
                      <a:pt x="3787" y="1262"/>
                    </a:moveTo>
                    <a:lnTo>
                      <a:pt x="4668" y="1607"/>
                    </a:lnTo>
                    <a:lnTo>
                      <a:pt x="3727" y="2679"/>
                    </a:lnTo>
                    <a:lnTo>
                      <a:pt x="2811" y="2310"/>
                    </a:lnTo>
                    <a:lnTo>
                      <a:pt x="3787" y="1262"/>
                    </a:lnTo>
                    <a:close/>
                    <a:moveTo>
                      <a:pt x="4775" y="1655"/>
                    </a:moveTo>
                    <a:lnTo>
                      <a:pt x="5823" y="2060"/>
                    </a:lnTo>
                    <a:lnTo>
                      <a:pt x="4870" y="3119"/>
                    </a:lnTo>
                    <a:lnTo>
                      <a:pt x="3846" y="2715"/>
                    </a:lnTo>
                    <a:lnTo>
                      <a:pt x="4775" y="1655"/>
                    </a:lnTo>
                    <a:close/>
                    <a:moveTo>
                      <a:pt x="5930" y="2107"/>
                    </a:moveTo>
                    <a:lnTo>
                      <a:pt x="7025" y="2524"/>
                    </a:lnTo>
                    <a:lnTo>
                      <a:pt x="6144" y="3620"/>
                    </a:lnTo>
                    <a:lnTo>
                      <a:pt x="4989" y="3167"/>
                    </a:lnTo>
                    <a:lnTo>
                      <a:pt x="5930" y="2107"/>
                    </a:lnTo>
                    <a:close/>
                    <a:moveTo>
                      <a:pt x="2727" y="2405"/>
                    </a:moveTo>
                    <a:lnTo>
                      <a:pt x="3656" y="2774"/>
                    </a:lnTo>
                    <a:lnTo>
                      <a:pt x="2882" y="3643"/>
                    </a:lnTo>
                    <a:lnTo>
                      <a:pt x="1941" y="3250"/>
                    </a:lnTo>
                    <a:lnTo>
                      <a:pt x="2727" y="2405"/>
                    </a:lnTo>
                    <a:close/>
                    <a:moveTo>
                      <a:pt x="3763" y="2822"/>
                    </a:moveTo>
                    <a:lnTo>
                      <a:pt x="4787" y="3215"/>
                    </a:lnTo>
                    <a:lnTo>
                      <a:pt x="3989" y="4120"/>
                    </a:lnTo>
                    <a:lnTo>
                      <a:pt x="3001" y="3691"/>
                    </a:lnTo>
                    <a:lnTo>
                      <a:pt x="3763" y="2822"/>
                    </a:lnTo>
                    <a:close/>
                    <a:moveTo>
                      <a:pt x="7144" y="2572"/>
                    </a:moveTo>
                    <a:lnTo>
                      <a:pt x="8466" y="3084"/>
                    </a:lnTo>
                    <a:lnTo>
                      <a:pt x="7525" y="4155"/>
                    </a:lnTo>
                    <a:lnTo>
                      <a:pt x="6251" y="3667"/>
                    </a:lnTo>
                    <a:lnTo>
                      <a:pt x="7144" y="2572"/>
                    </a:lnTo>
                    <a:close/>
                    <a:moveTo>
                      <a:pt x="4906" y="3262"/>
                    </a:moveTo>
                    <a:lnTo>
                      <a:pt x="6061" y="3715"/>
                    </a:lnTo>
                    <a:lnTo>
                      <a:pt x="5287" y="4667"/>
                    </a:lnTo>
                    <a:lnTo>
                      <a:pt x="4108" y="4167"/>
                    </a:lnTo>
                    <a:lnTo>
                      <a:pt x="4906" y="3262"/>
                    </a:lnTo>
                    <a:close/>
                    <a:moveTo>
                      <a:pt x="8585" y="3131"/>
                    </a:moveTo>
                    <a:lnTo>
                      <a:pt x="9919" y="3655"/>
                    </a:lnTo>
                    <a:lnTo>
                      <a:pt x="9061" y="4763"/>
                    </a:lnTo>
                    <a:lnTo>
                      <a:pt x="7645" y="4203"/>
                    </a:lnTo>
                    <a:lnTo>
                      <a:pt x="8585" y="3131"/>
                    </a:lnTo>
                    <a:close/>
                    <a:moveTo>
                      <a:pt x="6180" y="3762"/>
                    </a:moveTo>
                    <a:lnTo>
                      <a:pt x="7442" y="4251"/>
                    </a:lnTo>
                    <a:lnTo>
                      <a:pt x="6597" y="5215"/>
                    </a:lnTo>
                    <a:lnTo>
                      <a:pt x="5406" y="4715"/>
                    </a:lnTo>
                    <a:lnTo>
                      <a:pt x="6180" y="3762"/>
                    </a:lnTo>
                    <a:close/>
                    <a:moveTo>
                      <a:pt x="10038" y="3703"/>
                    </a:moveTo>
                    <a:lnTo>
                      <a:pt x="11335" y="4203"/>
                    </a:lnTo>
                    <a:lnTo>
                      <a:pt x="10395" y="5286"/>
                    </a:lnTo>
                    <a:lnTo>
                      <a:pt x="9169" y="4798"/>
                    </a:lnTo>
                    <a:lnTo>
                      <a:pt x="10038" y="3703"/>
                    </a:lnTo>
                    <a:close/>
                    <a:moveTo>
                      <a:pt x="11443" y="4251"/>
                    </a:moveTo>
                    <a:lnTo>
                      <a:pt x="12752" y="4763"/>
                    </a:lnTo>
                    <a:lnTo>
                      <a:pt x="11859" y="5858"/>
                    </a:lnTo>
                    <a:lnTo>
                      <a:pt x="10514" y="5322"/>
                    </a:lnTo>
                    <a:lnTo>
                      <a:pt x="11443" y="4251"/>
                    </a:lnTo>
                    <a:close/>
                    <a:moveTo>
                      <a:pt x="7549" y="4298"/>
                    </a:moveTo>
                    <a:lnTo>
                      <a:pt x="8990" y="4858"/>
                    </a:lnTo>
                    <a:lnTo>
                      <a:pt x="8180" y="5882"/>
                    </a:lnTo>
                    <a:lnTo>
                      <a:pt x="6704" y="5263"/>
                    </a:lnTo>
                    <a:lnTo>
                      <a:pt x="7549" y="4298"/>
                    </a:lnTo>
                    <a:close/>
                    <a:moveTo>
                      <a:pt x="9097" y="4905"/>
                    </a:moveTo>
                    <a:lnTo>
                      <a:pt x="10312" y="5382"/>
                    </a:lnTo>
                    <a:lnTo>
                      <a:pt x="9419" y="6406"/>
                    </a:lnTo>
                    <a:lnTo>
                      <a:pt x="8299" y="5929"/>
                    </a:lnTo>
                    <a:lnTo>
                      <a:pt x="9097" y="4905"/>
                    </a:lnTo>
                    <a:close/>
                    <a:moveTo>
                      <a:pt x="12871" y="4798"/>
                    </a:moveTo>
                    <a:lnTo>
                      <a:pt x="14669" y="5501"/>
                    </a:lnTo>
                    <a:lnTo>
                      <a:pt x="13693" y="6572"/>
                    </a:lnTo>
                    <a:lnTo>
                      <a:pt x="11978" y="5906"/>
                    </a:lnTo>
                    <a:lnTo>
                      <a:pt x="12871" y="4798"/>
                    </a:lnTo>
                    <a:close/>
                    <a:moveTo>
                      <a:pt x="10431" y="5417"/>
                    </a:moveTo>
                    <a:lnTo>
                      <a:pt x="11788" y="5953"/>
                    </a:lnTo>
                    <a:lnTo>
                      <a:pt x="10919" y="7037"/>
                    </a:lnTo>
                    <a:lnTo>
                      <a:pt x="9526" y="6453"/>
                    </a:lnTo>
                    <a:lnTo>
                      <a:pt x="10431" y="5417"/>
                    </a:lnTo>
                    <a:close/>
                    <a:moveTo>
                      <a:pt x="11907" y="6001"/>
                    </a:moveTo>
                    <a:lnTo>
                      <a:pt x="13610" y="6668"/>
                    </a:lnTo>
                    <a:lnTo>
                      <a:pt x="12609" y="7763"/>
                    </a:lnTo>
                    <a:lnTo>
                      <a:pt x="11026" y="7084"/>
                    </a:lnTo>
                    <a:lnTo>
                      <a:pt x="11907" y="6001"/>
                    </a:lnTo>
                    <a:close/>
                    <a:moveTo>
                      <a:pt x="4811" y="0"/>
                    </a:moveTo>
                    <a:lnTo>
                      <a:pt x="3751" y="1131"/>
                    </a:lnTo>
                    <a:lnTo>
                      <a:pt x="2144" y="500"/>
                    </a:lnTo>
                    <a:lnTo>
                      <a:pt x="2096" y="607"/>
                    </a:lnTo>
                    <a:lnTo>
                      <a:pt x="3668" y="1226"/>
                    </a:lnTo>
                    <a:lnTo>
                      <a:pt x="2692" y="2274"/>
                    </a:lnTo>
                    <a:lnTo>
                      <a:pt x="941" y="1584"/>
                    </a:lnTo>
                    <a:lnTo>
                      <a:pt x="894" y="1691"/>
                    </a:lnTo>
                    <a:lnTo>
                      <a:pt x="2596" y="2357"/>
                    </a:lnTo>
                    <a:lnTo>
                      <a:pt x="1822" y="3203"/>
                    </a:lnTo>
                    <a:lnTo>
                      <a:pt x="48" y="2453"/>
                    </a:lnTo>
                    <a:lnTo>
                      <a:pt x="1" y="2560"/>
                    </a:lnTo>
                    <a:lnTo>
                      <a:pt x="1727" y="3286"/>
                    </a:lnTo>
                    <a:lnTo>
                      <a:pt x="572" y="4524"/>
                    </a:lnTo>
                    <a:lnTo>
                      <a:pt x="656" y="4608"/>
                    </a:lnTo>
                    <a:lnTo>
                      <a:pt x="1846" y="3334"/>
                    </a:lnTo>
                    <a:lnTo>
                      <a:pt x="2799" y="3739"/>
                    </a:lnTo>
                    <a:lnTo>
                      <a:pt x="1751" y="4929"/>
                    </a:lnTo>
                    <a:lnTo>
                      <a:pt x="1846" y="5013"/>
                    </a:lnTo>
                    <a:lnTo>
                      <a:pt x="2906" y="3786"/>
                    </a:lnTo>
                    <a:lnTo>
                      <a:pt x="3906" y="4215"/>
                    </a:lnTo>
                    <a:lnTo>
                      <a:pt x="2620" y="5655"/>
                    </a:lnTo>
                    <a:lnTo>
                      <a:pt x="2715" y="5739"/>
                    </a:lnTo>
                    <a:lnTo>
                      <a:pt x="4025" y="4262"/>
                    </a:lnTo>
                    <a:lnTo>
                      <a:pt x="9323" y="6501"/>
                    </a:lnTo>
                    <a:lnTo>
                      <a:pt x="8026" y="7989"/>
                    </a:lnTo>
                    <a:lnTo>
                      <a:pt x="8121" y="8072"/>
                    </a:lnTo>
                    <a:lnTo>
                      <a:pt x="9442" y="6548"/>
                    </a:lnTo>
                    <a:lnTo>
                      <a:pt x="10835" y="7132"/>
                    </a:lnTo>
                    <a:lnTo>
                      <a:pt x="9621" y="8644"/>
                    </a:lnTo>
                    <a:lnTo>
                      <a:pt x="9704" y="8727"/>
                    </a:lnTo>
                    <a:lnTo>
                      <a:pt x="10943" y="7179"/>
                    </a:lnTo>
                    <a:lnTo>
                      <a:pt x="12526" y="7858"/>
                    </a:lnTo>
                    <a:lnTo>
                      <a:pt x="11193" y="9311"/>
                    </a:lnTo>
                    <a:lnTo>
                      <a:pt x="11276" y="9394"/>
                    </a:lnTo>
                    <a:lnTo>
                      <a:pt x="12645" y="7906"/>
                    </a:lnTo>
                    <a:lnTo>
                      <a:pt x="14622" y="8739"/>
                    </a:lnTo>
                    <a:lnTo>
                      <a:pt x="14669" y="8632"/>
                    </a:lnTo>
                    <a:lnTo>
                      <a:pt x="12728" y="7811"/>
                    </a:lnTo>
                    <a:lnTo>
                      <a:pt x="13729" y="6715"/>
                    </a:lnTo>
                    <a:lnTo>
                      <a:pt x="15872" y="7560"/>
                    </a:lnTo>
                    <a:lnTo>
                      <a:pt x="15907" y="7441"/>
                    </a:lnTo>
                    <a:lnTo>
                      <a:pt x="13812" y="6620"/>
                    </a:lnTo>
                    <a:lnTo>
                      <a:pt x="14788" y="5560"/>
                    </a:lnTo>
                    <a:lnTo>
                      <a:pt x="17193" y="6489"/>
                    </a:lnTo>
                    <a:lnTo>
                      <a:pt x="17229" y="6382"/>
                    </a:lnTo>
                    <a:lnTo>
                      <a:pt x="14872" y="5453"/>
                    </a:lnTo>
                    <a:lnTo>
                      <a:pt x="16015" y="4203"/>
                    </a:lnTo>
                    <a:lnTo>
                      <a:pt x="15931" y="4120"/>
                    </a:lnTo>
                    <a:lnTo>
                      <a:pt x="14753" y="5405"/>
                    </a:lnTo>
                    <a:lnTo>
                      <a:pt x="12943" y="4703"/>
                    </a:lnTo>
                    <a:lnTo>
                      <a:pt x="13967" y="3429"/>
                    </a:lnTo>
                    <a:lnTo>
                      <a:pt x="13871" y="3358"/>
                    </a:lnTo>
                    <a:lnTo>
                      <a:pt x="12824" y="4655"/>
                    </a:lnTo>
                    <a:lnTo>
                      <a:pt x="11526" y="4155"/>
                    </a:lnTo>
                    <a:lnTo>
                      <a:pt x="12586" y="2941"/>
                    </a:lnTo>
                    <a:lnTo>
                      <a:pt x="12490" y="2858"/>
                    </a:lnTo>
                    <a:lnTo>
                      <a:pt x="11407" y="4108"/>
                    </a:lnTo>
                    <a:lnTo>
                      <a:pt x="10109" y="3596"/>
                    </a:lnTo>
                    <a:lnTo>
                      <a:pt x="11085" y="2346"/>
                    </a:lnTo>
                    <a:lnTo>
                      <a:pt x="10990" y="2262"/>
                    </a:lnTo>
                    <a:lnTo>
                      <a:pt x="9990" y="3560"/>
                    </a:lnTo>
                    <a:lnTo>
                      <a:pt x="8668" y="3036"/>
                    </a:lnTo>
                    <a:lnTo>
                      <a:pt x="9704" y="1857"/>
                    </a:lnTo>
                    <a:lnTo>
                      <a:pt x="9621" y="1774"/>
                    </a:lnTo>
                    <a:lnTo>
                      <a:pt x="8549" y="2988"/>
                    </a:lnTo>
                    <a:lnTo>
                      <a:pt x="7216" y="2477"/>
                    </a:lnTo>
                    <a:lnTo>
                      <a:pt x="8180" y="1286"/>
                    </a:lnTo>
                    <a:lnTo>
                      <a:pt x="8085" y="1214"/>
                    </a:lnTo>
                    <a:lnTo>
                      <a:pt x="7097" y="2429"/>
                    </a:lnTo>
                    <a:lnTo>
                      <a:pt x="6013" y="2012"/>
                    </a:lnTo>
                    <a:lnTo>
                      <a:pt x="7073" y="810"/>
                    </a:lnTo>
                    <a:lnTo>
                      <a:pt x="6990" y="726"/>
                    </a:lnTo>
                    <a:lnTo>
                      <a:pt x="5894" y="1965"/>
                    </a:lnTo>
                    <a:lnTo>
                      <a:pt x="4858" y="1560"/>
                    </a:lnTo>
                    <a:lnTo>
                      <a:pt x="5870" y="393"/>
                    </a:lnTo>
                    <a:lnTo>
                      <a:pt x="5787" y="321"/>
                    </a:lnTo>
                    <a:lnTo>
                      <a:pt x="4739" y="1512"/>
                    </a:lnTo>
                    <a:lnTo>
                      <a:pt x="3870" y="1179"/>
                    </a:lnTo>
                    <a:lnTo>
                      <a:pt x="4894" y="83"/>
                    </a:lnTo>
                    <a:lnTo>
                      <a:pt x="4811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2"/>
              <p:cNvSpPr/>
              <p:nvPr/>
            </p:nvSpPr>
            <p:spPr>
              <a:xfrm>
                <a:off x="2797650" y="7309375"/>
                <a:ext cx="367050" cy="403950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16158" extrusionOk="0">
                    <a:moveTo>
                      <a:pt x="227" y="0"/>
                    </a:moveTo>
                    <a:lnTo>
                      <a:pt x="1" y="4370"/>
                    </a:lnTo>
                    <a:lnTo>
                      <a:pt x="870" y="7561"/>
                    </a:lnTo>
                    <a:lnTo>
                      <a:pt x="810" y="10454"/>
                    </a:lnTo>
                    <a:lnTo>
                      <a:pt x="5466" y="11942"/>
                    </a:lnTo>
                    <a:lnTo>
                      <a:pt x="6633" y="13347"/>
                    </a:lnTo>
                    <a:lnTo>
                      <a:pt x="13991" y="16157"/>
                    </a:lnTo>
                    <a:lnTo>
                      <a:pt x="14681" y="10514"/>
                    </a:lnTo>
                    <a:lnTo>
                      <a:pt x="14169" y="6180"/>
                    </a:lnTo>
                    <a:lnTo>
                      <a:pt x="11681" y="4167"/>
                    </a:lnTo>
                    <a:lnTo>
                      <a:pt x="10633" y="1977"/>
                    </a:lnTo>
                    <a:lnTo>
                      <a:pt x="8228" y="1203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2"/>
              <p:cNvSpPr/>
              <p:nvPr/>
            </p:nvSpPr>
            <p:spPr>
              <a:xfrm>
                <a:off x="2803325" y="7276325"/>
                <a:ext cx="20242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7990" extrusionOk="0">
                    <a:moveTo>
                      <a:pt x="72" y="1"/>
                    </a:moveTo>
                    <a:lnTo>
                      <a:pt x="0" y="1322"/>
                    </a:lnTo>
                    <a:cubicBezTo>
                      <a:pt x="905" y="1977"/>
                      <a:pt x="1536" y="3346"/>
                      <a:pt x="1846" y="4287"/>
                    </a:cubicBezTo>
                    <a:cubicBezTo>
                      <a:pt x="2203" y="5311"/>
                      <a:pt x="2262" y="6930"/>
                      <a:pt x="3048" y="7740"/>
                    </a:cubicBezTo>
                    <a:cubicBezTo>
                      <a:pt x="3221" y="7917"/>
                      <a:pt x="3399" y="7990"/>
                      <a:pt x="3572" y="7990"/>
                    </a:cubicBezTo>
                    <a:cubicBezTo>
                      <a:pt x="3956" y="7990"/>
                      <a:pt x="4314" y="7626"/>
                      <a:pt x="4536" y="7240"/>
                    </a:cubicBezTo>
                    <a:cubicBezTo>
                      <a:pt x="4989" y="6454"/>
                      <a:pt x="4989" y="5513"/>
                      <a:pt x="5108" y="4620"/>
                    </a:cubicBezTo>
                    <a:cubicBezTo>
                      <a:pt x="5203" y="3930"/>
                      <a:pt x="5358" y="3370"/>
                      <a:pt x="6156" y="3358"/>
                    </a:cubicBezTo>
                    <a:cubicBezTo>
                      <a:pt x="6532" y="3358"/>
                      <a:pt x="7074" y="3578"/>
                      <a:pt x="7507" y="3578"/>
                    </a:cubicBezTo>
                    <a:cubicBezTo>
                      <a:pt x="7607" y="3578"/>
                      <a:pt x="7702" y="3566"/>
                      <a:pt x="7787" y="3537"/>
                    </a:cubicBezTo>
                    <a:cubicBezTo>
                      <a:pt x="8073" y="3430"/>
                      <a:pt x="8096" y="3013"/>
                      <a:pt x="8013" y="2525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2"/>
              <p:cNvSpPr/>
              <p:nvPr/>
            </p:nvSpPr>
            <p:spPr>
              <a:xfrm>
                <a:off x="3000075" y="7358775"/>
                <a:ext cx="185750" cy="21797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8719" extrusionOk="0">
                    <a:moveTo>
                      <a:pt x="2536" y="1"/>
                    </a:moveTo>
                    <a:cubicBezTo>
                      <a:pt x="2548" y="36"/>
                      <a:pt x="2560" y="84"/>
                      <a:pt x="2560" y="120"/>
                    </a:cubicBezTo>
                    <a:cubicBezTo>
                      <a:pt x="2655" y="810"/>
                      <a:pt x="2286" y="1203"/>
                      <a:pt x="1834" y="1644"/>
                    </a:cubicBezTo>
                    <a:cubicBezTo>
                      <a:pt x="1215" y="2227"/>
                      <a:pt x="0" y="3061"/>
                      <a:pt x="1155" y="3870"/>
                    </a:cubicBezTo>
                    <a:cubicBezTo>
                      <a:pt x="1439" y="4074"/>
                      <a:pt x="1775" y="4137"/>
                      <a:pt x="2126" y="4137"/>
                    </a:cubicBezTo>
                    <a:cubicBezTo>
                      <a:pt x="2555" y="4137"/>
                      <a:pt x="3005" y="4042"/>
                      <a:pt x="3405" y="3989"/>
                    </a:cubicBezTo>
                    <a:cubicBezTo>
                      <a:pt x="3523" y="3976"/>
                      <a:pt x="3653" y="3965"/>
                      <a:pt x="3785" y="3965"/>
                    </a:cubicBezTo>
                    <a:cubicBezTo>
                      <a:pt x="4225" y="3965"/>
                      <a:pt x="4678" y="4083"/>
                      <a:pt x="4715" y="4597"/>
                    </a:cubicBezTo>
                    <a:cubicBezTo>
                      <a:pt x="4751" y="5323"/>
                      <a:pt x="4120" y="5585"/>
                      <a:pt x="3703" y="6037"/>
                    </a:cubicBezTo>
                    <a:cubicBezTo>
                      <a:pt x="3286" y="6454"/>
                      <a:pt x="2881" y="7180"/>
                      <a:pt x="2834" y="7776"/>
                    </a:cubicBezTo>
                    <a:cubicBezTo>
                      <a:pt x="2794" y="8498"/>
                      <a:pt x="3098" y="8719"/>
                      <a:pt x="3527" y="8719"/>
                    </a:cubicBezTo>
                    <a:cubicBezTo>
                      <a:pt x="4129" y="8719"/>
                      <a:pt x="4978" y="8283"/>
                      <a:pt x="5465" y="8192"/>
                    </a:cubicBezTo>
                    <a:cubicBezTo>
                      <a:pt x="5552" y="8177"/>
                      <a:pt x="5637" y="8170"/>
                      <a:pt x="5717" y="8170"/>
                    </a:cubicBezTo>
                    <a:cubicBezTo>
                      <a:pt x="6077" y="8170"/>
                      <a:pt x="6370" y="8314"/>
                      <a:pt x="6584" y="8538"/>
                    </a:cubicBezTo>
                    <a:lnTo>
                      <a:pt x="7430" y="1560"/>
                    </a:lnTo>
                    <a:lnTo>
                      <a:pt x="2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2"/>
              <p:cNvSpPr/>
              <p:nvPr/>
            </p:nvSpPr>
            <p:spPr>
              <a:xfrm>
                <a:off x="2789325" y="7418600"/>
                <a:ext cx="193200" cy="22447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979" extrusionOk="0">
                    <a:moveTo>
                      <a:pt x="397" y="0"/>
                    </a:moveTo>
                    <a:cubicBezTo>
                      <a:pt x="376" y="0"/>
                      <a:pt x="355" y="0"/>
                      <a:pt x="334" y="1"/>
                    </a:cubicBezTo>
                    <a:lnTo>
                      <a:pt x="0" y="6311"/>
                    </a:lnTo>
                    <a:lnTo>
                      <a:pt x="6966" y="8978"/>
                    </a:lnTo>
                    <a:cubicBezTo>
                      <a:pt x="7430" y="8478"/>
                      <a:pt x="7728" y="7811"/>
                      <a:pt x="7501" y="7192"/>
                    </a:cubicBezTo>
                    <a:cubicBezTo>
                      <a:pt x="7204" y="6466"/>
                      <a:pt x="6216" y="6454"/>
                      <a:pt x="5549" y="6430"/>
                    </a:cubicBezTo>
                    <a:cubicBezTo>
                      <a:pt x="4751" y="6383"/>
                      <a:pt x="3882" y="6442"/>
                      <a:pt x="3120" y="6168"/>
                    </a:cubicBezTo>
                    <a:cubicBezTo>
                      <a:pt x="1751" y="5633"/>
                      <a:pt x="3132" y="3668"/>
                      <a:pt x="3096" y="2716"/>
                    </a:cubicBezTo>
                    <a:cubicBezTo>
                      <a:pt x="3026" y="1133"/>
                      <a:pt x="1766" y="0"/>
                      <a:pt x="3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2"/>
              <p:cNvSpPr/>
              <p:nvPr/>
            </p:nvSpPr>
            <p:spPr>
              <a:xfrm>
                <a:off x="3004225" y="7608275"/>
                <a:ext cx="1125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2142" extrusionOk="0">
                    <a:moveTo>
                      <a:pt x="1100" y="0"/>
                    </a:moveTo>
                    <a:cubicBezTo>
                      <a:pt x="894" y="0"/>
                      <a:pt x="696" y="51"/>
                      <a:pt x="537" y="165"/>
                    </a:cubicBezTo>
                    <a:cubicBezTo>
                      <a:pt x="203" y="403"/>
                      <a:pt x="1" y="927"/>
                      <a:pt x="298" y="1260"/>
                    </a:cubicBezTo>
                    <a:cubicBezTo>
                      <a:pt x="691" y="1736"/>
                      <a:pt x="1668" y="1760"/>
                      <a:pt x="2215" y="1844"/>
                    </a:cubicBezTo>
                    <a:cubicBezTo>
                      <a:pt x="2930" y="1939"/>
                      <a:pt x="3680" y="2022"/>
                      <a:pt x="4406" y="2141"/>
                    </a:cubicBezTo>
                    <a:cubicBezTo>
                      <a:pt x="4503" y="1616"/>
                      <a:pt x="4445" y="887"/>
                      <a:pt x="4058" y="887"/>
                    </a:cubicBezTo>
                    <a:cubicBezTo>
                      <a:pt x="4015" y="887"/>
                      <a:pt x="3969" y="896"/>
                      <a:pt x="3918" y="915"/>
                    </a:cubicBezTo>
                    <a:cubicBezTo>
                      <a:pt x="3576" y="1029"/>
                      <a:pt x="3181" y="1621"/>
                      <a:pt x="2803" y="1621"/>
                    </a:cubicBezTo>
                    <a:cubicBezTo>
                      <a:pt x="2786" y="1621"/>
                      <a:pt x="2768" y="1620"/>
                      <a:pt x="2751" y="1617"/>
                    </a:cubicBezTo>
                    <a:cubicBezTo>
                      <a:pt x="2358" y="1558"/>
                      <a:pt x="2251" y="617"/>
                      <a:pt x="2001" y="355"/>
                    </a:cubicBezTo>
                    <a:cubicBezTo>
                      <a:pt x="1780" y="134"/>
                      <a:pt x="1432" y="0"/>
                      <a:pt x="1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2"/>
              <p:cNvSpPr/>
              <p:nvPr/>
            </p:nvSpPr>
            <p:spPr>
              <a:xfrm>
                <a:off x="2979775" y="7498975"/>
                <a:ext cx="6555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130" extrusionOk="0">
                    <a:moveTo>
                      <a:pt x="2622" y="1"/>
                    </a:moveTo>
                    <a:lnTo>
                      <a:pt x="2622" y="1"/>
                    </a:lnTo>
                    <a:cubicBezTo>
                      <a:pt x="1705" y="72"/>
                      <a:pt x="693" y="560"/>
                      <a:pt x="253" y="1239"/>
                    </a:cubicBezTo>
                    <a:cubicBezTo>
                      <a:pt x="1" y="1616"/>
                      <a:pt x="56" y="2129"/>
                      <a:pt x="303" y="2129"/>
                    </a:cubicBezTo>
                    <a:cubicBezTo>
                      <a:pt x="406" y="2129"/>
                      <a:pt x="543" y="2039"/>
                      <a:pt x="705" y="1810"/>
                    </a:cubicBezTo>
                    <a:cubicBezTo>
                      <a:pt x="991" y="1429"/>
                      <a:pt x="1241" y="1001"/>
                      <a:pt x="1562" y="679"/>
                    </a:cubicBezTo>
                    <a:cubicBezTo>
                      <a:pt x="1686" y="556"/>
                      <a:pt x="1765" y="500"/>
                      <a:pt x="1836" y="500"/>
                    </a:cubicBezTo>
                    <a:cubicBezTo>
                      <a:pt x="1921" y="500"/>
                      <a:pt x="1992" y="583"/>
                      <a:pt x="2110" y="727"/>
                    </a:cubicBezTo>
                    <a:cubicBezTo>
                      <a:pt x="2242" y="859"/>
                      <a:pt x="2308" y="954"/>
                      <a:pt x="2363" y="954"/>
                    </a:cubicBezTo>
                    <a:cubicBezTo>
                      <a:pt x="2407" y="954"/>
                      <a:pt x="2444" y="893"/>
                      <a:pt x="2503" y="739"/>
                    </a:cubicBezTo>
                    <a:cubicBezTo>
                      <a:pt x="2574" y="548"/>
                      <a:pt x="2622" y="263"/>
                      <a:pt x="2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2"/>
              <p:cNvSpPr/>
              <p:nvPr/>
            </p:nvSpPr>
            <p:spPr>
              <a:xfrm>
                <a:off x="2953025" y="7473200"/>
                <a:ext cx="52725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900" extrusionOk="0">
                    <a:moveTo>
                      <a:pt x="1413" y="0"/>
                    </a:moveTo>
                    <a:cubicBezTo>
                      <a:pt x="1344" y="0"/>
                      <a:pt x="1273" y="7"/>
                      <a:pt x="1203" y="20"/>
                    </a:cubicBezTo>
                    <a:cubicBezTo>
                      <a:pt x="953" y="55"/>
                      <a:pt x="1" y="496"/>
                      <a:pt x="239" y="793"/>
                    </a:cubicBezTo>
                    <a:cubicBezTo>
                      <a:pt x="306" y="881"/>
                      <a:pt x="530" y="900"/>
                      <a:pt x="741" y="900"/>
                    </a:cubicBezTo>
                    <a:cubicBezTo>
                      <a:pt x="904" y="900"/>
                      <a:pt x="1060" y="889"/>
                      <a:pt x="1132" y="889"/>
                    </a:cubicBezTo>
                    <a:cubicBezTo>
                      <a:pt x="1406" y="865"/>
                      <a:pt x="1680" y="805"/>
                      <a:pt x="1954" y="710"/>
                    </a:cubicBezTo>
                    <a:cubicBezTo>
                      <a:pt x="1965" y="686"/>
                      <a:pt x="1965" y="674"/>
                      <a:pt x="1977" y="651"/>
                    </a:cubicBezTo>
                    <a:cubicBezTo>
                      <a:pt x="2108" y="198"/>
                      <a:pt x="1788" y="0"/>
                      <a:pt x="1413" y="0"/>
                    </a:cubicBezTo>
                    <a:close/>
                  </a:path>
                </a:pathLst>
              </a:custGeom>
              <a:solidFill>
                <a:srgbClr val="007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2"/>
              <p:cNvSpPr/>
              <p:nvPr/>
            </p:nvSpPr>
            <p:spPr>
              <a:xfrm>
                <a:off x="2787825" y="7276325"/>
                <a:ext cx="360200" cy="438475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7539" extrusionOk="0">
                    <a:moveTo>
                      <a:pt x="632" y="1"/>
                    </a:moveTo>
                    <a:lnTo>
                      <a:pt x="1" y="11990"/>
                    </a:lnTo>
                    <a:lnTo>
                      <a:pt x="1" y="12038"/>
                    </a:lnTo>
                    <a:lnTo>
                      <a:pt x="14360" y="17539"/>
                    </a:lnTo>
                    <a:lnTo>
                      <a:pt x="14408" y="17431"/>
                    </a:lnTo>
                    <a:lnTo>
                      <a:pt x="120" y="11955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2"/>
              <p:cNvSpPr/>
              <p:nvPr/>
            </p:nvSpPr>
            <p:spPr>
              <a:xfrm>
                <a:off x="3105425" y="7394500"/>
                <a:ext cx="6910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632" extrusionOk="0">
                    <a:moveTo>
                      <a:pt x="1358" y="225"/>
                    </a:moveTo>
                    <a:cubicBezTo>
                      <a:pt x="943" y="225"/>
                      <a:pt x="549" y="450"/>
                      <a:pt x="370" y="834"/>
                    </a:cubicBezTo>
                    <a:cubicBezTo>
                      <a:pt x="108" y="1382"/>
                      <a:pt x="358" y="2036"/>
                      <a:pt x="918" y="2298"/>
                    </a:cubicBezTo>
                    <a:cubicBezTo>
                      <a:pt x="1075" y="2372"/>
                      <a:pt x="1242" y="2407"/>
                      <a:pt x="1405" y="2407"/>
                    </a:cubicBezTo>
                    <a:cubicBezTo>
                      <a:pt x="1820" y="2407"/>
                      <a:pt x="2215" y="2180"/>
                      <a:pt x="2394" y="1786"/>
                    </a:cubicBezTo>
                    <a:cubicBezTo>
                      <a:pt x="2656" y="1251"/>
                      <a:pt x="2406" y="596"/>
                      <a:pt x="1846" y="334"/>
                    </a:cubicBezTo>
                    <a:cubicBezTo>
                      <a:pt x="1688" y="260"/>
                      <a:pt x="1521" y="225"/>
                      <a:pt x="1358" y="225"/>
                    </a:cubicBezTo>
                    <a:close/>
                    <a:moveTo>
                      <a:pt x="1358" y="120"/>
                    </a:moveTo>
                    <a:cubicBezTo>
                      <a:pt x="1537" y="120"/>
                      <a:pt x="1715" y="155"/>
                      <a:pt x="1882" y="239"/>
                    </a:cubicBezTo>
                    <a:cubicBezTo>
                      <a:pt x="2180" y="370"/>
                      <a:pt x="2418" y="620"/>
                      <a:pt x="2525" y="917"/>
                    </a:cubicBezTo>
                    <a:cubicBezTo>
                      <a:pt x="2644" y="1227"/>
                      <a:pt x="2632" y="1548"/>
                      <a:pt x="2501" y="1834"/>
                    </a:cubicBezTo>
                    <a:cubicBezTo>
                      <a:pt x="2299" y="2251"/>
                      <a:pt x="1882" y="2513"/>
                      <a:pt x="1406" y="2513"/>
                    </a:cubicBezTo>
                    <a:cubicBezTo>
                      <a:pt x="1227" y="2513"/>
                      <a:pt x="1049" y="2477"/>
                      <a:pt x="882" y="2394"/>
                    </a:cubicBezTo>
                    <a:cubicBezTo>
                      <a:pt x="584" y="2251"/>
                      <a:pt x="346" y="2013"/>
                      <a:pt x="239" y="1703"/>
                    </a:cubicBezTo>
                    <a:cubicBezTo>
                      <a:pt x="120" y="1405"/>
                      <a:pt x="132" y="1084"/>
                      <a:pt x="263" y="798"/>
                    </a:cubicBezTo>
                    <a:cubicBezTo>
                      <a:pt x="465" y="381"/>
                      <a:pt x="882" y="120"/>
                      <a:pt x="1358" y="120"/>
                    </a:cubicBezTo>
                    <a:close/>
                    <a:moveTo>
                      <a:pt x="1358" y="0"/>
                    </a:moveTo>
                    <a:cubicBezTo>
                      <a:pt x="846" y="0"/>
                      <a:pt x="370" y="286"/>
                      <a:pt x="168" y="739"/>
                    </a:cubicBezTo>
                    <a:cubicBezTo>
                      <a:pt x="13" y="1060"/>
                      <a:pt x="1" y="1417"/>
                      <a:pt x="132" y="1751"/>
                    </a:cubicBezTo>
                    <a:cubicBezTo>
                      <a:pt x="251" y="2084"/>
                      <a:pt x="501" y="2346"/>
                      <a:pt x="822" y="2501"/>
                    </a:cubicBezTo>
                    <a:cubicBezTo>
                      <a:pt x="1013" y="2584"/>
                      <a:pt x="1203" y="2632"/>
                      <a:pt x="1406" y="2632"/>
                    </a:cubicBezTo>
                    <a:cubicBezTo>
                      <a:pt x="1918" y="2632"/>
                      <a:pt x="2394" y="2346"/>
                      <a:pt x="2608" y="1882"/>
                    </a:cubicBezTo>
                    <a:cubicBezTo>
                      <a:pt x="2751" y="1572"/>
                      <a:pt x="2763" y="1215"/>
                      <a:pt x="2644" y="882"/>
                    </a:cubicBezTo>
                    <a:cubicBezTo>
                      <a:pt x="2513" y="548"/>
                      <a:pt x="2263" y="286"/>
                      <a:pt x="1942" y="131"/>
                    </a:cubicBezTo>
                    <a:cubicBezTo>
                      <a:pt x="1751" y="48"/>
                      <a:pt x="1561" y="0"/>
                      <a:pt x="1358" y="0"/>
                    </a:cubicBezTo>
                    <a:close/>
                  </a:path>
                </a:pathLst>
              </a:custGeom>
              <a:solidFill>
                <a:srgbClr val="ADD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2"/>
              <p:cNvSpPr/>
              <p:nvPr/>
            </p:nvSpPr>
            <p:spPr>
              <a:xfrm>
                <a:off x="3114375" y="7424850"/>
                <a:ext cx="503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85" extrusionOk="0">
                    <a:moveTo>
                      <a:pt x="0" y="1"/>
                    </a:moveTo>
                    <a:lnTo>
                      <a:pt x="691" y="227"/>
                    </a:lnTo>
                    <a:lnTo>
                      <a:pt x="738" y="37"/>
                    </a:lnTo>
                    <a:lnTo>
                      <a:pt x="0" y="1"/>
                    </a:lnTo>
                    <a:close/>
                    <a:moveTo>
                      <a:pt x="1298" y="144"/>
                    </a:moveTo>
                    <a:lnTo>
                      <a:pt x="1274" y="346"/>
                    </a:lnTo>
                    <a:lnTo>
                      <a:pt x="2012" y="310"/>
                    </a:lnTo>
                    <a:lnTo>
                      <a:pt x="1298" y="144"/>
                    </a:lnTo>
                    <a:close/>
                    <a:moveTo>
                      <a:pt x="893" y="346"/>
                    </a:moveTo>
                    <a:lnTo>
                      <a:pt x="881" y="1084"/>
                    </a:lnTo>
                    <a:lnTo>
                      <a:pt x="1095" y="394"/>
                    </a:lnTo>
                    <a:lnTo>
                      <a:pt x="893" y="346"/>
                    </a:lnTo>
                    <a:close/>
                  </a:path>
                </a:pathLst>
              </a:custGeom>
              <a:solidFill>
                <a:srgbClr val="FFF4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3120325" y="7402525"/>
                <a:ext cx="4197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930" extrusionOk="0">
                    <a:moveTo>
                      <a:pt x="226" y="191"/>
                    </a:moveTo>
                    <a:lnTo>
                      <a:pt x="131" y="263"/>
                    </a:lnTo>
                    <a:lnTo>
                      <a:pt x="310" y="501"/>
                    </a:lnTo>
                    <a:lnTo>
                      <a:pt x="417" y="418"/>
                    </a:lnTo>
                    <a:lnTo>
                      <a:pt x="226" y="191"/>
                    </a:lnTo>
                    <a:close/>
                    <a:moveTo>
                      <a:pt x="1608" y="465"/>
                    </a:moveTo>
                    <a:lnTo>
                      <a:pt x="1346" y="644"/>
                    </a:lnTo>
                    <a:lnTo>
                      <a:pt x="1417" y="751"/>
                    </a:lnTo>
                    <a:lnTo>
                      <a:pt x="1679" y="561"/>
                    </a:lnTo>
                    <a:lnTo>
                      <a:pt x="1608" y="465"/>
                    </a:lnTo>
                    <a:close/>
                    <a:moveTo>
                      <a:pt x="1012" y="1"/>
                    </a:moveTo>
                    <a:lnTo>
                      <a:pt x="643" y="799"/>
                    </a:lnTo>
                    <a:lnTo>
                      <a:pt x="1000" y="858"/>
                    </a:lnTo>
                    <a:lnTo>
                      <a:pt x="1012" y="1"/>
                    </a:lnTo>
                    <a:close/>
                    <a:moveTo>
                      <a:pt x="739" y="933"/>
                    </a:moveTo>
                    <a:cubicBezTo>
                      <a:pt x="689" y="933"/>
                      <a:pt x="646" y="952"/>
                      <a:pt x="631" y="989"/>
                    </a:cubicBezTo>
                    <a:cubicBezTo>
                      <a:pt x="607" y="1049"/>
                      <a:pt x="655" y="1120"/>
                      <a:pt x="738" y="1168"/>
                    </a:cubicBezTo>
                    <a:cubicBezTo>
                      <a:pt x="770" y="1181"/>
                      <a:pt x="803" y="1188"/>
                      <a:pt x="833" y="1188"/>
                    </a:cubicBezTo>
                    <a:cubicBezTo>
                      <a:pt x="883" y="1188"/>
                      <a:pt x="926" y="1169"/>
                      <a:pt x="941" y="1132"/>
                    </a:cubicBezTo>
                    <a:cubicBezTo>
                      <a:pt x="965" y="1073"/>
                      <a:pt x="917" y="1001"/>
                      <a:pt x="834" y="953"/>
                    </a:cubicBezTo>
                    <a:cubicBezTo>
                      <a:pt x="802" y="940"/>
                      <a:pt x="769" y="933"/>
                      <a:pt x="739" y="933"/>
                    </a:cubicBezTo>
                    <a:close/>
                    <a:moveTo>
                      <a:pt x="250" y="1430"/>
                    </a:moveTo>
                    <a:lnTo>
                      <a:pt x="0" y="1608"/>
                    </a:lnTo>
                    <a:lnTo>
                      <a:pt x="84" y="1715"/>
                    </a:lnTo>
                    <a:lnTo>
                      <a:pt x="322" y="1525"/>
                    </a:lnTo>
                    <a:lnTo>
                      <a:pt x="250" y="1430"/>
                    </a:lnTo>
                    <a:close/>
                    <a:moveTo>
                      <a:pt x="1143" y="1537"/>
                    </a:moveTo>
                    <a:lnTo>
                      <a:pt x="1048" y="1608"/>
                    </a:lnTo>
                    <a:lnTo>
                      <a:pt x="1262" y="1930"/>
                    </a:lnTo>
                    <a:lnTo>
                      <a:pt x="1369" y="1858"/>
                    </a:lnTo>
                    <a:lnTo>
                      <a:pt x="1143" y="15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2799825" y="7316775"/>
                <a:ext cx="333325" cy="329275"/>
              </a:xfrm>
              <a:custGeom>
                <a:avLst/>
                <a:gdLst/>
                <a:ahLst/>
                <a:cxnLst/>
                <a:rect l="l" t="t" r="r" b="b"/>
                <a:pathLst>
                  <a:path w="13333" h="13171" extrusionOk="0">
                    <a:moveTo>
                      <a:pt x="2105" y="121"/>
                    </a:moveTo>
                    <a:cubicBezTo>
                      <a:pt x="2176" y="121"/>
                      <a:pt x="2236" y="204"/>
                      <a:pt x="2224" y="300"/>
                    </a:cubicBezTo>
                    <a:cubicBezTo>
                      <a:pt x="2224" y="395"/>
                      <a:pt x="2164" y="478"/>
                      <a:pt x="2093" y="478"/>
                    </a:cubicBezTo>
                    <a:cubicBezTo>
                      <a:pt x="2021" y="478"/>
                      <a:pt x="1974" y="395"/>
                      <a:pt x="1974" y="300"/>
                    </a:cubicBezTo>
                    <a:cubicBezTo>
                      <a:pt x="1974" y="192"/>
                      <a:pt x="2033" y="121"/>
                      <a:pt x="2105" y="121"/>
                    </a:cubicBezTo>
                    <a:close/>
                    <a:moveTo>
                      <a:pt x="2041" y="0"/>
                    </a:moveTo>
                    <a:cubicBezTo>
                      <a:pt x="1275" y="0"/>
                      <a:pt x="1902" y="1324"/>
                      <a:pt x="1902" y="1324"/>
                    </a:cubicBezTo>
                    <a:cubicBezTo>
                      <a:pt x="1902" y="1324"/>
                      <a:pt x="3093" y="73"/>
                      <a:pt x="2093" y="2"/>
                    </a:cubicBezTo>
                    <a:cubicBezTo>
                      <a:pt x="2075" y="1"/>
                      <a:pt x="2058" y="0"/>
                      <a:pt x="2041" y="0"/>
                    </a:cubicBezTo>
                    <a:close/>
                    <a:moveTo>
                      <a:pt x="4498" y="3812"/>
                    </a:moveTo>
                    <a:cubicBezTo>
                      <a:pt x="4569" y="3812"/>
                      <a:pt x="4617" y="3895"/>
                      <a:pt x="4617" y="3991"/>
                    </a:cubicBezTo>
                    <a:cubicBezTo>
                      <a:pt x="4617" y="4086"/>
                      <a:pt x="4557" y="4169"/>
                      <a:pt x="4486" y="4169"/>
                    </a:cubicBezTo>
                    <a:cubicBezTo>
                      <a:pt x="4414" y="4157"/>
                      <a:pt x="4355" y="4086"/>
                      <a:pt x="4355" y="3979"/>
                    </a:cubicBezTo>
                    <a:cubicBezTo>
                      <a:pt x="4367" y="3883"/>
                      <a:pt x="4426" y="3812"/>
                      <a:pt x="4498" y="3812"/>
                    </a:cubicBezTo>
                    <a:close/>
                    <a:moveTo>
                      <a:pt x="4423" y="3691"/>
                    </a:moveTo>
                    <a:cubicBezTo>
                      <a:pt x="3667" y="3691"/>
                      <a:pt x="4283" y="5014"/>
                      <a:pt x="4283" y="5014"/>
                    </a:cubicBezTo>
                    <a:cubicBezTo>
                      <a:pt x="4283" y="5014"/>
                      <a:pt x="5486" y="3764"/>
                      <a:pt x="4474" y="3693"/>
                    </a:cubicBezTo>
                    <a:cubicBezTo>
                      <a:pt x="4456" y="3692"/>
                      <a:pt x="4439" y="3691"/>
                      <a:pt x="4423" y="3691"/>
                    </a:cubicBezTo>
                    <a:close/>
                    <a:moveTo>
                      <a:pt x="819" y="6431"/>
                    </a:moveTo>
                    <a:cubicBezTo>
                      <a:pt x="890" y="6431"/>
                      <a:pt x="950" y="6515"/>
                      <a:pt x="950" y="6610"/>
                    </a:cubicBezTo>
                    <a:cubicBezTo>
                      <a:pt x="938" y="6717"/>
                      <a:pt x="878" y="6789"/>
                      <a:pt x="807" y="6789"/>
                    </a:cubicBezTo>
                    <a:cubicBezTo>
                      <a:pt x="735" y="6789"/>
                      <a:pt x="688" y="6705"/>
                      <a:pt x="688" y="6610"/>
                    </a:cubicBezTo>
                    <a:cubicBezTo>
                      <a:pt x="688" y="6503"/>
                      <a:pt x="747" y="6431"/>
                      <a:pt x="819" y="6431"/>
                    </a:cubicBezTo>
                    <a:close/>
                    <a:moveTo>
                      <a:pt x="756" y="6310"/>
                    </a:moveTo>
                    <a:cubicBezTo>
                      <a:pt x="0" y="6310"/>
                      <a:pt x="616" y="7634"/>
                      <a:pt x="616" y="7634"/>
                    </a:cubicBezTo>
                    <a:cubicBezTo>
                      <a:pt x="616" y="7634"/>
                      <a:pt x="1807" y="6384"/>
                      <a:pt x="807" y="6312"/>
                    </a:cubicBezTo>
                    <a:cubicBezTo>
                      <a:pt x="789" y="6311"/>
                      <a:pt x="772" y="6310"/>
                      <a:pt x="756" y="6310"/>
                    </a:cubicBezTo>
                    <a:close/>
                    <a:moveTo>
                      <a:pt x="12332" y="8682"/>
                    </a:moveTo>
                    <a:cubicBezTo>
                      <a:pt x="12404" y="8682"/>
                      <a:pt x="12463" y="8765"/>
                      <a:pt x="12463" y="8860"/>
                    </a:cubicBezTo>
                    <a:cubicBezTo>
                      <a:pt x="12452" y="8949"/>
                      <a:pt x="12399" y="9028"/>
                      <a:pt x="12344" y="9028"/>
                    </a:cubicBezTo>
                    <a:cubicBezTo>
                      <a:pt x="12340" y="9028"/>
                      <a:pt x="12336" y="9028"/>
                      <a:pt x="12332" y="9027"/>
                    </a:cubicBezTo>
                    <a:cubicBezTo>
                      <a:pt x="12261" y="9027"/>
                      <a:pt x="12201" y="8955"/>
                      <a:pt x="12201" y="8848"/>
                    </a:cubicBezTo>
                    <a:cubicBezTo>
                      <a:pt x="12213" y="8753"/>
                      <a:pt x="12261" y="8682"/>
                      <a:pt x="12332" y="8682"/>
                    </a:cubicBezTo>
                    <a:close/>
                    <a:moveTo>
                      <a:pt x="12269" y="8561"/>
                    </a:moveTo>
                    <a:cubicBezTo>
                      <a:pt x="11514" y="8561"/>
                      <a:pt x="12130" y="9884"/>
                      <a:pt x="12130" y="9884"/>
                    </a:cubicBezTo>
                    <a:cubicBezTo>
                      <a:pt x="12130" y="9884"/>
                      <a:pt x="13332" y="8634"/>
                      <a:pt x="12320" y="8563"/>
                    </a:cubicBezTo>
                    <a:cubicBezTo>
                      <a:pt x="12303" y="8561"/>
                      <a:pt x="12286" y="8561"/>
                      <a:pt x="12269" y="8561"/>
                    </a:cubicBezTo>
                    <a:close/>
                    <a:moveTo>
                      <a:pt x="9439" y="11968"/>
                    </a:moveTo>
                    <a:cubicBezTo>
                      <a:pt x="9510" y="11968"/>
                      <a:pt x="9558" y="12051"/>
                      <a:pt x="9558" y="12146"/>
                    </a:cubicBezTo>
                    <a:cubicBezTo>
                      <a:pt x="9558" y="12242"/>
                      <a:pt x="9498" y="12325"/>
                      <a:pt x="9427" y="12325"/>
                    </a:cubicBezTo>
                    <a:cubicBezTo>
                      <a:pt x="9356" y="12325"/>
                      <a:pt x="9296" y="12242"/>
                      <a:pt x="9308" y="12134"/>
                    </a:cubicBezTo>
                    <a:cubicBezTo>
                      <a:pt x="9308" y="12039"/>
                      <a:pt x="9367" y="11968"/>
                      <a:pt x="9439" y="11968"/>
                    </a:cubicBezTo>
                    <a:close/>
                    <a:moveTo>
                      <a:pt x="9364" y="11847"/>
                    </a:moveTo>
                    <a:cubicBezTo>
                      <a:pt x="8609" y="11847"/>
                      <a:pt x="9236" y="13170"/>
                      <a:pt x="9236" y="13170"/>
                    </a:cubicBezTo>
                    <a:cubicBezTo>
                      <a:pt x="9236" y="13170"/>
                      <a:pt x="10427" y="11920"/>
                      <a:pt x="9415" y="11849"/>
                    </a:cubicBezTo>
                    <a:cubicBezTo>
                      <a:pt x="9397" y="11847"/>
                      <a:pt x="9381" y="11847"/>
                      <a:pt x="9364" y="118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8" name="Google Shape;1038;p52"/>
          <p:cNvGrpSpPr/>
          <p:nvPr/>
        </p:nvGrpSpPr>
        <p:grpSpPr>
          <a:xfrm>
            <a:off x="420641" y="453857"/>
            <a:ext cx="1059010" cy="599942"/>
            <a:chOff x="96100" y="539500"/>
            <a:chExt cx="880162" cy="498622"/>
          </a:xfrm>
        </p:grpSpPr>
        <p:sp>
          <p:nvSpPr>
            <p:cNvPr id="1039" name="Google Shape;1039;p52"/>
            <p:cNvSpPr/>
            <p:nvPr/>
          </p:nvSpPr>
          <p:spPr>
            <a:xfrm>
              <a:off x="552205" y="912034"/>
              <a:ext cx="165739" cy="126088"/>
            </a:xfrm>
            <a:custGeom>
              <a:avLst/>
              <a:gdLst/>
              <a:ahLst/>
              <a:cxnLst/>
              <a:rect l="l" t="t" r="r" b="b"/>
              <a:pathLst>
                <a:path w="2834" h="2156" extrusionOk="0">
                  <a:moveTo>
                    <a:pt x="2834" y="1"/>
                  </a:moveTo>
                  <a:lnTo>
                    <a:pt x="0" y="441"/>
                  </a:lnTo>
                  <a:lnTo>
                    <a:pt x="905" y="2156"/>
                  </a:lnTo>
                  <a:lnTo>
                    <a:pt x="2691" y="177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587704" y="958001"/>
              <a:ext cx="114216" cy="45324"/>
            </a:xfrm>
            <a:custGeom>
              <a:avLst/>
              <a:gdLst/>
              <a:ahLst/>
              <a:cxnLst/>
              <a:rect l="l" t="t" r="r" b="b"/>
              <a:pathLst>
                <a:path w="1953" h="775" extrusionOk="0">
                  <a:moveTo>
                    <a:pt x="1917" y="0"/>
                  </a:moveTo>
                  <a:lnTo>
                    <a:pt x="1393" y="119"/>
                  </a:lnTo>
                  <a:lnTo>
                    <a:pt x="1489" y="477"/>
                  </a:lnTo>
                  <a:lnTo>
                    <a:pt x="1953" y="381"/>
                  </a:lnTo>
                  <a:lnTo>
                    <a:pt x="1917" y="0"/>
                  </a:lnTo>
                  <a:close/>
                  <a:moveTo>
                    <a:pt x="1227" y="155"/>
                  </a:moveTo>
                  <a:lnTo>
                    <a:pt x="703" y="262"/>
                  </a:lnTo>
                  <a:lnTo>
                    <a:pt x="798" y="631"/>
                  </a:lnTo>
                  <a:lnTo>
                    <a:pt x="1262" y="524"/>
                  </a:lnTo>
                  <a:lnTo>
                    <a:pt x="1227" y="155"/>
                  </a:lnTo>
                  <a:close/>
                  <a:moveTo>
                    <a:pt x="524" y="298"/>
                  </a:moveTo>
                  <a:lnTo>
                    <a:pt x="0" y="405"/>
                  </a:lnTo>
                  <a:lnTo>
                    <a:pt x="131" y="774"/>
                  </a:lnTo>
                  <a:lnTo>
                    <a:pt x="560" y="667"/>
                  </a:lnTo>
                  <a:lnTo>
                    <a:pt x="524" y="2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96100" y="539909"/>
              <a:ext cx="880162" cy="435578"/>
            </a:xfrm>
            <a:custGeom>
              <a:avLst/>
              <a:gdLst/>
              <a:ahLst/>
              <a:cxnLst/>
              <a:rect l="l" t="t" r="r" b="b"/>
              <a:pathLst>
                <a:path w="15050" h="7448" extrusionOk="0">
                  <a:moveTo>
                    <a:pt x="703" y="4685"/>
                  </a:moveTo>
                  <a:lnTo>
                    <a:pt x="1596" y="5506"/>
                  </a:lnTo>
                  <a:lnTo>
                    <a:pt x="512" y="5625"/>
                  </a:lnTo>
                  <a:lnTo>
                    <a:pt x="262" y="4792"/>
                  </a:lnTo>
                  <a:lnTo>
                    <a:pt x="703" y="4685"/>
                  </a:lnTo>
                  <a:close/>
                  <a:moveTo>
                    <a:pt x="1691" y="5780"/>
                  </a:moveTo>
                  <a:lnTo>
                    <a:pt x="1370" y="6947"/>
                  </a:lnTo>
                  <a:lnTo>
                    <a:pt x="715" y="6995"/>
                  </a:lnTo>
                  <a:lnTo>
                    <a:pt x="631" y="6042"/>
                  </a:lnTo>
                  <a:lnTo>
                    <a:pt x="1691" y="5780"/>
                  </a:lnTo>
                  <a:close/>
                  <a:moveTo>
                    <a:pt x="9744" y="0"/>
                  </a:moveTo>
                  <a:cubicBezTo>
                    <a:pt x="7476" y="0"/>
                    <a:pt x="4637" y="1108"/>
                    <a:pt x="1536" y="4875"/>
                  </a:cubicBezTo>
                  <a:lnTo>
                    <a:pt x="727" y="4304"/>
                  </a:lnTo>
                  <a:lnTo>
                    <a:pt x="0" y="4482"/>
                  </a:lnTo>
                  <a:lnTo>
                    <a:pt x="560" y="7447"/>
                  </a:lnTo>
                  <a:lnTo>
                    <a:pt x="1584" y="7268"/>
                  </a:lnTo>
                  <a:lnTo>
                    <a:pt x="1882" y="6387"/>
                  </a:lnTo>
                  <a:cubicBezTo>
                    <a:pt x="3691" y="6768"/>
                    <a:pt x="5257" y="6928"/>
                    <a:pt x="6610" y="6928"/>
                  </a:cubicBezTo>
                  <a:cubicBezTo>
                    <a:pt x="6948" y="6928"/>
                    <a:pt x="7273" y="6918"/>
                    <a:pt x="7585" y="6899"/>
                  </a:cubicBezTo>
                  <a:lnTo>
                    <a:pt x="7740" y="7304"/>
                  </a:lnTo>
                  <a:lnTo>
                    <a:pt x="10823" y="6518"/>
                  </a:lnTo>
                  <a:lnTo>
                    <a:pt x="10752" y="6292"/>
                  </a:lnTo>
                  <a:cubicBezTo>
                    <a:pt x="14359" y="5006"/>
                    <a:pt x="15050" y="2256"/>
                    <a:pt x="15050" y="2256"/>
                  </a:cubicBezTo>
                  <a:cubicBezTo>
                    <a:pt x="15050" y="2256"/>
                    <a:pt x="12979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197041" y="539500"/>
              <a:ext cx="767407" cy="410898"/>
            </a:xfrm>
            <a:custGeom>
              <a:avLst/>
              <a:gdLst/>
              <a:ahLst/>
              <a:cxnLst/>
              <a:rect l="l" t="t" r="r" b="b"/>
              <a:pathLst>
                <a:path w="13122" h="7026" extrusionOk="0">
                  <a:moveTo>
                    <a:pt x="8778" y="1214"/>
                  </a:moveTo>
                  <a:cubicBezTo>
                    <a:pt x="8825" y="1214"/>
                    <a:pt x="8872" y="1215"/>
                    <a:pt x="8919" y="1215"/>
                  </a:cubicBezTo>
                  <a:lnTo>
                    <a:pt x="9276" y="3204"/>
                  </a:lnTo>
                  <a:lnTo>
                    <a:pt x="3096" y="4751"/>
                  </a:lnTo>
                  <a:lnTo>
                    <a:pt x="2489" y="3168"/>
                  </a:lnTo>
                  <a:cubicBezTo>
                    <a:pt x="4953" y="1618"/>
                    <a:pt x="7169" y="1214"/>
                    <a:pt x="8778" y="1214"/>
                  </a:cubicBezTo>
                  <a:close/>
                  <a:moveTo>
                    <a:pt x="9288" y="3323"/>
                  </a:moveTo>
                  <a:lnTo>
                    <a:pt x="9609" y="5097"/>
                  </a:lnTo>
                  <a:cubicBezTo>
                    <a:pt x="8276" y="5680"/>
                    <a:pt x="6311" y="6216"/>
                    <a:pt x="3656" y="6240"/>
                  </a:cubicBezTo>
                  <a:lnTo>
                    <a:pt x="3132" y="4870"/>
                  </a:lnTo>
                  <a:lnTo>
                    <a:pt x="9288" y="3323"/>
                  </a:lnTo>
                  <a:close/>
                  <a:moveTo>
                    <a:pt x="8704" y="1"/>
                  </a:moveTo>
                  <a:lnTo>
                    <a:pt x="8895" y="1096"/>
                  </a:lnTo>
                  <a:cubicBezTo>
                    <a:pt x="8871" y="1096"/>
                    <a:pt x="8846" y="1096"/>
                    <a:pt x="8822" y="1096"/>
                  </a:cubicBezTo>
                  <a:cubicBezTo>
                    <a:pt x="7207" y="1096"/>
                    <a:pt x="4952" y="1489"/>
                    <a:pt x="2454" y="3061"/>
                  </a:cubicBezTo>
                  <a:lnTo>
                    <a:pt x="2180" y="2358"/>
                  </a:lnTo>
                  <a:lnTo>
                    <a:pt x="2025" y="2501"/>
                  </a:lnTo>
                  <a:lnTo>
                    <a:pt x="2275" y="3168"/>
                  </a:lnTo>
                  <a:cubicBezTo>
                    <a:pt x="1525" y="3644"/>
                    <a:pt x="763" y="4239"/>
                    <a:pt x="1" y="4942"/>
                  </a:cubicBezTo>
                  <a:lnTo>
                    <a:pt x="72" y="5037"/>
                  </a:lnTo>
                  <a:cubicBezTo>
                    <a:pt x="834" y="4335"/>
                    <a:pt x="1584" y="3763"/>
                    <a:pt x="2311" y="3287"/>
                  </a:cubicBezTo>
                  <a:lnTo>
                    <a:pt x="2870" y="4811"/>
                  </a:lnTo>
                  <a:lnTo>
                    <a:pt x="60" y="5513"/>
                  </a:lnTo>
                  <a:lnTo>
                    <a:pt x="84" y="5632"/>
                  </a:lnTo>
                  <a:lnTo>
                    <a:pt x="2906" y="4918"/>
                  </a:lnTo>
                  <a:lnTo>
                    <a:pt x="3382" y="6240"/>
                  </a:lnTo>
                  <a:cubicBezTo>
                    <a:pt x="2418" y="6228"/>
                    <a:pt x="1370" y="6156"/>
                    <a:pt x="227" y="5978"/>
                  </a:cubicBezTo>
                  <a:lnTo>
                    <a:pt x="203" y="6097"/>
                  </a:lnTo>
                  <a:cubicBezTo>
                    <a:pt x="1382" y="6275"/>
                    <a:pt x="2454" y="6347"/>
                    <a:pt x="3430" y="6359"/>
                  </a:cubicBezTo>
                  <a:lnTo>
                    <a:pt x="3668" y="7025"/>
                  </a:lnTo>
                  <a:lnTo>
                    <a:pt x="3930" y="6978"/>
                  </a:lnTo>
                  <a:lnTo>
                    <a:pt x="3692" y="6359"/>
                  </a:lnTo>
                  <a:cubicBezTo>
                    <a:pt x="6335" y="6335"/>
                    <a:pt x="8288" y="5799"/>
                    <a:pt x="9621" y="5216"/>
                  </a:cubicBezTo>
                  <a:lnTo>
                    <a:pt x="9776" y="6085"/>
                  </a:lnTo>
                  <a:lnTo>
                    <a:pt x="10097" y="5918"/>
                  </a:lnTo>
                  <a:lnTo>
                    <a:pt x="9931" y="5073"/>
                  </a:lnTo>
                  <a:cubicBezTo>
                    <a:pt x="9954" y="5061"/>
                    <a:pt x="9990" y="5049"/>
                    <a:pt x="10014" y="5037"/>
                  </a:cubicBezTo>
                  <a:cubicBezTo>
                    <a:pt x="11990" y="4085"/>
                    <a:pt x="12848" y="2953"/>
                    <a:pt x="12848" y="2942"/>
                  </a:cubicBezTo>
                  <a:lnTo>
                    <a:pt x="12752" y="2870"/>
                  </a:lnTo>
                  <a:cubicBezTo>
                    <a:pt x="12752" y="2870"/>
                    <a:pt x="11919" y="3989"/>
                    <a:pt x="9954" y="4930"/>
                  </a:cubicBezTo>
                  <a:cubicBezTo>
                    <a:pt x="9943" y="4942"/>
                    <a:pt x="9931" y="4954"/>
                    <a:pt x="9907" y="4954"/>
                  </a:cubicBezTo>
                  <a:lnTo>
                    <a:pt x="9562" y="3251"/>
                  </a:lnTo>
                  <a:lnTo>
                    <a:pt x="13122" y="2358"/>
                  </a:lnTo>
                  <a:lnTo>
                    <a:pt x="13098" y="2239"/>
                  </a:lnTo>
                  <a:lnTo>
                    <a:pt x="9538" y="3132"/>
                  </a:lnTo>
                  <a:lnTo>
                    <a:pt x="9145" y="1227"/>
                  </a:lnTo>
                  <a:lnTo>
                    <a:pt x="9145" y="1227"/>
                  </a:lnTo>
                  <a:cubicBezTo>
                    <a:pt x="11312" y="1299"/>
                    <a:pt x="12705" y="2037"/>
                    <a:pt x="12717" y="2049"/>
                  </a:cubicBezTo>
                  <a:lnTo>
                    <a:pt x="12776" y="1941"/>
                  </a:lnTo>
                  <a:cubicBezTo>
                    <a:pt x="12764" y="1941"/>
                    <a:pt x="11324" y="1168"/>
                    <a:pt x="9121" y="1108"/>
                  </a:cubicBezTo>
                  <a:lnTo>
                    <a:pt x="8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3514828" y="346822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C2009-A15A-9B74-414E-77DE2B249697}"/>
                  </a:ext>
                </a:extLst>
              </p:cNvPr>
              <p:cNvSpPr txBox="1"/>
              <p:nvPr/>
            </p:nvSpPr>
            <p:spPr>
              <a:xfrm>
                <a:off x="950146" y="1174897"/>
                <a:ext cx="7194204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tuần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𝑜𝑠</m:t>
                        </m:r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C2009-A15A-9B74-414E-77DE2B2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46" y="1174897"/>
                <a:ext cx="7194204" cy="496996"/>
              </a:xfrm>
              <a:prstGeom prst="rect">
                <a:avLst/>
              </a:prstGeom>
              <a:blipFill>
                <a:blip r:embed="rId3"/>
                <a:stretch>
                  <a:fillRect l="-93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29">
            <a:extLst>
              <a:ext uri="{FF2B5EF4-FFF2-40B4-BE49-F238E27FC236}">
                <a16:creationId xmlns:a16="http://schemas.microsoft.com/office/drawing/2014/main" id="{46225485-B17F-7432-5A4F-6C6F51BAEB34}"/>
              </a:ext>
            </a:extLst>
          </p:cNvPr>
          <p:cNvSpPr/>
          <p:nvPr/>
        </p:nvSpPr>
        <p:spPr>
          <a:xfrm>
            <a:off x="420641" y="176082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A412E-C4BF-4E71-D711-C58C0F85F3FC}"/>
                  </a:ext>
                </a:extLst>
              </p:cNvPr>
              <p:cNvSpPr txBox="1"/>
              <p:nvPr/>
            </p:nvSpPr>
            <p:spPr>
              <a:xfrm>
                <a:off x="1465437" y="2017519"/>
                <a:ext cx="6792544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MX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∣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</a:t>
                </a:r>
                <a:r>
                  <a:rPr lang="es-MX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MX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1A412E-C4BF-4E71-D711-C58C0F85F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37" y="2017519"/>
                <a:ext cx="6792544" cy="2805320"/>
              </a:xfrm>
              <a:prstGeom prst="rect">
                <a:avLst/>
              </a:prstGeom>
              <a:blipFill>
                <a:blip r:embed="rId4"/>
                <a:stretch>
                  <a:fillRect l="-897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/>
              <p:nvPr/>
            </p:nvSpPr>
            <p:spPr>
              <a:xfrm>
                <a:off x="1070773" y="2761035"/>
                <a:ext cx="7362701" cy="203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hàm số </a:t>
                </a:r>
                <a14:m>
                  <m:oMath xmlns:m="http://schemas.openxmlformats.org/officeDocument/2006/math"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các hàm số tuần hoàn với chu kì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b) Các hàm số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+mj-lt"/>
                    <a:ea typeface="Times New Roman" panose="02020603050405020304" pitchFamily="18" charset="0"/>
                  </a:rPr>
                  <a:t>là các hàm số tuần hoàn với chu kì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4B4BA9-4D28-2955-81C3-641B9C05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73" y="2761035"/>
                <a:ext cx="7362701" cy="2035878"/>
              </a:xfrm>
              <a:prstGeom prst="rect">
                <a:avLst/>
              </a:prstGeom>
              <a:blipFill>
                <a:blip r:embed="rId2"/>
                <a:stretch>
                  <a:fillRect l="-911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75AB1A-B8AD-44D7-6EAA-3CBD18E523B4}"/>
                  </a:ext>
                </a:extLst>
              </p:cNvPr>
              <p:cNvSpPr txBox="1"/>
              <p:nvPr/>
            </p:nvSpPr>
            <p:spPr>
              <a:xfrm>
                <a:off x="2431762" y="736352"/>
                <a:ext cx="5837719" cy="1348058"/>
              </a:xfrm>
              <a:prstGeom prst="wedgeEllipseCallout">
                <a:avLst>
                  <a:gd name="adj1" fmla="val -60607"/>
                  <a:gd name="adj2" fmla="val -3867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Nêu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tính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chất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000" i="1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75AB1A-B8AD-44D7-6EAA-3CBD18E52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762" y="736352"/>
                <a:ext cx="5837719" cy="1348058"/>
              </a:xfrm>
              <a:prstGeom prst="wedgeEllipseCallout">
                <a:avLst>
                  <a:gd name="adj1" fmla="val -60607"/>
                  <a:gd name="adj2" fmla="val -3867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64;p41">
            <a:extLst>
              <a:ext uri="{FF2B5EF4-FFF2-40B4-BE49-F238E27FC236}">
                <a16:creationId xmlns:a16="http://schemas.microsoft.com/office/drawing/2014/main" id="{7AFDF6D1-710B-55E3-9041-B76397E4EEFB}"/>
              </a:ext>
            </a:extLst>
          </p:cNvPr>
          <p:cNvGrpSpPr/>
          <p:nvPr/>
        </p:nvGrpSpPr>
        <p:grpSpPr>
          <a:xfrm>
            <a:off x="562060" y="562980"/>
            <a:ext cx="1195476" cy="1244155"/>
            <a:chOff x="233274" y="2941270"/>
            <a:chExt cx="1754131" cy="2006205"/>
          </a:xfrm>
        </p:grpSpPr>
        <p:sp>
          <p:nvSpPr>
            <p:cNvPr id="22" name="Google Shape;765;p41">
              <a:extLst>
                <a:ext uri="{FF2B5EF4-FFF2-40B4-BE49-F238E27FC236}">
                  <a16:creationId xmlns:a16="http://schemas.microsoft.com/office/drawing/2014/main" id="{1E3D15C1-45DD-57B6-D718-6ACD908B36AA}"/>
                </a:ext>
              </a:extLst>
            </p:cNvPr>
            <p:cNvSpPr/>
            <p:nvPr/>
          </p:nvSpPr>
          <p:spPr>
            <a:xfrm>
              <a:off x="754800" y="488087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66;p41">
              <a:extLst>
                <a:ext uri="{FF2B5EF4-FFF2-40B4-BE49-F238E27FC236}">
                  <a16:creationId xmlns:a16="http://schemas.microsoft.com/office/drawing/2014/main" id="{898CCEB6-86BD-9BA2-3FD5-C60D8500A285}"/>
                </a:ext>
              </a:extLst>
            </p:cNvPr>
            <p:cNvGrpSpPr/>
            <p:nvPr/>
          </p:nvGrpSpPr>
          <p:grpSpPr>
            <a:xfrm>
              <a:off x="233274" y="2941270"/>
              <a:ext cx="1754131" cy="1960685"/>
              <a:chOff x="656838" y="3278485"/>
              <a:chExt cx="1472946" cy="1646389"/>
            </a:xfrm>
          </p:grpSpPr>
          <p:sp>
            <p:nvSpPr>
              <p:cNvPr id="24" name="Google Shape;767;p41">
                <a:extLst>
                  <a:ext uri="{FF2B5EF4-FFF2-40B4-BE49-F238E27FC236}">
                    <a16:creationId xmlns:a16="http://schemas.microsoft.com/office/drawing/2014/main" id="{26B7780F-4E07-98A7-8E3F-4DFEAAFCD110}"/>
                  </a:ext>
                </a:extLst>
              </p:cNvPr>
              <p:cNvSpPr/>
              <p:nvPr/>
            </p:nvSpPr>
            <p:spPr>
              <a:xfrm>
                <a:off x="856243" y="37118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8;p41">
                <a:extLst>
                  <a:ext uri="{FF2B5EF4-FFF2-40B4-BE49-F238E27FC236}">
                    <a16:creationId xmlns:a16="http://schemas.microsoft.com/office/drawing/2014/main" id="{9895217E-FF55-5EFE-D139-454115B37D42}"/>
                  </a:ext>
                </a:extLst>
              </p:cNvPr>
              <p:cNvSpPr/>
              <p:nvPr/>
            </p:nvSpPr>
            <p:spPr>
              <a:xfrm>
                <a:off x="769955" y="41728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9;p41">
                <a:extLst>
                  <a:ext uri="{FF2B5EF4-FFF2-40B4-BE49-F238E27FC236}">
                    <a16:creationId xmlns:a16="http://schemas.microsoft.com/office/drawing/2014/main" id="{7CADB2FA-5FEA-EB98-406B-2281C684E5DC}"/>
                  </a:ext>
                </a:extLst>
              </p:cNvPr>
              <p:cNvSpPr/>
              <p:nvPr/>
            </p:nvSpPr>
            <p:spPr>
              <a:xfrm>
                <a:off x="674095" y="34579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70;p41">
                <a:extLst>
                  <a:ext uri="{FF2B5EF4-FFF2-40B4-BE49-F238E27FC236}">
                    <a16:creationId xmlns:a16="http://schemas.microsoft.com/office/drawing/2014/main" id="{8EE01109-7006-521B-046A-C31ECF0D5B38}"/>
                  </a:ext>
                </a:extLst>
              </p:cNvPr>
              <p:cNvSpPr/>
              <p:nvPr/>
            </p:nvSpPr>
            <p:spPr>
              <a:xfrm>
                <a:off x="1557280" y="33984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71;p41">
                <a:extLst>
                  <a:ext uri="{FF2B5EF4-FFF2-40B4-BE49-F238E27FC236}">
                    <a16:creationId xmlns:a16="http://schemas.microsoft.com/office/drawing/2014/main" id="{16F1B9C6-3BCF-2C92-6301-3F98CF468998}"/>
                  </a:ext>
                </a:extLst>
              </p:cNvPr>
              <p:cNvSpPr/>
              <p:nvPr/>
            </p:nvSpPr>
            <p:spPr>
              <a:xfrm>
                <a:off x="1214592" y="37748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2;p41">
                <a:extLst>
                  <a:ext uri="{FF2B5EF4-FFF2-40B4-BE49-F238E27FC236}">
                    <a16:creationId xmlns:a16="http://schemas.microsoft.com/office/drawing/2014/main" id="{1F8A5766-73E9-6719-D74F-1E54E18AE1FA}"/>
                  </a:ext>
                </a:extLst>
              </p:cNvPr>
              <p:cNvSpPr/>
              <p:nvPr/>
            </p:nvSpPr>
            <p:spPr>
              <a:xfrm>
                <a:off x="1493397" y="36815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73;p41">
                <a:extLst>
                  <a:ext uri="{FF2B5EF4-FFF2-40B4-BE49-F238E27FC236}">
                    <a16:creationId xmlns:a16="http://schemas.microsoft.com/office/drawing/2014/main" id="{9D04EE2F-5904-0040-3A0D-3CFCD4B87B83}"/>
                  </a:ext>
                </a:extLst>
              </p:cNvPr>
              <p:cNvSpPr/>
              <p:nvPr/>
            </p:nvSpPr>
            <p:spPr>
              <a:xfrm>
                <a:off x="750087" y="38084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74;p41">
                <a:extLst>
                  <a:ext uri="{FF2B5EF4-FFF2-40B4-BE49-F238E27FC236}">
                    <a16:creationId xmlns:a16="http://schemas.microsoft.com/office/drawing/2014/main" id="{6CAC94FD-CC30-A71A-C665-E6D4EFEB4C70}"/>
                  </a:ext>
                </a:extLst>
              </p:cNvPr>
              <p:cNvSpPr/>
              <p:nvPr/>
            </p:nvSpPr>
            <p:spPr>
              <a:xfrm>
                <a:off x="656838" y="32806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75;p41">
                <a:extLst>
                  <a:ext uri="{FF2B5EF4-FFF2-40B4-BE49-F238E27FC236}">
                    <a16:creationId xmlns:a16="http://schemas.microsoft.com/office/drawing/2014/main" id="{CB10AFDD-07F3-9794-DD13-0FFD42086FA7}"/>
                  </a:ext>
                </a:extLst>
              </p:cNvPr>
              <p:cNvSpPr/>
              <p:nvPr/>
            </p:nvSpPr>
            <p:spPr>
              <a:xfrm>
                <a:off x="1034983" y="32784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76;p41">
                <a:extLst>
                  <a:ext uri="{FF2B5EF4-FFF2-40B4-BE49-F238E27FC236}">
                    <a16:creationId xmlns:a16="http://schemas.microsoft.com/office/drawing/2014/main" id="{2EE8769B-5278-079B-45A0-00A3452B3EB4}"/>
                  </a:ext>
                </a:extLst>
              </p:cNvPr>
              <p:cNvSpPr/>
              <p:nvPr/>
            </p:nvSpPr>
            <p:spPr>
              <a:xfrm>
                <a:off x="852835" y="33250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77;p41">
                <a:extLst>
                  <a:ext uri="{FF2B5EF4-FFF2-40B4-BE49-F238E27FC236}">
                    <a16:creationId xmlns:a16="http://schemas.microsoft.com/office/drawing/2014/main" id="{12A925DB-5B1A-A929-0984-8B355BE3BF8C}"/>
                  </a:ext>
                </a:extLst>
              </p:cNvPr>
              <p:cNvSpPr/>
              <p:nvPr/>
            </p:nvSpPr>
            <p:spPr>
              <a:xfrm>
                <a:off x="1451994" y="45785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78;p41">
                <a:extLst>
                  <a:ext uri="{FF2B5EF4-FFF2-40B4-BE49-F238E27FC236}">
                    <a16:creationId xmlns:a16="http://schemas.microsoft.com/office/drawing/2014/main" id="{77C95A4F-9391-6682-F326-2E2A8B892362}"/>
                  </a:ext>
                </a:extLst>
              </p:cNvPr>
              <p:cNvSpPr/>
              <p:nvPr/>
            </p:nvSpPr>
            <p:spPr>
              <a:xfrm>
                <a:off x="1439014" y="47279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79;p41">
                <a:extLst>
                  <a:ext uri="{FF2B5EF4-FFF2-40B4-BE49-F238E27FC236}">
                    <a16:creationId xmlns:a16="http://schemas.microsoft.com/office/drawing/2014/main" id="{0012BBC7-E737-D56E-BCE7-5ACF3CA98DA1}"/>
                  </a:ext>
                </a:extLst>
              </p:cNvPr>
              <p:cNvSpPr/>
              <p:nvPr/>
            </p:nvSpPr>
            <p:spPr>
              <a:xfrm>
                <a:off x="1462363" y="47270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80;p41">
                <a:extLst>
                  <a:ext uri="{FF2B5EF4-FFF2-40B4-BE49-F238E27FC236}">
                    <a16:creationId xmlns:a16="http://schemas.microsoft.com/office/drawing/2014/main" id="{AE9AF55B-25ED-BB0D-D88A-5D64F149FBE6}"/>
                  </a:ext>
                </a:extLst>
              </p:cNvPr>
              <p:cNvSpPr/>
              <p:nvPr/>
            </p:nvSpPr>
            <p:spPr>
              <a:xfrm>
                <a:off x="1230835" y="47735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81;p41">
                <a:extLst>
                  <a:ext uri="{FF2B5EF4-FFF2-40B4-BE49-F238E27FC236}">
                    <a16:creationId xmlns:a16="http://schemas.microsoft.com/office/drawing/2014/main" id="{FBF2C852-BEAD-ECEA-9F73-5D3A2336A618}"/>
                  </a:ext>
                </a:extLst>
              </p:cNvPr>
              <p:cNvSpPr/>
              <p:nvPr/>
            </p:nvSpPr>
            <p:spPr>
              <a:xfrm>
                <a:off x="1771405" y="4091999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82;p41">
                <a:extLst>
                  <a:ext uri="{FF2B5EF4-FFF2-40B4-BE49-F238E27FC236}">
                    <a16:creationId xmlns:a16="http://schemas.microsoft.com/office/drawing/2014/main" id="{D27D20A4-3115-E03E-89FF-C1A25FF42D77}"/>
                  </a:ext>
                </a:extLst>
              </p:cNvPr>
              <p:cNvSpPr/>
              <p:nvPr/>
            </p:nvSpPr>
            <p:spPr>
              <a:xfrm>
                <a:off x="1767126" y="42254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83;p41">
                <a:extLst>
                  <a:ext uri="{FF2B5EF4-FFF2-40B4-BE49-F238E27FC236}">
                    <a16:creationId xmlns:a16="http://schemas.microsoft.com/office/drawing/2014/main" id="{D07BFFB5-03CD-C804-C098-A69AB127CDB7}"/>
                  </a:ext>
                </a:extLst>
              </p:cNvPr>
              <p:cNvSpPr/>
              <p:nvPr/>
            </p:nvSpPr>
            <p:spPr>
              <a:xfrm>
                <a:off x="1255126" y="42833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84;p41">
                <a:extLst>
                  <a:ext uri="{FF2B5EF4-FFF2-40B4-BE49-F238E27FC236}">
                    <a16:creationId xmlns:a16="http://schemas.microsoft.com/office/drawing/2014/main" id="{22439332-08E2-A98C-4E5B-F881DDB71DA5}"/>
                  </a:ext>
                </a:extLst>
              </p:cNvPr>
              <p:cNvSpPr/>
              <p:nvPr/>
            </p:nvSpPr>
            <p:spPr>
              <a:xfrm>
                <a:off x="1763646" y="43826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5;p41">
                <a:extLst>
                  <a:ext uri="{FF2B5EF4-FFF2-40B4-BE49-F238E27FC236}">
                    <a16:creationId xmlns:a16="http://schemas.microsoft.com/office/drawing/2014/main" id="{CC8ABDD9-3E77-0A41-3E1A-227197E1521E}"/>
                  </a:ext>
                </a:extLst>
              </p:cNvPr>
              <p:cNvSpPr/>
              <p:nvPr/>
            </p:nvSpPr>
            <p:spPr>
              <a:xfrm>
                <a:off x="1283623" y="45276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6;p41">
                <a:extLst>
                  <a:ext uri="{FF2B5EF4-FFF2-40B4-BE49-F238E27FC236}">
                    <a16:creationId xmlns:a16="http://schemas.microsoft.com/office/drawing/2014/main" id="{E74B872B-AFF8-78E6-3E6F-B055C420C0D6}"/>
                  </a:ext>
                </a:extLst>
              </p:cNvPr>
              <p:cNvSpPr/>
              <p:nvPr/>
            </p:nvSpPr>
            <p:spPr>
              <a:xfrm>
                <a:off x="1272384" y="45069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87;p41">
                <a:extLst>
                  <a:ext uri="{FF2B5EF4-FFF2-40B4-BE49-F238E27FC236}">
                    <a16:creationId xmlns:a16="http://schemas.microsoft.com/office/drawing/2014/main" id="{B3B2854C-6FD8-7AF4-3AEA-4EB1066CEA72}"/>
                  </a:ext>
                </a:extLst>
              </p:cNvPr>
              <p:cNvSpPr/>
              <p:nvPr/>
            </p:nvSpPr>
            <p:spPr>
              <a:xfrm>
                <a:off x="1403629" y="44560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88;p41">
                <a:extLst>
                  <a:ext uri="{FF2B5EF4-FFF2-40B4-BE49-F238E27FC236}">
                    <a16:creationId xmlns:a16="http://schemas.microsoft.com/office/drawing/2014/main" id="{9997E5F0-1491-FEB1-79DC-2FB656BC8A09}"/>
                  </a:ext>
                </a:extLst>
              </p:cNvPr>
              <p:cNvSpPr/>
              <p:nvPr/>
            </p:nvSpPr>
            <p:spPr>
              <a:xfrm>
                <a:off x="1516746" y="44706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89;p41">
                <a:extLst>
                  <a:ext uri="{FF2B5EF4-FFF2-40B4-BE49-F238E27FC236}">
                    <a16:creationId xmlns:a16="http://schemas.microsoft.com/office/drawing/2014/main" id="{624BFDC9-42E1-5925-4484-2F6470A606D8}"/>
                  </a:ext>
                </a:extLst>
              </p:cNvPr>
              <p:cNvSpPr/>
              <p:nvPr/>
            </p:nvSpPr>
            <p:spPr>
              <a:xfrm>
                <a:off x="1445105" y="42953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41">
                <a:extLst>
                  <a:ext uri="{FF2B5EF4-FFF2-40B4-BE49-F238E27FC236}">
                    <a16:creationId xmlns:a16="http://schemas.microsoft.com/office/drawing/2014/main" id="{FBC4680D-A594-D4FA-DE99-3A01ACD9B5E8}"/>
                  </a:ext>
                </a:extLst>
              </p:cNvPr>
              <p:cNvSpPr/>
              <p:nvPr/>
            </p:nvSpPr>
            <p:spPr>
              <a:xfrm>
                <a:off x="1259477" y="45267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9111AA21-6D46-AFA5-148C-A14F36138C66}"/>
              </a:ext>
            </a:extLst>
          </p:cNvPr>
          <p:cNvSpPr txBox="1">
            <a:spLocks/>
          </p:cNvSpPr>
          <p:nvPr/>
        </p:nvSpPr>
        <p:spPr>
          <a:xfrm>
            <a:off x="494056" y="2087924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70533188-5395-A785-3C74-E854CA703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911" y="2148569"/>
            <a:ext cx="532795" cy="5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13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1031323" y="2005050"/>
            <a:ext cx="7073583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3. ĐỒ THỊ CỦA </a:t>
            </a:r>
            <a:br>
              <a:rPr lang="en" sz="4000" dirty="0">
                <a:latin typeface="+mj-lt"/>
              </a:rPr>
            </a:br>
            <a:r>
              <a:rPr lang="en" sz="4000" dirty="0">
                <a:latin typeface="+mj-lt"/>
              </a:rPr>
              <a:t>CÁC HÀM SỐ LƯỢNG GIÁC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70055" y="311816"/>
            <a:ext cx="703959" cy="716338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8292302" y="4061898"/>
            <a:ext cx="588293" cy="785174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928589" y="4444859"/>
            <a:ext cx="320827" cy="436578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491346"/>
      </p:ext>
    </p:extLst>
  </p:cSld>
  <p:clrMapOvr>
    <a:masterClrMapping/>
  </p:clrMapOvr>
  <p:transition spd="med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𝒔𝒊𝒏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</a:rPr>
                <a:t>bốn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	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Hoàn thành bảng giá trị sau đây và xác định các điểm tương ứng trên mặt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n-lt"/>
              </a:rPr>
              <a:t>phẳng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n-lt"/>
              </a:rPr>
              <a:t> tọa độ.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834243"/>
                  </p:ext>
                </p:extLst>
              </p:nvPr>
            </p:nvGraphicFramePr>
            <p:xfrm>
              <a:off x="414662" y="2579654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834243"/>
                  </p:ext>
                </p:extLst>
              </p:nvPr>
            </p:nvGraphicFramePr>
            <p:xfrm>
              <a:off x="414662" y="2579654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16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780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3763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0000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7647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836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88350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6629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86667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45714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79348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2105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191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261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16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780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3763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50000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97647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836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88350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96629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86667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45714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79348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2105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9191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261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400134" y="3862422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34" y="3862422"/>
                <a:ext cx="328458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1893910" y="3774740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10" y="3774740"/>
                <a:ext cx="448457" cy="524503"/>
              </a:xfrm>
              <a:prstGeom prst="rect">
                <a:avLst/>
              </a:prstGeom>
              <a:blipFill>
                <a:blip r:embed="rId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2452257" y="3723332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57" y="3723332"/>
                <a:ext cx="448457" cy="571951"/>
              </a:xfrm>
              <a:prstGeom prst="rect">
                <a:avLst/>
              </a:prstGeom>
              <a:blipFill>
                <a:blip r:embed="rId10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3010604" y="3885302"/>
                <a:ext cx="448457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04" y="3885302"/>
                <a:ext cx="448457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3526230" y="3719705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30" y="3719705"/>
                <a:ext cx="448457" cy="571951"/>
              </a:xfrm>
              <a:prstGeom prst="rect">
                <a:avLst/>
              </a:prstGeom>
              <a:blipFill>
                <a:blip r:embed="rId12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4182571" y="3789275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71" y="3789275"/>
                <a:ext cx="448457" cy="524503"/>
              </a:xfrm>
              <a:prstGeom prst="rect">
                <a:avLst/>
              </a:prstGeom>
              <a:blipFill>
                <a:blip r:embed="rId1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4823542" y="3887196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42" y="3887196"/>
                <a:ext cx="328458" cy="3231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/>
              <p:nvPr/>
            </p:nvSpPr>
            <p:spPr>
              <a:xfrm>
                <a:off x="5311791" y="3772514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91" y="3772514"/>
                <a:ext cx="448457" cy="524503"/>
              </a:xfrm>
              <a:prstGeom prst="rect">
                <a:avLst/>
              </a:prstGeom>
              <a:blipFill>
                <a:blip r:embed="rId1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/>
              <p:nvPr/>
            </p:nvSpPr>
            <p:spPr>
              <a:xfrm>
                <a:off x="5891672" y="3722894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72" y="3722894"/>
                <a:ext cx="448457" cy="5719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/>
              <p:nvPr/>
            </p:nvSpPr>
            <p:spPr>
              <a:xfrm>
                <a:off x="6566524" y="3873183"/>
                <a:ext cx="347843" cy="3352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524" y="3873183"/>
                <a:ext cx="347843" cy="3352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/>
              <p:nvPr/>
            </p:nvSpPr>
            <p:spPr>
              <a:xfrm>
                <a:off x="7082401" y="3719704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401" y="3719704"/>
                <a:ext cx="448457" cy="5719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/>
              <p:nvPr/>
            </p:nvSpPr>
            <p:spPr>
              <a:xfrm>
                <a:off x="7640748" y="3768479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48" y="3768479"/>
                <a:ext cx="448457" cy="524503"/>
              </a:xfrm>
              <a:prstGeom prst="rect">
                <a:avLst/>
              </a:prstGeom>
              <a:blipFill>
                <a:blip r:embed="rId1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/>
              <p:nvPr/>
            </p:nvSpPr>
            <p:spPr>
              <a:xfrm>
                <a:off x="8294692" y="3887195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692" y="3887195"/>
                <a:ext cx="328458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591959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591959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Hình ảnh 1" descr="Ảnh có chứa biểu đồ, bản phác thảo, hàng, Bản vẽ kỹ thuật&#10;&#10;Mô tả được tạo tự động">
            <a:extLst>
              <a:ext uri="{FF2B5EF4-FFF2-40B4-BE49-F238E27FC236}">
                <a16:creationId xmlns:a16="http://schemas.microsoft.com/office/drawing/2014/main" id="{46F91A76-80B7-4C34-B2DF-06C5855EF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988" y="2968943"/>
            <a:ext cx="4744207" cy="18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7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Ta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có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đồ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thị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hàm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trên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như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sau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blipFill>
                <a:blip r:embed="rId3"/>
                <a:stretch>
                  <a:fillRect l="-10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060" y="1252419"/>
            <a:ext cx="5235879" cy="159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blipFill>
                <a:blip r:embed="rId5"/>
                <a:stretch>
                  <a:fillRect l="-979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47719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25464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4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9620"/>
            <a:ext cx="7651547" cy="3334906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058360" y="2113787"/>
                  <a:ext cx="7020433" cy="23788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−1;1</m:t>
                          </m:r>
                        </m:e>
                      </m:d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tuần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hoàn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chu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kì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42900" lvl="0" indent="-342900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lẻ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thị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xứng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gốc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O.</a:t>
                  </a:r>
                </a:p>
                <a:p>
                  <a:pPr marL="342900" lvl="0" indent="-342900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nghịch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800" kern="100" dirty="0"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60" y="2113787"/>
                  <a:ext cx="7020433" cy="2378834"/>
                </a:xfrm>
                <a:prstGeom prst="rect">
                  <a:avLst/>
                </a:prstGeom>
                <a:blipFill>
                  <a:blip r:embed="rId3"/>
                  <a:stretch>
                    <a:fillRect l="-692" r="-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47415" y="4081552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34487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25141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HĐKP5: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𝒄𝒐𝒔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380273"/>
                  </p:ext>
                </p:extLst>
              </p:nvPr>
            </p:nvGraphicFramePr>
            <p:xfrm>
              <a:off x="400833" y="2579654"/>
              <a:ext cx="8367385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002082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𝑜𝑠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380273"/>
                  </p:ext>
                </p:extLst>
              </p:nvPr>
            </p:nvGraphicFramePr>
            <p:xfrm>
              <a:off x="400833" y="2579654"/>
              <a:ext cx="8367385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002082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6" t="-633" r="-73393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2439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69565" t="-633" r="-112717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57895" t="-633" r="-9915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7857" t="-633" r="-10214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24242" t="-633" r="-76666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000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19318" t="-633" r="-64545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89011" t="-633" r="-52417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7143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239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737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4040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36905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6" t="-101274" r="-73393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2439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69565" t="-101274" r="-112717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57895" t="-101274" r="-9915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17857" t="-101274" r="-10214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24242" t="-101274" r="-76666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000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19318" t="-101274" r="-64545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89011" t="-101274" r="-52417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7143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9239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54737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4040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36905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462764" y="3862422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64" y="3862422"/>
                <a:ext cx="328458" cy="323165"/>
              </a:xfrm>
              <a:prstGeom prst="rect">
                <a:avLst/>
              </a:prstGeom>
              <a:blipFill>
                <a:blip r:embed="rId7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1944014" y="3724636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14" y="3724636"/>
                <a:ext cx="448457" cy="571951"/>
              </a:xfrm>
              <a:prstGeom prst="rect">
                <a:avLst/>
              </a:prstGeom>
              <a:blipFill>
                <a:blip r:embed="rId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2514887" y="3785962"/>
                <a:ext cx="448457" cy="5443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7" y="3785962"/>
                <a:ext cx="448457" cy="544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3148390" y="3885302"/>
                <a:ext cx="289231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90" y="3885302"/>
                <a:ext cx="289231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3588860" y="3782335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60" y="3782335"/>
                <a:ext cx="448457" cy="524503"/>
              </a:xfrm>
              <a:prstGeom prst="rect">
                <a:avLst/>
              </a:prstGeom>
              <a:blipFill>
                <a:blip r:embed="rId11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4245201" y="3739171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01" y="3739171"/>
                <a:ext cx="448457" cy="5719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4886172" y="3887196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72" y="3887196"/>
                <a:ext cx="328458" cy="3231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/>
              <p:nvPr/>
            </p:nvSpPr>
            <p:spPr>
              <a:xfrm>
                <a:off x="5374421" y="3747462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71CC2D-C106-06CD-14AE-6D57894D8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21" y="3747462"/>
                <a:ext cx="448457" cy="5719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/>
              <p:nvPr/>
            </p:nvSpPr>
            <p:spPr>
              <a:xfrm>
                <a:off x="5954302" y="3810576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9FA700-3DB4-53B8-22EA-C3A6FD2D9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02" y="3810576"/>
                <a:ext cx="448457" cy="524503"/>
              </a:xfrm>
              <a:prstGeom prst="rect">
                <a:avLst/>
              </a:prstGeom>
              <a:blipFill>
                <a:blip r:embed="rId1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/>
              <p:nvPr/>
            </p:nvSpPr>
            <p:spPr>
              <a:xfrm>
                <a:off x="6629154" y="3873183"/>
                <a:ext cx="347843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0C8ACE-5A21-3157-0331-528982EB0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54" y="3873183"/>
                <a:ext cx="347843" cy="3231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/>
              <p:nvPr/>
            </p:nvSpPr>
            <p:spPr>
              <a:xfrm>
                <a:off x="7145031" y="3769808"/>
                <a:ext cx="448457" cy="52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4D8A7C-DF1A-5E4C-17CB-A0926B94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31" y="3769808"/>
                <a:ext cx="448457" cy="524503"/>
              </a:xfrm>
              <a:prstGeom prst="rect">
                <a:avLst/>
              </a:prstGeom>
              <a:blipFill>
                <a:blip r:embed="rId1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/>
              <p:nvPr/>
            </p:nvSpPr>
            <p:spPr>
              <a:xfrm>
                <a:off x="7703378" y="3743427"/>
                <a:ext cx="448457" cy="5719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0A5D94-0BBB-7A96-F49D-C03D981E5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378" y="3743427"/>
                <a:ext cx="448457" cy="571951"/>
              </a:xfrm>
              <a:prstGeom prst="rect">
                <a:avLst/>
              </a:prstGeom>
              <a:blipFill>
                <a:blip r:embed="rId1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/>
              <p:nvPr/>
            </p:nvSpPr>
            <p:spPr>
              <a:xfrm>
                <a:off x="8357322" y="3887195"/>
                <a:ext cx="32845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69B595-0673-127A-189E-2BF7D8E23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22" y="3887195"/>
                <a:ext cx="328458" cy="3231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79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HĐKP4: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837607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837607"/>
                  </p:ext>
                </p:extLst>
              </p:nvPr>
            </p:nvGraphicFramePr>
            <p:xfrm>
              <a:off x="435629" y="951770"/>
              <a:ext cx="8290926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25623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501041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513567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626301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538620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  <a:gridCol w="551145">
                      <a:extLst>
                        <a:ext uri="{9D8B030D-6E8A-4147-A177-3AD203B41FA5}">
                          <a16:colId xmlns:a16="http://schemas.microsoft.com/office/drawing/2014/main" val="3234623284"/>
                        </a:ext>
                      </a:extLst>
                    </a:gridCol>
                    <a:gridCol w="638827">
                      <a:extLst>
                        <a:ext uri="{9D8B030D-6E8A-4147-A177-3AD203B41FA5}">
                          <a16:colId xmlns:a16="http://schemas.microsoft.com/office/drawing/2014/main" val="826047203"/>
                        </a:ext>
                      </a:extLst>
                    </a:gridCol>
                    <a:gridCol w="563671">
                      <a:extLst>
                        <a:ext uri="{9D8B030D-6E8A-4147-A177-3AD203B41FA5}">
                          <a16:colId xmlns:a16="http://schemas.microsoft.com/office/drawing/2014/main" val="108894253"/>
                        </a:ext>
                      </a:extLst>
                    </a:gridCol>
                    <a:gridCol w="576198">
                      <a:extLst>
                        <a:ext uri="{9D8B030D-6E8A-4147-A177-3AD203B41FA5}">
                          <a16:colId xmlns:a16="http://schemas.microsoft.com/office/drawing/2014/main" val="1976198753"/>
                        </a:ext>
                      </a:extLst>
                    </a:gridCol>
                    <a:gridCol w="601249">
                      <a:extLst>
                        <a:ext uri="{9D8B030D-6E8A-4147-A177-3AD203B41FA5}">
                          <a16:colId xmlns:a16="http://schemas.microsoft.com/office/drawing/2014/main" val="1680833071"/>
                        </a:ext>
                      </a:extLst>
                    </a:gridCol>
                    <a:gridCol w="513566">
                      <a:extLst>
                        <a:ext uri="{9D8B030D-6E8A-4147-A177-3AD203B41FA5}">
                          <a16:colId xmlns:a16="http://schemas.microsoft.com/office/drawing/2014/main" val="3609027412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633" r="-796711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633" r="-137682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633" r="-111397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633" r="-100212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633" r="-1008235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633" r="-77449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633" r="-63689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633" r="-63707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633" r="-530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633" r="-35428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633" r="-304348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633" r="-19473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633" r="-86869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633" r="-2381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" t="-101274" r="-796711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6585" t="-101274" r="-137682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688" t="-101274" r="-111397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8936" t="-101274" r="-100212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6471" t="-101274" r="-1008235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17347" t="-101274" r="-77449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7379" t="-101274" r="-63689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95506" t="-101274" r="-63707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85556" t="-101274" r="-530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4762" t="-101274" r="-35428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8261" t="-101274" r="-3043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053" t="-101274" r="-19473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909" t="-101274" r="-868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21429" t="-101274" r="-238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Hình ảnh 1" descr="Ảnh có chứa biểu đồ, hàng, Bản vẽ kỹ thuật&#10;&#10;Mô tả được tạo tự động">
            <a:extLst>
              <a:ext uri="{FF2B5EF4-FFF2-40B4-BE49-F238E27FC236}">
                <a16:creationId xmlns:a16="http://schemas.microsoft.com/office/drawing/2014/main" id="{FB14E968-6187-8A67-CC5B-D2CC4620E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380" y="2970755"/>
            <a:ext cx="5047240" cy="18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2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5794293" cy="496996"/>
              </a:xfrm>
              <a:prstGeom prst="rect">
                <a:avLst/>
              </a:prstGeom>
              <a:blipFill>
                <a:blip r:embed="rId3"/>
                <a:stretch>
                  <a:fillRect l="-10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4060" y="1269473"/>
            <a:ext cx="5235879" cy="1562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c</m:t>
                        </m:r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𝑜𝑠</m:t>
                        </m:r>
                      </m:fName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hàm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chẵn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thị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[−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0;</m:t>
                        </m:r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xứng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trục</a:t>
                </a:r>
                <a:r>
                  <a:rPr kumimoji="0" lang="en-US" sz="2000" b="0" i="0" u="none" strike="noStrike" kern="1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tung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36" y="3384720"/>
                <a:ext cx="6225541" cy="1420325"/>
              </a:xfrm>
              <a:prstGeom prst="rect">
                <a:avLst/>
              </a:prstGeom>
              <a:blipFill>
                <a:blip r:embed="rId5"/>
                <a:stretch>
                  <a:fillRect l="-979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47719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25464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969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422650" y="1630959"/>
            <a:ext cx="8298699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latin typeface="+mj-lt"/>
              </a:rPr>
              <a:t>BÀI 4: HÀM SỐ LƯỢNG GIÁC VÀ ĐỒ THỊ</a:t>
            </a:r>
            <a:endParaRPr sz="4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434654" y="272008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405632" y="3628835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412458"/>
            <a:ext cx="7651547" cy="3011914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48994" y="2120589"/>
                  <a:ext cx="6857504" cy="20677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Tập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giá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trị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−1;1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2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chẵn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𝑂𝑦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ồng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 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)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và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nghịch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(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994" y="2120589"/>
                  <a:ext cx="6857504" cy="2067709"/>
                </a:xfrm>
                <a:prstGeom prst="rect">
                  <a:avLst/>
                </a:prstGeom>
                <a:blipFill>
                  <a:blip r:embed="rId3"/>
                  <a:stretch>
                    <a:fillRect l="-709" b="-13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680669" y="3893880"/>
            <a:ext cx="1477003" cy="108710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243769" y="131870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465426" y="756671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/>
              <p:nvPr/>
            </p:nvSpPr>
            <p:spPr>
              <a:xfrm>
                <a:off x="3568715" y="769290"/>
                <a:ext cx="5042011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0;3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6E32F-ECE3-5B4A-B975-1B166CC3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15" y="769290"/>
                <a:ext cx="5042011" cy="537391"/>
              </a:xfrm>
              <a:prstGeom prst="rect">
                <a:avLst/>
              </a:prstGeom>
              <a:blipFill>
                <a:blip r:embed="rId3"/>
                <a:stretch>
                  <a:fillRect l="-157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/>
              <p:nvPr/>
            </p:nvSpPr>
            <p:spPr>
              <a:xfrm>
                <a:off x="720899" y="1880711"/>
                <a:ext cx="8206276" cy="18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nghịch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những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A35B3-9E33-FC0E-6AA8-57D30942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99" y="1880711"/>
                <a:ext cx="8206276" cy="1801327"/>
              </a:xfrm>
              <a:prstGeom prst="rect">
                <a:avLst/>
              </a:prstGeom>
              <a:blipFill>
                <a:blip r:embed="rId4"/>
                <a:stretch>
                  <a:fillRect l="-96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156098" y="4124991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572048" y="416118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Callout 29">
            <a:extLst>
              <a:ext uri="{FF2B5EF4-FFF2-40B4-BE49-F238E27FC236}">
                <a16:creationId xmlns:a16="http://schemas.microsoft.com/office/drawing/2014/main" id="{2EAFBB2E-D631-9BFA-B486-9AAA4F1BD7F5}"/>
              </a:ext>
            </a:extLst>
          </p:cNvPr>
          <p:cNvSpPr/>
          <p:nvPr/>
        </p:nvSpPr>
        <p:spPr>
          <a:xfrm>
            <a:off x="7326937" y="697433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09A8E-653B-5E17-2A9D-37FCE839B661}"/>
              </a:ext>
            </a:extLst>
          </p:cNvPr>
          <p:cNvSpPr txBox="1"/>
          <p:nvPr/>
        </p:nvSpPr>
        <p:spPr>
          <a:xfrm>
            <a:off x="1037880" y="1225760"/>
            <a:ext cx="571365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thị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8F434-B353-C92D-1A2C-FBD90D1B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02" y="1765610"/>
            <a:ext cx="2981195" cy="1612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/>
              <p:nvPr/>
            </p:nvSpPr>
            <p:spPr>
              <a:xfrm>
                <a:off x="1277205" y="3279389"/>
                <a:ext cx="6502447" cy="1416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nghịch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;3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0BB90-066C-3347-FF53-95D6FA991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205" y="3279389"/>
                <a:ext cx="6502447" cy="1416670"/>
              </a:xfrm>
              <a:prstGeom prst="rect">
                <a:avLst/>
              </a:prstGeom>
              <a:blipFill>
                <a:blip r:embed="rId4"/>
                <a:stretch>
                  <a:fillRect l="-1032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3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/>
          <p:nvPr/>
        </p:nvSpPr>
        <p:spPr>
          <a:xfrm>
            <a:off x="436690" y="4604001"/>
            <a:ext cx="849900" cy="657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60"/>
          <p:cNvGrpSpPr/>
          <p:nvPr/>
        </p:nvGrpSpPr>
        <p:grpSpPr>
          <a:xfrm flipH="1">
            <a:off x="533458" y="4004233"/>
            <a:ext cx="556306" cy="640688"/>
            <a:chOff x="5518825" y="5502600"/>
            <a:chExt cx="603375" cy="580750"/>
          </a:xfrm>
        </p:grpSpPr>
        <p:sp>
          <p:nvSpPr>
            <p:cNvPr id="1280" name="Google Shape;1280;p60"/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60"/>
          <p:cNvGrpSpPr/>
          <p:nvPr/>
        </p:nvGrpSpPr>
        <p:grpSpPr>
          <a:xfrm>
            <a:off x="8156098" y="4124991"/>
            <a:ext cx="656365" cy="642151"/>
            <a:chOff x="7552681" y="3777789"/>
            <a:chExt cx="878084" cy="936483"/>
          </a:xfrm>
        </p:grpSpPr>
        <p:sp>
          <p:nvSpPr>
            <p:cNvPr id="1291" name="Google Shape;1291;p60"/>
            <p:cNvSpPr/>
            <p:nvPr/>
          </p:nvSpPr>
          <p:spPr>
            <a:xfrm flipH="1">
              <a:off x="7658522" y="4617096"/>
              <a:ext cx="479453" cy="97176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7552681" y="3777789"/>
              <a:ext cx="878084" cy="934571"/>
              <a:chOff x="3737950" y="6597075"/>
              <a:chExt cx="295300" cy="314350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3756100" y="6619400"/>
                <a:ext cx="2512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DD288C-739E-89E1-3DE3-5D89A7C9A1B2}"/>
              </a:ext>
            </a:extLst>
          </p:cNvPr>
          <p:cNvSpPr txBox="1"/>
          <p:nvPr/>
        </p:nvSpPr>
        <p:spPr>
          <a:xfrm>
            <a:off x="572048" y="416118"/>
            <a:ext cx="3064515" cy="562630"/>
          </a:xfrm>
          <a:prstGeom prst="flowChartTerminator">
            <a:avLst/>
          </a:prstGeom>
          <a:solidFill>
            <a:srgbClr val="D1F3FF"/>
          </a:solidFill>
          <a:ln w="38100">
            <a:solidFill>
              <a:srgbClr val="0070C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Callout 29">
            <a:extLst>
              <a:ext uri="{FF2B5EF4-FFF2-40B4-BE49-F238E27FC236}">
                <a16:creationId xmlns:a16="http://schemas.microsoft.com/office/drawing/2014/main" id="{2EAFBB2E-D631-9BFA-B486-9AAA4F1BD7F5}"/>
              </a:ext>
            </a:extLst>
          </p:cNvPr>
          <p:cNvSpPr/>
          <p:nvPr/>
        </p:nvSpPr>
        <p:spPr>
          <a:xfrm>
            <a:off x="7326937" y="697433"/>
            <a:ext cx="972752" cy="425555"/>
          </a:xfrm>
          <a:prstGeom prst="wedgeEllipseCallout">
            <a:avLst>
              <a:gd name="adj1" fmla="val -27807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BE80E-810A-6737-3C9C-D94839962DEF}"/>
                  </a:ext>
                </a:extLst>
              </p:cNvPr>
              <p:cNvSpPr txBox="1"/>
              <p:nvPr/>
            </p:nvSpPr>
            <p:spPr>
              <a:xfrm>
                <a:off x="534470" y="2874164"/>
                <a:ext cx="8182847" cy="1719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Đặt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≥</m:t>
                        </m:r>
                      </m:e>
                    </m:func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hoặc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Do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0≤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9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hoặc</a:t>
                </a:r>
                <a:r>
                  <a:rPr lang="en-US" sz="19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19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BE80E-810A-6737-3C9C-D9483996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0" y="2874164"/>
                <a:ext cx="8182847" cy="1719830"/>
              </a:xfrm>
              <a:prstGeom prst="rect">
                <a:avLst/>
              </a:prstGeom>
              <a:blipFill>
                <a:blip r:embed="rId3"/>
                <a:stretch>
                  <a:fillRect l="-745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8AC18D-5A47-63FE-F320-812669E5B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84" y="1216923"/>
            <a:ext cx="2981195" cy="16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633839" y="856777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E900B1-E614-99AD-5A6A-16DF55182CB0}"/>
                  </a:ext>
                </a:extLst>
              </p:cNvPr>
              <p:cNvSpPr txBox="1"/>
              <p:nvPr/>
            </p:nvSpPr>
            <p:spPr>
              <a:xfrm>
                <a:off x="2990445" y="798578"/>
                <a:ext cx="5042011" cy="785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𝑜𝑠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E900B1-E614-99AD-5A6A-16DF5518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445" y="798578"/>
                <a:ext cx="5042011" cy="785664"/>
              </a:xfrm>
              <a:prstGeom prst="rect">
                <a:avLst/>
              </a:prstGeom>
              <a:blipFill>
                <a:blip r:embed="rId3"/>
                <a:stretch>
                  <a:fillRect l="-157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054F7-B574-61A6-1637-2DB94EA7D93A}"/>
                  </a:ext>
                </a:extLst>
              </p:cNvPr>
              <p:cNvSpPr txBox="1"/>
              <p:nvPr/>
            </p:nvSpPr>
            <p:spPr>
              <a:xfrm>
                <a:off x="633839" y="1984251"/>
                <a:ext cx="8206276" cy="1801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lớn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2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D054F7-B574-61A6-1637-2DB94EA7D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9" y="1984251"/>
                <a:ext cx="8206276" cy="1801327"/>
              </a:xfrm>
              <a:prstGeom prst="rect">
                <a:avLst/>
              </a:prstGeom>
              <a:blipFill>
                <a:blip r:embed="rId4"/>
                <a:stretch>
                  <a:fillRect l="-966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4355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562882" y="45406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428872C7-A5D7-43EE-FB47-088A3E2C52B2}"/>
              </a:ext>
            </a:extLst>
          </p:cNvPr>
          <p:cNvSpPr/>
          <p:nvPr/>
        </p:nvSpPr>
        <p:spPr>
          <a:xfrm>
            <a:off x="4085624" y="1226590"/>
            <a:ext cx="972752" cy="425555"/>
          </a:xfrm>
          <a:prstGeom prst="wedgeEllipseCallout">
            <a:avLst>
              <a:gd name="adj1" fmla="val 9536"/>
              <a:gd name="adj2" fmla="val 8951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D912D-E059-7F52-1C37-515D9D3C31E2}"/>
                  </a:ext>
                </a:extLst>
              </p:cNvPr>
              <p:cNvSpPr txBox="1"/>
              <p:nvPr/>
            </p:nvSpPr>
            <p:spPr>
              <a:xfrm>
                <a:off x="795402" y="1814140"/>
                <a:ext cx="6394537" cy="785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 đồ thị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BR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D912D-E059-7F52-1C37-515D9D3C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2" y="1814140"/>
                <a:ext cx="6394537" cy="785664"/>
              </a:xfrm>
              <a:prstGeom prst="rect">
                <a:avLst/>
              </a:prstGeom>
              <a:blipFill>
                <a:blip r:embed="rId3"/>
                <a:stretch>
                  <a:fillRect l="-123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1">
            <a:extLst>
              <a:ext uri="{FF2B5EF4-FFF2-40B4-BE49-F238E27FC236}">
                <a16:creationId xmlns:a16="http://schemas.microsoft.com/office/drawing/2014/main" id="{C59BBF61-A767-ED51-EF1A-760A5FFCD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56" y="2750116"/>
            <a:ext cx="4855840" cy="18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1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709362-D946-5ED3-30E0-BD8F8C426029}"/>
              </a:ext>
            </a:extLst>
          </p:cNvPr>
          <p:cNvGrpSpPr/>
          <p:nvPr/>
        </p:nvGrpSpPr>
        <p:grpSpPr>
          <a:xfrm>
            <a:off x="562882" y="45406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5A0436-9B08-EAB2-AE4F-7859B6F00A71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67B1B-0CE0-6445-E88A-3BA069ACC689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428872C7-A5D7-43EE-FB47-088A3E2C52B2}"/>
              </a:ext>
            </a:extLst>
          </p:cNvPr>
          <p:cNvSpPr/>
          <p:nvPr/>
        </p:nvSpPr>
        <p:spPr>
          <a:xfrm>
            <a:off x="680314" y="1455370"/>
            <a:ext cx="972752" cy="425555"/>
          </a:xfrm>
          <a:prstGeom prst="wedgeEllipseCallout">
            <a:avLst>
              <a:gd name="adj1" fmla="val 15975"/>
              <a:gd name="adj2" fmla="val 95397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7F82C1-D937-FD01-5946-779C1431C405}"/>
                  </a:ext>
                </a:extLst>
              </p:cNvPr>
              <p:cNvSpPr txBox="1"/>
              <p:nvPr/>
            </p:nvSpPr>
            <p:spPr>
              <a:xfrm>
                <a:off x="446803" y="1901735"/>
                <a:ext cx="8609515" cy="2155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 .</m:t>
                    </m:r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&lt;0.</m:t>
                        </m:r>
                      </m:e>
                    </m:func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7F82C1-D937-FD01-5946-779C1431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901735"/>
                <a:ext cx="8609515" cy="2155847"/>
              </a:xfrm>
              <a:prstGeom prst="rect">
                <a:avLst/>
              </a:prstGeom>
              <a:blipFill>
                <a:blip r:embed="rId3"/>
                <a:stretch>
                  <a:fillRect l="-92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>
            <a:extLst>
              <a:ext uri="{FF2B5EF4-FFF2-40B4-BE49-F238E27FC236}">
                <a16:creationId xmlns:a16="http://schemas.microsoft.com/office/drawing/2014/main" id="{D3F2ADBD-E0F9-9B55-FE34-0A372E63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613" y="908495"/>
            <a:ext cx="4463737" cy="16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153030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554B0-A207-8E8B-0916-DB562E577169}"/>
                  </a:ext>
                </a:extLst>
              </p:cNvPr>
              <p:cNvSpPr txBox="1"/>
              <p:nvPr/>
            </p:nvSpPr>
            <p:spPr>
              <a:xfrm>
                <a:off x="677907" y="1368466"/>
                <a:ext cx="4857532" cy="307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200" dirty="0">
                    <a:latin typeface="+mn-lt"/>
                  </a:rPr>
                  <a:t>Li độ s(</a:t>
                </a:r>
                <a:r>
                  <a:rPr lang="vi-VN" sz="2200" dirty="0" err="1">
                    <a:latin typeface="+mn-lt"/>
                  </a:rPr>
                  <a:t>cm</a:t>
                </a:r>
                <a:r>
                  <a:rPr lang="vi-VN" sz="2200" dirty="0">
                    <a:latin typeface="+mn-lt"/>
                  </a:rPr>
                  <a:t>) của một con lắc đồng hồ theo thời gian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vi-VN" sz="2200" dirty="0">
                    <a:latin typeface="+mn-lt"/>
                  </a:rPr>
                  <a:t>(giây) được cho bởi hàm số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 =2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vi-VN" sz="2200" dirty="0">
                    <a:latin typeface="+mn-lt"/>
                  </a:rPr>
                  <a:t>. Dựa vào đồ thị của hàm số </a:t>
                </a:r>
                <a:r>
                  <a:rPr lang="vi-VN" sz="2200" dirty="0" err="1">
                    <a:latin typeface="+mn-lt"/>
                  </a:rPr>
                  <a:t>côsin</a:t>
                </a:r>
                <a:r>
                  <a:rPr lang="vi-VN" sz="2200" dirty="0">
                    <a:latin typeface="+mn-lt"/>
                  </a:rPr>
                  <a:t>, hãy xác định ở các thời điểm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200" dirty="0">
                    <a:latin typeface="+mn-lt"/>
                  </a:rPr>
                  <a:t> nào trong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2200" dirty="0">
                    <a:latin typeface="+mn-lt"/>
                  </a:rPr>
                  <a:t> giây đầu thì con lắc có li độ lớn nhất.</a:t>
                </a:r>
                <a:endParaRPr lang="en-US" sz="2200" kern="1200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554B0-A207-8E8B-0916-DB562E57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" y="1368466"/>
                <a:ext cx="4857532" cy="3076548"/>
              </a:xfrm>
              <a:prstGeom prst="rect">
                <a:avLst/>
              </a:prstGeom>
              <a:blipFill>
                <a:blip r:embed="rId3"/>
                <a:stretch>
                  <a:fillRect l="-1631" r="-1631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478C023-BEA7-C479-2ACF-A6A587CFF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18" y="1213684"/>
            <a:ext cx="2123761" cy="326643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53"/>
          <p:cNvGrpSpPr/>
          <p:nvPr/>
        </p:nvGrpSpPr>
        <p:grpSpPr>
          <a:xfrm flipH="1">
            <a:off x="8223429" y="4127697"/>
            <a:ext cx="705998" cy="666978"/>
            <a:chOff x="1623700" y="6514440"/>
            <a:chExt cx="416150" cy="393173"/>
          </a:xfrm>
        </p:grpSpPr>
        <p:sp>
          <p:nvSpPr>
            <p:cNvPr id="1068" name="Google Shape;1068;p53"/>
            <p:cNvSpPr/>
            <p:nvPr/>
          </p:nvSpPr>
          <p:spPr>
            <a:xfrm>
              <a:off x="1748700" y="6514440"/>
              <a:ext cx="291150" cy="253050"/>
            </a:xfrm>
            <a:custGeom>
              <a:avLst/>
              <a:gdLst/>
              <a:ahLst/>
              <a:cxnLst/>
              <a:rect l="l" t="t" r="r" b="b"/>
              <a:pathLst>
                <a:path w="11646" h="10122" extrusionOk="0">
                  <a:moveTo>
                    <a:pt x="5043" y="1"/>
                  </a:moveTo>
                  <a:cubicBezTo>
                    <a:pt x="2976" y="1"/>
                    <a:pt x="1171" y="1041"/>
                    <a:pt x="596" y="2763"/>
                  </a:cubicBezTo>
                  <a:cubicBezTo>
                    <a:pt x="1" y="4538"/>
                    <a:pt x="882" y="6514"/>
                    <a:pt x="2632" y="7752"/>
                  </a:cubicBezTo>
                  <a:lnTo>
                    <a:pt x="2227" y="8943"/>
                  </a:lnTo>
                  <a:lnTo>
                    <a:pt x="2811" y="9133"/>
                  </a:lnTo>
                  <a:lnTo>
                    <a:pt x="3156" y="8086"/>
                  </a:lnTo>
                  <a:cubicBezTo>
                    <a:pt x="3525" y="8300"/>
                    <a:pt x="3930" y="8478"/>
                    <a:pt x="4359" y="8621"/>
                  </a:cubicBezTo>
                  <a:cubicBezTo>
                    <a:pt x="4418" y="8645"/>
                    <a:pt x="4490" y="8669"/>
                    <a:pt x="4561" y="8693"/>
                  </a:cubicBezTo>
                  <a:lnTo>
                    <a:pt x="3692" y="9645"/>
                  </a:lnTo>
                  <a:lnTo>
                    <a:pt x="4359" y="10122"/>
                  </a:lnTo>
                  <a:lnTo>
                    <a:pt x="5192" y="8848"/>
                  </a:lnTo>
                  <a:cubicBezTo>
                    <a:pt x="5609" y="8929"/>
                    <a:pt x="6023" y="8969"/>
                    <a:pt x="6427" y="8969"/>
                  </a:cubicBezTo>
                  <a:cubicBezTo>
                    <a:pt x="8501" y="8969"/>
                    <a:pt x="10305" y="7928"/>
                    <a:pt x="10883" y="6204"/>
                  </a:cubicBezTo>
                  <a:cubicBezTo>
                    <a:pt x="11645" y="3918"/>
                    <a:pt x="9967" y="1299"/>
                    <a:pt x="7121" y="347"/>
                  </a:cubicBezTo>
                  <a:cubicBezTo>
                    <a:pt x="6423" y="112"/>
                    <a:pt x="5719" y="1"/>
                    <a:pt x="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623700" y="6722188"/>
              <a:ext cx="251550" cy="185425"/>
            </a:xfrm>
            <a:custGeom>
              <a:avLst/>
              <a:gdLst/>
              <a:ahLst/>
              <a:cxnLst/>
              <a:rect l="l" t="t" r="r" b="b"/>
              <a:pathLst>
                <a:path w="10062" h="7417" extrusionOk="0">
                  <a:moveTo>
                    <a:pt x="5711" y="0"/>
                  </a:moveTo>
                  <a:cubicBezTo>
                    <a:pt x="5372" y="0"/>
                    <a:pt x="5008" y="23"/>
                    <a:pt x="4620" y="73"/>
                  </a:cubicBezTo>
                  <a:cubicBezTo>
                    <a:pt x="560" y="597"/>
                    <a:pt x="0" y="4145"/>
                    <a:pt x="0" y="4145"/>
                  </a:cubicBezTo>
                  <a:lnTo>
                    <a:pt x="631" y="6395"/>
                  </a:lnTo>
                  <a:cubicBezTo>
                    <a:pt x="631" y="6395"/>
                    <a:pt x="2005" y="7416"/>
                    <a:pt x="4122" y="7416"/>
                  </a:cubicBezTo>
                  <a:cubicBezTo>
                    <a:pt x="5756" y="7416"/>
                    <a:pt x="7832" y="6809"/>
                    <a:pt x="10061" y="4657"/>
                  </a:cubicBezTo>
                  <a:lnTo>
                    <a:pt x="9990" y="2026"/>
                  </a:lnTo>
                  <a:cubicBezTo>
                    <a:pt x="9990" y="2026"/>
                    <a:pt x="8919" y="0"/>
                    <a:pt x="5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1634700" y="6733238"/>
              <a:ext cx="227450" cy="125750"/>
            </a:xfrm>
            <a:custGeom>
              <a:avLst/>
              <a:gdLst/>
              <a:ahLst/>
              <a:cxnLst/>
              <a:rect l="l" t="t" r="r" b="b"/>
              <a:pathLst>
                <a:path w="9098" h="5030" extrusionOk="0">
                  <a:moveTo>
                    <a:pt x="5107" y="0"/>
                  </a:moveTo>
                  <a:cubicBezTo>
                    <a:pt x="4824" y="0"/>
                    <a:pt x="4523" y="19"/>
                    <a:pt x="4204" y="60"/>
                  </a:cubicBezTo>
                  <a:cubicBezTo>
                    <a:pt x="584" y="536"/>
                    <a:pt x="1" y="3846"/>
                    <a:pt x="1" y="3846"/>
                  </a:cubicBezTo>
                  <a:cubicBezTo>
                    <a:pt x="1" y="3846"/>
                    <a:pt x="1876" y="5029"/>
                    <a:pt x="4104" y="5029"/>
                  </a:cubicBezTo>
                  <a:cubicBezTo>
                    <a:pt x="5785" y="5029"/>
                    <a:pt x="7668" y="4355"/>
                    <a:pt x="9097" y="1989"/>
                  </a:cubicBezTo>
                  <a:cubicBezTo>
                    <a:pt x="9097" y="1989"/>
                    <a:pt x="8029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1731150" y="6749613"/>
              <a:ext cx="82175" cy="54250"/>
            </a:xfrm>
            <a:custGeom>
              <a:avLst/>
              <a:gdLst/>
              <a:ahLst/>
              <a:cxnLst/>
              <a:rect l="l" t="t" r="r" b="b"/>
              <a:pathLst>
                <a:path w="3287" h="2170" extrusionOk="0">
                  <a:moveTo>
                    <a:pt x="3287" y="0"/>
                  </a:moveTo>
                  <a:lnTo>
                    <a:pt x="1132" y="893"/>
                  </a:lnTo>
                  <a:lnTo>
                    <a:pt x="1072" y="1488"/>
                  </a:lnTo>
                  <a:lnTo>
                    <a:pt x="1929" y="1560"/>
                  </a:lnTo>
                  <a:lnTo>
                    <a:pt x="3287" y="0"/>
                  </a:lnTo>
                  <a:close/>
                  <a:moveTo>
                    <a:pt x="377" y="1486"/>
                  </a:moveTo>
                  <a:cubicBezTo>
                    <a:pt x="212" y="1486"/>
                    <a:pt x="89" y="1537"/>
                    <a:pt x="60" y="1631"/>
                  </a:cubicBezTo>
                  <a:cubicBezTo>
                    <a:pt x="1" y="1786"/>
                    <a:pt x="215" y="2000"/>
                    <a:pt x="536" y="2108"/>
                  </a:cubicBezTo>
                  <a:cubicBezTo>
                    <a:pt x="661" y="2149"/>
                    <a:pt x="782" y="2169"/>
                    <a:pt x="887" y="2169"/>
                  </a:cubicBezTo>
                  <a:cubicBezTo>
                    <a:pt x="1053" y="2169"/>
                    <a:pt x="1178" y="2119"/>
                    <a:pt x="1215" y="2024"/>
                  </a:cubicBezTo>
                  <a:cubicBezTo>
                    <a:pt x="1263" y="1869"/>
                    <a:pt x="1048" y="1655"/>
                    <a:pt x="727" y="1548"/>
                  </a:cubicBezTo>
                  <a:cubicBezTo>
                    <a:pt x="602" y="1506"/>
                    <a:pt x="481" y="1486"/>
                    <a:pt x="377" y="1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1688300" y="6757338"/>
              <a:ext cx="113125" cy="78025"/>
            </a:xfrm>
            <a:custGeom>
              <a:avLst/>
              <a:gdLst/>
              <a:ahLst/>
              <a:cxnLst/>
              <a:rect l="l" t="t" r="r" b="b"/>
              <a:pathLst>
                <a:path w="4525" h="3121" extrusionOk="0">
                  <a:moveTo>
                    <a:pt x="0" y="1"/>
                  </a:moveTo>
                  <a:lnTo>
                    <a:pt x="1203" y="1382"/>
                  </a:lnTo>
                  <a:lnTo>
                    <a:pt x="1691" y="1299"/>
                  </a:lnTo>
                  <a:lnTo>
                    <a:pt x="1607" y="870"/>
                  </a:lnTo>
                  <a:lnTo>
                    <a:pt x="0" y="1"/>
                  </a:lnTo>
                  <a:close/>
                  <a:moveTo>
                    <a:pt x="3358" y="1822"/>
                  </a:moveTo>
                  <a:lnTo>
                    <a:pt x="2858" y="1918"/>
                  </a:lnTo>
                  <a:lnTo>
                    <a:pt x="3012" y="2370"/>
                  </a:lnTo>
                  <a:lnTo>
                    <a:pt x="4524" y="3013"/>
                  </a:lnTo>
                  <a:lnTo>
                    <a:pt x="3358" y="1822"/>
                  </a:lnTo>
                  <a:close/>
                  <a:moveTo>
                    <a:pt x="1369" y="1715"/>
                  </a:moveTo>
                  <a:lnTo>
                    <a:pt x="167" y="3120"/>
                  </a:lnTo>
                  <a:lnTo>
                    <a:pt x="1965" y="2156"/>
                  </a:lnTo>
                  <a:lnTo>
                    <a:pt x="1893" y="1787"/>
                  </a:lnTo>
                  <a:lnTo>
                    <a:pt x="1369" y="1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668650" y="6739313"/>
              <a:ext cx="169375" cy="107950"/>
            </a:xfrm>
            <a:custGeom>
              <a:avLst/>
              <a:gdLst/>
              <a:ahLst/>
              <a:cxnLst/>
              <a:rect l="l" t="t" r="r" b="b"/>
              <a:pathLst>
                <a:path w="6775" h="4318" extrusionOk="0">
                  <a:moveTo>
                    <a:pt x="3689" y="0"/>
                  </a:moveTo>
                  <a:cubicBezTo>
                    <a:pt x="2372" y="0"/>
                    <a:pt x="1374" y="547"/>
                    <a:pt x="1358" y="555"/>
                  </a:cubicBezTo>
                  <a:lnTo>
                    <a:pt x="1417" y="650"/>
                  </a:lnTo>
                  <a:cubicBezTo>
                    <a:pt x="1425" y="650"/>
                    <a:pt x="2398" y="117"/>
                    <a:pt x="3685" y="117"/>
                  </a:cubicBezTo>
                  <a:cubicBezTo>
                    <a:pt x="4213" y="117"/>
                    <a:pt x="4793" y="207"/>
                    <a:pt x="5382" y="460"/>
                  </a:cubicBezTo>
                  <a:lnTo>
                    <a:pt x="5429" y="353"/>
                  </a:lnTo>
                  <a:cubicBezTo>
                    <a:pt x="4826" y="92"/>
                    <a:pt x="4230" y="0"/>
                    <a:pt x="3689" y="0"/>
                  </a:cubicBezTo>
                  <a:close/>
                  <a:moveTo>
                    <a:pt x="5846" y="615"/>
                  </a:moveTo>
                  <a:lnTo>
                    <a:pt x="5799" y="722"/>
                  </a:lnTo>
                  <a:cubicBezTo>
                    <a:pt x="6251" y="936"/>
                    <a:pt x="6501" y="1210"/>
                    <a:pt x="6537" y="1543"/>
                  </a:cubicBezTo>
                  <a:cubicBezTo>
                    <a:pt x="6644" y="2377"/>
                    <a:pt x="5489" y="3341"/>
                    <a:pt x="5477" y="3353"/>
                  </a:cubicBezTo>
                  <a:lnTo>
                    <a:pt x="5549" y="3448"/>
                  </a:lnTo>
                  <a:cubicBezTo>
                    <a:pt x="5596" y="3401"/>
                    <a:pt x="6775" y="2424"/>
                    <a:pt x="6656" y="1531"/>
                  </a:cubicBezTo>
                  <a:cubicBezTo>
                    <a:pt x="6608" y="1150"/>
                    <a:pt x="6334" y="841"/>
                    <a:pt x="5846" y="615"/>
                  </a:cubicBezTo>
                  <a:close/>
                  <a:moveTo>
                    <a:pt x="655" y="1138"/>
                  </a:moveTo>
                  <a:cubicBezTo>
                    <a:pt x="631" y="1162"/>
                    <a:pt x="0" y="1817"/>
                    <a:pt x="48" y="2603"/>
                  </a:cubicBezTo>
                  <a:cubicBezTo>
                    <a:pt x="72" y="3020"/>
                    <a:pt x="274" y="3389"/>
                    <a:pt x="667" y="3710"/>
                  </a:cubicBezTo>
                  <a:lnTo>
                    <a:pt x="738" y="3615"/>
                  </a:lnTo>
                  <a:cubicBezTo>
                    <a:pt x="381" y="3317"/>
                    <a:pt x="179" y="2972"/>
                    <a:pt x="167" y="2591"/>
                  </a:cubicBezTo>
                  <a:cubicBezTo>
                    <a:pt x="119" y="1865"/>
                    <a:pt x="726" y="1222"/>
                    <a:pt x="738" y="1222"/>
                  </a:cubicBezTo>
                  <a:lnTo>
                    <a:pt x="655" y="1138"/>
                  </a:lnTo>
                  <a:close/>
                  <a:moveTo>
                    <a:pt x="4882" y="3782"/>
                  </a:moveTo>
                  <a:cubicBezTo>
                    <a:pt x="4344" y="4105"/>
                    <a:pt x="3718" y="4205"/>
                    <a:pt x="3148" y="4205"/>
                  </a:cubicBezTo>
                  <a:cubicBezTo>
                    <a:pt x="2228" y="4205"/>
                    <a:pt x="1456" y="3944"/>
                    <a:pt x="1441" y="3936"/>
                  </a:cubicBezTo>
                  <a:lnTo>
                    <a:pt x="1405" y="4044"/>
                  </a:lnTo>
                  <a:cubicBezTo>
                    <a:pt x="1417" y="4055"/>
                    <a:pt x="2203" y="4317"/>
                    <a:pt x="3143" y="4317"/>
                  </a:cubicBezTo>
                  <a:cubicBezTo>
                    <a:pt x="3727" y="4317"/>
                    <a:pt x="4382" y="4222"/>
                    <a:pt x="4941" y="3877"/>
                  </a:cubicBezTo>
                  <a:lnTo>
                    <a:pt x="4882" y="37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1624875" y="6771038"/>
              <a:ext cx="247400" cy="88725"/>
            </a:xfrm>
            <a:custGeom>
              <a:avLst/>
              <a:gdLst/>
              <a:ahLst/>
              <a:cxnLst/>
              <a:rect l="l" t="t" r="r" b="b"/>
              <a:pathLst>
                <a:path w="9896" h="3549" extrusionOk="0">
                  <a:moveTo>
                    <a:pt x="9788" y="0"/>
                  </a:moveTo>
                  <a:cubicBezTo>
                    <a:pt x="8800" y="1751"/>
                    <a:pt x="7478" y="2846"/>
                    <a:pt x="5871" y="3251"/>
                  </a:cubicBezTo>
                  <a:cubicBezTo>
                    <a:pt x="5376" y="3377"/>
                    <a:pt x="4881" y="3430"/>
                    <a:pt x="4401" y="3430"/>
                  </a:cubicBezTo>
                  <a:cubicBezTo>
                    <a:pt x="2075" y="3430"/>
                    <a:pt x="90" y="2199"/>
                    <a:pt x="61" y="2179"/>
                  </a:cubicBezTo>
                  <a:lnTo>
                    <a:pt x="1" y="2286"/>
                  </a:lnTo>
                  <a:cubicBezTo>
                    <a:pt x="25" y="2298"/>
                    <a:pt x="2049" y="3548"/>
                    <a:pt x="4418" y="3548"/>
                  </a:cubicBezTo>
                  <a:cubicBezTo>
                    <a:pt x="4906" y="3548"/>
                    <a:pt x="5406" y="3489"/>
                    <a:pt x="5906" y="3370"/>
                  </a:cubicBezTo>
                  <a:cubicBezTo>
                    <a:pt x="7538" y="2953"/>
                    <a:pt x="8883" y="1846"/>
                    <a:pt x="9895" y="60"/>
                  </a:cubicBezTo>
                  <a:lnTo>
                    <a:pt x="9788" y="0"/>
                  </a:lnTo>
                  <a:close/>
                </a:path>
              </a:pathLst>
            </a:custGeom>
            <a:solidFill>
              <a:srgbClr val="FFB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1643925" y="6857813"/>
              <a:ext cx="30100" cy="19675"/>
            </a:xfrm>
            <a:custGeom>
              <a:avLst/>
              <a:gdLst/>
              <a:ahLst/>
              <a:cxnLst/>
              <a:rect l="l" t="t" r="r" b="b"/>
              <a:pathLst>
                <a:path w="1204" h="787" extrusionOk="0">
                  <a:moveTo>
                    <a:pt x="460" y="0"/>
                  </a:moveTo>
                  <a:cubicBezTo>
                    <a:pt x="268" y="0"/>
                    <a:pt x="111" y="78"/>
                    <a:pt x="61" y="220"/>
                  </a:cubicBezTo>
                  <a:cubicBezTo>
                    <a:pt x="1" y="411"/>
                    <a:pt x="191" y="649"/>
                    <a:pt x="489" y="744"/>
                  </a:cubicBezTo>
                  <a:cubicBezTo>
                    <a:pt x="574" y="773"/>
                    <a:pt x="661" y="786"/>
                    <a:pt x="741" y="786"/>
                  </a:cubicBezTo>
                  <a:cubicBezTo>
                    <a:pt x="931" y="786"/>
                    <a:pt x="1090" y="711"/>
                    <a:pt x="1132" y="578"/>
                  </a:cubicBezTo>
                  <a:cubicBezTo>
                    <a:pt x="1204" y="387"/>
                    <a:pt x="1013" y="149"/>
                    <a:pt x="715" y="42"/>
                  </a:cubicBezTo>
                  <a:cubicBezTo>
                    <a:pt x="628" y="14"/>
                    <a:pt x="541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1696025" y="6871588"/>
              <a:ext cx="25325" cy="16200"/>
            </a:xfrm>
            <a:custGeom>
              <a:avLst/>
              <a:gdLst/>
              <a:ahLst/>
              <a:cxnLst/>
              <a:rect l="l" t="t" r="r" b="b"/>
              <a:pathLst>
                <a:path w="1013" h="648" extrusionOk="0">
                  <a:moveTo>
                    <a:pt x="377" y="1"/>
                  </a:moveTo>
                  <a:cubicBezTo>
                    <a:pt x="216" y="1"/>
                    <a:pt x="89" y="62"/>
                    <a:pt x="48" y="169"/>
                  </a:cubicBezTo>
                  <a:cubicBezTo>
                    <a:pt x="1" y="324"/>
                    <a:pt x="155" y="527"/>
                    <a:pt x="417" y="610"/>
                  </a:cubicBezTo>
                  <a:cubicBezTo>
                    <a:pt x="494" y="636"/>
                    <a:pt x="571" y="648"/>
                    <a:pt x="642" y="648"/>
                  </a:cubicBezTo>
                  <a:cubicBezTo>
                    <a:pt x="802" y="648"/>
                    <a:pt x="932" y="586"/>
                    <a:pt x="965" y="479"/>
                  </a:cubicBezTo>
                  <a:cubicBezTo>
                    <a:pt x="1013" y="324"/>
                    <a:pt x="858" y="122"/>
                    <a:pt x="608" y="38"/>
                  </a:cubicBezTo>
                  <a:cubicBezTo>
                    <a:pt x="527" y="13"/>
                    <a:pt x="449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1752575" y="6870788"/>
              <a:ext cx="27125" cy="18000"/>
            </a:xfrm>
            <a:custGeom>
              <a:avLst/>
              <a:gdLst/>
              <a:ahLst/>
              <a:cxnLst/>
              <a:rect l="l" t="t" r="r" b="b"/>
              <a:pathLst>
                <a:path w="1085" h="720" extrusionOk="0">
                  <a:moveTo>
                    <a:pt x="427" y="0"/>
                  </a:moveTo>
                  <a:cubicBezTo>
                    <a:pt x="250" y="0"/>
                    <a:pt x="103" y="73"/>
                    <a:pt x="60" y="201"/>
                  </a:cubicBezTo>
                  <a:cubicBezTo>
                    <a:pt x="1" y="380"/>
                    <a:pt x="167" y="594"/>
                    <a:pt x="429" y="678"/>
                  </a:cubicBezTo>
                  <a:cubicBezTo>
                    <a:pt x="512" y="706"/>
                    <a:pt x="594" y="720"/>
                    <a:pt x="669" y="720"/>
                  </a:cubicBezTo>
                  <a:cubicBezTo>
                    <a:pt x="843" y="720"/>
                    <a:pt x="983" y="648"/>
                    <a:pt x="1025" y="523"/>
                  </a:cubicBezTo>
                  <a:cubicBezTo>
                    <a:pt x="1084" y="344"/>
                    <a:pt x="918" y="130"/>
                    <a:pt x="644" y="35"/>
                  </a:cubicBezTo>
                  <a:cubicBezTo>
                    <a:pt x="570" y="11"/>
                    <a:pt x="496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1804675" y="6855538"/>
              <a:ext cx="18775" cy="12600"/>
            </a:xfrm>
            <a:custGeom>
              <a:avLst/>
              <a:gdLst/>
              <a:ahLst/>
              <a:cxnLst/>
              <a:rect l="l" t="t" r="r" b="b"/>
              <a:pathLst>
                <a:path w="751" h="504" extrusionOk="0">
                  <a:moveTo>
                    <a:pt x="300" y="0"/>
                  </a:moveTo>
                  <a:cubicBezTo>
                    <a:pt x="178" y="0"/>
                    <a:pt x="73" y="51"/>
                    <a:pt x="48" y="145"/>
                  </a:cubicBezTo>
                  <a:cubicBezTo>
                    <a:pt x="0" y="264"/>
                    <a:pt x="119" y="419"/>
                    <a:pt x="298" y="478"/>
                  </a:cubicBezTo>
                  <a:cubicBezTo>
                    <a:pt x="353" y="495"/>
                    <a:pt x="406" y="503"/>
                    <a:pt x="456" y="503"/>
                  </a:cubicBezTo>
                  <a:cubicBezTo>
                    <a:pt x="580" y="503"/>
                    <a:pt x="681" y="452"/>
                    <a:pt x="715" y="359"/>
                  </a:cubicBezTo>
                  <a:cubicBezTo>
                    <a:pt x="750" y="240"/>
                    <a:pt x="643" y="85"/>
                    <a:pt x="453" y="26"/>
                  </a:cubicBezTo>
                  <a:cubicBezTo>
                    <a:pt x="402" y="9"/>
                    <a:pt x="349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1838300" y="6828688"/>
              <a:ext cx="22050" cy="16275"/>
            </a:xfrm>
            <a:custGeom>
              <a:avLst/>
              <a:gdLst/>
              <a:ahLst/>
              <a:cxnLst/>
              <a:rect l="l" t="t" r="r" b="b"/>
              <a:pathLst>
                <a:path w="882" h="651" extrusionOk="0">
                  <a:moveTo>
                    <a:pt x="371" y="0"/>
                  </a:moveTo>
                  <a:cubicBezTo>
                    <a:pt x="221" y="0"/>
                    <a:pt x="92" y="72"/>
                    <a:pt x="48" y="195"/>
                  </a:cubicBezTo>
                  <a:cubicBezTo>
                    <a:pt x="1" y="361"/>
                    <a:pt x="120" y="552"/>
                    <a:pt x="334" y="623"/>
                  </a:cubicBezTo>
                  <a:cubicBezTo>
                    <a:pt x="390" y="642"/>
                    <a:pt x="446" y="651"/>
                    <a:pt x="499" y="651"/>
                  </a:cubicBezTo>
                  <a:cubicBezTo>
                    <a:pt x="650" y="651"/>
                    <a:pt x="778" y="580"/>
                    <a:pt x="822" y="457"/>
                  </a:cubicBezTo>
                  <a:cubicBezTo>
                    <a:pt x="882" y="290"/>
                    <a:pt x="751" y="99"/>
                    <a:pt x="537" y="28"/>
                  </a:cubicBezTo>
                  <a:cubicBezTo>
                    <a:pt x="481" y="9"/>
                    <a:pt x="424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3"/>
            <p:cNvSpPr/>
            <p:nvPr/>
          </p:nvSpPr>
          <p:spPr>
            <a:xfrm>
              <a:off x="1847825" y="6523088"/>
              <a:ext cx="175950" cy="216725"/>
            </a:xfrm>
            <a:custGeom>
              <a:avLst/>
              <a:gdLst/>
              <a:ahLst/>
              <a:cxnLst/>
              <a:rect l="l" t="t" r="r" b="b"/>
              <a:pathLst>
                <a:path w="7038" h="8669" extrusionOk="0">
                  <a:moveTo>
                    <a:pt x="3037" y="1"/>
                  </a:moveTo>
                  <a:lnTo>
                    <a:pt x="2977" y="108"/>
                  </a:lnTo>
                  <a:cubicBezTo>
                    <a:pt x="5156" y="1286"/>
                    <a:pt x="6275" y="3525"/>
                    <a:pt x="5644" y="5430"/>
                  </a:cubicBezTo>
                  <a:cubicBezTo>
                    <a:pt x="5076" y="7115"/>
                    <a:pt x="3321" y="8158"/>
                    <a:pt x="1248" y="8158"/>
                  </a:cubicBezTo>
                  <a:cubicBezTo>
                    <a:pt x="846" y="8158"/>
                    <a:pt x="432" y="8118"/>
                    <a:pt x="13" y="8037"/>
                  </a:cubicBezTo>
                  <a:lnTo>
                    <a:pt x="1" y="8144"/>
                  </a:lnTo>
                  <a:cubicBezTo>
                    <a:pt x="429" y="8240"/>
                    <a:pt x="858" y="8275"/>
                    <a:pt x="1263" y="8275"/>
                  </a:cubicBezTo>
                  <a:cubicBezTo>
                    <a:pt x="1406" y="8275"/>
                    <a:pt x="1537" y="8275"/>
                    <a:pt x="1668" y="8263"/>
                  </a:cubicBezTo>
                  <a:lnTo>
                    <a:pt x="2311" y="8668"/>
                  </a:lnTo>
                  <a:lnTo>
                    <a:pt x="2370" y="8573"/>
                  </a:lnTo>
                  <a:lnTo>
                    <a:pt x="1858" y="8252"/>
                  </a:lnTo>
                  <a:cubicBezTo>
                    <a:pt x="2370" y="8192"/>
                    <a:pt x="2858" y="8085"/>
                    <a:pt x="3311" y="7906"/>
                  </a:cubicBezTo>
                  <a:lnTo>
                    <a:pt x="3846" y="8442"/>
                  </a:lnTo>
                  <a:lnTo>
                    <a:pt x="3930" y="8359"/>
                  </a:lnTo>
                  <a:lnTo>
                    <a:pt x="3430" y="7859"/>
                  </a:lnTo>
                  <a:cubicBezTo>
                    <a:pt x="3811" y="7704"/>
                    <a:pt x="4156" y="7501"/>
                    <a:pt x="4466" y="7251"/>
                  </a:cubicBezTo>
                  <a:lnTo>
                    <a:pt x="5228" y="7918"/>
                  </a:lnTo>
                  <a:lnTo>
                    <a:pt x="5311" y="7835"/>
                  </a:lnTo>
                  <a:lnTo>
                    <a:pt x="4561" y="7180"/>
                  </a:lnTo>
                  <a:cubicBezTo>
                    <a:pt x="4847" y="6942"/>
                    <a:pt x="5097" y="6668"/>
                    <a:pt x="5311" y="6370"/>
                  </a:cubicBezTo>
                  <a:lnTo>
                    <a:pt x="6311" y="6978"/>
                  </a:lnTo>
                  <a:lnTo>
                    <a:pt x="6371" y="6882"/>
                  </a:lnTo>
                  <a:lnTo>
                    <a:pt x="5370" y="6263"/>
                  </a:lnTo>
                  <a:cubicBezTo>
                    <a:pt x="5525" y="6013"/>
                    <a:pt x="5656" y="5751"/>
                    <a:pt x="5751" y="5465"/>
                  </a:cubicBezTo>
                  <a:cubicBezTo>
                    <a:pt x="5799" y="5323"/>
                    <a:pt x="5835" y="5180"/>
                    <a:pt x="5871" y="5037"/>
                  </a:cubicBezTo>
                  <a:lnTo>
                    <a:pt x="6978" y="5585"/>
                  </a:lnTo>
                  <a:lnTo>
                    <a:pt x="7037" y="5477"/>
                  </a:lnTo>
                  <a:lnTo>
                    <a:pt x="5882" y="4918"/>
                  </a:lnTo>
                  <a:cubicBezTo>
                    <a:pt x="5978" y="4370"/>
                    <a:pt x="5942" y="3822"/>
                    <a:pt x="5787" y="3275"/>
                  </a:cubicBezTo>
                  <a:lnTo>
                    <a:pt x="5787" y="3275"/>
                  </a:lnTo>
                  <a:lnTo>
                    <a:pt x="6835" y="3572"/>
                  </a:lnTo>
                  <a:lnTo>
                    <a:pt x="6859" y="3465"/>
                  </a:lnTo>
                  <a:lnTo>
                    <a:pt x="5751" y="3144"/>
                  </a:lnTo>
                  <a:cubicBezTo>
                    <a:pt x="5609" y="2668"/>
                    <a:pt x="5370" y="2203"/>
                    <a:pt x="5073" y="1775"/>
                  </a:cubicBezTo>
                  <a:lnTo>
                    <a:pt x="5073" y="1775"/>
                  </a:lnTo>
                  <a:lnTo>
                    <a:pt x="6002" y="2072"/>
                  </a:lnTo>
                  <a:lnTo>
                    <a:pt x="6037" y="1965"/>
                  </a:lnTo>
                  <a:lnTo>
                    <a:pt x="4954" y="1620"/>
                  </a:lnTo>
                  <a:cubicBezTo>
                    <a:pt x="4466" y="989"/>
                    <a:pt x="3823" y="429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3"/>
          <p:cNvSpPr/>
          <p:nvPr/>
        </p:nvSpPr>
        <p:spPr>
          <a:xfrm>
            <a:off x="8576428" y="4794675"/>
            <a:ext cx="282600" cy="103500"/>
          </a:xfrm>
          <a:prstGeom prst="ellipse">
            <a:avLst/>
          </a:prstGeom>
          <a:solidFill>
            <a:srgbClr val="033342">
              <a:alpha val="29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9C581-815B-053C-5931-CFD41BAC74B5}"/>
              </a:ext>
            </a:extLst>
          </p:cNvPr>
          <p:cNvGrpSpPr/>
          <p:nvPr/>
        </p:nvGrpSpPr>
        <p:grpSpPr>
          <a:xfrm>
            <a:off x="3106673" y="359450"/>
            <a:ext cx="2930654" cy="746149"/>
            <a:chOff x="1852505" y="3331270"/>
            <a:chExt cx="4741161" cy="1301645"/>
          </a:xfrm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AD6F3883-9CEC-30EF-6E10-E26FBDBAF61A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4279DC-7DDF-CEB1-85E4-18101CF5B0F7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Callout 29">
            <a:extLst>
              <a:ext uri="{FF2B5EF4-FFF2-40B4-BE49-F238E27FC236}">
                <a16:creationId xmlns:a16="http://schemas.microsoft.com/office/drawing/2014/main" id="{A752FAB8-DD0E-39DD-3262-64FB86B31653}"/>
              </a:ext>
            </a:extLst>
          </p:cNvPr>
          <p:cNvSpPr/>
          <p:nvPr/>
        </p:nvSpPr>
        <p:spPr>
          <a:xfrm>
            <a:off x="538978" y="1105599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C88DD-A1B5-5F65-0C06-AA59CA950905}"/>
                  </a:ext>
                </a:extLst>
              </p:cNvPr>
              <p:cNvSpPr txBox="1"/>
              <p:nvPr/>
            </p:nvSpPr>
            <p:spPr>
              <a:xfrm>
                <a:off x="538978" y="1653307"/>
                <a:ext cx="8332323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3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DC88DD-A1B5-5F65-0C06-AA59CA950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" y="1653307"/>
                <a:ext cx="8332323" cy="960006"/>
              </a:xfrm>
              <a:prstGeom prst="rect">
                <a:avLst/>
              </a:prstGeom>
              <a:blipFill>
                <a:blip r:embed="rId3"/>
                <a:stretch>
                  <a:fillRect l="-73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1">
            <a:extLst>
              <a:ext uri="{FF2B5EF4-FFF2-40B4-BE49-F238E27FC236}">
                <a16:creationId xmlns:a16="http://schemas.microsoft.com/office/drawing/2014/main" id="{397FBF13-3067-C38F-4090-791A3F5E8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86" y="2802247"/>
            <a:ext cx="3670300" cy="1835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5F3DF-6397-69B0-C807-35A36EEEA06F}"/>
                  </a:ext>
                </a:extLst>
              </p:cNvPr>
              <p:cNvSpPr txBox="1"/>
              <p:nvPr/>
            </p:nvSpPr>
            <p:spPr>
              <a:xfrm>
                <a:off x="4477251" y="2838941"/>
                <a:ext cx="4450183" cy="1574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15F3DF-6397-69B0-C807-35A36EEEA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51" y="2838941"/>
                <a:ext cx="4450183" cy="1574214"/>
              </a:xfrm>
              <a:prstGeom prst="rect">
                <a:avLst/>
              </a:prstGeom>
              <a:blipFill>
                <a:blip r:embed="rId5"/>
                <a:stretch>
                  <a:fillRect l="-1370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86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HĐKP6: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𝒕𝒂𝒏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bốn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kumimoji="0" sz="1800" b="1" i="1" u="none" strike="noStrike" kern="0" cap="none" spc="0" normalizeH="0" baseline="0" noProof="0" dirty="0">
                <a:ln>
                  <a:noFill/>
                </a:ln>
                <a:solidFill>
                  <a:srgbClr val="0333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396439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396439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633" r="-54058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633" r="-7477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633" r="-5760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633" r="-34031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633" r="-28011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633" r="-18682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633" r="-108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633" r="-1250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101274" r="-5405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101274" r="-7477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101274" r="-5760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101274" r="-34031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101274" r="-28011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101274" r="-18682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101274" r="-108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101274" r="-125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blipFill>
                <a:blip r:embed="rId8"/>
                <a:stretch>
                  <a:fillRect r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blipFill>
                <a:blip r:embed="rId9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5918851" y="3655122"/>
                <a:ext cx="448457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1" y="3655122"/>
                <a:ext cx="448457" cy="737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7842804" y="3840266"/>
                <a:ext cx="467984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04" y="3840266"/>
                <a:ext cx="467984" cy="436402"/>
              </a:xfrm>
              <a:prstGeom prst="rect">
                <a:avLst/>
              </a:prstGeom>
              <a:blipFill>
                <a:blip r:embed="rId14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45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NỘI DUNG BÀI HỌC</a:t>
            </a:r>
            <a:endParaRPr sz="3000" dirty="0">
              <a:latin typeface="+mj-lt"/>
            </a:endParaRPr>
          </a:p>
        </p:txBody>
      </p:sp>
      <p:sp>
        <p:nvSpPr>
          <p:cNvPr id="827" name="Google Shape;827;p43"/>
          <p:cNvSpPr txBox="1">
            <a:spLocks noGrp="1"/>
          </p:cNvSpPr>
          <p:nvPr>
            <p:ph type="subTitle" idx="5"/>
          </p:nvPr>
        </p:nvSpPr>
        <p:spPr>
          <a:xfrm>
            <a:off x="2087021" y="1400562"/>
            <a:ext cx="47898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Arial (Headings)"/>
              </a:rPr>
              <a:t>Hàm</a:t>
            </a:r>
            <a:r>
              <a:rPr lang="en" sz="2400" dirty="0">
                <a:latin typeface="Arial (Headings)"/>
              </a:rPr>
              <a:t> số lượng giác</a:t>
            </a:r>
            <a:endParaRPr sz="2400" dirty="0">
              <a:latin typeface="Arial (Headings)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9E8362-14EB-3A87-0D9A-03C828A8810E}"/>
              </a:ext>
            </a:extLst>
          </p:cNvPr>
          <p:cNvGrpSpPr/>
          <p:nvPr/>
        </p:nvGrpSpPr>
        <p:grpSpPr>
          <a:xfrm>
            <a:off x="1531849" y="2466124"/>
            <a:ext cx="6785276" cy="576155"/>
            <a:chOff x="1638725" y="2392712"/>
            <a:chExt cx="6145104" cy="576155"/>
          </a:xfrm>
        </p:grpSpPr>
        <p:sp>
          <p:nvSpPr>
            <p:cNvPr id="34" name="Google Shape;829;p43">
              <a:extLst>
                <a:ext uri="{FF2B5EF4-FFF2-40B4-BE49-F238E27FC236}">
                  <a16:creationId xmlns:a16="http://schemas.microsoft.com/office/drawing/2014/main" id="{854EE7D1-600D-478F-BAFD-6494DA9FD158}"/>
                </a:ext>
              </a:extLst>
            </p:cNvPr>
            <p:cNvSpPr txBox="1">
              <a:spLocks/>
            </p:cNvSpPr>
            <p:nvPr/>
          </p:nvSpPr>
          <p:spPr>
            <a:xfrm>
              <a:off x="1638725" y="2396167"/>
              <a:ext cx="48756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2</a:t>
              </a:r>
            </a:p>
          </p:txBody>
        </p:sp>
        <p:sp>
          <p:nvSpPr>
            <p:cNvPr id="36" name="Google Shape;827;p43">
              <a:extLst>
                <a:ext uri="{FF2B5EF4-FFF2-40B4-BE49-F238E27FC236}">
                  <a16:creationId xmlns:a16="http://schemas.microsoft.com/office/drawing/2014/main" id="{57ADADBB-ECAB-0B01-38D0-B785AA27F88C}"/>
                </a:ext>
              </a:extLst>
            </p:cNvPr>
            <p:cNvSpPr txBox="1">
              <a:spLocks/>
            </p:cNvSpPr>
            <p:nvPr/>
          </p:nvSpPr>
          <p:spPr>
            <a:xfrm>
              <a:off x="2177082" y="2392712"/>
              <a:ext cx="560674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chẵn</a:t>
              </a:r>
              <a:r>
                <a:rPr lang="en-US" sz="2400" dirty="0">
                  <a:latin typeface="Arial (Headings)"/>
                </a:rPr>
                <a:t>,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lẻ</a:t>
              </a:r>
              <a:r>
                <a:rPr lang="en-US" sz="2400" dirty="0">
                  <a:latin typeface="Arial (Headings)"/>
                </a:rPr>
                <a:t>,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tuần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hoàn</a:t>
              </a:r>
              <a:endParaRPr lang="vi-VN" sz="2400" dirty="0">
                <a:latin typeface="Arial (Headings)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3DC4DA-0A5C-283A-72BE-B2F700C0683D}"/>
              </a:ext>
            </a:extLst>
          </p:cNvPr>
          <p:cNvGrpSpPr/>
          <p:nvPr/>
        </p:nvGrpSpPr>
        <p:grpSpPr>
          <a:xfrm>
            <a:off x="1531851" y="3528654"/>
            <a:ext cx="6145102" cy="582189"/>
            <a:chOff x="1638726" y="3528654"/>
            <a:chExt cx="6145102" cy="582189"/>
          </a:xfrm>
        </p:grpSpPr>
        <p:sp>
          <p:nvSpPr>
            <p:cNvPr id="35" name="Google Shape;829;p43">
              <a:extLst>
                <a:ext uri="{FF2B5EF4-FFF2-40B4-BE49-F238E27FC236}">
                  <a16:creationId xmlns:a16="http://schemas.microsoft.com/office/drawing/2014/main" id="{D995F22E-77F5-C1E7-3BA0-818676221A7F}"/>
                </a:ext>
              </a:extLst>
            </p:cNvPr>
            <p:cNvSpPr txBox="1">
              <a:spLocks/>
            </p:cNvSpPr>
            <p:nvPr/>
          </p:nvSpPr>
          <p:spPr>
            <a:xfrm>
              <a:off x="1638726" y="3538143"/>
              <a:ext cx="538355" cy="572700"/>
            </a:xfrm>
            <a:prstGeom prst="ellipse">
              <a:avLst/>
            </a:prstGeom>
            <a:solidFill>
              <a:srgbClr val="A0D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accent2"/>
                  </a:solidFill>
                  <a:latin typeface="Sansita"/>
                  <a:ea typeface="Sansita"/>
                  <a:cs typeface="Sansita"/>
                  <a:sym typeface="Sansita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Sansita"/>
                <a:buNone/>
                <a:defRPr sz="3000" b="1" i="0" u="none" strike="noStrike" cap="none">
                  <a:solidFill>
                    <a:schemeClr val="dk1"/>
                  </a:solidFill>
                  <a:latin typeface="Sansita"/>
                  <a:ea typeface="Sansita"/>
                  <a:cs typeface="Sansita"/>
                  <a:sym typeface="Sansita"/>
                </a:defRPr>
              </a:lvl9pPr>
            </a:lstStyle>
            <a:p>
              <a:r>
                <a:rPr lang="en" dirty="0">
                  <a:solidFill>
                    <a:schemeClr val="accent4"/>
                  </a:solidFill>
                  <a:latin typeface="Arial (Headings)"/>
                </a:rPr>
                <a:t>3</a:t>
              </a:r>
            </a:p>
          </p:txBody>
        </p:sp>
        <p:sp>
          <p:nvSpPr>
            <p:cNvPr id="37" name="Google Shape;827;p43">
              <a:extLst>
                <a:ext uri="{FF2B5EF4-FFF2-40B4-BE49-F238E27FC236}">
                  <a16:creationId xmlns:a16="http://schemas.microsoft.com/office/drawing/2014/main" id="{4E7736A9-2472-B9BD-ABCA-5FE27EBC1807}"/>
                </a:ext>
              </a:extLst>
            </p:cNvPr>
            <p:cNvSpPr txBox="1">
              <a:spLocks/>
            </p:cNvSpPr>
            <p:nvPr/>
          </p:nvSpPr>
          <p:spPr>
            <a:xfrm>
              <a:off x="2177081" y="3528654"/>
              <a:ext cx="560674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  <a:defRPr sz="1400" b="0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indent="0" algn="just"/>
              <a:r>
                <a:rPr lang="en-US" sz="2400" dirty="0" err="1">
                  <a:latin typeface="Arial (Headings)"/>
                </a:rPr>
                <a:t>Đồ</a:t>
              </a:r>
              <a:r>
                <a:rPr lang="en-US" sz="2400" dirty="0">
                  <a:latin typeface="Arial (Headings)"/>
                </a:rPr>
                <a:t> thị </a:t>
              </a:r>
              <a:r>
                <a:rPr lang="en-US" sz="2400" dirty="0" err="1">
                  <a:latin typeface="Arial (Headings)"/>
                </a:rPr>
                <a:t>của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các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hàm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số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lượng</a:t>
              </a:r>
              <a:r>
                <a:rPr lang="en-US" sz="2400" dirty="0">
                  <a:latin typeface="Arial (Headings)"/>
                </a:rPr>
                <a:t> </a:t>
              </a:r>
              <a:r>
                <a:rPr lang="en-US" sz="2400" dirty="0" err="1">
                  <a:latin typeface="Arial (Headings)"/>
                </a:rPr>
                <a:t>giác</a:t>
              </a:r>
              <a:endParaRPr lang="vi-VN" sz="2400" dirty="0">
                <a:latin typeface="Arial (Headings)"/>
              </a:endParaRPr>
            </a:p>
          </p:txBody>
        </p:sp>
      </p:grpSp>
      <p:sp>
        <p:nvSpPr>
          <p:cNvPr id="44" name="Google Shape;829;p43">
            <a:extLst>
              <a:ext uri="{FF2B5EF4-FFF2-40B4-BE49-F238E27FC236}">
                <a16:creationId xmlns:a16="http://schemas.microsoft.com/office/drawing/2014/main" id="{832F7145-DC22-0D82-8888-32A608ABFF33}"/>
              </a:ext>
            </a:extLst>
          </p:cNvPr>
          <p:cNvSpPr txBox="1">
            <a:spLocks/>
          </p:cNvSpPr>
          <p:nvPr/>
        </p:nvSpPr>
        <p:spPr>
          <a:xfrm>
            <a:off x="1531850" y="1407049"/>
            <a:ext cx="555171" cy="572700"/>
          </a:xfrm>
          <a:prstGeom prst="ellipse">
            <a:avLst/>
          </a:prstGeom>
          <a:solidFill>
            <a:srgbClr val="A0D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nsita"/>
              <a:buNone/>
              <a:defRPr sz="3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r>
              <a:rPr lang="en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" grpId="0"/>
      <p:bldP spid="827" grpId="0" build="p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HĐKP6: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092224"/>
                  </p:ext>
                </p:extLst>
              </p:nvPr>
            </p:nvGraphicFramePr>
            <p:xfrm>
              <a:off x="1420806" y="875270"/>
              <a:ext cx="6302388" cy="109375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092224"/>
                  </p:ext>
                </p:extLst>
              </p:nvPr>
            </p:nvGraphicFramePr>
            <p:xfrm>
              <a:off x="1420806" y="875270"/>
              <a:ext cx="6302388" cy="109375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163" r="-54012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1163" r="-749515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1163" r="-57719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1163" r="-341611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1163" r="-282707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1163" r="-187023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1163" r="-109402" b="-1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1163" r="-2400" b="-112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72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91579" r="-54012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91579" r="-74951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91579" r="-57719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91579" r="-34161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91579" r="-28270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91579" r="-18702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91579" r="-10940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91579" r="-2400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Hình ảnh 1">
            <a:extLst>
              <a:ext uri="{FF2B5EF4-FFF2-40B4-BE49-F238E27FC236}">
                <a16:creationId xmlns:a16="http://schemas.microsoft.com/office/drawing/2014/main" id="{1ADBB387-5BB3-16CB-98B0-C7350F5A75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5"/>
          <a:stretch/>
        </p:blipFill>
        <p:spPr bwMode="auto">
          <a:xfrm>
            <a:off x="3506822" y="2062351"/>
            <a:ext cx="2380411" cy="2696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0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94397" y="505632"/>
                <a:ext cx="7911192" cy="653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\</m:t>
                    </m:r>
                    <m:r>
                      <m:rPr>
                        <m:lit/>
                      </m:rP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{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𝑘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d>
                      <m:dPr>
                        <m:begChr m:val="|"/>
                        <m:endChr m:val="}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𝑘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∈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ℤ</m:t>
                        </m:r>
                      </m:e>
                    </m:d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7" y="505632"/>
                <a:ext cx="7911192" cy="653769"/>
              </a:xfrm>
              <a:prstGeom prst="rect">
                <a:avLst/>
              </a:prstGeom>
              <a:blipFill>
                <a:blip r:embed="rId3"/>
                <a:stretch>
                  <a:fillRect l="-770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2742" y="1252419"/>
            <a:ext cx="3218514" cy="159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/>
              <p:nvPr/>
            </p:nvSpPr>
            <p:spPr>
              <a:xfrm>
                <a:off x="1853852" y="3066271"/>
                <a:ext cx="6225541" cy="164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hàm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lẻ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thị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[−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𝜋</m:t>
                        </m:r>
                      </m:num>
                      <m:den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nửa</a:t>
                </a:r>
                <a:r>
                  <a:rPr kumimoji="0" lang="en-US" sz="2000" b="0" i="0" u="none" strike="noStrike" kern="1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0;</m:t>
                        </m:r>
                        <m:f>
                          <m:fPr>
                            <m:ctrlP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2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xứng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gốc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tọa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0017EA-6505-1689-2B30-143467262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52" y="3066271"/>
                <a:ext cx="6225541" cy="1649619"/>
              </a:xfrm>
              <a:prstGeom prst="rect">
                <a:avLst/>
              </a:prstGeom>
              <a:blipFill>
                <a:blip r:embed="rId5"/>
                <a:stretch>
                  <a:fillRect l="-979" b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802;p36">
            <a:extLst>
              <a:ext uri="{FF2B5EF4-FFF2-40B4-BE49-F238E27FC236}">
                <a16:creationId xmlns:a16="http://schemas.microsoft.com/office/drawing/2014/main" id="{F585CC7F-A006-600D-6C9B-7E87864E2206}"/>
              </a:ext>
            </a:extLst>
          </p:cNvPr>
          <p:cNvSpPr txBox="1">
            <a:spLocks/>
          </p:cNvSpPr>
          <p:nvPr/>
        </p:nvSpPr>
        <p:spPr>
          <a:xfrm>
            <a:off x="363149" y="2997823"/>
            <a:ext cx="149070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39" name="Picture 25">
            <a:extLst>
              <a:ext uri="{FF2B5EF4-FFF2-40B4-BE49-F238E27FC236}">
                <a16:creationId xmlns:a16="http://schemas.microsoft.com/office/drawing/2014/main" id="{EAAF68FF-F9CA-1D4E-9D10-5085F8CAD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4566" y="3075568"/>
            <a:ext cx="499286" cy="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92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5" y="319716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240164"/>
            <a:ext cx="7651547" cy="3001397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01278" y="2122176"/>
                  <a:ext cx="7020433" cy="22920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\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  <m:e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∈</m:t>
                          </m:r>
                          <m:r>
                            <a:rPr kumimoji="0" lang="en-US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18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ℝ</m:t>
                      </m:r>
                    </m:oMath>
                  </a14:m>
                  <a:endPara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342900" marR="0" lvl="0" indent="-342900" algn="just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lẻ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gốc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tọa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độ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O.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các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1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f>
                            <m:fPr>
                              <m:ctrlP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1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</m:oMath>
                  </a14:m>
                  <a:r>
                    <a:rPr kumimoji="0" lang="en-US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278" y="2122176"/>
                  <a:ext cx="7020433" cy="2292091"/>
                </a:xfrm>
                <a:prstGeom prst="rect">
                  <a:avLst/>
                </a:prstGeom>
                <a:blipFill>
                  <a:blip r:embed="rId3"/>
                  <a:stretch>
                    <a:fillRect l="-692" b="-2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903595" y="3903336"/>
            <a:ext cx="1266605" cy="84044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B6EA4F-FFAD-3B69-83DE-269CA952373A}"/>
              </a:ext>
            </a:extLst>
          </p:cNvPr>
          <p:cNvSpPr txBox="1"/>
          <p:nvPr/>
        </p:nvSpPr>
        <p:spPr>
          <a:xfrm>
            <a:off x="624291" y="1407506"/>
            <a:ext cx="808129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Hoàn thành bảng giá trị sau đây và xác định các điểm tương ứng trên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tọa độ.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694398" y="1314049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HĐKP7: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070B1-D8B9-EBAD-C87F-E04FE35B356B}"/>
              </a:ext>
            </a:extLst>
          </p:cNvPr>
          <p:cNvGrpSpPr/>
          <p:nvPr/>
        </p:nvGrpSpPr>
        <p:grpSpPr>
          <a:xfrm>
            <a:off x="568630" y="384424"/>
            <a:ext cx="2700664" cy="631153"/>
            <a:chOff x="192597" y="384560"/>
            <a:chExt cx="7367341" cy="1177541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EBA56E17-217D-14C0-C287-047798535D1B}"/>
                </a:ext>
              </a:extLst>
            </p:cNvPr>
            <p:cNvGrpSpPr/>
            <p:nvPr/>
          </p:nvGrpSpPr>
          <p:grpSpPr>
            <a:xfrm>
              <a:off x="192597" y="420525"/>
              <a:ext cx="7367341" cy="1141576"/>
              <a:chOff x="12700" y="12700"/>
              <a:chExt cx="6387054" cy="1061919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2991BE1-41D3-96B2-0788-6B78A9D35632}"/>
                  </a:ext>
                </a:extLst>
              </p:cNvPr>
              <p:cNvSpPr/>
              <p:nvPr/>
            </p:nvSpPr>
            <p:spPr>
              <a:xfrm>
                <a:off x="12700" y="12700"/>
                <a:ext cx="6387054" cy="89919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42EA9F2-3AD9-BCA9-E1A2-6CEB708A94FE}"/>
                  </a:ext>
                </a:extLst>
              </p:cNvPr>
              <p:cNvSpPr/>
              <p:nvPr/>
            </p:nvSpPr>
            <p:spPr>
              <a:xfrm>
                <a:off x="66061" y="47798"/>
                <a:ext cx="6143668" cy="1026821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/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Hàm </a:t>
                  </a:r>
                  <a:r>
                    <a:rPr kumimoji="0" lang="nl-NL" sz="2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số</a:t>
                  </a:r>
                  <a:r>
                    <a:rPr kumimoji="0" lang="nl-NL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𝒚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𝒄𝒐𝒕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 </m:t>
                      </m:r>
                      <m:r>
                        <a:rPr kumimoji="0" lang="en-US" sz="2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𝒙</m:t>
                      </m:r>
                    </m:oMath>
                  </a14:m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89563CA-98DE-5F30-8F7A-C9C51539C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0" y="384560"/>
                  <a:ext cx="6905795" cy="1002610"/>
                </a:xfrm>
                <a:prstGeom prst="rect">
                  <a:avLst/>
                </a:prstGeom>
                <a:blipFill>
                  <a:blip r:embed="rId5"/>
                  <a:stretch>
                    <a:fillRect l="-3133" b="-238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E49B1-3012-0DDC-011A-69EC2A4A764D}"/>
              </a:ext>
            </a:extLst>
          </p:cNvPr>
          <p:cNvGrpSpPr/>
          <p:nvPr/>
        </p:nvGrpSpPr>
        <p:grpSpPr>
          <a:xfrm>
            <a:off x="3603416" y="964926"/>
            <a:ext cx="4949391" cy="400441"/>
            <a:chOff x="4618609" y="2305160"/>
            <a:chExt cx="9859391" cy="328305"/>
          </a:xfrm>
        </p:grpSpPr>
        <p:sp>
          <p:nvSpPr>
            <p:cNvPr id="12" name="Google Shape;166;p5">
              <a:extLst>
                <a:ext uri="{FF2B5EF4-FFF2-40B4-BE49-F238E27FC236}">
                  <a16:creationId xmlns:a16="http://schemas.microsoft.com/office/drawing/2014/main" id="{999C1154-B647-FC47-18B8-2BDADCD12DAA}"/>
                </a:ext>
              </a:extLst>
            </p:cNvPr>
            <p:cNvSpPr/>
            <p:nvPr/>
          </p:nvSpPr>
          <p:spPr>
            <a:xfrm>
              <a:off x="5358196" y="2330699"/>
              <a:ext cx="9119804" cy="302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bốn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3334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HĐKP4.</a:t>
              </a:r>
              <a:endParaRPr kumimoji="0" sz="1800" b="1" i="1" u="none" strike="noStrike" kern="0" cap="none" spc="0" normalizeH="0" baseline="0" noProof="0" dirty="0">
                <a:ln>
                  <a:noFill/>
                </a:ln>
                <a:solidFill>
                  <a:srgbClr val="0333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67;p5">
              <a:extLst>
                <a:ext uri="{FF2B5EF4-FFF2-40B4-BE49-F238E27FC236}">
                  <a16:creationId xmlns:a16="http://schemas.microsoft.com/office/drawing/2014/main" id="{5DFCF72F-06EC-4FCA-D848-B454B994E0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520950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0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C38F966A-0BB9-D393-E9A7-CF7CDC5E3A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1520950"/>
                  </p:ext>
                </p:extLst>
              </p:nvPr>
            </p:nvGraphicFramePr>
            <p:xfrm>
              <a:off x="514870" y="2579654"/>
              <a:ext cx="8065459" cy="1915886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1263826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801665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889348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1164921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1039660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1014608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977031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633" r="-54058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633" r="-7477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633" r="-57602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633" r="-340314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633" r="-280117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633" r="-186826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633" r="-108000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633" r="-1250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957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83" t="-101274" r="-5405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7576" t="-101274" r="-7477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2877" t="-101274" r="-57602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4450" t="-101274" r="-340314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5906" t="-101274" r="-28011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7784" t="-101274" r="-18682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76667" t="-101274" r="-10800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28125" t="-101274" r="-125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/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26FDA8-80A5-CD97-348E-CB3FE6A07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65" y="3787658"/>
                <a:ext cx="625248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/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71676-BED3-EC20-82AD-EF4AB0F7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7" y="3823950"/>
                <a:ext cx="44845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/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67A272-0728-DC9B-DC6E-2BD1CC6CE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06" y="3655122"/>
                <a:ext cx="716829" cy="737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/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B82D209-C7DE-5D6F-AC02-5D05A68E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1" y="3823950"/>
                <a:ext cx="4484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/>
              <p:nvPr/>
            </p:nvSpPr>
            <p:spPr>
              <a:xfrm>
                <a:off x="5793591" y="3617544"/>
                <a:ext cx="448457" cy="737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E3C2AA-D0AA-0EA9-5CC6-4175A134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591" y="3617544"/>
                <a:ext cx="448457" cy="737766"/>
              </a:xfrm>
              <a:prstGeom prst="rect">
                <a:avLst/>
              </a:prstGeom>
              <a:blipFill>
                <a:blip r:embed="rId12"/>
                <a:stretch>
                  <a:fillRect r="-4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/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91086-18C1-A516-7164-256AD3C7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34" y="3827774"/>
                <a:ext cx="448457" cy="400110"/>
              </a:xfrm>
              <a:prstGeom prst="rect">
                <a:avLst/>
              </a:prstGeom>
              <a:blipFill>
                <a:blip r:embed="rId13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/>
              <p:nvPr/>
            </p:nvSpPr>
            <p:spPr>
              <a:xfrm>
                <a:off x="7717544" y="3802688"/>
                <a:ext cx="467984" cy="436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FAF7FA-CA35-64E0-1B9F-876420407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44" y="3802688"/>
                <a:ext cx="467984" cy="436402"/>
              </a:xfrm>
              <a:prstGeom prst="rect">
                <a:avLst/>
              </a:prstGeom>
              <a:blipFill>
                <a:blip r:embed="rId14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279;p60">
            <a:extLst>
              <a:ext uri="{FF2B5EF4-FFF2-40B4-BE49-F238E27FC236}">
                <a16:creationId xmlns:a16="http://schemas.microsoft.com/office/drawing/2014/main" id="{DF608765-1194-6CA5-D10B-1B894E7CA40D}"/>
              </a:ext>
            </a:extLst>
          </p:cNvPr>
          <p:cNvGrpSpPr/>
          <p:nvPr/>
        </p:nvGrpSpPr>
        <p:grpSpPr>
          <a:xfrm flipH="1">
            <a:off x="8087312" y="375525"/>
            <a:ext cx="448456" cy="491307"/>
            <a:chOff x="5518825" y="5502600"/>
            <a:chExt cx="603375" cy="580750"/>
          </a:xfrm>
        </p:grpSpPr>
        <p:sp>
          <p:nvSpPr>
            <p:cNvPr id="14" name="Google Shape;1280;p60">
              <a:extLst>
                <a:ext uri="{FF2B5EF4-FFF2-40B4-BE49-F238E27FC236}">
                  <a16:creationId xmlns:a16="http://schemas.microsoft.com/office/drawing/2014/main" id="{5D2BB302-86E0-9573-1673-B94DA6387F5B}"/>
                </a:ext>
              </a:extLst>
            </p:cNvPr>
            <p:cNvSpPr/>
            <p:nvPr/>
          </p:nvSpPr>
          <p:spPr>
            <a:xfrm>
              <a:off x="5518825" y="5502600"/>
              <a:ext cx="400075" cy="580750"/>
            </a:xfrm>
            <a:custGeom>
              <a:avLst/>
              <a:gdLst/>
              <a:ahLst/>
              <a:cxnLst/>
              <a:rect l="l" t="t" r="r" b="b"/>
              <a:pathLst>
                <a:path w="16003" h="23230" extrusionOk="0">
                  <a:moveTo>
                    <a:pt x="10859" y="1"/>
                  </a:moveTo>
                  <a:cubicBezTo>
                    <a:pt x="7502" y="763"/>
                    <a:pt x="4597" y="2548"/>
                    <a:pt x="2668" y="5037"/>
                  </a:cubicBezTo>
                  <a:cubicBezTo>
                    <a:pt x="727" y="7549"/>
                    <a:pt x="1" y="10454"/>
                    <a:pt x="632" y="13228"/>
                  </a:cubicBezTo>
                  <a:cubicBezTo>
                    <a:pt x="1275" y="16014"/>
                    <a:pt x="3180" y="18312"/>
                    <a:pt x="6025" y="19729"/>
                  </a:cubicBezTo>
                  <a:cubicBezTo>
                    <a:pt x="7871" y="20646"/>
                    <a:pt x="9954" y="21110"/>
                    <a:pt x="12109" y="21110"/>
                  </a:cubicBezTo>
                  <a:cubicBezTo>
                    <a:pt x="12443" y="21110"/>
                    <a:pt x="12776" y="21098"/>
                    <a:pt x="13110" y="21075"/>
                  </a:cubicBezTo>
                  <a:lnTo>
                    <a:pt x="13110" y="21075"/>
                  </a:lnTo>
                  <a:lnTo>
                    <a:pt x="12824" y="22706"/>
                  </a:lnTo>
                  <a:lnTo>
                    <a:pt x="10788" y="22360"/>
                  </a:lnTo>
                  <a:lnTo>
                    <a:pt x="11216" y="23230"/>
                  </a:lnTo>
                  <a:lnTo>
                    <a:pt x="15574" y="23230"/>
                  </a:lnTo>
                  <a:lnTo>
                    <a:pt x="16003" y="22313"/>
                  </a:lnTo>
                  <a:lnTo>
                    <a:pt x="13907" y="22670"/>
                  </a:lnTo>
                  <a:lnTo>
                    <a:pt x="13538" y="21039"/>
                  </a:lnTo>
                  <a:cubicBezTo>
                    <a:pt x="14217" y="20979"/>
                    <a:pt x="14907" y="20860"/>
                    <a:pt x="15598" y="20705"/>
                  </a:cubicBezTo>
                  <a:lnTo>
                    <a:pt x="15455" y="20098"/>
                  </a:lnTo>
                  <a:cubicBezTo>
                    <a:pt x="14335" y="20355"/>
                    <a:pt x="13210" y="20483"/>
                    <a:pt x="12106" y="20483"/>
                  </a:cubicBezTo>
                  <a:cubicBezTo>
                    <a:pt x="10043" y="20483"/>
                    <a:pt x="8052" y="20038"/>
                    <a:pt x="6299" y="19170"/>
                  </a:cubicBezTo>
                  <a:cubicBezTo>
                    <a:pt x="3632" y="17848"/>
                    <a:pt x="1834" y="15681"/>
                    <a:pt x="1239" y="13097"/>
                  </a:cubicBezTo>
                  <a:cubicBezTo>
                    <a:pt x="644" y="10502"/>
                    <a:pt x="1334" y="7775"/>
                    <a:pt x="3156" y="5418"/>
                  </a:cubicBezTo>
                  <a:cubicBezTo>
                    <a:pt x="5001" y="3049"/>
                    <a:pt x="7787" y="1334"/>
                    <a:pt x="10990" y="608"/>
                  </a:cubicBezTo>
                  <a:lnTo>
                    <a:pt x="10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1;p60">
              <a:extLst>
                <a:ext uri="{FF2B5EF4-FFF2-40B4-BE49-F238E27FC236}">
                  <a16:creationId xmlns:a16="http://schemas.microsoft.com/office/drawing/2014/main" id="{84599B5C-B7F8-43FD-547B-8CAE00233DE2}"/>
                </a:ext>
              </a:extLst>
            </p:cNvPr>
            <p:cNvSpPr/>
            <p:nvPr/>
          </p:nvSpPr>
          <p:spPr>
            <a:xfrm>
              <a:off x="5575100" y="5527025"/>
              <a:ext cx="547100" cy="458400"/>
            </a:xfrm>
            <a:custGeom>
              <a:avLst/>
              <a:gdLst/>
              <a:ahLst/>
              <a:cxnLst/>
              <a:rect l="l" t="t" r="r" b="b"/>
              <a:pathLst>
                <a:path w="21884" h="18336" extrusionOk="0">
                  <a:moveTo>
                    <a:pt x="11390" y="0"/>
                  </a:moveTo>
                  <a:cubicBezTo>
                    <a:pt x="10437" y="0"/>
                    <a:pt x="9459" y="108"/>
                    <a:pt x="8477" y="333"/>
                  </a:cubicBezTo>
                  <a:cubicBezTo>
                    <a:pt x="7251" y="607"/>
                    <a:pt x="6120" y="1048"/>
                    <a:pt x="5096" y="1619"/>
                  </a:cubicBezTo>
                  <a:lnTo>
                    <a:pt x="560" y="7227"/>
                  </a:lnTo>
                  <a:lnTo>
                    <a:pt x="0" y="10227"/>
                  </a:lnTo>
                  <a:lnTo>
                    <a:pt x="1286" y="13109"/>
                  </a:lnTo>
                  <a:lnTo>
                    <a:pt x="1667" y="15502"/>
                  </a:lnTo>
                  <a:cubicBezTo>
                    <a:pt x="2810" y="16752"/>
                    <a:pt x="4334" y="17704"/>
                    <a:pt x="6084" y="18252"/>
                  </a:cubicBezTo>
                  <a:lnTo>
                    <a:pt x="7822" y="18335"/>
                  </a:lnTo>
                  <a:lnTo>
                    <a:pt x="11132" y="17419"/>
                  </a:lnTo>
                  <a:lnTo>
                    <a:pt x="13978" y="16823"/>
                  </a:lnTo>
                  <a:lnTo>
                    <a:pt x="17478" y="16240"/>
                  </a:lnTo>
                  <a:cubicBezTo>
                    <a:pt x="20288" y="14097"/>
                    <a:pt x="21884" y="10906"/>
                    <a:pt x="21479" y="7691"/>
                  </a:cubicBezTo>
                  <a:lnTo>
                    <a:pt x="18729" y="3095"/>
                  </a:lnTo>
                  <a:lnTo>
                    <a:pt x="15133" y="583"/>
                  </a:lnTo>
                  <a:cubicBezTo>
                    <a:pt x="13967" y="204"/>
                    <a:pt x="12702" y="0"/>
                    <a:pt x="11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2;p60">
              <a:extLst>
                <a:ext uri="{FF2B5EF4-FFF2-40B4-BE49-F238E27FC236}">
                  <a16:creationId xmlns:a16="http://schemas.microsoft.com/office/drawing/2014/main" id="{7BF95C00-24C7-E79E-67AC-B49F2B03622D}"/>
                </a:ext>
              </a:extLst>
            </p:cNvPr>
            <p:cNvSpPr/>
            <p:nvPr/>
          </p:nvSpPr>
          <p:spPr>
            <a:xfrm>
              <a:off x="5727200" y="5908950"/>
              <a:ext cx="284875" cy="88100"/>
            </a:xfrm>
            <a:custGeom>
              <a:avLst/>
              <a:gdLst/>
              <a:ahLst/>
              <a:cxnLst/>
              <a:rect l="l" t="t" r="r" b="b"/>
              <a:pathLst>
                <a:path w="11395" h="3524" extrusionOk="0">
                  <a:moveTo>
                    <a:pt x="8679" y="0"/>
                  </a:moveTo>
                  <a:cubicBezTo>
                    <a:pt x="6842" y="0"/>
                    <a:pt x="4693" y="745"/>
                    <a:pt x="3358" y="1439"/>
                  </a:cubicBezTo>
                  <a:cubicBezTo>
                    <a:pt x="2500" y="1880"/>
                    <a:pt x="1667" y="2332"/>
                    <a:pt x="798" y="2713"/>
                  </a:cubicBezTo>
                  <a:cubicBezTo>
                    <a:pt x="548" y="2808"/>
                    <a:pt x="274" y="2916"/>
                    <a:pt x="0" y="2975"/>
                  </a:cubicBezTo>
                  <a:cubicBezTo>
                    <a:pt x="1132" y="3334"/>
                    <a:pt x="2352" y="3524"/>
                    <a:pt x="3615" y="3524"/>
                  </a:cubicBezTo>
                  <a:cubicBezTo>
                    <a:pt x="4571" y="3524"/>
                    <a:pt x="5552" y="3415"/>
                    <a:pt x="6537" y="3189"/>
                  </a:cubicBezTo>
                  <a:cubicBezTo>
                    <a:pt x="8382" y="2773"/>
                    <a:pt x="10025" y="1987"/>
                    <a:pt x="11394" y="963"/>
                  </a:cubicBezTo>
                  <a:cubicBezTo>
                    <a:pt x="10759" y="265"/>
                    <a:pt x="9774" y="0"/>
                    <a:pt x="8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3;p60">
              <a:extLst>
                <a:ext uri="{FF2B5EF4-FFF2-40B4-BE49-F238E27FC236}">
                  <a16:creationId xmlns:a16="http://schemas.microsoft.com/office/drawing/2014/main" id="{455688F7-E8A7-5F29-7391-8E8EA003B77B}"/>
                </a:ext>
              </a:extLst>
            </p:cNvPr>
            <p:cNvSpPr/>
            <p:nvPr/>
          </p:nvSpPr>
          <p:spPr>
            <a:xfrm>
              <a:off x="5546525" y="5567500"/>
              <a:ext cx="180700" cy="347075"/>
            </a:xfrm>
            <a:custGeom>
              <a:avLst/>
              <a:gdLst/>
              <a:ahLst/>
              <a:cxnLst/>
              <a:rect l="l" t="t" r="r" b="b"/>
              <a:pathLst>
                <a:path w="7228" h="13883" extrusionOk="0">
                  <a:moveTo>
                    <a:pt x="6239" y="0"/>
                  </a:moveTo>
                  <a:cubicBezTo>
                    <a:pt x="2274" y="2191"/>
                    <a:pt x="0" y="6275"/>
                    <a:pt x="905" y="10251"/>
                  </a:cubicBezTo>
                  <a:cubicBezTo>
                    <a:pt x="1215" y="11632"/>
                    <a:pt x="1893" y="12859"/>
                    <a:pt x="2810" y="13883"/>
                  </a:cubicBezTo>
                  <a:cubicBezTo>
                    <a:pt x="2893" y="13609"/>
                    <a:pt x="3036" y="13359"/>
                    <a:pt x="3179" y="13156"/>
                  </a:cubicBezTo>
                  <a:cubicBezTo>
                    <a:pt x="3798" y="12216"/>
                    <a:pt x="5001" y="11704"/>
                    <a:pt x="4977" y="10418"/>
                  </a:cubicBezTo>
                  <a:cubicBezTo>
                    <a:pt x="4917" y="8573"/>
                    <a:pt x="1703" y="9894"/>
                    <a:pt x="1619" y="8049"/>
                  </a:cubicBezTo>
                  <a:cubicBezTo>
                    <a:pt x="1589" y="7321"/>
                    <a:pt x="1909" y="7123"/>
                    <a:pt x="2336" y="7123"/>
                  </a:cubicBezTo>
                  <a:cubicBezTo>
                    <a:pt x="2847" y="7123"/>
                    <a:pt x="3511" y="7408"/>
                    <a:pt x="3909" y="7408"/>
                  </a:cubicBezTo>
                  <a:cubicBezTo>
                    <a:pt x="4098" y="7408"/>
                    <a:pt x="4226" y="7344"/>
                    <a:pt x="4251" y="7156"/>
                  </a:cubicBezTo>
                  <a:cubicBezTo>
                    <a:pt x="4298" y="6810"/>
                    <a:pt x="3465" y="6310"/>
                    <a:pt x="3298" y="6001"/>
                  </a:cubicBezTo>
                  <a:cubicBezTo>
                    <a:pt x="2965" y="5334"/>
                    <a:pt x="3465" y="4917"/>
                    <a:pt x="4072" y="4715"/>
                  </a:cubicBezTo>
                  <a:cubicBezTo>
                    <a:pt x="5251" y="4322"/>
                    <a:pt x="6679" y="4524"/>
                    <a:pt x="7013" y="2989"/>
                  </a:cubicBezTo>
                  <a:cubicBezTo>
                    <a:pt x="7227" y="1977"/>
                    <a:pt x="6799" y="953"/>
                    <a:pt x="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4;p60">
              <a:extLst>
                <a:ext uri="{FF2B5EF4-FFF2-40B4-BE49-F238E27FC236}">
                  <a16:creationId xmlns:a16="http://schemas.microsoft.com/office/drawing/2014/main" id="{9EB0B91E-1FBB-53BF-C32D-2130865B008C}"/>
                </a:ext>
              </a:extLst>
            </p:cNvPr>
            <p:cNvSpPr/>
            <p:nvPr/>
          </p:nvSpPr>
          <p:spPr>
            <a:xfrm>
              <a:off x="5913225" y="5541600"/>
              <a:ext cx="198850" cy="317400"/>
            </a:xfrm>
            <a:custGeom>
              <a:avLst/>
              <a:gdLst/>
              <a:ahLst/>
              <a:cxnLst/>
              <a:rect l="l" t="t" r="r" b="b"/>
              <a:pathLst>
                <a:path w="7954" h="12696" extrusionOk="0">
                  <a:moveTo>
                    <a:pt x="1608" y="0"/>
                  </a:moveTo>
                  <a:cubicBezTo>
                    <a:pt x="1667" y="524"/>
                    <a:pt x="1834" y="1060"/>
                    <a:pt x="2048" y="1512"/>
                  </a:cubicBezTo>
                  <a:cubicBezTo>
                    <a:pt x="2418" y="2286"/>
                    <a:pt x="2977" y="2096"/>
                    <a:pt x="3727" y="2286"/>
                  </a:cubicBezTo>
                  <a:cubicBezTo>
                    <a:pt x="4311" y="2429"/>
                    <a:pt x="5073" y="2727"/>
                    <a:pt x="4846" y="3429"/>
                  </a:cubicBezTo>
                  <a:cubicBezTo>
                    <a:pt x="4584" y="4322"/>
                    <a:pt x="3703" y="4894"/>
                    <a:pt x="3191" y="5620"/>
                  </a:cubicBezTo>
                  <a:cubicBezTo>
                    <a:pt x="2072" y="7215"/>
                    <a:pt x="1" y="10228"/>
                    <a:pt x="2275" y="11764"/>
                  </a:cubicBezTo>
                  <a:cubicBezTo>
                    <a:pt x="2992" y="12225"/>
                    <a:pt x="4002" y="12695"/>
                    <a:pt x="4914" y="12695"/>
                  </a:cubicBezTo>
                  <a:cubicBezTo>
                    <a:pt x="5061" y="12695"/>
                    <a:pt x="5206" y="12683"/>
                    <a:pt x="5346" y="12657"/>
                  </a:cubicBezTo>
                  <a:cubicBezTo>
                    <a:pt x="6406" y="12466"/>
                    <a:pt x="5882" y="11597"/>
                    <a:pt x="5466" y="11061"/>
                  </a:cubicBezTo>
                  <a:cubicBezTo>
                    <a:pt x="4930" y="10287"/>
                    <a:pt x="4168" y="9073"/>
                    <a:pt x="4965" y="8239"/>
                  </a:cubicBezTo>
                  <a:cubicBezTo>
                    <a:pt x="5668" y="7489"/>
                    <a:pt x="6847" y="7120"/>
                    <a:pt x="7954" y="7108"/>
                  </a:cubicBezTo>
                  <a:cubicBezTo>
                    <a:pt x="7918" y="6858"/>
                    <a:pt x="7871" y="6608"/>
                    <a:pt x="7811" y="6346"/>
                  </a:cubicBezTo>
                  <a:cubicBezTo>
                    <a:pt x="7121" y="3310"/>
                    <a:pt x="4715" y="1024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9965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6"/>
          <p:cNvGrpSpPr/>
          <p:nvPr/>
        </p:nvGrpSpPr>
        <p:grpSpPr>
          <a:xfrm>
            <a:off x="8184962" y="343372"/>
            <a:ext cx="520626" cy="489636"/>
            <a:chOff x="3969764" y="3366108"/>
            <a:chExt cx="1204461" cy="1163422"/>
          </a:xfrm>
        </p:grpSpPr>
        <p:sp>
          <p:nvSpPr>
            <p:cNvPr id="1157" name="Google Shape;1157;p56"/>
            <p:cNvSpPr/>
            <p:nvPr/>
          </p:nvSpPr>
          <p:spPr>
            <a:xfrm>
              <a:off x="4144325" y="4461131"/>
              <a:ext cx="1029900" cy="684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56"/>
            <p:cNvGrpSpPr/>
            <p:nvPr/>
          </p:nvGrpSpPr>
          <p:grpSpPr>
            <a:xfrm>
              <a:off x="3969764" y="3366108"/>
              <a:ext cx="1176755" cy="1128088"/>
              <a:chOff x="3309025" y="5456175"/>
              <a:chExt cx="727200" cy="697125"/>
            </a:xfrm>
          </p:grpSpPr>
          <p:sp>
            <p:nvSpPr>
              <p:cNvPr id="1159" name="Google Shape;1159;p56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6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6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6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6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6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5BB2-74B4-6329-A834-13B8706CE462}"/>
              </a:ext>
            </a:extLst>
          </p:cNvPr>
          <p:cNvGrpSpPr/>
          <p:nvPr/>
        </p:nvGrpSpPr>
        <p:grpSpPr>
          <a:xfrm>
            <a:off x="537437" y="229995"/>
            <a:ext cx="2053852" cy="611876"/>
            <a:chOff x="2012116" y="2110923"/>
            <a:chExt cx="2053852" cy="6118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8E35-ADCD-2980-4FC6-2F4FD40D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B039D8-2392-2A4E-7ACF-A23F61F09893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HĐKP7: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731927"/>
                  </p:ext>
                </p:extLst>
              </p:nvPr>
            </p:nvGraphicFramePr>
            <p:xfrm>
              <a:off x="1420806" y="875270"/>
              <a:ext cx="6302388" cy="1097852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214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b="0" i="1" u="none" strike="noStrike" cap="none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"/>
                                            <a:cs typeface="Arial"/>
                                            <a:sym typeface="Arial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5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u="none" strike="noStrike" cap="none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/>
                                    <a:cs typeface="Arial"/>
                                    <a:sym typeface="Arial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6">
                <a:extLst>
                  <a:ext uri="{FF2B5EF4-FFF2-40B4-BE49-F238E27FC236}">
                    <a16:creationId xmlns:a16="http://schemas.microsoft.com/office/drawing/2014/main" id="{17088EBD-B857-3BB0-D6F2-22DBABBBF6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731927"/>
                  </p:ext>
                </p:extLst>
              </p:nvPr>
            </p:nvGraphicFramePr>
            <p:xfrm>
              <a:off x="1420806" y="875270"/>
              <a:ext cx="6302388" cy="1097852"/>
            </p:xfrm>
            <a:graphic>
              <a:graphicData uri="http://schemas.openxmlformats.org/drawingml/2006/table">
                <a:tbl>
                  <a:tblPr firstRow="1" bandRow="1">
                    <a:tableStyleId>{76E81217-A45A-4755-B77E-E9BEE7956DD6}</a:tableStyleId>
                  </a:tblPr>
                  <a:tblGrid>
                    <a:gridCol w="987559">
                      <a:extLst>
                        <a:ext uri="{9D8B030D-6E8A-4147-A177-3AD203B41FA5}">
                          <a16:colId xmlns:a16="http://schemas.microsoft.com/office/drawing/2014/main" val="3754954905"/>
                        </a:ext>
                      </a:extLst>
                    </a:gridCol>
                    <a:gridCol w="626426">
                      <a:extLst>
                        <a:ext uri="{9D8B030D-6E8A-4147-A177-3AD203B41FA5}">
                          <a16:colId xmlns:a16="http://schemas.microsoft.com/office/drawing/2014/main" val="2840826015"/>
                        </a:ext>
                      </a:extLst>
                    </a:gridCol>
                    <a:gridCol w="694941">
                      <a:extLst>
                        <a:ext uri="{9D8B030D-6E8A-4147-A177-3AD203B41FA5}">
                          <a16:colId xmlns:a16="http://schemas.microsoft.com/office/drawing/2014/main" val="2932070820"/>
                        </a:ext>
                      </a:extLst>
                    </a:gridCol>
                    <a:gridCol w="910274">
                      <a:extLst>
                        <a:ext uri="{9D8B030D-6E8A-4147-A177-3AD203B41FA5}">
                          <a16:colId xmlns:a16="http://schemas.microsoft.com/office/drawing/2014/main" val="2496775674"/>
                        </a:ext>
                      </a:extLst>
                    </a:gridCol>
                    <a:gridCol w="812395">
                      <a:extLst>
                        <a:ext uri="{9D8B030D-6E8A-4147-A177-3AD203B41FA5}">
                          <a16:colId xmlns:a16="http://schemas.microsoft.com/office/drawing/2014/main" val="3321438200"/>
                        </a:ext>
                      </a:extLst>
                    </a:gridCol>
                    <a:gridCol w="792819">
                      <a:extLst>
                        <a:ext uri="{9D8B030D-6E8A-4147-A177-3AD203B41FA5}">
                          <a16:colId xmlns:a16="http://schemas.microsoft.com/office/drawing/2014/main" val="2822696270"/>
                        </a:ext>
                      </a:extLst>
                    </a:gridCol>
                    <a:gridCol w="714518">
                      <a:extLst>
                        <a:ext uri="{9D8B030D-6E8A-4147-A177-3AD203B41FA5}">
                          <a16:colId xmlns:a16="http://schemas.microsoft.com/office/drawing/2014/main" val="2912160444"/>
                        </a:ext>
                      </a:extLst>
                    </a:gridCol>
                    <a:gridCol w="763456">
                      <a:extLst>
                        <a:ext uri="{9D8B030D-6E8A-4147-A177-3AD203B41FA5}">
                          <a16:colId xmlns:a16="http://schemas.microsoft.com/office/drawing/2014/main" val="2034545988"/>
                        </a:ext>
                      </a:extLst>
                    </a:gridCol>
                  </a:tblGrid>
                  <a:tr h="5255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149" r="-54012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1149" r="-749515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1149" r="-57719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1149" r="-341611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1149" r="-282707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1149" r="-18702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1149" r="-10940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1149" r="-2400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154339"/>
                      </a:ext>
                    </a:extLst>
                  </a:tr>
                  <a:tr h="572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93617" r="-54012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8252" t="-93617" r="-749515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333" t="-93617" r="-57719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5034" t="-93617" r="-341611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744" t="-93617" r="-282707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5344" t="-93617" r="-187023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7778" t="-93617" r="-10940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8000" t="-93617" r="-2400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328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Hình ảnh 1">
            <a:extLst>
              <a:ext uri="{FF2B5EF4-FFF2-40B4-BE49-F238E27FC236}">
                <a16:creationId xmlns:a16="http://schemas.microsoft.com/office/drawing/2014/main" id="{D5A7989A-C211-8A39-E82B-1365A3432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037299"/>
            <a:ext cx="28956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/>
              <p:nvPr/>
            </p:nvSpPr>
            <p:spPr>
              <a:xfrm>
                <a:off x="744293" y="851118"/>
                <a:ext cx="791119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thị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cot</m:t>
                        </m:r>
                      </m:fName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ℝ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\</m:t>
                    </m:r>
                    <m:r>
                      <m:rPr>
                        <m:lit/>
                      </m:rP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{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𝑘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d>
                      <m:dPr>
                        <m:begChr m:val="|"/>
                        <m:endChr m:val="}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𝑘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∈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ℤ</m:t>
                        </m:r>
                      </m:e>
                    </m:d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235BF-A53D-261A-CA95-0080F921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93" y="851118"/>
                <a:ext cx="7911192" cy="496996"/>
              </a:xfrm>
              <a:prstGeom prst="rect">
                <a:avLst/>
              </a:prstGeom>
              <a:blipFill>
                <a:blip r:embed="rId3"/>
                <a:stretch>
                  <a:fillRect l="-7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BEE03A-CFC8-E06D-30CF-D4E92143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44358" y="1749666"/>
            <a:ext cx="5455284" cy="25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3FDD64-C4C0-75D9-F532-04ACD50414E8}"/>
              </a:ext>
            </a:extLst>
          </p:cNvPr>
          <p:cNvSpPr/>
          <p:nvPr/>
        </p:nvSpPr>
        <p:spPr>
          <a:xfrm>
            <a:off x="3307987" y="258605"/>
            <a:ext cx="2526273" cy="72980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9280C-5A4B-5C72-D817-861B6C636E95}"/>
              </a:ext>
            </a:extLst>
          </p:cNvPr>
          <p:cNvGrpSpPr/>
          <p:nvPr/>
        </p:nvGrpSpPr>
        <p:grpSpPr>
          <a:xfrm>
            <a:off x="745349" y="1412458"/>
            <a:ext cx="7651547" cy="3011914"/>
            <a:chOff x="760594" y="2044518"/>
            <a:chExt cx="7624555" cy="25173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EB003F1-2256-DE95-2BF5-122BF7BB2DE6}"/>
                </a:ext>
              </a:extLst>
            </p:cNvPr>
            <p:cNvSpPr/>
            <p:nvPr/>
          </p:nvSpPr>
          <p:spPr>
            <a:xfrm>
              <a:off x="760594" y="2044518"/>
              <a:ext cx="7624555" cy="251737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/>
                <p:nvPr/>
              </p:nvSpPr>
              <p:spPr>
                <a:xfrm>
                  <a:off x="1131851" y="2244308"/>
                  <a:ext cx="6994558" cy="2130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TXĐ: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𝐷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|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endPara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Tập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giá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trị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endParaRPr lang="en-US" sz="2000" i="0" dirty="0"/>
                </a:p>
                <a:p>
                  <a:pPr marL="342900" lvl="0" indent="-342900" algn="just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Font typeface="Symbol" panose="05050102010706020507" pitchFamily="18" charset="2"/>
                    <a:buChar char=""/>
                  </a:pP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tuần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hoàn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chu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kì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𝜋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2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lẻ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,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đồ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thị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đối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xứng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qua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gốc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tọa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độ</a:t>
                  </a:r>
                  <a:r>
                    <a:rPr kumimoji="0" lang="en-US" sz="2000" b="0" i="0" u="none" strike="noStrike" kern="1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O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 typeface="Symbol" panose="05050102010706020507" pitchFamily="18" charset="2"/>
                    <a:buChar char=""/>
                    <a:tabLst/>
                    <a:defRPr/>
                  </a:pP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Hàm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số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nghịch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biến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trên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các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kumimoji="0" lang="en-US" sz="20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khoảng</a:t>
                  </a:r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;</m:t>
                          </m:r>
                          <m:r>
                            <a:rPr kumimoji="0" lang="en-US" sz="20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20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𝜋</m:t>
                          </m:r>
                        </m:e>
                      </m:d>
                      <m:r>
                        <a:rPr kumimoji="0" lang="en-US" sz="20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(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𝑘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∈</m:t>
                      </m:r>
                      <m:r>
                        <a:rPr kumimoji="0" lang="en-US" sz="20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ℤ</m:t>
                      </m:r>
                      <m:r>
                        <a:rPr kumimoji="0" lang="en-US" sz="20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r>
                    <a:rPr kumimoji="0" lang="en-US" sz="20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9DB2F7-0907-355D-2388-4F7837D8D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1" y="2244308"/>
                  <a:ext cx="6994558" cy="2130332"/>
                </a:xfrm>
                <a:prstGeom prst="rect">
                  <a:avLst/>
                </a:prstGeom>
                <a:blipFill>
                  <a:blip r:embed="rId3"/>
                  <a:stretch>
                    <a:fillRect l="-955" r="-174" b="-35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oogle Shape;1093;p54">
            <a:extLst>
              <a:ext uri="{FF2B5EF4-FFF2-40B4-BE49-F238E27FC236}">
                <a16:creationId xmlns:a16="http://schemas.microsoft.com/office/drawing/2014/main" id="{5E1B57B7-FE63-60ED-4C9B-03DE5E978EA7}"/>
              </a:ext>
            </a:extLst>
          </p:cNvPr>
          <p:cNvGrpSpPr/>
          <p:nvPr/>
        </p:nvGrpSpPr>
        <p:grpSpPr>
          <a:xfrm>
            <a:off x="7680669" y="3893880"/>
            <a:ext cx="1477003" cy="1087100"/>
            <a:chOff x="7352662" y="3844280"/>
            <a:chExt cx="1667554" cy="913183"/>
          </a:xfrm>
        </p:grpSpPr>
        <p:sp>
          <p:nvSpPr>
            <p:cNvPr id="7" name="Google Shape;1094;p54">
              <a:extLst>
                <a:ext uri="{FF2B5EF4-FFF2-40B4-BE49-F238E27FC236}">
                  <a16:creationId xmlns:a16="http://schemas.microsoft.com/office/drawing/2014/main" id="{04D94E6A-A1E3-BF52-7B92-483375D1CD7C}"/>
                </a:ext>
              </a:extLst>
            </p:cNvPr>
            <p:cNvSpPr/>
            <p:nvPr/>
          </p:nvSpPr>
          <p:spPr>
            <a:xfrm>
              <a:off x="7664730" y="4661763"/>
              <a:ext cx="1077000" cy="957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095;p54">
              <a:extLst>
                <a:ext uri="{FF2B5EF4-FFF2-40B4-BE49-F238E27FC236}">
                  <a16:creationId xmlns:a16="http://schemas.microsoft.com/office/drawing/2014/main" id="{51948E20-33E9-1375-E0D1-52C959F20245}"/>
                </a:ext>
              </a:extLst>
            </p:cNvPr>
            <p:cNvGrpSpPr/>
            <p:nvPr/>
          </p:nvGrpSpPr>
          <p:grpSpPr>
            <a:xfrm>
              <a:off x="7352662" y="3844280"/>
              <a:ext cx="1667554" cy="868591"/>
              <a:chOff x="6486525" y="6868500"/>
              <a:chExt cx="707250" cy="368375"/>
            </a:xfrm>
          </p:grpSpPr>
          <p:sp>
            <p:nvSpPr>
              <p:cNvPr id="9" name="Google Shape;1096;p54">
                <a:extLst>
                  <a:ext uri="{FF2B5EF4-FFF2-40B4-BE49-F238E27FC236}">
                    <a16:creationId xmlns:a16="http://schemas.microsoft.com/office/drawing/2014/main" id="{39943AB1-06A5-6F0D-4DA5-871E5F837E5A}"/>
                  </a:ext>
                </a:extLst>
              </p:cNvPr>
              <p:cNvSpPr/>
              <p:nvPr/>
            </p:nvSpPr>
            <p:spPr>
              <a:xfrm>
                <a:off x="6486525" y="6868500"/>
                <a:ext cx="706050" cy="3683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14735" extrusionOk="0">
                    <a:moveTo>
                      <a:pt x="10223" y="1"/>
                    </a:moveTo>
                    <a:cubicBezTo>
                      <a:pt x="9064" y="1"/>
                      <a:pt x="7145" y="2819"/>
                      <a:pt x="5679" y="4372"/>
                    </a:cubicBezTo>
                    <a:cubicBezTo>
                      <a:pt x="3477" y="6705"/>
                      <a:pt x="0" y="7765"/>
                      <a:pt x="0" y="7765"/>
                    </a:cubicBezTo>
                    <a:cubicBezTo>
                      <a:pt x="470" y="13548"/>
                      <a:pt x="8510" y="14735"/>
                      <a:pt x="15033" y="14735"/>
                    </a:cubicBezTo>
                    <a:cubicBezTo>
                      <a:pt x="19576" y="14735"/>
                      <a:pt x="23384" y="14159"/>
                      <a:pt x="23384" y="14159"/>
                    </a:cubicBezTo>
                    <a:cubicBezTo>
                      <a:pt x="23384" y="14159"/>
                      <a:pt x="23205" y="9944"/>
                      <a:pt x="28242" y="3134"/>
                    </a:cubicBezTo>
                    <a:cubicBezTo>
                      <a:pt x="28242" y="3134"/>
                      <a:pt x="27813" y="1338"/>
                      <a:pt x="26788" y="1338"/>
                    </a:cubicBezTo>
                    <a:cubicBezTo>
                      <a:pt x="26511" y="1338"/>
                      <a:pt x="26191" y="1469"/>
                      <a:pt x="25825" y="1800"/>
                    </a:cubicBezTo>
                    <a:cubicBezTo>
                      <a:pt x="25182" y="2395"/>
                      <a:pt x="25039" y="3479"/>
                      <a:pt x="24741" y="4812"/>
                    </a:cubicBezTo>
                    <a:cubicBezTo>
                      <a:pt x="23059" y="5264"/>
                      <a:pt x="21492" y="5450"/>
                      <a:pt x="20052" y="5450"/>
                    </a:cubicBezTo>
                    <a:cubicBezTo>
                      <a:pt x="15878" y="5450"/>
                      <a:pt x="12775" y="3888"/>
                      <a:pt x="11049" y="2729"/>
                    </a:cubicBezTo>
                    <a:cubicBezTo>
                      <a:pt x="11180" y="2681"/>
                      <a:pt x="11240" y="2657"/>
                      <a:pt x="11240" y="2657"/>
                    </a:cubicBezTo>
                    <a:cubicBezTo>
                      <a:pt x="11196" y="713"/>
                      <a:pt x="10805" y="1"/>
                      <a:pt x="10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97;p54">
                <a:extLst>
                  <a:ext uri="{FF2B5EF4-FFF2-40B4-BE49-F238E27FC236}">
                    <a16:creationId xmlns:a16="http://schemas.microsoft.com/office/drawing/2014/main" id="{23D49E34-0BB4-1A6D-B2FB-3DC32C8F0C26}"/>
                  </a:ext>
                </a:extLst>
              </p:cNvPr>
              <p:cNvSpPr/>
              <p:nvPr/>
            </p:nvSpPr>
            <p:spPr>
              <a:xfrm>
                <a:off x="6541575" y="6970350"/>
                <a:ext cx="5075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0026" extrusionOk="0">
                    <a:moveTo>
                      <a:pt x="7764" y="0"/>
                    </a:moveTo>
                    <a:lnTo>
                      <a:pt x="5394" y="1095"/>
                    </a:lnTo>
                    <a:lnTo>
                      <a:pt x="632" y="4977"/>
                    </a:lnTo>
                    <a:cubicBezTo>
                      <a:pt x="346" y="5489"/>
                      <a:pt x="132" y="6037"/>
                      <a:pt x="1" y="6596"/>
                    </a:cubicBezTo>
                    <a:cubicBezTo>
                      <a:pt x="286" y="6894"/>
                      <a:pt x="989" y="7525"/>
                      <a:pt x="2251" y="8180"/>
                    </a:cubicBezTo>
                    <a:lnTo>
                      <a:pt x="3942" y="8061"/>
                    </a:lnTo>
                    <a:lnTo>
                      <a:pt x="5799" y="9096"/>
                    </a:lnTo>
                    <a:lnTo>
                      <a:pt x="13526" y="10025"/>
                    </a:lnTo>
                    <a:cubicBezTo>
                      <a:pt x="14883" y="9966"/>
                      <a:pt x="16360" y="9823"/>
                      <a:pt x="17955" y="9573"/>
                    </a:cubicBezTo>
                    <a:cubicBezTo>
                      <a:pt x="17193" y="9096"/>
                      <a:pt x="16860" y="8382"/>
                      <a:pt x="16860" y="8382"/>
                    </a:cubicBezTo>
                    <a:cubicBezTo>
                      <a:pt x="17181" y="8204"/>
                      <a:pt x="17479" y="8013"/>
                      <a:pt x="17753" y="7834"/>
                    </a:cubicBezTo>
                    <a:lnTo>
                      <a:pt x="20301" y="4298"/>
                    </a:lnTo>
                    <a:lnTo>
                      <a:pt x="18229" y="2060"/>
                    </a:lnTo>
                    <a:lnTo>
                      <a:pt x="15812" y="1988"/>
                    </a:lnTo>
                    <a:cubicBezTo>
                      <a:pt x="14562" y="1846"/>
                      <a:pt x="13443" y="1560"/>
                      <a:pt x="12455" y="1215"/>
                    </a:cubicBezTo>
                    <a:lnTo>
                      <a:pt x="7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098;p54">
                <a:extLst>
                  <a:ext uri="{FF2B5EF4-FFF2-40B4-BE49-F238E27FC236}">
                    <a16:creationId xmlns:a16="http://schemas.microsoft.com/office/drawing/2014/main" id="{B1A26F04-CDBC-E0B5-0E54-8D11D79834E8}"/>
                  </a:ext>
                </a:extLst>
              </p:cNvPr>
              <p:cNvSpPr/>
              <p:nvPr/>
            </p:nvSpPr>
            <p:spPr>
              <a:xfrm>
                <a:off x="6854125" y="7002775"/>
                <a:ext cx="2476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6538" extrusionOk="0">
                    <a:moveTo>
                      <a:pt x="9906" y="1"/>
                    </a:moveTo>
                    <a:lnTo>
                      <a:pt x="9906" y="1"/>
                    </a:lnTo>
                    <a:cubicBezTo>
                      <a:pt x="8430" y="465"/>
                      <a:pt x="7025" y="703"/>
                      <a:pt x="5727" y="763"/>
                    </a:cubicBezTo>
                    <a:cubicBezTo>
                      <a:pt x="5553" y="1079"/>
                      <a:pt x="5128" y="1256"/>
                      <a:pt x="4436" y="1256"/>
                    </a:cubicBezTo>
                    <a:cubicBezTo>
                      <a:pt x="4373" y="1256"/>
                      <a:pt x="4307" y="1254"/>
                      <a:pt x="4239" y="1251"/>
                    </a:cubicBezTo>
                    <a:cubicBezTo>
                      <a:pt x="3846" y="1239"/>
                      <a:pt x="3238" y="1174"/>
                      <a:pt x="2608" y="1174"/>
                    </a:cubicBezTo>
                    <a:cubicBezTo>
                      <a:pt x="1423" y="1174"/>
                      <a:pt x="157" y="1401"/>
                      <a:pt x="72" y="2620"/>
                    </a:cubicBezTo>
                    <a:cubicBezTo>
                      <a:pt x="0" y="3704"/>
                      <a:pt x="1411" y="4598"/>
                      <a:pt x="2572" y="4598"/>
                    </a:cubicBezTo>
                    <a:cubicBezTo>
                      <a:pt x="3159" y="4598"/>
                      <a:pt x="3682" y="4370"/>
                      <a:pt x="3917" y="3823"/>
                    </a:cubicBezTo>
                    <a:cubicBezTo>
                      <a:pt x="4203" y="3192"/>
                      <a:pt x="4203" y="2835"/>
                      <a:pt x="4977" y="2763"/>
                    </a:cubicBezTo>
                    <a:cubicBezTo>
                      <a:pt x="5070" y="2757"/>
                      <a:pt x="5175" y="2753"/>
                      <a:pt x="5287" y="2753"/>
                    </a:cubicBezTo>
                    <a:cubicBezTo>
                      <a:pt x="5815" y="2753"/>
                      <a:pt x="6492" y="2844"/>
                      <a:pt x="6787" y="3227"/>
                    </a:cubicBezTo>
                    <a:cubicBezTo>
                      <a:pt x="6144" y="3859"/>
                      <a:pt x="5156" y="4144"/>
                      <a:pt x="4977" y="5132"/>
                    </a:cubicBezTo>
                    <a:cubicBezTo>
                      <a:pt x="4870" y="5656"/>
                      <a:pt x="4989" y="6121"/>
                      <a:pt x="5251" y="6537"/>
                    </a:cubicBezTo>
                    <a:cubicBezTo>
                      <a:pt x="8477" y="4382"/>
                      <a:pt x="9430" y="1977"/>
                      <a:pt x="9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099;p54">
                <a:extLst>
                  <a:ext uri="{FF2B5EF4-FFF2-40B4-BE49-F238E27FC236}">
                    <a16:creationId xmlns:a16="http://schemas.microsoft.com/office/drawing/2014/main" id="{C74A2C0E-3FBA-DC0F-4F7D-CF7BAB9BC208}"/>
                  </a:ext>
                </a:extLst>
              </p:cNvPr>
              <p:cNvSpPr/>
              <p:nvPr/>
            </p:nvSpPr>
            <p:spPr>
              <a:xfrm>
                <a:off x="6557350" y="6943250"/>
                <a:ext cx="2956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906" extrusionOk="0">
                    <a:moveTo>
                      <a:pt x="7621" y="1"/>
                    </a:moveTo>
                    <a:cubicBezTo>
                      <a:pt x="5870" y="810"/>
                      <a:pt x="1727" y="2965"/>
                      <a:pt x="1" y="6061"/>
                    </a:cubicBezTo>
                    <a:cubicBezTo>
                      <a:pt x="282" y="6954"/>
                      <a:pt x="478" y="7906"/>
                      <a:pt x="1337" y="7906"/>
                    </a:cubicBezTo>
                    <a:cubicBezTo>
                      <a:pt x="1498" y="7906"/>
                      <a:pt x="1682" y="7872"/>
                      <a:pt x="1894" y="7799"/>
                    </a:cubicBezTo>
                    <a:cubicBezTo>
                      <a:pt x="3132" y="7335"/>
                      <a:pt x="3525" y="6001"/>
                      <a:pt x="4549" y="5287"/>
                    </a:cubicBezTo>
                    <a:cubicBezTo>
                      <a:pt x="4958" y="5014"/>
                      <a:pt x="5654" y="4699"/>
                      <a:pt x="6261" y="4699"/>
                    </a:cubicBezTo>
                    <a:cubicBezTo>
                      <a:pt x="6502" y="4699"/>
                      <a:pt x="6729" y="4749"/>
                      <a:pt x="6918" y="4870"/>
                    </a:cubicBezTo>
                    <a:cubicBezTo>
                      <a:pt x="7112" y="4972"/>
                      <a:pt x="7514" y="5826"/>
                      <a:pt x="7834" y="5826"/>
                    </a:cubicBezTo>
                    <a:cubicBezTo>
                      <a:pt x="7927" y="5826"/>
                      <a:pt x="8013" y="5754"/>
                      <a:pt x="8085" y="5573"/>
                    </a:cubicBezTo>
                    <a:cubicBezTo>
                      <a:pt x="8299" y="5037"/>
                      <a:pt x="7240" y="4442"/>
                      <a:pt x="6918" y="4192"/>
                    </a:cubicBezTo>
                    <a:cubicBezTo>
                      <a:pt x="6418" y="3846"/>
                      <a:pt x="5573" y="3132"/>
                      <a:pt x="5894" y="2394"/>
                    </a:cubicBezTo>
                    <a:cubicBezTo>
                      <a:pt x="6044" y="2058"/>
                      <a:pt x="6285" y="1937"/>
                      <a:pt x="6553" y="1937"/>
                    </a:cubicBezTo>
                    <a:cubicBezTo>
                      <a:pt x="6989" y="1937"/>
                      <a:pt x="7497" y="2258"/>
                      <a:pt x="7799" y="2501"/>
                    </a:cubicBezTo>
                    <a:cubicBezTo>
                      <a:pt x="8428" y="2977"/>
                      <a:pt x="9035" y="3294"/>
                      <a:pt x="9713" y="3294"/>
                    </a:cubicBezTo>
                    <a:cubicBezTo>
                      <a:pt x="10036" y="3294"/>
                      <a:pt x="10375" y="3222"/>
                      <a:pt x="10740" y="3061"/>
                    </a:cubicBezTo>
                    <a:cubicBezTo>
                      <a:pt x="11157" y="2894"/>
                      <a:pt x="11526" y="2632"/>
                      <a:pt x="11824" y="2299"/>
                    </a:cubicBezTo>
                    <a:cubicBezTo>
                      <a:pt x="9800" y="1584"/>
                      <a:pt x="8359" y="584"/>
                      <a:pt x="7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0;p54">
                <a:extLst>
                  <a:ext uri="{FF2B5EF4-FFF2-40B4-BE49-F238E27FC236}">
                    <a16:creationId xmlns:a16="http://schemas.microsoft.com/office/drawing/2014/main" id="{56EA9473-CCA6-D1E7-0AD0-C92EB23D81A1}"/>
                  </a:ext>
                </a:extLst>
              </p:cNvPr>
              <p:cNvSpPr/>
              <p:nvPr/>
            </p:nvSpPr>
            <p:spPr>
              <a:xfrm>
                <a:off x="6597825" y="7135025"/>
                <a:ext cx="33325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13330" h="3485" extrusionOk="0">
                    <a:moveTo>
                      <a:pt x="2571" y="0"/>
                    </a:moveTo>
                    <a:cubicBezTo>
                      <a:pt x="1855" y="0"/>
                      <a:pt x="684" y="1084"/>
                      <a:pt x="1" y="1581"/>
                    </a:cubicBezTo>
                    <a:cubicBezTo>
                      <a:pt x="1833" y="2523"/>
                      <a:pt x="4842" y="3485"/>
                      <a:pt x="9473" y="3485"/>
                    </a:cubicBezTo>
                    <a:cubicBezTo>
                      <a:pt x="10049" y="3485"/>
                      <a:pt x="10650" y="3470"/>
                      <a:pt x="11276" y="3438"/>
                    </a:cubicBezTo>
                    <a:cubicBezTo>
                      <a:pt x="11514" y="3200"/>
                      <a:pt x="11741" y="2950"/>
                      <a:pt x="11943" y="2676"/>
                    </a:cubicBezTo>
                    <a:cubicBezTo>
                      <a:pt x="13329" y="795"/>
                      <a:pt x="11654" y="304"/>
                      <a:pt x="9748" y="304"/>
                    </a:cubicBezTo>
                    <a:cubicBezTo>
                      <a:pt x="8398" y="304"/>
                      <a:pt x="6932" y="551"/>
                      <a:pt x="6359" y="724"/>
                    </a:cubicBezTo>
                    <a:cubicBezTo>
                      <a:pt x="5652" y="952"/>
                      <a:pt x="4319" y="2065"/>
                      <a:pt x="3504" y="2065"/>
                    </a:cubicBezTo>
                    <a:cubicBezTo>
                      <a:pt x="3426" y="2065"/>
                      <a:pt x="3354" y="2055"/>
                      <a:pt x="3287" y="2033"/>
                    </a:cubicBezTo>
                    <a:cubicBezTo>
                      <a:pt x="2501" y="1783"/>
                      <a:pt x="3251" y="1009"/>
                      <a:pt x="3108" y="450"/>
                    </a:cubicBezTo>
                    <a:cubicBezTo>
                      <a:pt x="3008" y="127"/>
                      <a:pt x="2816" y="0"/>
                      <a:pt x="2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1;p54">
                <a:extLst>
                  <a:ext uri="{FF2B5EF4-FFF2-40B4-BE49-F238E27FC236}">
                    <a16:creationId xmlns:a16="http://schemas.microsoft.com/office/drawing/2014/main" id="{5E7DC683-AF5F-AC2F-6DE7-3E2AFB268A05}"/>
                  </a:ext>
                </a:extLst>
              </p:cNvPr>
              <p:cNvSpPr/>
              <p:nvPr/>
            </p:nvSpPr>
            <p:spPr>
              <a:xfrm>
                <a:off x="6577900" y="6956350"/>
                <a:ext cx="51735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10955" extrusionOk="0">
                    <a:moveTo>
                      <a:pt x="7763" y="1763"/>
                    </a:moveTo>
                    <a:cubicBezTo>
                      <a:pt x="8239" y="2048"/>
                      <a:pt x="8775" y="2346"/>
                      <a:pt x="9359" y="2620"/>
                    </a:cubicBezTo>
                    <a:lnTo>
                      <a:pt x="8156" y="4382"/>
                    </a:lnTo>
                    <a:cubicBezTo>
                      <a:pt x="8049" y="4334"/>
                      <a:pt x="7954" y="4287"/>
                      <a:pt x="7846" y="4239"/>
                    </a:cubicBezTo>
                    <a:cubicBezTo>
                      <a:pt x="7287" y="3977"/>
                      <a:pt x="6775" y="3703"/>
                      <a:pt x="6311" y="3430"/>
                    </a:cubicBezTo>
                    <a:lnTo>
                      <a:pt x="7763" y="1763"/>
                    </a:lnTo>
                    <a:close/>
                    <a:moveTo>
                      <a:pt x="9442" y="2668"/>
                    </a:moveTo>
                    <a:cubicBezTo>
                      <a:pt x="9704" y="2798"/>
                      <a:pt x="9990" y="2918"/>
                      <a:pt x="10263" y="3037"/>
                    </a:cubicBezTo>
                    <a:cubicBezTo>
                      <a:pt x="10656" y="3203"/>
                      <a:pt x="11073" y="3358"/>
                      <a:pt x="11525" y="3501"/>
                    </a:cubicBezTo>
                    <a:lnTo>
                      <a:pt x="10418" y="5215"/>
                    </a:lnTo>
                    <a:cubicBezTo>
                      <a:pt x="9620" y="4977"/>
                      <a:pt x="8894" y="4703"/>
                      <a:pt x="8251" y="4430"/>
                    </a:cubicBezTo>
                    <a:lnTo>
                      <a:pt x="9442" y="2668"/>
                    </a:lnTo>
                    <a:close/>
                    <a:moveTo>
                      <a:pt x="11621" y="3525"/>
                    </a:moveTo>
                    <a:cubicBezTo>
                      <a:pt x="12192" y="3715"/>
                      <a:pt x="12811" y="3870"/>
                      <a:pt x="13454" y="3977"/>
                    </a:cubicBezTo>
                    <a:lnTo>
                      <a:pt x="12621" y="5680"/>
                    </a:lnTo>
                    <a:cubicBezTo>
                      <a:pt x="11871" y="5573"/>
                      <a:pt x="11168" y="5418"/>
                      <a:pt x="10513" y="5239"/>
                    </a:cubicBezTo>
                    <a:lnTo>
                      <a:pt x="11621" y="3525"/>
                    </a:lnTo>
                    <a:close/>
                    <a:moveTo>
                      <a:pt x="13561" y="4001"/>
                    </a:moveTo>
                    <a:cubicBezTo>
                      <a:pt x="14181" y="4096"/>
                      <a:pt x="14835" y="4156"/>
                      <a:pt x="15514" y="4156"/>
                    </a:cubicBezTo>
                    <a:cubicBezTo>
                      <a:pt x="15776" y="4156"/>
                      <a:pt x="16050" y="4156"/>
                      <a:pt x="16324" y="4132"/>
                    </a:cubicBezTo>
                    <a:lnTo>
                      <a:pt x="16324" y="4132"/>
                    </a:lnTo>
                    <a:lnTo>
                      <a:pt x="15490" y="5835"/>
                    </a:lnTo>
                    <a:cubicBezTo>
                      <a:pt x="15278" y="5842"/>
                      <a:pt x="15067" y="5846"/>
                      <a:pt x="14860" y="5846"/>
                    </a:cubicBezTo>
                    <a:cubicBezTo>
                      <a:pt x="14112" y="5846"/>
                      <a:pt x="13396" y="5797"/>
                      <a:pt x="12716" y="5704"/>
                    </a:cubicBezTo>
                    <a:lnTo>
                      <a:pt x="13561" y="4001"/>
                    </a:lnTo>
                    <a:close/>
                    <a:moveTo>
                      <a:pt x="6239" y="3501"/>
                    </a:moveTo>
                    <a:cubicBezTo>
                      <a:pt x="6715" y="3787"/>
                      <a:pt x="7239" y="4072"/>
                      <a:pt x="7811" y="4334"/>
                    </a:cubicBezTo>
                    <a:cubicBezTo>
                      <a:pt x="7906" y="4382"/>
                      <a:pt x="8001" y="4430"/>
                      <a:pt x="8096" y="4477"/>
                    </a:cubicBezTo>
                    <a:lnTo>
                      <a:pt x="6561" y="6728"/>
                    </a:lnTo>
                    <a:cubicBezTo>
                      <a:pt x="6072" y="6537"/>
                      <a:pt x="5620" y="6347"/>
                      <a:pt x="5227" y="6144"/>
                    </a:cubicBezTo>
                    <a:cubicBezTo>
                      <a:pt x="4906" y="5989"/>
                      <a:pt x="4620" y="5835"/>
                      <a:pt x="4346" y="5668"/>
                    </a:cubicBezTo>
                    <a:lnTo>
                      <a:pt x="6239" y="3501"/>
                    </a:lnTo>
                    <a:close/>
                    <a:moveTo>
                      <a:pt x="8192" y="4513"/>
                    </a:moveTo>
                    <a:cubicBezTo>
                      <a:pt x="8835" y="4799"/>
                      <a:pt x="9561" y="5073"/>
                      <a:pt x="10359" y="5299"/>
                    </a:cubicBezTo>
                    <a:lnTo>
                      <a:pt x="8978" y="7442"/>
                    </a:lnTo>
                    <a:cubicBezTo>
                      <a:pt x="8108" y="7251"/>
                      <a:pt x="7334" y="7013"/>
                      <a:pt x="6656" y="6763"/>
                    </a:cubicBezTo>
                    <a:lnTo>
                      <a:pt x="8192" y="4513"/>
                    </a:lnTo>
                    <a:close/>
                    <a:moveTo>
                      <a:pt x="10454" y="5335"/>
                    </a:moveTo>
                    <a:cubicBezTo>
                      <a:pt x="11109" y="5525"/>
                      <a:pt x="11823" y="5680"/>
                      <a:pt x="12573" y="5787"/>
                    </a:cubicBezTo>
                    <a:lnTo>
                      <a:pt x="11573" y="7811"/>
                    </a:lnTo>
                    <a:cubicBezTo>
                      <a:pt x="10680" y="7751"/>
                      <a:pt x="9847" y="7621"/>
                      <a:pt x="9085" y="7466"/>
                    </a:cubicBezTo>
                    <a:lnTo>
                      <a:pt x="10454" y="5335"/>
                    </a:lnTo>
                    <a:close/>
                    <a:moveTo>
                      <a:pt x="12668" y="5799"/>
                    </a:moveTo>
                    <a:cubicBezTo>
                      <a:pt x="13371" y="5894"/>
                      <a:pt x="14109" y="5954"/>
                      <a:pt x="14883" y="5954"/>
                    </a:cubicBezTo>
                    <a:cubicBezTo>
                      <a:pt x="15062" y="5954"/>
                      <a:pt x="15252" y="5954"/>
                      <a:pt x="15443" y="5942"/>
                    </a:cubicBezTo>
                    <a:lnTo>
                      <a:pt x="15443" y="5942"/>
                    </a:lnTo>
                    <a:lnTo>
                      <a:pt x="14514" y="7823"/>
                    </a:lnTo>
                    <a:cubicBezTo>
                      <a:pt x="14031" y="7857"/>
                      <a:pt x="13564" y="7872"/>
                      <a:pt x="13112" y="7872"/>
                    </a:cubicBezTo>
                    <a:cubicBezTo>
                      <a:pt x="12617" y="7872"/>
                      <a:pt x="12141" y="7854"/>
                      <a:pt x="11680" y="7823"/>
                    </a:cubicBezTo>
                    <a:lnTo>
                      <a:pt x="12668" y="5799"/>
                    </a:lnTo>
                    <a:close/>
                    <a:moveTo>
                      <a:pt x="4275" y="5739"/>
                    </a:moveTo>
                    <a:cubicBezTo>
                      <a:pt x="4548" y="5906"/>
                      <a:pt x="4858" y="6073"/>
                      <a:pt x="5179" y="6239"/>
                    </a:cubicBezTo>
                    <a:cubicBezTo>
                      <a:pt x="5572" y="6442"/>
                      <a:pt x="6013" y="6632"/>
                      <a:pt x="6501" y="6823"/>
                    </a:cubicBezTo>
                    <a:lnTo>
                      <a:pt x="5477" y="8323"/>
                    </a:lnTo>
                    <a:cubicBezTo>
                      <a:pt x="4834" y="8097"/>
                      <a:pt x="4263" y="7859"/>
                      <a:pt x="3775" y="7621"/>
                    </a:cubicBezTo>
                    <a:cubicBezTo>
                      <a:pt x="3489" y="7478"/>
                      <a:pt x="3239" y="7347"/>
                      <a:pt x="2989" y="7204"/>
                    </a:cubicBezTo>
                    <a:lnTo>
                      <a:pt x="4275" y="5739"/>
                    </a:lnTo>
                    <a:close/>
                    <a:moveTo>
                      <a:pt x="6596" y="6859"/>
                    </a:moveTo>
                    <a:cubicBezTo>
                      <a:pt x="7275" y="7109"/>
                      <a:pt x="8049" y="7347"/>
                      <a:pt x="8906" y="7537"/>
                    </a:cubicBezTo>
                    <a:lnTo>
                      <a:pt x="7989" y="8954"/>
                    </a:lnTo>
                    <a:cubicBezTo>
                      <a:pt x="7096" y="8799"/>
                      <a:pt x="6287" y="8585"/>
                      <a:pt x="5572" y="8347"/>
                    </a:cubicBezTo>
                    <a:lnTo>
                      <a:pt x="6596" y="6859"/>
                    </a:lnTo>
                    <a:close/>
                    <a:moveTo>
                      <a:pt x="9013" y="7561"/>
                    </a:moveTo>
                    <a:cubicBezTo>
                      <a:pt x="9787" y="7716"/>
                      <a:pt x="10621" y="7847"/>
                      <a:pt x="11525" y="7918"/>
                    </a:cubicBezTo>
                    <a:lnTo>
                      <a:pt x="10871" y="9264"/>
                    </a:lnTo>
                    <a:cubicBezTo>
                      <a:pt x="9859" y="9228"/>
                      <a:pt x="8942" y="9121"/>
                      <a:pt x="8096" y="8978"/>
                    </a:cubicBezTo>
                    <a:lnTo>
                      <a:pt x="9013" y="7561"/>
                    </a:lnTo>
                    <a:close/>
                    <a:moveTo>
                      <a:pt x="11633" y="7918"/>
                    </a:moveTo>
                    <a:cubicBezTo>
                      <a:pt x="12121" y="7954"/>
                      <a:pt x="12621" y="7978"/>
                      <a:pt x="13145" y="7978"/>
                    </a:cubicBezTo>
                    <a:cubicBezTo>
                      <a:pt x="13573" y="7978"/>
                      <a:pt x="14014" y="7966"/>
                      <a:pt x="14466" y="7942"/>
                    </a:cubicBezTo>
                    <a:lnTo>
                      <a:pt x="14466" y="7942"/>
                    </a:lnTo>
                    <a:lnTo>
                      <a:pt x="13859" y="9168"/>
                    </a:lnTo>
                    <a:cubicBezTo>
                      <a:pt x="13077" y="9241"/>
                      <a:pt x="12329" y="9272"/>
                      <a:pt x="11622" y="9272"/>
                    </a:cubicBezTo>
                    <a:cubicBezTo>
                      <a:pt x="11403" y="9272"/>
                      <a:pt x="11189" y="9269"/>
                      <a:pt x="10978" y="9264"/>
                    </a:cubicBezTo>
                    <a:lnTo>
                      <a:pt x="11633" y="7918"/>
                    </a:lnTo>
                    <a:close/>
                    <a:moveTo>
                      <a:pt x="5477" y="1"/>
                    </a:moveTo>
                    <a:lnTo>
                      <a:pt x="5418" y="84"/>
                    </a:lnTo>
                    <a:cubicBezTo>
                      <a:pt x="5429" y="96"/>
                      <a:pt x="6287" y="846"/>
                      <a:pt x="7680" y="1703"/>
                    </a:cubicBezTo>
                    <a:lnTo>
                      <a:pt x="6227" y="3370"/>
                    </a:lnTo>
                    <a:cubicBezTo>
                      <a:pt x="4406" y="2275"/>
                      <a:pt x="3358" y="1227"/>
                      <a:pt x="3346" y="1215"/>
                    </a:cubicBezTo>
                    <a:lnTo>
                      <a:pt x="3274" y="1286"/>
                    </a:lnTo>
                    <a:cubicBezTo>
                      <a:pt x="3286" y="1310"/>
                      <a:pt x="4334" y="2358"/>
                      <a:pt x="6156" y="3441"/>
                    </a:cubicBezTo>
                    <a:lnTo>
                      <a:pt x="4251" y="5608"/>
                    </a:lnTo>
                    <a:cubicBezTo>
                      <a:pt x="2274" y="4418"/>
                      <a:pt x="1346" y="3191"/>
                      <a:pt x="1334" y="3179"/>
                    </a:cubicBezTo>
                    <a:lnTo>
                      <a:pt x="1262" y="3251"/>
                    </a:lnTo>
                    <a:cubicBezTo>
                      <a:pt x="1274" y="3263"/>
                      <a:pt x="2203" y="4489"/>
                      <a:pt x="4179" y="5692"/>
                    </a:cubicBezTo>
                    <a:lnTo>
                      <a:pt x="2905" y="7144"/>
                    </a:lnTo>
                    <a:cubicBezTo>
                      <a:pt x="953" y="6013"/>
                      <a:pt x="84" y="4834"/>
                      <a:pt x="72" y="4823"/>
                    </a:cubicBezTo>
                    <a:lnTo>
                      <a:pt x="0" y="4894"/>
                    </a:lnTo>
                    <a:cubicBezTo>
                      <a:pt x="12" y="4906"/>
                      <a:pt x="881" y="6085"/>
                      <a:pt x="2834" y="7228"/>
                    </a:cubicBezTo>
                    <a:lnTo>
                      <a:pt x="1405" y="8859"/>
                    </a:lnTo>
                    <a:lnTo>
                      <a:pt x="1477" y="8930"/>
                    </a:lnTo>
                    <a:lnTo>
                      <a:pt x="2917" y="7287"/>
                    </a:lnTo>
                    <a:cubicBezTo>
                      <a:pt x="3167" y="7430"/>
                      <a:pt x="3441" y="7573"/>
                      <a:pt x="3727" y="7716"/>
                    </a:cubicBezTo>
                    <a:cubicBezTo>
                      <a:pt x="4215" y="7954"/>
                      <a:pt x="4775" y="8192"/>
                      <a:pt x="5418" y="8406"/>
                    </a:cubicBezTo>
                    <a:lnTo>
                      <a:pt x="4239" y="10133"/>
                    </a:lnTo>
                    <a:lnTo>
                      <a:pt x="4322" y="10192"/>
                    </a:lnTo>
                    <a:lnTo>
                      <a:pt x="5513" y="8442"/>
                    </a:lnTo>
                    <a:cubicBezTo>
                      <a:pt x="6227" y="8680"/>
                      <a:pt x="7037" y="8894"/>
                      <a:pt x="7930" y="9049"/>
                    </a:cubicBezTo>
                    <a:lnTo>
                      <a:pt x="6930" y="10597"/>
                    </a:lnTo>
                    <a:lnTo>
                      <a:pt x="7013" y="10657"/>
                    </a:lnTo>
                    <a:lnTo>
                      <a:pt x="8037" y="9073"/>
                    </a:lnTo>
                    <a:cubicBezTo>
                      <a:pt x="8882" y="9216"/>
                      <a:pt x="9811" y="9323"/>
                      <a:pt x="10823" y="9359"/>
                    </a:cubicBezTo>
                    <a:lnTo>
                      <a:pt x="10061" y="10907"/>
                    </a:lnTo>
                    <a:lnTo>
                      <a:pt x="10144" y="10954"/>
                    </a:lnTo>
                    <a:lnTo>
                      <a:pt x="10930" y="9359"/>
                    </a:lnTo>
                    <a:cubicBezTo>
                      <a:pt x="11168" y="9371"/>
                      <a:pt x="11418" y="9383"/>
                      <a:pt x="11680" y="9383"/>
                    </a:cubicBezTo>
                    <a:cubicBezTo>
                      <a:pt x="12359" y="9383"/>
                      <a:pt x="13061" y="9347"/>
                      <a:pt x="13811" y="9287"/>
                    </a:cubicBezTo>
                    <a:lnTo>
                      <a:pt x="13811" y="9287"/>
                    </a:lnTo>
                    <a:lnTo>
                      <a:pt x="13014" y="10907"/>
                    </a:lnTo>
                    <a:lnTo>
                      <a:pt x="13109" y="10954"/>
                    </a:lnTo>
                    <a:lnTo>
                      <a:pt x="13919" y="9275"/>
                    </a:lnTo>
                    <a:cubicBezTo>
                      <a:pt x="14716" y="9204"/>
                      <a:pt x="15550" y="9097"/>
                      <a:pt x="16419" y="8942"/>
                    </a:cubicBezTo>
                    <a:lnTo>
                      <a:pt x="16407" y="8835"/>
                    </a:lnTo>
                    <a:cubicBezTo>
                      <a:pt x="15550" y="8990"/>
                      <a:pt x="14752" y="9097"/>
                      <a:pt x="13978" y="9156"/>
                    </a:cubicBezTo>
                    <a:lnTo>
                      <a:pt x="14585" y="7930"/>
                    </a:lnTo>
                    <a:cubicBezTo>
                      <a:pt x="15645" y="7859"/>
                      <a:pt x="16776" y="7728"/>
                      <a:pt x="17991" y="7490"/>
                    </a:cubicBezTo>
                    <a:lnTo>
                      <a:pt x="17979" y="7382"/>
                    </a:lnTo>
                    <a:cubicBezTo>
                      <a:pt x="16788" y="7609"/>
                      <a:pt x="15681" y="7751"/>
                      <a:pt x="14633" y="7823"/>
                    </a:cubicBezTo>
                    <a:lnTo>
                      <a:pt x="15550" y="5942"/>
                    </a:lnTo>
                    <a:cubicBezTo>
                      <a:pt x="16776" y="5882"/>
                      <a:pt x="18086" y="5692"/>
                      <a:pt x="19455" y="5287"/>
                    </a:cubicBezTo>
                    <a:lnTo>
                      <a:pt x="19431" y="5180"/>
                    </a:lnTo>
                    <a:cubicBezTo>
                      <a:pt x="18086" y="5573"/>
                      <a:pt x="16812" y="5775"/>
                      <a:pt x="15597" y="5835"/>
                    </a:cubicBezTo>
                    <a:lnTo>
                      <a:pt x="16431" y="4120"/>
                    </a:lnTo>
                    <a:cubicBezTo>
                      <a:pt x="17824" y="4001"/>
                      <a:pt x="19265" y="3608"/>
                      <a:pt x="20693" y="2787"/>
                    </a:cubicBezTo>
                    <a:lnTo>
                      <a:pt x="20658" y="2691"/>
                    </a:lnTo>
                    <a:cubicBezTo>
                      <a:pt x="19253" y="3489"/>
                      <a:pt x="17848" y="3882"/>
                      <a:pt x="16490" y="4013"/>
                    </a:cubicBezTo>
                    <a:lnTo>
                      <a:pt x="17276" y="2394"/>
                    </a:lnTo>
                    <a:lnTo>
                      <a:pt x="17193" y="2346"/>
                    </a:lnTo>
                    <a:lnTo>
                      <a:pt x="16371" y="4013"/>
                    </a:lnTo>
                    <a:cubicBezTo>
                      <a:pt x="16074" y="4039"/>
                      <a:pt x="15778" y="4051"/>
                      <a:pt x="15485" y="4051"/>
                    </a:cubicBezTo>
                    <a:cubicBezTo>
                      <a:pt x="14839" y="4051"/>
                      <a:pt x="14207" y="3992"/>
                      <a:pt x="13609" y="3894"/>
                    </a:cubicBezTo>
                    <a:lnTo>
                      <a:pt x="14335" y="2394"/>
                    </a:lnTo>
                    <a:lnTo>
                      <a:pt x="14252" y="2346"/>
                    </a:lnTo>
                    <a:lnTo>
                      <a:pt x="13502" y="3882"/>
                    </a:lnTo>
                    <a:cubicBezTo>
                      <a:pt x="12859" y="3763"/>
                      <a:pt x="12252" y="3620"/>
                      <a:pt x="11680" y="3430"/>
                    </a:cubicBezTo>
                    <a:lnTo>
                      <a:pt x="12645" y="1941"/>
                    </a:lnTo>
                    <a:lnTo>
                      <a:pt x="12561" y="1882"/>
                    </a:lnTo>
                    <a:lnTo>
                      <a:pt x="11585" y="3406"/>
                    </a:lnTo>
                    <a:cubicBezTo>
                      <a:pt x="11133" y="3263"/>
                      <a:pt x="10704" y="3096"/>
                      <a:pt x="10311" y="2929"/>
                    </a:cubicBezTo>
                    <a:cubicBezTo>
                      <a:pt x="10025" y="2822"/>
                      <a:pt x="9763" y="2703"/>
                      <a:pt x="9501" y="2572"/>
                    </a:cubicBezTo>
                    <a:lnTo>
                      <a:pt x="10382" y="1286"/>
                    </a:lnTo>
                    <a:lnTo>
                      <a:pt x="10311" y="1227"/>
                    </a:lnTo>
                    <a:lnTo>
                      <a:pt x="9418" y="2537"/>
                    </a:lnTo>
                    <a:cubicBezTo>
                      <a:pt x="8835" y="2251"/>
                      <a:pt x="8311" y="1965"/>
                      <a:pt x="7846" y="1679"/>
                    </a:cubicBezTo>
                    <a:lnTo>
                      <a:pt x="8930" y="441"/>
                    </a:lnTo>
                    <a:lnTo>
                      <a:pt x="8858" y="370"/>
                    </a:lnTo>
                    <a:lnTo>
                      <a:pt x="7751" y="1620"/>
                    </a:lnTo>
                    <a:cubicBezTo>
                      <a:pt x="6346" y="774"/>
                      <a:pt x="5489" y="12"/>
                      <a:pt x="5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02;p54">
                <a:extLst>
                  <a:ext uri="{FF2B5EF4-FFF2-40B4-BE49-F238E27FC236}">
                    <a16:creationId xmlns:a16="http://schemas.microsoft.com/office/drawing/2014/main" id="{B725EC6D-8E31-5AE4-7135-B709CD33D0FA}"/>
                  </a:ext>
                </a:extLst>
              </p:cNvPr>
              <p:cNvSpPr/>
              <p:nvPr/>
            </p:nvSpPr>
            <p:spPr>
              <a:xfrm>
                <a:off x="6587425" y="7084350"/>
                <a:ext cx="29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4" extrusionOk="0">
                    <a:moveTo>
                      <a:pt x="584" y="0"/>
                    </a:moveTo>
                    <a:cubicBezTo>
                      <a:pt x="262" y="0"/>
                      <a:pt x="0" y="143"/>
                      <a:pt x="0" y="322"/>
                    </a:cubicBezTo>
                    <a:cubicBezTo>
                      <a:pt x="0" y="500"/>
                      <a:pt x="262" y="643"/>
                      <a:pt x="584" y="643"/>
                    </a:cubicBezTo>
                    <a:cubicBezTo>
                      <a:pt x="905" y="643"/>
                      <a:pt x="1167" y="500"/>
                      <a:pt x="1167" y="322"/>
                    </a:cubicBezTo>
                    <a:cubicBezTo>
                      <a:pt x="1167" y="143"/>
                      <a:pt x="905" y="0"/>
                      <a:pt x="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03;p54">
                <a:extLst>
                  <a:ext uri="{FF2B5EF4-FFF2-40B4-BE49-F238E27FC236}">
                    <a16:creationId xmlns:a16="http://schemas.microsoft.com/office/drawing/2014/main" id="{427CD1EE-578E-AEFD-1C92-EA817C49A0AF}"/>
                  </a:ext>
                </a:extLst>
              </p:cNvPr>
              <p:cNvSpPr/>
              <p:nvPr/>
            </p:nvSpPr>
            <p:spPr>
              <a:xfrm>
                <a:off x="7033900" y="7028975"/>
                <a:ext cx="292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32" extrusionOk="0">
                    <a:moveTo>
                      <a:pt x="584" y="1"/>
                    </a:moveTo>
                    <a:cubicBezTo>
                      <a:pt x="263" y="1"/>
                      <a:pt x="1" y="144"/>
                      <a:pt x="1" y="310"/>
                    </a:cubicBezTo>
                    <a:cubicBezTo>
                      <a:pt x="1" y="489"/>
                      <a:pt x="263" y="632"/>
                      <a:pt x="584" y="632"/>
                    </a:cubicBezTo>
                    <a:cubicBezTo>
                      <a:pt x="905" y="632"/>
                      <a:pt x="1167" y="489"/>
                      <a:pt x="1167" y="310"/>
                    </a:cubicBezTo>
                    <a:cubicBezTo>
                      <a:pt x="1167" y="144"/>
                      <a:pt x="905" y="1"/>
                      <a:pt x="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04;p54">
                <a:extLst>
                  <a:ext uri="{FF2B5EF4-FFF2-40B4-BE49-F238E27FC236}">
                    <a16:creationId xmlns:a16="http://schemas.microsoft.com/office/drawing/2014/main" id="{1BF2E3F3-43A2-D101-F644-7027A572E687}"/>
                  </a:ext>
                </a:extLst>
              </p:cNvPr>
              <p:cNvSpPr/>
              <p:nvPr/>
            </p:nvSpPr>
            <p:spPr>
              <a:xfrm>
                <a:off x="6620150" y="7020950"/>
                <a:ext cx="4066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6144" extrusionOk="0">
                    <a:moveTo>
                      <a:pt x="8169" y="0"/>
                    </a:moveTo>
                    <a:lnTo>
                      <a:pt x="8169" y="107"/>
                    </a:lnTo>
                    <a:lnTo>
                      <a:pt x="8276" y="107"/>
                    </a:lnTo>
                    <a:lnTo>
                      <a:pt x="8276" y="0"/>
                    </a:lnTo>
                    <a:close/>
                    <a:moveTo>
                      <a:pt x="8383" y="0"/>
                    </a:moveTo>
                    <a:lnTo>
                      <a:pt x="8383" y="107"/>
                    </a:lnTo>
                    <a:lnTo>
                      <a:pt x="8490" y="107"/>
                    </a:lnTo>
                    <a:lnTo>
                      <a:pt x="8490" y="0"/>
                    </a:lnTo>
                    <a:close/>
                    <a:moveTo>
                      <a:pt x="8597" y="0"/>
                    </a:moveTo>
                    <a:lnTo>
                      <a:pt x="8597" y="107"/>
                    </a:lnTo>
                    <a:lnTo>
                      <a:pt x="8704" y="107"/>
                    </a:lnTo>
                    <a:lnTo>
                      <a:pt x="8704" y="0"/>
                    </a:lnTo>
                    <a:close/>
                    <a:moveTo>
                      <a:pt x="8812" y="0"/>
                    </a:moveTo>
                    <a:lnTo>
                      <a:pt x="8812" y="107"/>
                    </a:lnTo>
                    <a:lnTo>
                      <a:pt x="8907" y="107"/>
                    </a:lnTo>
                    <a:lnTo>
                      <a:pt x="8919" y="0"/>
                    </a:lnTo>
                    <a:close/>
                    <a:moveTo>
                      <a:pt x="9014" y="0"/>
                    </a:moveTo>
                    <a:lnTo>
                      <a:pt x="9014" y="107"/>
                    </a:lnTo>
                    <a:lnTo>
                      <a:pt x="9121" y="107"/>
                    </a:lnTo>
                    <a:lnTo>
                      <a:pt x="9121" y="0"/>
                    </a:lnTo>
                    <a:close/>
                    <a:moveTo>
                      <a:pt x="7954" y="12"/>
                    </a:moveTo>
                    <a:lnTo>
                      <a:pt x="7966" y="119"/>
                    </a:lnTo>
                    <a:lnTo>
                      <a:pt x="8073" y="119"/>
                    </a:lnTo>
                    <a:lnTo>
                      <a:pt x="8061" y="12"/>
                    </a:lnTo>
                    <a:close/>
                    <a:moveTo>
                      <a:pt x="9228" y="12"/>
                    </a:moveTo>
                    <a:lnTo>
                      <a:pt x="9228" y="119"/>
                    </a:lnTo>
                    <a:lnTo>
                      <a:pt x="9335" y="119"/>
                    </a:lnTo>
                    <a:lnTo>
                      <a:pt x="9335" y="12"/>
                    </a:lnTo>
                    <a:close/>
                    <a:moveTo>
                      <a:pt x="9443" y="12"/>
                    </a:moveTo>
                    <a:lnTo>
                      <a:pt x="9443" y="119"/>
                    </a:lnTo>
                    <a:lnTo>
                      <a:pt x="9550" y="119"/>
                    </a:lnTo>
                    <a:lnTo>
                      <a:pt x="9538" y="24"/>
                    </a:lnTo>
                    <a:lnTo>
                      <a:pt x="9443" y="12"/>
                    </a:lnTo>
                    <a:close/>
                    <a:moveTo>
                      <a:pt x="7740" y="24"/>
                    </a:moveTo>
                    <a:lnTo>
                      <a:pt x="7752" y="131"/>
                    </a:lnTo>
                    <a:lnTo>
                      <a:pt x="7859" y="131"/>
                    </a:lnTo>
                    <a:lnTo>
                      <a:pt x="7847" y="24"/>
                    </a:lnTo>
                    <a:close/>
                    <a:moveTo>
                      <a:pt x="9657" y="24"/>
                    </a:moveTo>
                    <a:lnTo>
                      <a:pt x="9657" y="131"/>
                    </a:lnTo>
                    <a:lnTo>
                      <a:pt x="9764" y="131"/>
                    </a:lnTo>
                    <a:lnTo>
                      <a:pt x="9764" y="24"/>
                    </a:lnTo>
                    <a:close/>
                    <a:moveTo>
                      <a:pt x="9871" y="36"/>
                    </a:moveTo>
                    <a:lnTo>
                      <a:pt x="9859" y="143"/>
                    </a:lnTo>
                    <a:lnTo>
                      <a:pt x="9966" y="143"/>
                    </a:lnTo>
                    <a:lnTo>
                      <a:pt x="9978" y="36"/>
                    </a:lnTo>
                    <a:close/>
                    <a:moveTo>
                      <a:pt x="7633" y="36"/>
                    </a:moveTo>
                    <a:cubicBezTo>
                      <a:pt x="7597" y="36"/>
                      <a:pt x="7561" y="36"/>
                      <a:pt x="7526" y="48"/>
                    </a:cubicBezTo>
                    <a:lnTo>
                      <a:pt x="7538" y="155"/>
                    </a:lnTo>
                    <a:cubicBezTo>
                      <a:pt x="7573" y="143"/>
                      <a:pt x="7609" y="143"/>
                      <a:pt x="7645" y="143"/>
                    </a:cubicBezTo>
                    <a:lnTo>
                      <a:pt x="7633" y="36"/>
                    </a:lnTo>
                    <a:close/>
                    <a:moveTo>
                      <a:pt x="10086" y="48"/>
                    </a:moveTo>
                    <a:lnTo>
                      <a:pt x="10074" y="155"/>
                    </a:lnTo>
                    <a:lnTo>
                      <a:pt x="10181" y="155"/>
                    </a:lnTo>
                    <a:lnTo>
                      <a:pt x="10193" y="48"/>
                    </a:lnTo>
                    <a:close/>
                    <a:moveTo>
                      <a:pt x="7419" y="48"/>
                    </a:moveTo>
                    <a:cubicBezTo>
                      <a:pt x="7383" y="60"/>
                      <a:pt x="7347" y="60"/>
                      <a:pt x="7323" y="60"/>
                    </a:cubicBezTo>
                    <a:lnTo>
                      <a:pt x="7335" y="167"/>
                    </a:lnTo>
                    <a:cubicBezTo>
                      <a:pt x="7359" y="167"/>
                      <a:pt x="7395" y="167"/>
                      <a:pt x="7430" y="155"/>
                    </a:cubicBezTo>
                    <a:lnTo>
                      <a:pt x="7419" y="48"/>
                    </a:lnTo>
                    <a:close/>
                    <a:moveTo>
                      <a:pt x="10288" y="60"/>
                    </a:moveTo>
                    <a:lnTo>
                      <a:pt x="10288" y="167"/>
                    </a:lnTo>
                    <a:lnTo>
                      <a:pt x="10395" y="167"/>
                    </a:lnTo>
                    <a:lnTo>
                      <a:pt x="10395" y="60"/>
                    </a:lnTo>
                    <a:close/>
                    <a:moveTo>
                      <a:pt x="10502" y="72"/>
                    </a:moveTo>
                    <a:lnTo>
                      <a:pt x="10502" y="179"/>
                    </a:lnTo>
                    <a:lnTo>
                      <a:pt x="10597" y="191"/>
                    </a:lnTo>
                    <a:lnTo>
                      <a:pt x="10609" y="84"/>
                    </a:lnTo>
                    <a:lnTo>
                      <a:pt x="10502" y="72"/>
                    </a:lnTo>
                    <a:close/>
                    <a:moveTo>
                      <a:pt x="7216" y="84"/>
                    </a:moveTo>
                    <a:cubicBezTo>
                      <a:pt x="7180" y="84"/>
                      <a:pt x="7145" y="84"/>
                      <a:pt x="7109" y="95"/>
                    </a:cubicBezTo>
                    <a:lnTo>
                      <a:pt x="7121" y="203"/>
                    </a:lnTo>
                    <a:cubicBezTo>
                      <a:pt x="7157" y="191"/>
                      <a:pt x="7192" y="191"/>
                      <a:pt x="7228" y="191"/>
                    </a:cubicBezTo>
                    <a:lnTo>
                      <a:pt x="7216" y="84"/>
                    </a:lnTo>
                    <a:close/>
                    <a:moveTo>
                      <a:pt x="10717" y="84"/>
                    </a:moveTo>
                    <a:lnTo>
                      <a:pt x="10705" y="191"/>
                    </a:lnTo>
                    <a:lnTo>
                      <a:pt x="10812" y="203"/>
                    </a:lnTo>
                    <a:lnTo>
                      <a:pt x="10824" y="95"/>
                    </a:lnTo>
                    <a:lnTo>
                      <a:pt x="10717" y="84"/>
                    </a:lnTo>
                    <a:close/>
                    <a:moveTo>
                      <a:pt x="10931" y="107"/>
                    </a:moveTo>
                    <a:lnTo>
                      <a:pt x="10919" y="214"/>
                    </a:lnTo>
                    <a:lnTo>
                      <a:pt x="11026" y="214"/>
                    </a:lnTo>
                    <a:lnTo>
                      <a:pt x="11038" y="119"/>
                    </a:lnTo>
                    <a:lnTo>
                      <a:pt x="10931" y="107"/>
                    </a:lnTo>
                    <a:close/>
                    <a:moveTo>
                      <a:pt x="7002" y="107"/>
                    </a:moveTo>
                    <a:cubicBezTo>
                      <a:pt x="6966" y="119"/>
                      <a:pt x="6930" y="119"/>
                      <a:pt x="6895" y="131"/>
                    </a:cubicBezTo>
                    <a:lnTo>
                      <a:pt x="6918" y="238"/>
                    </a:lnTo>
                    <a:cubicBezTo>
                      <a:pt x="6942" y="226"/>
                      <a:pt x="6978" y="226"/>
                      <a:pt x="7014" y="214"/>
                    </a:cubicBezTo>
                    <a:lnTo>
                      <a:pt x="7002" y="107"/>
                    </a:lnTo>
                    <a:close/>
                    <a:moveTo>
                      <a:pt x="11145" y="119"/>
                    </a:moveTo>
                    <a:lnTo>
                      <a:pt x="11133" y="226"/>
                    </a:lnTo>
                    <a:lnTo>
                      <a:pt x="11240" y="238"/>
                    </a:lnTo>
                    <a:lnTo>
                      <a:pt x="11252" y="131"/>
                    </a:lnTo>
                    <a:lnTo>
                      <a:pt x="11145" y="119"/>
                    </a:lnTo>
                    <a:close/>
                    <a:moveTo>
                      <a:pt x="11348" y="143"/>
                    </a:moveTo>
                    <a:lnTo>
                      <a:pt x="11348" y="250"/>
                    </a:lnTo>
                    <a:lnTo>
                      <a:pt x="11455" y="262"/>
                    </a:lnTo>
                    <a:lnTo>
                      <a:pt x="11455" y="155"/>
                    </a:lnTo>
                    <a:lnTo>
                      <a:pt x="11348" y="143"/>
                    </a:lnTo>
                    <a:close/>
                    <a:moveTo>
                      <a:pt x="11562" y="155"/>
                    </a:moveTo>
                    <a:lnTo>
                      <a:pt x="11550" y="262"/>
                    </a:lnTo>
                    <a:lnTo>
                      <a:pt x="11657" y="274"/>
                    </a:lnTo>
                    <a:lnTo>
                      <a:pt x="11669" y="167"/>
                    </a:lnTo>
                    <a:lnTo>
                      <a:pt x="11562" y="155"/>
                    </a:lnTo>
                    <a:close/>
                    <a:moveTo>
                      <a:pt x="6787" y="155"/>
                    </a:moveTo>
                    <a:cubicBezTo>
                      <a:pt x="6752" y="155"/>
                      <a:pt x="6716" y="167"/>
                      <a:pt x="6680" y="179"/>
                    </a:cubicBezTo>
                    <a:lnTo>
                      <a:pt x="6716" y="286"/>
                    </a:lnTo>
                    <a:cubicBezTo>
                      <a:pt x="6740" y="274"/>
                      <a:pt x="6776" y="262"/>
                      <a:pt x="6811" y="262"/>
                    </a:cubicBezTo>
                    <a:lnTo>
                      <a:pt x="6787" y="155"/>
                    </a:lnTo>
                    <a:close/>
                    <a:moveTo>
                      <a:pt x="11776" y="179"/>
                    </a:moveTo>
                    <a:lnTo>
                      <a:pt x="11764" y="286"/>
                    </a:lnTo>
                    <a:lnTo>
                      <a:pt x="11871" y="298"/>
                    </a:lnTo>
                    <a:lnTo>
                      <a:pt x="11883" y="191"/>
                    </a:lnTo>
                    <a:lnTo>
                      <a:pt x="11776" y="179"/>
                    </a:lnTo>
                    <a:close/>
                    <a:moveTo>
                      <a:pt x="11991" y="203"/>
                    </a:moveTo>
                    <a:lnTo>
                      <a:pt x="11979" y="310"/>
                    </a:lnTo>
                    <a:lnTo>
                      <a:pt x="12086" y="322"/>
                    </a:lnTo>
                    <a:lnTo>
                      <a:pt x="12098" y="214"/>
                    </a:lnTo>
                    <a:lnTo>
                      <a:pt x="11991" y="203"/>
                    </a:lnTo>
                    <a:close/>
                    <a:moveTo>
                      <a:pt x="6585" y="203"/>
                    </a:moveTo>
                    <a:cubicBezTo>
                      <a:pt x="6549" y="214"/>
                      <a:pt x="6514" y="226"/>
                      <a:pt x="6478" y="238"/>
                    </a:cubicBezTo>
                    <a:lnTo>
                      <a:pt x="6514" y="334"/>
                    </a:lnTo>
                    <a:cubicBezTo>
                      <a:pt x="6537" y="334"/>
                      <a:pt x="6573" y="322"/>
                      <a:pt x="6609" y="310"/>
                    </a:cubicBezTo>
                    <a:lnTo>
                      <a:pt x="6585" y="203"/>
                    </a:lnTo>
                    <a:close/>
                    <a:moveTo>
                      <a:pt x="12193" y="226"/>
                    </a:moveTo>
                    <a:lnTo>
                      <a:pt x="12193" y="334"/>
                    </a:lnTo>
                    <a:lnTo>
                      <a:pt x="12288" y="345"/>
                    </a:lnTo>
                    <a:lnTo>
                      <a:pt x="12300" y="238"/>
                    </a:lnTo>
                    <a:lnTo>
                      <a:pt x="12193" y="226"/>
                    </a:lnTo>
                    <a:close/>
                    <a:moveTo>
                      <a:pt x="12407" y="250"/>
                    </a:moveTo>
                    <a:lnTo>
                      <a:pt x="12395" y="357"/>
                    </a:lnTo>
                    <a:lnTo>
                      <a:pt x="12502" y="369"/>
                    </a:lnTo>
                    <a:lnTo>
                      <a:pt x="12514" y="262"/>
                    </a:lnTo>
                    <a:lnTo>
                      <a:pt x="12407" y="250"/>
                    </a:lnTo>
                    <a:close/>
                    <a:moveTo>
                      <a:pt x="12622" y="274"/>
                    </a:moveTo>
                    <a:lnTo>
                      <a:pt x="12610" y="381"/>
                    </a:lnTo>
                    <a:lnTo>
                      <a:pt x="12717" y="393"/>
                    </a:lnTo>
                    <a:lnTo>
                      <a:pt x="12729" y="286"/>
                    </a:lnTo>
                    <a:lnTo>
                      <a:pt x="12622" y="274"/>
                    </a:lnTo>
                    <a:close/>
                    <a:moveTo>
                      <a:pt x="6371" y="274"/>
                    </a:moveTo>
                    <a:cubicBezTo>
                      <a:pt x="6335" y="298"/>
                      <a:pt x="6299" y="310"/>
                      <a:pt x="6276" y="322"/>
                    </a:cubicBezTo>
                    <a:lnTo>
                      <a:pt x="6323" y="417"/>
                    </a:lnTo>
                    <a:cubicBezTo>
                      <a:pt x="6347" y="405"/>
                      <a:pt x="6383" y="393"/>
                      <a:pt x="6418" y="381"/>
                    </a:cubicBezTo>
                    <a:lnTo>
                      <a:pt x="6371" y="274"/>
                    </a:lnTo>
                    <a:close/>
                    <a:moveTo>
                      <a:pt x="12836" y="298"/>
                    </a:moveTo>
                    <a:lnTo>
                      <a:pt x="12824" y="405"/>
                    </a:lnTo>
                    <a:lnTo>
                      <a:pt x="12919" y="417"/>
                    </a:lnTo>
                    <a:lnTo>
                      <a:pt x="12931" y="310"/>
                    </a:lnTo>
                    <a:lnTo>
                      <a:pt x="12836" y="298"/>
                    </a:lnTo>
                    <a:close/>
                    <a:moveTo>
                      <a:pt x="13038" y="322"/>
                    </a:moveTo>
                    <a:lnTo>
                      <a:pt x="13026" y="429"/>
                    </a:lnTo>
                    <a:lnTo>
                      <a:pt x="13134" y="441"/>
                    </a:lnTo>
                    <a:lnTo>
                      <a:pt x="13145" y="334"/>
                    </a:lnTo>
                    <a:lnTo>
                      <a:pt x="13038" y="322"/>
                    </a:lnTo>
                    <a:close/>
                    <a:moveTo>
                      <a:pt x="13253" y="345"/>
                    </a:moveTo>
                    <a:lnTo>
                      <a:pt x="13241" y="453"/>
                    </a:lnTo>
                    <a:lnTo>
                      <a:pt x="13348" y="465"/>
                    </a:lnTo>
                    <a:lnTo>
                      <a:pt x="13360" y="357"/>
                    </a:lnTo>
                    <a:lnTo>
                      <a:pt x="13253" y="345"/>
                    </a:lnTo>
                    <a:close/>
                    <a:moveTo>
                      <a:pt x="13467" y="381"/>
                    </a:moveTo>
                    <a:lnTo>
                      <a:pt x="13455" y="476"/>
                    </a:lnTo>
                    <a:lnTo>
                      <a:pt x="13550" y="500"/>
                    </a:lnTo>
                    <a:lnTo>
                      <a:pt x="13562" y="393"/>
                    </a:lnTo>
                    <a:lnTo>
                      <a:pt x="13467" y="381"/>
                    </a:lnTo>
                    <a:close/>
                    <a:moveTo>
                      <a:pt x="6180" y="369"/>
                    </a:moveTo>
                    <a:cubicBezTo>
                      <a:pt x="6145" y="393"/>
                      <a:pt x="6109" y="417"/>
                      <a:pt x="6085" y="429"/>
                    </a:cubicBezTo>
                    <a:lnTo>
                      <a:pt x="6145" y="524"/>
                    </a:lnTo>
                    <a:cubicBezTo>
                      <a:pt x="6168" y="500"/>
                      <a:pt x="6204" y="476"/>
                      <a:pt x="6228" y="465"/>
                    </a:cubicBezTo>
                    <a:lnTo>
                      <a:pt x="6180" y="369"/>
                    </a:lnTo>
                    <a:close/>
                    <a:moveTo>
                      <a:pt x="13669" y="405"/>
                    </a:moveTo>
                    <a:lnTo>
                      <a:pt x="13657" y="512"/>
                    </a:lnTo>
                    <a:lnTo>
                      <a:pt x="13765" y="524"/>
                    </a:lnTo>
                    <a:lnTo>
                      <a:pt x="13776" y="417"/>
                    </a:lnTo>
                    <a:lnTo>
                      <a:pt x="13669" y="405"/>
                    </a:lnTo>
                    <a:close/>
                    <a:moveTo>
                      <a:pt x="13884" y="429"/>
                    </a:moveTo>
                    <a:lnTo>
                      <a:pt x="13872" y="536"/>
                    </a:lnTo>
                    <a:lnTo>
                      <a:pt x="13979" y="548"/>
                    </a:lnTo>
                    <a:lnTo>
                      <a:pt x="13991" y="441"/>
                    </a:lnTo>
                    <a:lnTo>
                      <a:pt x="13884" y="429"/>
                    </a:lnTo>
                    <a:close/>
                    <a:moveTo>
                      <a:pt x="14098" y="465"/>
                    </a:moveTo>
                    <a:lnTo>
                      <a:pt x="14086" y="560"/>
                    </a:lnTo>
                    <a:lnTo>
                      <a:pt x="14181" y="584"/>
                    </a:lnTo>
                    <a:lnTo>
                      <a:pt x="14205" y="476"/>
                    </a:lnTo>
                    <a:lnTo>
                      <a:pt x="14098" y="465"/>
                    </a:lnTo>
                    <a:close/>
                    <a:moveTo>
                      <a:pt x="14312" y="488"/>
                    </a:moveTo>
                    <a:lnTo>
                      <a:pt x="14288" y="595"/>
                    </a:lnTo>
                    <a:lnTo>
                      <a:pt x="14396" y="607"/>
                    </a:lnTo>
                    <a:lnTo>
                      <a:pt x="14407" y="500"/>
                    </a:lnTo>
                    <a:lnTo>
                      <a:pt x="14312" y="488"/>
                    </a:lnTo>
                    <a:close/>
                    <a:moveTo>
                      <a:pt x="14515" y="524"/>
                    </a:moveTo>
                    <a:lnTo>
                      <a:pt x="14503" y="631"/>
                    </a:lnTo>
                    <a:lnTo>
                      <a:pt x="14610" y="643"/>
                    </a:lnTo>
                    <a:lnTo>
                      <a:pt x="14622" y="536"/>
                    </a:lnTo>
                    <a:lnTo>
                      <a:pt x="14515" y="524"/>
                    </a:lnTo>
                    <a:close/>
                    <a:moveTo>
                      <a:pt x="6002" y="500"/>
                    </a:moveTo>
                    <a:cubicBezTo>
                      <a:pt x="5966" y="536"/>
                      <a:pt x="5942" y="560"/>
                      <a:pt x="5918" y="595"/>
                    </a:cubicBezTo>
                    <a:lnTo>
                      <a:pt x="6014" y="655"/>
                    </a:lnTo>
                    <a:cubicBezTo>
                      <a:pt x="6025" y="631"/>
                      <a:pt x="6049" y="607"/>
                      <a:pt x="6073" y="584"/>
                    </a:cubicBezTo>
                    <a:lnTo>
                      <a:pt x="6002" y="500"/>
                    </a:lnTo>
                    <a:close/>
                    <a:moveTo>
                      <a:pt x="14729" y="548"/>
                    </a:moveTo>
                    <a:lnTo>
                      <a:pt x="14717" y="655"/>
                    </a:lnTo>
                    <a:lnTo>
                      <a:pt x="14812" y="667"/>
                    </a:lnTo>
                    <a:lnTo>
                      <a:pt x="14836" y="560"/>
                    </a:lnTo>
                    <a:lnTo>
                      <a:pt x="14729" y="548"/>
                    </a:lnTo>
                    <a:close/>
                    <a:moveTo>
                      <a:pt x="14931" y="584"/>
                    </a:moveTo>
                    <a:lnTo>
                      <a:pt x="14919" y="691"/>
                    </a:lnTo>
                    <a:lnTo>
                      <a:pt x="15027" y="703"/>
                    </a:lnTo>
                    <a:lnTo>
                      <a:pt x="15039" y="595"/>
                    </a:lnTo>
                    <a:lnTo>
                      <a:pt x="14931" y="584"/>
                    </a:lnTo>
                    <a:close/>
                    <a:moveTo>
                      <a:pt x="15158" y="619"/>
                    </a:moveTo>
                    <a:lnTo>
                      <a:pt x="15134" y="667"/>
                    </a:lnTo>
                    <a:lnTo>
                      <a:pt x="15134" y="715"/>
                    </a:lnTo>
                    <a:lnTo>
                      <a:pt x="15241" y="738"/>
                    </a:lnTo>
                    <a:lnTo>
                      <a:pt x="15253" y="631"/>
                    </a:lnTo>
                    <a:lnTo>
                      <a:pt x="15158" y="619"/>
                    </a:lnTo>
                    <a:close/>
                    <a:moveTo>
                      <a:pt x="15360" y="643"/>
                    </a:moveTo>
                    <a:lnTo>
                      <a:pt x="15336" y="750"/>
                    </a:lnTo>
                    <a:lnTo>
                      <a:pt x="15443" y="762"/>
                    </a:lnTo>
                    <a:lnTo>
                      <a:pt x="15467" y="667"/>
                    </a:lnTo>
                    <a:lnTo>
                      <a:pt x="15360" y="643"/>
                    </a:lnTo>
                    <a:close/>
                    <a:moveTo>
                      <a:pt x="15562" y="679"/>
                    </a:moveTo>
                    <a:lnTo>
                      <a:pt x="15550" y="786"/>
                    </a:lnTo>
                    <a:lnTo>
                      <a:pt x="15658" y="798"/>
                    </a:lnTo>
                    <a:lnTo>
                      <a:pt x="15670" y="691"/>
                    </a:lnTo>
                    <a:lnTo>
                      <a:pt x="15562" y="679"/>
                    </a:lnTo>
                    <a:close/>
                    <a:moveTo>
                      <a:pt x="5859" y="691"/>
                    </a:moveTo>
                    <a:cubicBezTo>
                      <a:pt x="5859" y="703"/>
                      <a:pt x="5859" y="715"/>
                      <a:pt x="5847" y="738"/>
                    </a:cubicBezTo>
                    <a:cubicBezTo>
                      <a:pt x="5847" y="762"/>
                      <a:pt x="5835" y="786"/>
                      <a:pt x="5835" y="810"/>
                    </a:cubicBezTo>
                    <a:lnTo>
                      <a:pt x="5930" y="834"/>
                    </a:lnTo>
                    <a:cubicBezTo>
                      <a:pt x="5942" y="810"/>
                      <a:pt x="5942" y="786"/>
                      <a:pt x="5954" y="762"/>
                    </a:cubicBezTo>
                    <a:cubicBezTo>
                      <a:pt x="5954" y="762"/>
                      <a:pt x="5954" y="750"/>
                      <a:pt x="5966" y="738"/>
                    </a:cubicBezTo>
                    <a:lnTo>
                      <a:pt x="5859" y="691"/>
                    </a:lnTo>
                    <a:close/>
                    <a:moveTo>
                      <a:pt x="15777" y="715"/>
                    </a:moveTo>
                    <a:lnTo>
                      <a:pt x="15765" y="822"/>
                    </a:lnTo>
                    <a:lnTo>
                      <a:pt x="15860" y="834"/>
                    </a:lnTo>
                    <a:lnTo>
                      <a:pt x="15884" y="726"/>
                    </a:lnTo>
                    <a:lnTo>
                      <a:pt x="15777" y="715"/>
                    </a:lnTo>
                    <a:close/>
                    <a:moveTo>
                      <a:pt x="15991" y="750"/>
                    </a:moveTo>
                    <a:lnTo>
                      <a:pt x="15967" y="846"/>
                    </a:lnTo>
                    <a:lnTo>
                      <a:pt x="16074" y="869"/>
                    </a:lnTo>
                    <a:lnTo>
                      <a:pt x="16098" y="762"/>
                    </a:lnTo>
                    <a:lnTo>
                      <a:pt x="15991" y="750"/>
                    </a:lnTo>
                    <a:close/>
                    <a:moveTo>
                      <a:pt x="16193" y="786"/>
                    </a:moveTo>
                    <a:lnTo>
                      <a:pt x="16182" y="881"/>
                    </a:lnTo>
                    <a:lnTo>
                      <a:pt x="16265" y="905"/>
                    </a:lnTo>
                    <a:lnTo>
                      <a:pt x="16265" y="798"/>
                    </a:lnTo>
                    <a:lnTo>
                      <a:pt x="16193" y="786"/>
                    </a:lnTo>
                    <a:close/>
                    <a:moveTo>
                      <a:pt x="5811" y="917"/>
                    </a:moveTo>
                    <a:cubicBezTo>
                      <a:pt x="5811" y="929"/>
                      <a:pt x="5811" y="941"/>
                      <a:pt x="5811" y="953"/>
                    </a:cubicBezTo>
                    <a:cubicBezTo>
                      <a:pt x="5811" y="976"/>
                      <a:pt x="5811" y="1012"/>
                      <a:pt x="5823" y="1036"/>
                    </a:cubicBezTo>
                    <a:lnTo>
                      <a:pt x="5930" y="1024"/>
                    </a:lnTo>
                    <a:cubicBezTo>
                      <a:pt x="5918" y="1000"/>
                      <a:pt x="5918" y="976"/>
                      <a:pt x="5918" y="953"/>
                    </a:cubicBezTo>
                    <a:lnTo>
                      <a:pt x="5918" y="929"/>
                    </a:lnTo>
                    <a:lnTo>
                      <a:pt x="5811" y="917"/>
                    </a:lnTo>
                    <a:close/>
                    <a:moveTo>
                      <a:pt x="5942" y="1119"/>
                    </a:moveTo>
                    <a:lnTo>
                      <a:pt x="5835" y="1143"/>
                    </a:lnTo>
                    <a:cubicBezTo>
                      <a:pt x="5847" y="1179"/>
                      <a:pt x="5859" y="1215"/>
                      <a:pt x="5871" y="1250"/>
                    </a:cubicBezTo>
                    <a:lnTo>
                      <a:pt x="5966" y="1215"/>
                    </a:lnTo>
                    <a:cubicBezTo>
                      <a:pt x="5954" y="1179"/>
                      <a:pt x="5942" y="1155"/>
                      <a:pt x="5942" y="1119"/>
                    </a:cubicBezTo>
                    <a:close/>
                    <a:moveTo>
                      <a:pt x="6002" y="1310"/>
                    </a:moveTo>
                    <a:lnTo>
                      <a:pt x="5906" y="1357"/>
                    </a:lnTo>
                    <a:cubicBezTo>
                      <a:pt x="5918" y="1381"/>
                      <a:pt x="5942" y="1417"/>
                      <a:pt x="5954" y="1453"/>
                    </a:cubicBezTo>
                    <a:lnTo>
                      <a:pt x="6049" y="1405"/>
                    </a:lnTo>
                    <a:cubicBezTo>
                      <a:pt x="6037" y="1369"/>
                      <a:pt x="6025" y="1346"/>
                      <a:pt x="6002" y="1310"/>
                    </a:cubicBezTo>
                    <a:close/>
                    <a:moveTo>
                      <a:pt x="6097" y="1488"/>
                    </a:moveTo>
                    <a:lnTo>
                      <a:pt x="6014" y="1548"/>
                    </a:lnTo>
                    <a:cubicBezTo>
                      <a:pt x="6025" y="1584"/>
                      <a:pt x="6049" y="1608"/>
                      <a:pt x="6073" y="1643"/>
                    </a:cubicBezTo>
                    <a:lnTo>
                      <a:pt x="6156" y="1584"/>
                    </a:lnTo>
                    <a:cubicBezTo>
                      <a:pt x="6133" y="1548"/>
                      <a:pt x="6121" y="1524"/>
                      <a:pt x="6097" y="1488"/>
                    </a:cubicBezTo>
                    <a:close/>
                    <a:moveTo>
                      <a:pt x="6216" y="1667"/>
                    </a:moveTo>
                    <a:lnTo>
                      <a:pt x="6133" y="1727"/>
                    </a:lnTo>
                    <a:cubicBezTo>
                      <a:pt x="6156" y="1750"/>
                      <a:pt x="6180" y="1786"/>
                      <a:pt x="6192" y="1810"/>
                    </a:cubicBezTo>
                    <a:lnTo>
                      <a:pt x="6276" y="1750"/>
                    </a:lnTo>
                    <a:cubicBezTo>
                      <a:pt x="6264" y="1715"/>
                      <a:pt x="6240" y="1691"/>
                      <a:pt x="6216" y="1667"/>
                    </a:cubicBezTo>
                    <a:close/>
                    <a:moveTo>
                      <a:pt x="6347" y="1822"/>
                    </a:moveTo>
                    <a:lnTo>
                      <a:pt x="6264" y="1893"/>
                    </a:lnTo>
                    <a:cubicBezTo>
                      <a:pt x="6287" y="1917"/>
                      <a:pt x="6311" y="1953"/>
                      <a:pt x="6335" y="1977"/>
                    </a:cubicBezTo>
                    <a:lnTo>
                      <a:pt x="6418" y="1905"/>
                    </a:lnTo>
                    <a:cubicBezTo>
                      <a:pt x="6395" y="1881"/>
                      <a:pt x="6371" y="1858"/>
                      <a:pt x="6347" y="1822"/>
                    </a:cubicBezTo>
                    <a:close/>
                    <a:moveTo>
                      <a:pt x="6490" y="1989"/>
                    </a:moveTo>
                    <a:lnTo>
                      <a:pt x="6406" y="2060"/>
                    </a:lnTo>
                    <a:cubicBezTo>
                      <a:pt x="6430" y="2084"/>
                      <a:pt x="6454" y="2108"/>
                      <a:pt x="6478" y="2131"/>
                    </a:cubicBezTo>
                    <a:lnTo>
                      <a:pt x="6561" y="2060"/>
                    </a:lnTo>
                    <a:cubicBezTo>
                      <a:pt x="6537" y="2036"/>
                      <a:pt x="6514" y="2012"/>
                      <a:pt x="6490" y="1989"/>
                    </a:cubicBezTo>
                    <a:close/>
                    <a:moveTo>
                      <a:pt x="6633" y="2143"/>
                    </a:moveTo>
                    <a:lnTo>
                      <a:pt x="6549" y="2215"/>
                    </a:lnTo>
                    <a:lnTo>
                      <a:pt x="6633" y="2286"/>
                    </a:lnTo>
                    <a:lnTo>
                      <a:pt x="6704" y="2215"/>
                    </a:lnTo>
                    <a:cubicBezTo>
                      <a:pt x="6680" y="2191"/>
                      <a:pt x="6657" y="2167"/>
                      <a:pt x="6633" y="2143"/>
                    </a:cubicBezTo>
                    <a:close/>
                    <a:moveTo>
                      <a:pt x="6776" y="2286"/>
                    </a:moveTo>
                    <a:lnTo>
                      <a:pt x="6704" y="2370"/>
                    </a:lnTo>
                    <a:lnTo>
                      <a:pt x="6787" y="2441"/>
                    </a:lnTo>
                    <a:lnTo>
                      <a:pt x="6859" y="2358"/>
                    </a:lnTo>
                    <a:lnTo>
                      <a:pt x="6776" y="2286"/>
                    </a:lnTo>
                    <a:close/>
                    <a:moveTo>
                      <a:pt x="6930" y="2429"/>
                    </a:moveTo>
                    <a:lnTo>
                      <a:pt x="6859" y="2512"/>
                    </a:lnTo>
                    <a:lnTo>
                      <a:pt x="6942" y="2584"/>
                    </a:lnTo>
                    <a:lnTo>
                      <a:pt x="7014" y="2500"/>
                    </a:lnTo>
                    <a:lnTo>
                      <a:pt x="6930" y="2429"/>
                    </a:lnTo>
                    <a:close/>
                    <a:moveTo>
                      <a:pt x="7085" y="2572"/>
                    </a:moveTo>
                    <a:lnTo>
                      <a:pt x="7014" y="2655"/>
                    </a:lnTo>
                    <a:lnTo>
                      <a:pt x="7097" y="2727"/>
                    </a:lnTo>
                    <a:lnTo>
                      <a:pt x="7168" y="2643"/>
                    </a:lnTo>
                    <a:lnTo>
                      <a:pt x="7085" y="2572"/>
                    </a:lnTo>
                    <a:close/>
                    <a:moveTo>
                      <a:pt x="7240" y="2715"/>
                    </a:moveTo>
                    <a:lnTo>
                      <a:pt x="7180" y="2798"/>
                    </a:lnTo>
                    <a:lnTo>
                      <a:pt x="7252" y="2870"/>
                    </a:lnTo>
                    <a:lnTo>
                      <a:pt x="7323" y="2786"/>
                    </a:lnTo>
                    <a:lnTo>
                      <a:pt x="7240" y="2715"/>
                    </a:lnTo>
                    <a:close/>
                    <a:moveTo>
                      <a:pt x="7407" y="2858"/>
                    </a:moveTo>
                    <a:lnTo>
                      <a:pt x="7335" y="2941"/>
                    </a:lnTo>
                    <a:lnTo>
                      <a:pt x="7419" y="3012"/>
                    </a:lnTo>
                    <a:lnTo>
                      <a:pt x="7490" y="2929"/>
                    </a:lnTo>
                    <a:lnTo>
                      <a:pt x="7407" y="2858"/>
                    </a:lnTo>
                    <a:close/>
                    <a:moveTo>
                      <a:pt x="7561" y="3001"/>
                    </a:moveTo>
                    <a:lnTo>
                      <a:pt x="7490" y="3084"/>
                    </a:lnTo>
                    <a:lnTo>
                      <a:pt x="7573" y="3143"/>
                    </a:lnTo>
                    <a:lnTo>
                      <a:pt x="7645" y="3072"/>
                    </a:lnTo>
                    <a:lnTo>
                      <a:pt x="7561" y="3001"/>
                    </a:lnTo>
                    <a:close/>
                    <a:moveTo>
                      <a:pt x="84" y="3143"/>
                    </a:moveTo>
                    <a:lnTo>
                      <a:pt x="1" y="3215"/>
                    </a:lnTo>
                    <a:cubicBezTo>
                      <a:pt x="1" y="3215"/>
                      <a:pt x="37" y="3239"/>
                      <a:pt x="84" y="3286"/>
                    </a:cubicBezTo>
                    <a:lnTo>
                      <a:pt x="156" y="3215"/>
                    </a:lnTo>
                    <a:cubicBezTo>
                      <a:pt x="108" y="3167"/>
                      <a:pt x="84" y="3143"/>
                      <a:pt x="84" y="3143"/>
                    </a:cubicBezTo>
                    <a:close/>
                    <a:moveTo>
                      <a:pt x="7728" y="3143"/>
                    </a:moveTo>
                    <a:lnTo>
                      <a:pt x="7657" y="3215"/>
                    </a:lnTo>
                    <a:lnTo>
                      <a:pt x="7728" y="3286"/>
                    </a:lnTo>
                    <a:lnTo>
                      <a:pt x="7800" y="3215"/>
                    </a:lnTo>
                    <a:lnTo>
                      <a:pt x="7728" y="3143"/>
                    </a:lnTo>
                    <a:close/>
                    <a:moveTo>
                      <a:pt x="239" y="3286"/>
                    </a:moveTo>
                    <a:lnTo>
                      <a:pt x="168" y="3358"/>
                    </a:lnTo>
                    <a:cubicBezTo>
                      <a:pt x="191" y="3382"/>
                      <a:pt x="215" y="3405"/>
                      <a:pt x="239" y="3429"/>
                    </a:cubicBezTo>
                    <a:lnTo>
                      <a:pt x="310" y="3346"/>
                    </a:lnTo>
                    <a:cubicBezTo>
                      <a:pt x="287" y="3322"/>
                      <a:pt x="263" y="3298"/>
                      <a:pt x="239" y="3286"/>
                    </a:cubicBezTo>
                    <a:close/>
                    <a:moveTo>
                      <a:pt x="7883" y="3286"/>
                    </a:moveTo>
                    <a:lnTo>
                      <a:pt x="7811" y="3358"/>
                    </a:lnTo>
                    <a:lnTo>
                      <a:pt x="7895" y="3429"/>
                    </a:lnTo>
                    <a:lnTo>
                      <a:pt x="7954" y="3358"/>
                    </a:lnTo>
                    <a:lnTo>
                      <a:pt x="7883" y="3286"/>
                    </a:lnTo>
                    <a:close/>
                    <a:moveTo>
                      <a:pt x="394" y="3417"/>
                    </a:moveTo>
                    <a:lnTo>
                      <a:pt x="322" y="3501"/>
                    </a:lnTo>
                    <a:lnTo>
                      <a:pt x="406" y="3572"/>
                    </a:lnTo>
                    <a:lnTo>
                      <a:pt x="477" y="3489"/>
                    </a:lnTo>
                    <a:lnTo>
                      <a:pt x="394" y="3417"/>
                    </a:lnTo>
                    <a:close/>
                    <a:moveTo>
                      <a:pt x="8038" y="3429"/>
                    </a:moveTo>
                    <a:lnTo>
                      <a:pt x="7966" y="3501"/>
                    </a:lnTo>
                    <a:lnTo>
                      <a:pt x="8050" y="3572"/>
                    </a:lnTo>
                    <a:lnTo>
                      <a:pt x="8121" y="3501"/>
                    </a:lnTo>
                    <a:lnTo>
                      <a:pt x="8038" y="3429"/>
                    </a:lnTo>
                    <a:close/>
                    <a:moveTo>
                      <a:pt x="549" y="3560"/>
                    </a:moveTo>
                    <a:lnTo>
                      <a:pt x="489" y="3632"/>
                    </a:lnTo>
                    <a:lnTo>
                      <a:pt x="572" y="3703"/>
                    </a:lnTo>
                    <a:lnTo>
                      <a:pt x="632" y="3620"/>
                    </a:lnTo>
                    <a:lnTo>
                      <a:pt x="549" y="3560"/>
                    </a:lnTo>
                    <a:close/>
                    <a:moveTo>
                      <a:pt x="8192" y="3572"/>
                    </a:moveTo>
                    <a:lnTo>
                      <a:pt x="8121" y="3643"/>
                    </a:lnTo>
                    <a:lnTo>
                      <a:pt x="8204" y="3715"/>
                    </a:lnTo>
                    <a:lnTo>
                      <a:pt x="8276" y="3643"/>
                    </a:lnTo>
                    <a:cubicBezTo>
                      <a:pt x="8240" y="3620"/>
                      <a:pt x="8216" y="3596"/>
                      <a:pt x="8192" y="3572"/>
                    </a:cubicBezTo>
                    <a:close/>
                    <a:moveTo>
                      <a:pt x="715" y="3691"/>
                    </a:moveTo>
                    <a:lnTo>
                      <a:pt x="656" y="3774"/>
                    </a:lnTo>
                    <a:cubicBezTo>
                      <a:pt x="680" y="3798"/>
                      <a:pt x="703" y="3822"/>
                      <a:pt x="739" y="3834"/>
                    </a:cubicBezTo>
                    <a:lnTo>
                      <a:pt x="799" y="3751"/>
                    </a:lnTo>
                    <a:cubicBezTo>
                      <a:pt x="775" y="3727"/>
                      <a:pt x="739" y="3703"/>
                      <a:pt x="715" y="3691"/>
                    </a:cubicBezTo>
                    <a:close/>
                    <a:moveTo>
                      <a:pt x="8347" y="3715"/>
                    </a:moveTo>
                    <a:lnTo>
                      <a:pt x="8276" y="3798"/>
                    </a:lnTo>
                    <a:cubicBezTo>
                      <a:pt x="8300" y="3822"/>
                      <a:pt x="8323" y="3846"/>
                      <a:pt x="8347" y="3870"/>
                    </a:cubicBezTo>
                    <a:lnTo>
                      <a:pt x="8431" y="3798"/>
                    </a:lnTo>
                    <a:lnTo>
                      <a:pt x="8347" y="3715"/>
                    </a:lnTo>
                    <a:close/>
                    <a:moveTo>
                      <a:pt x="882" y="3822"/>
                    </a:moveTo>
                    <a:lnTo>
                      <a:pt x="822" y="3905"/>
                    </a:lnTo>
                    <a:lnTo>
                      <a:pt x="906" y="3965"/>
                    </a:lnTo>
                    <a:lnTo>
                      <a:pt x="965" y="3882"/>
                    </a:lnTo>
                    <a:lnTo>
                      <a:pt x="882" y="3822"/>
                    </a:lnTo>
                    <a:close/>
                    <a:moveTo>
                      <a:pt x="8502" y="3870"/>
                    </a:moveTo>
                    <a:lnTo>
                      <a:pt x="8419" y="3941"/>
                    </a:lnTo>
                    <a:cubicBezTo>
                      <a:pt x="8454" y="3965"/>
                      <a:pt x="8466" y="3989"/>
                      <a:pt x="8502" y="4024"/>
                    </a:cubicBezTo>
                    <a:lnTo>
                      <a:pt x="8573" y="3953"/>
                    </a:lnTo>
                    <a:cubicBezTo>
                      <a:pt x="8550" y="3917"/>
                      <a:pt x="8526" y="3894"/>
                      <a:pt x="8502" y="3870"/>
                    </a:cubicBezTo>
                    <a:close/>
                    <a:moveTo>
                      <a:pt x="1049" y="3953"/>
                    </a:moveTo>
                    <a:lnTo>
                      <a:pt x="989" y="4036"/>
                    </a:lnTo>
                    <a:lnTo>
                      <a:pt x="1072" y="4096"/>
                    </a:lnTo>
                    <a:lnTo>
                      <a:pt x="1132" y="4013"/>
                    </a:lnTo>
                    <a:lnTo>
                      <a:pt x="1049" y="3953"/>
                    </a:lnTo>
                    <a:close/>
                    <a:moveTo>
                      <a:pt x="8645" y="4024"/>
                    </a:moveTo>
                    <a:lnTo>
                      <a:pt x="8573" y="4096"/>
                    </a:lnTo>
                    <a:cubicBezTo>
                      <a:pt x="8585" y="4120"/>
                      <a:pt x="8609" y="4144"/>
                      <a:pt x="8633" y="4179"/>
                    </a:cubicBezTo>
                    <a:lnTo>
                      <a:pt x="8716" y="4108"/>
                    </a:lnTo>
                    <a:cubicBezTo>
                      <a:pt x="8692" y="4084"/>
                      <a:pt x="8669" y="4048"/>
                      <a:pt x="8645" y="4024"/>
                    </a:cubicBezTo>
                    <a:close/>
                    <a:moveTo>
                      <a:pt x="1227" y="4072"/>
                    </a:moveTo>
                    <a:lnTo>
                      <a:pt x="1156" y="4155"/>
                    </a:lnTo>
                    <a:lnTo>
                      <a:pt x="1251" y="4227"/>
                    </a:lnTo>
                    <a:lnTo>
                      <a:pt x="1311" y="4132"/>
                    </a:lnTo>
                    <a:lnTo>
                      <a:pt x="1227" y="4072"/>
                    </a:lnTo>
                    <a:close/>
                    <a:moveTo>
                      <a:pt x="8788" y="4191"/>
                    </a:moveTo>
                    <a:lnTo>
                      <a:pt x="8704" y="4263"/>
                    </a:lnTo>
                    <a:cubicBezTo>
                      <a:pt x="8728" y="4286"/>
                      <a:pt x="8740" y="4310"/>
                      <a:pt x="8764" y="4334"/>
                    </a:cubicBezTo>
                    <a:lnTo>
                      <a:pt x="8847" y="4275"/>
                    </a:lnTo>
                    <a:cubicBezTo>
                      <a:pt x="8835" y="4251"/>
                      <a:pt x="8812" y="4215"/>
                      <a:pt x="8788" y="4191"/>
                    </a:cubicBezTo>
                    <a:close/>
                    <a:moveTo>
                      <a:pt x="1394" y="4203"/>
                    </a:moveTo>
                    <a:lnTo>
                      <a:pt x="1334" y="4286"/>
                    </a:lnTo>
                    <a:lnTo>
                      <a:pt x="1418" y="4346"/>
                    </a:lnTo>
                    <a:lnTo>
                      <a:pt x="1477" y="4263"/>
                    </a:lnTo>
                    <a:lnTo>
                      <a:pt x="1394" y="4203"/>
                    </a:lnTo>
                    <a:close/>
                    <a:moveTo>
                      <a:pt x="1573" y="4322"/>
                    </a:moveTo>
                    <a:lnTo>
                      <a:pt x="1513" y="4405"/>
                    </a:lnTo>
                    <a:lnTo>
                      <a:pt x="1596" y="4465"/>
                    </a:lnTo>
                    <a:lnTo>
                      <a:pt x="1656" y="4370"/>
                    </a:lnTo>
                    <a:lnTo>
                      <a:pt x="1573" y="4322"/>
                    </a:lnTo>
                    <a:close/>
                    <a:moveTo>
                      <a:pt x="8919" y="4370"/>
                    </a:moveTo>
                    <a:lnTo>
                      <a:pt x="8823" y="4429"/>
                    </a:lnTo>
                    <a:cubicBezTo>
                      <a:pt x="8847" y="4453"/>
                      <a:pt x="8859" y="4477"/>
                      <a:pt x="8883" y="4513"/>
                    </a:cubicBezTo>
                    <a:lnTo>
                      <a:pt x="8978" y="4453"/>
                    </a:lnTo>
                    <a:cubicBezTo>
                      <a:pt x="8954" y="4429"/>
                      <a:pt x="8931" y="4394"/>
                      <a:pt x="8919" y="4370"/>
                    </a:cubicBezTo>
                    <a:close/>
                    <a:moveTo>
                      <a:pt x="1751" y="4429"/>
                    </a:moveTo>
                    <a:lnTo>
                      <a:pt x="1692" y="4525"/>
                    </a:lnTo>
                    <a:lnTo>
                      <a:pt x="1775" y="4584"/>
                    </a:lnTo>
                    <a:lnTo>
                      <a:pt x="1834" y="4489"/>
                    </a:lnTo>
                    <a:lnTo>
                      <a:pt x="1751" y="4429"/>
                    </a:lnTo>
                    <a:close/>
                    <a:moveTo>
                      <a:pt x="1918" y="4548"/>
                    </a:moveTo>
                    <a:lnTo>
                      <a:pt x="1870" y="4632"/>
                    </a:lnTo>
                    <a:lnTo>
                      <a:pt x="1954" y="4691"/>
                    </a:lnTo>
                    <a:lnTo>
                      <a:pt x="2013" y="4608"/>
                    </a:lnTo>
                    <a:lnTo>
                      <a:pt x="1918" y="4548"/>
                    </a:lnTo>
                    <a:close/>
                    <a:moveTo>
                      <a:pt x="9026" y="4548"/>
                    </a:moveTo>
                    <a:lnTo>
                      <a:pt x="8931" y="4596"/>
                    </a:lnTo>
                    <a:cubicBezTo>
                      <a:pt x="8954" y="4632"/>
                      <a:pt x="8966" y="4656"/>
                      <a:pt x="8978" y="4691"/>
                    </a:cubicBezTo>
                    <a:lnTo>
                      <a:pt x="9073" y="4644"/>
                    </a:lnTo>
                    <a:cubicBezTo>
                      <a:pt x="9062" y="4620"/>
                      <a:pt x="9050" y="4584"/>
                      <a:pt x="9026" y="4548"/>
                    </a:cubicBezTo>
                    <a:close/>
                    <a:moveTo>
                      <a:pt x="2108" y="4656"/>
                    </a:moveTo>
                    <a:lnTo>
                      <a:pt x="2049" y="4751"/>
                    </a:lnTo>
                    <a:lnTo>
                      <a:pt x="2144" y="4798"/>
                    </a:lnTo>
                    <a:lnTo>
                      <a:pt x="2192" y="4715"/>
                    </a:lnTo>
                    <a:lnTo>
                      <a:pt x="2108" y="4656"/>
                    </a:lnTo>
                    <a:close/>
                    <a:moveTo>
                      <a:pt x="9109" y="4751"/>
                    </a:moveTo>
                    <a:lnTo>
                      <a:pt x="9014" y="4786"/>
                    </a:lnTo>
                    <a:cubicBezTo>
                      <a:pt x="9026" y="4822"/>
                      <a:pt x="9026" y="4846"/>
                      <a:pt x="9038" y="4882"/>
                    </a:cubicBezTo>
                    <a:lnTo>
                      <a:pt x="9133" y="4858"/>
                    </a:lnTo>
                    <a:cubicBezTo>
                      <a:pt x="9133" y="4834"/>
                      <a:pt x="9121" y="4786"/>
                      <a:pt x="9109" y="4751"/>
                    </a:cubicBezTo>
                    <a:close/>
                    <a:moveTo>
                      <a:pt x="2287" y="4763"/>
                    </a:moveTo>
                    <a:lnTo>
                      <a:pt x="2227" y="4858"/>
                    </a:lnTo>
                    <a:lnTo>
                      <a:pt x="2323" y="4917"/>
                    </a:lnTo>
                    <a:lnTo>
                      <a:pt x="2370" y="4822"/>
                    </a:lnTo>
                    <a:lnTo>
                      <a:pt x="2287" y="4763"/>
                    </a:lnTo>
                    <a:close/>
                    <a:moveTo>
                      <a:pt x="2466" y="4870"/>
                    </a:moveTo>
                    <a:lnTo>
                      <a:pt x="2418" y="4965"/>
                    </a:lnTo>
                    <a:lnTo>
                      <a:pt x="2513" y="5013"/>
                    </a:lnTo>
                    <a:lnTo>
                      <a:pt x="2561" y="4929"/>
                    </a:lnTo>
                    <a:lnTo>
                      <a:pt x="2466" y="4870"/>
                    </a:lnTo>
                    <a:close/>
                    <a:moveTo>
                      <a:pt x="9157" y="4977"/>
                    </a:moveTo>
                    <a:lnTo>
                      <a:pt x="9050" y="4989"/>
                    </a:lnTo>
                    <a:cubicBezTo>
                      <a:pt x="9050" y="5013"/>
                      <a:pt x="9038" y="5048"/>
                      <a:pt x="9038" y="5072"/>
                    </a:cubicBezTo>
                    <a:lnTo>
                      <a:pt x="9145" y="5096"/>
                    </a:lnTo>
                    <a:cubicBezTo>
                      <a:pt x="9145" y="5060"/>
                      <a:pt x="9145" y="5025"/>
                      <a:pt x="9157" y="4989"/>
                    </a:cubicBezTo>
                    <a:lnTo>
                      <a:pt x="9157" y="4977"/>
                    </a:lnTo>
                    <a:close/>
                    <a:moveTo>
                      <a:pt x="2656" y="4977"/>
                    </a:moveTo>
                    <a:lnTo>
                      <a:pt x="2608" y="5060"/>
                    </a:lnTo>
                    <a:lnTo>
                      <a:pt x="2692" y="5120"/>
                    </a:lnTo>
                    <a:lnTo>
                      <a:pt x="2751" y="5025"/>
                    </a:lnTo>
                    <a:lnTo>
                      <a:pt x="2656" y="4977"/>
                    </a:lnTo>
                    <a:close/>
                    <a:moveTo>
                      <a:pt x="2835" y="5072"/>
                    </a:moveTo>
                    <a:lnTo>
                      <a:pt x="2787" y="5167"/>
                    </a:lnTo>
                    <a:lnTo>
                      <a:pt x="2882" y="5215"/>
                    </a:lnTo>
                    <a:lnTo>
                      <a:pt x="2930" y="5120"/>
                    </a:lnTo>
                    <a:lnTo>
                      <a:pt x="2835" y="5072"/>
                    </a:lnTo>
                    <a:close/>
                    <a:moveTo>
                      <a:pt x="3025" y="5167"/>
                    </a:moveTo>
                    <a:lnTo>
                      <a:pt x="2977" y="5263"/>
                    </a:lnTo>
                    <a:lnTo>
                      <a:pt x="3073" y="5310"/>
                    </a:lnTo>
                    <a:lnTo>
                      <a:pt x="3120" y="5215"/>
                    </a:lnTo>
                    <a:lnTo>
                      <a:pt x="3025" y="5167"/>
                    </a:lnTo>
                    <a:close/>
                    <a:moveTo>
                      <a:pt x="9014" y="5167"/>
                    </a:moveTo>
                    <a:cubicBezTo>
                      <a:pt x="9002" y="5191"/>
                      <a:pt x="8990" y="5227"/>
                      <a:pt x="8978" y="5251"/>
                    </a:cubicBezTo>
                    <a:lnTo>
                      <a:pt x="9062" y="5310"/>
                    </a:lnTo>
                    <a:cubicBezTo>
                      <a:pt x="9085" y="5275"/>
                      <a:pt x="9097" y="5239"/>
                      <a:pt x="9109" y="5203"/>
                    </a:cubicBezTo>
                    <a:lnTo>
                      <a:pt x="9014" y="5167"/>
                    </a:lnTo>
                    <a:close/>
                    <a:moveTo>
                      <a:pt x="3216" y="5263"/>
                    </a:moveTo>
                    <a:lnTo>
                      <a:pt x="3180" y="5358"/>
                    </a:lnTo>
                    <a:lnTo>
                      <a:pt x="3275" y="5394"/>
                    </a:lnTo>
                    <a:lnTo>
                      <a:pt x="3311" y="5298"/>
                    </a:lnTo>
                    <a:lnTo>
                      <a:pt x="3216" y="5263"/>
                    </a:lnTo>
                    <a:close/>
                    <a:moveTo>
                      <a:pt x="3406" y="5346"/>
                    </a:moveTo>
                    <a:lnTo>
                      <a:pt x="3370" y="5441"/>
                    </a:lnTo>
                    <a:cubicBezTo>
                      <a:pt x="3406" y="5453"/>
                      <a:pt x="3430" y="5477"/>
                      <a:pt x="3466" y="5489"/>
                    </a:cubicBezTo>
                    <a:lnTo>
                      <a:pt x="3513" y="5394"/>
                    </a:lnTo>
                    <a:cubicBezTo>
                      <a:pt x="3478" y="5370"/>
                      <a:pt x="3442" y="5358"/>
                      <a:pt x="3406" y="5346"/>
                    </a:cubicBezTo>
                    <a:close/>
                    <a:moveTo>
                      <a:pt x="8919" y="5334"/>
                    </a:moveTo>
                    <a:cubicBezTo>
                      <a:pt x="8895" y="5358"/>
                      <a:pt x="8871" y="5382"/>
                      <a:pt x="8847" y="5406"/>
                    </a:cubicBezTo>
                    <a:lnTo>
                      <a:pt x="8919" y="5489"/>
                    </a:lnTo>
                    <a:cubicBezTo>
                      <a:pt x="8954" y="5453"/>
                      <a:pt x="8978" y="5429"/>
                      <a:pt x="9002" y="5406"/>
                    </a:cubicBezTo>
                    <a:lnTo>
                      <a:pt x="8919" y="5334"/>
                    </a:lnTo>
                    <a:close/>
                    <a:moveTo>
                      <a:pt x="3609" y="5429"/>
                    </a:moveTo>
                    <a:lnTo>
                      <a:pt x="3561" y="5525"/>
                    </a:lnTo>
                    <a:lnTo>
                      <a:pt x="3668" y="5560"/>
                    </a:lnTo>
                    <a:lnTo>
                      <a:pt x="3704" y="5465"/>
                    </a:lnTo>
                    <a:lnTo>
                      <a:pt x="3609" y="5429"/>
                    </a:lnTo>
                    <a:close/>
                    <a:moveTo>
                      <a:pt x="8776" y="5477"/>
                    </a:moveTo>
                    <a:cubicBezTo>
                      <a:pt x="8752" y="5489"/>
                      <a:pt x="8716" y="5513"/>
                      <a:pt x="8692" y="5525"/>
                    </a:cubicBezTo>
                    <a:lnTo>
                      <a:pt x="8752" y="5620"/>
                    </a:lnTo>
                    <a:cubicBezTo>
                      <a:pt x="8776" y="5596"/>
                      <a:pt x="8812" y="5572"/>
                      <a:pt x="8835" y="5560"/>
                    </a:cubicBezTo>
                    <a:lnTo>
                      <a:pt x="8776" y="5477"/>
                    </a:lnTo>
                    <a:close/>
                    <a:moveTo>
                      <a:pt x="3799" y="5513"/>
                    </a:moveTo>
                    <a:lnTo>
                      <a:pt x="3763" y="5608"/>
                    </a:lnTo>
                    <a:lnTo>
                      <a:pt x="3859" y="5644"/>
                    </a:lnTo>
                    <a:lnTo>
                      <a:pt x="3894" y="5548"/>
                    </a:lnTo>
                    <a:lnTo>
                      <a:pt x="3799" y="5513"/>
                    </a:lnTo>
                    <a:close/>
                    <a:moveTo>
                      <a:pt x="4001" y="5584"/>
                    </a:moveTo>
                    <a:lnTo>
                      <a:pt x="3966" y="5679"/>
                    </a:lnTo>
                    <a:cubicBezTo>
                      <a:pt x="4001" y="5691"/>
                      <a:pt x="4025" y="5703"/>
                      <a:pt x="4061" y="5715"/>
                    </a:cubicBezTo>
                    <a:lnTo>
                      <a:pt x="4097" y="5620"/>
                    </a:lnTo>
                    <a:cubicBezTo>
                      <a:pt x="4061" y="5608"/>
                      <a:pt x="4037" y="5596"/>
                      <a:pt x="4001" y="5584"/>
                    </a:cubicBezTo>
                    <a:close/>
                    <a:moveTo>
                      <a:pt x="8597" y="5584"/>
                    </a:moveTo>
                    <a:cubicBezTo>
                      <a:pt x="8573" y="5596"/>
                      <a:pt x="8538" y="5620"/>
                      <a:pt x="8514" y="5632"/>
                    </a:cubicBezTo>
                    <a:lnTo>
                      <a:pt x="8562" y="5727"/>
                    </a:lnTo>
                    <a:cubicBezTo>
                      <a:pt x="8585" y="5715"/>
                      <a:pt x="8621" y="5691"/>
                      <a:pt x="8657" y="5679"/>
                    </a:cubicBezTo>
                    <a:lnTo>
                      <a:pt x="8597" y="5584"/>
                    </a:lnTo>
                    <a:close/>
                    <a:moveTo>
                      <a:pt x="4204" y="5656"/>
                    </a:moveTo>
                    <a:lnTo>
                      <a:pt x="4168" y="5751"/>
                    </a:lnTo>
                    <a:cubicBezTo>
                      <a:pt x="4204" y="5763"/>
                      <a:pt x="4228" y="5775"/>
                      <a:pt x="4263" y="5787"/>
                    </a:cubicBezTo>
                    <a:lnTo>
                      <a:pt x="4299" y="5679"/>
                    </a:lnTo>
                    <a:cubicBezTo>
                      <a:pt x="4263" y="5679"/>
                      <a:pt x="4228" y="5668"/>
                      <a:pt x="4204" y="5656"/>
                    </a:cubicBezTo>
                    <a:close/>
                    <a:moveTo>
                      <a:pt x="8419" y="5679"/>
                    </a:moveTo>
                    <a:cubicBezTo>
                      <a:pt x="8383" y="5691"/>
                      <a:pt x="8347" y="5703"/>
                      <a:pt x="8323" y="5715"/>
                    </a:cubicBezTo>
                    <a:lnTo>
                      <a:pt x="8359" y="5810"/>
                    </a:lnTo>
                    <a:cubicBezTo>
                      <a:pt x="8395" y="5799"/>
                      <a:pt x="8431" y="5787"/>
                      <a:pt x="8454" y="5775"/>
                    </a:cubicBezTo>
                    <a:lnTo>
                      <a:pt x="8419" y="5679"/>
                    </a:lnTo>
                    <a:close/>
                    <a:moveTo>
                      <a:pt x="4394" y="5715"/>
                    </a:moveTo>
                    <a:lnTo>
                      <a:pt x="4371" y="5810"/>
                    </a:lnTo>
                    <a:cubicBezTo>
                      <a:pt x="4406" y="5822"/>
                      <a:pt x="4430" y="5834"/>
                      <a:pt x="4466" y="5846"/>
                    </a:cubicBezTo>
                    <a:lnTo>
                      <a:pt x="4501" y="5751"/>
                    </a:lnTo>
                    <a:cubicBezTo>
                      <a:pt x="4466" y="5739"/>
                      <a:pt x="4430" y="5727"/>
                      <a:pt x="4394" y="5715"/>
                    </a:cubicBezTo>
                    <a:close/>
                    <a:moveTo>
                      <a:pt x="8228" y="5751"/>
                    </a:moveTo>
                    <a:cubicBezTo>
                      <a:pt x="8192" y="5763"/>
                      <a:pt x="8157" y="5775"/>
                      <a:pt x="8121" y="5787"/>
                    </a:cubicBezTo>
                    <a:lnTo>
                      <a:pt x="8157" y="5882"/>
                    </a:lnTo>
                    <a:cubicBezTo>
                      <a:pt x="8192" y="5870"/>
                      <a:pt x="8228" y="5858"/>
                      <a:pt x="8264" y="5846"/>
                    </a:cubicBezTo>
                    <a:lnTo>
                      <a:pt x="8228" y="5751"/>
                    </a:lnTo>
                    <a:close/>
                    <a:moveTo>
                      <a:pt x="4597" y="5775"/>
                    </a:moveTo>
                    <a:lnTo>
                      <a:pt x="4573" y="5882"/>
                    </a:lnTo>
                    <a:cubicBezTo>
                      <a:pt x="4609" y="5882"/>
                      <a:pt x="4644" y="5894"/>
                      <a:pt x="4680" y="5906"/>
                    </a:cubicBezTo>
                    <a:lnTo>
                      <a:pt x="4704" y="5799"/>
                    </a:lnTo>
                    <a:cubicBezTo>
                      <a:pt x="4668" y="5799"/>
                      <a:pt x="4632" y="5787"/>
                      <a:pt x="4597" y="5775"/>
                    </a:cubicBezTo>
                    <a:close/>
                    <a:moveTo>
                      <a:pt x="4799" y="5834"/>
                    </a:moveTo>
                    <a:lnTo>
                      <a:pt x="4775" y="5929"/>
                    </a:lnTo>
                    <a:cubicBezTo>
                      <a:pt x="4811" y="5941"/>
                      <a:pt x="4847" y="5953"/>
                      <a:pt x="4882" y="5953"/>
                    </a:cubicBezTo>
                    <a:lnTo>
                      <a:pt x="4906" y="5858"/>
                    </a:lnTo>
                    <a:cubicBezTo>
                      <a:pt x="4871" y="5846"/>
                      <a:pt x="4835" y="5834"/>
                      <a:pt x="4799" y="5834"/>
                    </a:cubicBezTo>
                    <a:close/>
                    <a:moveTo>
                      <a:pt x="8026" y="5810"/>
                    </a:moveTo>
                    <a:cubicBezTo>
                      <a:pt x="7990" y="5822"/>
                      <a:pt x="7954" y="5834"/>
                      <a:pt x="7919" y="5846"/>
                    </a:cubicBezTo>
                    <a:lnTo>
                      <a:pt x="7954" y="5953"/>
                    </a:lnTo>
                    <a:cubicBezTo>
                      <a:pt x="7990" y="5941"/>
                      <a:pt x="8014" y="5929"/>
                      <a:pt x="8050" y="5918"/>
                    </a:cubicBezTo>
                    <a:lnTo>
                      <a:pt x="8026" y="5810"/>
                    </a:lnTo>
                    <a:close/>
                    <a:moveTo>
                      <a:pt x="5013" y="5882"/>
                    </a:moveTo>
                    <a:lnTo>
                      <a:pt x="4990" y="5977"/>
                    </a:lnTo>
                    <a:cubicBezTo>
                      <a:pt x="5025" y="5989"/>
                      <a:pt x="5061" y="6001"/>
                      <a:pt x="5085" y="6001"/>
                    </a:cubicBezTo>
                    <a:lnTo>
                      <a:pt x="5109" y="5906"/>
                    </a:lnTo>
                    <a:lnTo>
                      <a:pt x="5013" y="5882"/>
                    </a:lnTo>
                    <a:close/>
                    <a:moveTo>
                      <a:pt x="7823" y="5870"/>
                    </a:moveTo>
                    <a:lnTo>
                      <a:pt x="7800" y="5882"/>
                    </a:lnTo>
                    <a:cubicBezTo>
                      <a:pt x="7764" y="5882"/>
                      <a:pt x="7740" y="5894"/>
                      <a:pt x="7716" y="5894"/>
                    </a:cubicBezTo>
                    <a:lnTo>
                      <a:pt x="7740" y="6001"/>
                    </a:lnTo>
                    <a:cubicBezTo>
                      <a:pt x="7764" y="5989"/>
                      <a:pt x="7800" y="5989"/>
                      <a:pt x="7823" y="5977"/>
                    </a:cubicBezTo>
                    <a:lnTo>
                      <a:pt x="7847" y="5977"/>
                    </a:lnTo>
                    <a:lnTo>
                      <a:pt x="7823" y="5870"/>
                    </a:lnTo>
                    <a:close/>
                    <a:moveTo>
                      <a:pt x="5216" y="5918"/>
                    </a:moveTo>
                    <a:lnTo>
                      <a:pt x="5192" y="6025"/>
                    </a:lnTo>
                    <a:cubicBezTo>
                      <a:pt x="5228" y="6037"/>
                      <a:pt x="5263" y="6037"/>
                      <a:pt x="5299" y="6049"/>
                    </a:cubicBezTo>
                    <a:lnTo>
                      <a:pt x="5323" y="5941"/>
                    </a:lnTo>
                    <a:cubicBezTo>
                      <a:pt x="5287" y="5941"/>
                      <a:pt x="5252" y="5929"/>
                      <a:pt x="5216" y="5918"/>
                    </a:cubicBezTo>
                    <a:close/>
                    <a:moveTo>
                      <a:pt x="7621" y="5918"/>
                    </a:moveTo>
                    <a:cubicBezTo>
                      <a:pt x="7585" y="5929"/>
                      <a:pt x="7549" y="5929"/>
                      <a:pt x="7514" y="5941"/>
                    </a:cubicBezTo>
                    <a:lnTo>
                      <a:pt x="7538" y="6049"/>
                    </a:lnTo>
                    <a:cubicBezTo>
                      <a:pt x="7573" y="6037"/>
                      <a:pt x="7609" y="6037"/>
                      <a:pt x="7633" y="6025"/>
                    </a:cubicBezTo>
                    <a:lnTo>
                      <a:pt x="7621" y="5918"/>
                    </a:lnTo>
                    <a:close/>
                    <a:moveTo>
                      <a:pt x="5418" y="5953"/>
                    </a:moveTo>
                    <a:lnTo>
                      <a:pt x="5406" y="6060"/>
                    </a:lnTo>
                    <a:cubicBezTo>
                      <a:pt x="5442" y="6072"/>
                      <a:pt x="5478" y="6072"/>
                      <a:pt x="5514" y="6084"/>
                    </a:cubicBezTo>
                    <a:lnTo>
                      <a:pt x="5525" y="5977"/>
                    </a:lnTo>
                    <a:cubicBezTo>
                      <a:pt x="5490" y="5965"/>
                      <a:pt x="5454" y="5965"/>
                      <a:pt x="5418" y="5953"/>
                    </a:cubicBezTo>
                    <a:close/>
                    <a:moveTo>
                      <a:pt x="7407" y="5965"/>
                    </a:moveTo>
                    <a:cubicBezTo>
                      <a:pt x="7371" y="5965"/>
                      <a:pt x="7335" y="5977"/>
                      <a:pt x="7311" y="5977"/>
                    </a:cubicBezTo>
                    <a:lnTo>
                      <a:pt x="7323" y="6084"/>
                    </a:lnTo>
                    <a:cubicBezTo>
                      <a:pt x="7359" y="6072"/>
                      <a:pt x="7395" y="6072"/>
                      <a:pt x="7430" y="6060"/>
                    </a:cubicBezTo>
                    <a:lnTo>
                      <a:pt x="7407" y="5965"/>
                    </a:lnTo>
                    <a:close/>
                    <a:moveTo>
                      <a:pt x="5633" y="5989"/>
                    </a:moveTo>
                    <a:lnTo>
                      <a:pt x="5621" y="6096"/>
                    </a:lnTo>
                    <a:cubicBezTo>
                      <a:pt x="5656" y="6096"/>
                      <a:pt x="5692" y="6108"/>
                      <a:pt x="5728" y="6108"/>
                    </a:cubicBezTo>
                    <a:lnTo>
                      <a:pt x="5740" y="6001"/>
                    </a:lnTo>
                    <a:cubicBezTo>
                      <a:pt x="5704" y="6001"/>
                      <a:pt x="5668" y="5989"/>
                      <a:pt x="5633" y="5989"/>
                    </a:cubicBezTo>
                    <a:close/>
                    <a:moveTo>
                      <a:pt x="7204" y="5989"/>
                    </a:moveTo>
                    <a:cubicBezTo>
                      <a:pt x="7168" y="6001"/>
                      <a:pt x="7133" y="6001"/>
                      <a:pt x="7097" y="6001"/>
                    </a:cubicBezTo>
                    <a:lnTo>
                      <a:pt x="7109" y="6108"/>
                    </a:lnTo>
                    <a:lnTo>
                      <a:pt x="7216" y="6096"/>
                    </a:lnTo>
                    <a:lnTo>
                      <a:pt x="7204" y="5989"/>
                    </a:lnTo>
                    <a:close/>
                    <a:moveTo>
                      <a:pt x="5835" y="6013"/>
                    </a:moveTo>
                    <a:lnTo>
                      <a:pt x="5835" y="6120"/>
                    </a:lnTo>
                    <a:cubicBezTo>
                      <a:pt x="5859" y="6120"/>
                      <a:pt x="5895" y="6120"/>
                      <a:pt x="5930" y="6132"/>
                    </a:cubicBezTo>
                    <a:lnTo>
                      <a:pt x="5942" y="6025"/>
                    </a:lnTo>
                    <a:cubicBezTo>
                      <a:pt x="5906" y="6013"/>
                      <a:pt x="5871" y="6013"/>
                      <a:pt x="5835" y="6013"/>
                    </a:cubicBezTo>
                    <a:close/>
                    <a:moveTo>
                      <a:pt x="6990" y="6013"/>
                    </a:moveTo>
                    <a:cubicBezTo>
                      <a:pt x="6954" y="6025"/>
                      <a:pt x="6918" y="6025"/>
                      <a:pt x="6883" y="6025"/>
                    </a:cubicBezTo>
                    <a:lnTo>
                      <a:pt x="6895" y="6132"/>
                    </a:lnTo>
                    <a:cubicBezTo>
                      <a:pt x="6930" y="6132"/>
                      <a:pt x="6966" y="6120"/>
                      <a:pt x="7002" y="6120"/>
                    </a:cubicBezTo>
                    <a:lnTo>
                      <a:pt x="6990" y="6013"/>
                    </a:lnTo>
                    <a:close/>
                    <a:moveTo>
                      <a:pt x="6049" y="6025"/>
                    </a:moveTo>
                    <a:lnTo>
                      <a:pt x="6049" y="6132"/>
                    </a:lnTo>
                    <a:cubicBezTo>
                      <a:pt x="6073" y="6132"/>
                      <a:pt x="6109" y="6144"/>
                      <a:pt x="6145" y="6144"/>
                    </a:cubicBezTo>
                    <a:lnTo>
                      <a:pt x="6156" y="6037"/>
                    </a:lnTo>
                    <a:cubicBezTo>
                      <a:pt x="6121" y="6037"/>
                      <a:pt x="6085" y="6037"/>
                      <a:pt x="6049" y="6025"/>
                    </a:cubicBezTo>
                    <a:close/>
                    <a:moveTo>
                      <a:pt x="6264" y="6037"/>
                    </a:moveTo>
                    <a:lnTo>
                      <a:pt x="6252" y="6144"/>
                    </a:lnTo>
                    <a:lnTo>
                      <a:pt x="6359" y="6144"/>
                    </a:lnTo>
                    <a:lnTo>
                      <a:pt x="6359" y="6049"/>
                    </a:lnTo>
                    <a:cubicBezTo>
                      <a:pt x="6323" y="6037"/>
                      <a:pt x="6287" y="6037"/>
                      <a:pt x="6264" y="6037"/>
                    </a:cubicBezTo>
                    <a:close/>
                    <a:moveTo>
                      <a:pt x="6573" y="6037"/>
                    </a:moveTo>
                    <a:cubicBezTo>
                      <a:pt x="6537" y="6049"/>
                      <a:pt x="6502" y="6049"/>
                      <a:pt x="6466" y="6049"/>
                    </a:cubicBezTo>
                    <a:lnTo>
                      <a:pt x="6466" y="6144"/>
                    </a:lnTo>
                    <a:lnTo>
                      <a:pt x="6573" y="6144"/>
                    </a:lnTo>
                    <a:lnTo>
                      <a:pt x="6573" y="6037"/>
                    </a:lnTo>
                    <a:close/>
                    <a:moveTo>
                      <a:pt x="6680" y="6037"/>
                    </a:moveTo>
                    <a:lnTo>
                      <a:pt x="6680" y="6144"/>
                    </a:lnTo>
                    <a:lnTo>
                      <a:pt x="6787" y="6144"/>
                    </a:lnTo>
                    <a:lnTo>
                      <a:pt x="6787" y="6037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05;p54">
                <a:extLst>
                  <a:ext uri="{FF2B5EF4-FFF2-40B4-BE49-F238E27FC236}">
                    <a16:creationId xmlns:a16="http://schemas.microsoft.com/office/drawing/2014/main" id="{E9F6AD57-EC4F-DC37-E777-7D46161CB9D7}"/>
                  </a:ext>
                </a:extLst>
              </p:cNvPr>
              <p:cNvSpPr/>
              <p:nvPr/>
            </p:nvSpPr>
            <p:spPr>
              <a:xfrm>
                <a:off x="6489775" y="6933725"/>
                <a:ext cx="2783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11134" h="8800" extrusionOk="0">
                    <a:moveTo>
                      <a:pt x="11098" y="1"/>
                    </a:moveTo>
                    <a:cubicBezTo>
                      <a:pt x="11074" y="1"/>
                      <a:pt x="8919" y="858"/>
                      <a:pt x="6716" y="2346"/>
                    </a:cubicBezTo>
                    <a:cubicBezTo>
                      <a:pt x="4716" y="3703"/>
                      <a:pt x="2275" y="5882"/>
                      <a:pt x="1930" y="8573"/>
                    </a:cubicBezTo>
                    <a:cubicBezTo>
                      <a:pt x="1573" y="8216"/>
                      <a:pt x="168" y="6668"/>
                      <a:pt x="537" y="5656"/>
                    </a:cubicBezTo>
                    <a:cubicBezTo>
                      <a:pt x="608" y="5454"/>
                      <a:pt x="703" y="5347"/>
                      <a:pt x="846" y="5335"/>
                    </a:cubicBezTo>
                    <a:cubicBezTo>
                      <a:pt x="857" y="5333"/>
                      <a:pt x="868" y="5333"/>
                      <a:pt x="879" y="5333"/>
                    </a:cubicBezTo>
                    <a:cubicBezTo>
                      <a:pt x="1079" y="5333"/>
                      <a:pt x="1346" y="5532"/>
                      <a:pt x="1549" y="5870"/>
                    </a:cubicBezTo>
                    <a:cubicBezTo>
                      <a:pt x="1858" y="6347"/>
                      <a:pt x="2025" y="7061"/>
                      <a:pt x="1715" y="7573"/>
                    </a:cubicBezTo>
                    <a:cubicBezTo>
                      <a:pt x="1682" y="7629"/>
                      <a:pt x="1617" y="7705"/>
                      <a:pt x="1561" y="7705"/>
                    </a:cubicBezTo>
                    <a:cubicBezTo>
                      <a:pt x="1557" y="7705"/>
                      <a:pt x="1553" y="7705"/>
                      <a:pt x="1549" y="7704"/>
                    </a:cubicBezTo>
                    <a:cubicBezTo>
                      <a:pt x="1346" y="7656"/>
                      <a:pt x="1180" y="6775"/>
                      <a:pt x="1096" y="6097"/>
                    </a:cubicBezTo>
                    <a:lnTo>
                      <a:pt x="1096" y="6097"/>
                    </a:lnTo>
                    <a:lnTo>
                      <a:pt x="1394" y="6656"/>
                    </a:lnTo>
                    <a:lnTo>
                      <a:pt x="1489" y="6609"/>
                    </a:lnTo>
                    <a:lnTo>
                      <a:pt x="942" y="5561"/>
                    </a:lnTo>
                    <a:lnTo>
                      <a:pt x="965" y="5823"/>
                    </a:lnTo>
                    <a:cubicBezTo>
                      <a:pt x="989" y="6144"/>
                      <a:pt x="1156" y="7716"/>
                      <a:pt x="1525" y="7811"/>
                    </a:cubicBezTo>
                    <a:cubicBezTo>
                      <a:pt x="1537" y="7814"/>
                      <a:pt x="1549" y="7816"/>
                      <a:pt x="1562" y="7816"/>
                    </a:cubicBezTo>
                    <a:cubicBezTo>
                      <a:pt x="1644" y="7816"/>
                      <a:pt x="1726" y="7747"/>
                      <a:pt x="1799" y="7633"/>
                    </a:cubicBezTo>
                    <a:cubicBezTo>
                      <a:pt x="2144" y="7073"/>
                      <a:pt x="1966" y="6323"/>
                      <a:pt x="1644" y="5811"/>
                    </a:cubicBezTo>
                    <a:cubicBezTo>
                      <a:pt x="1411" y="5445"/>
                      <a:pt x="1127" y="5224"/>
                      <a:pt x="887" y="5224"/>
                    </a:cubicBezTo>
                    <a:cubicBezTo>
                      <a:pt x="869" y="5224"/>
                      <a:pt x="852" y="5225"/>
                      <a:pt x="834" y="5227"/>
                    </a:cubicBezTo>
                    <a:cubicBezTo>
                      <a:pt x="715" y="5239"/>
                      <a:pt x="537" y="5311"/>
                      <a:pt x="430" y="5620"/>
                    </a:cubicBezTo>
                    <a:cubicBezTo>
                      <a:pt x="1" y="6835"/>
                      <a:pt x="1846" y="8645"/>
                      <a:pt x="1930" y="8728"/>
                    </a:cubicBezTo>
                    <a:lnTo>
                      <a:pt x="2013" y="8799"/>
                    </a:lnTo>
                    <a:lnTo>
                      <a:pt x="2013" y="8692"/>
                    </a:lnTo>
                    <a:cubicBezTo>
                      <a:pt x="2561" y="3513"/>
                      <a:pt x="11050" y="132"/>
                      <a:pt x="11133" y="96"/>
                    </a:cubicBezTo>
                    <a:lnTo>
                      <a:pt x="110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06;p54">
                <a:extLst>
                  <a:ext uri="{FF2B5EF4-FFF2-40B4-BE49-F238E27FC236}">
                    <a16:creationId xmlns:a16="http://schemas.microsoft.com/office/drawing/2014/main" id="{289AD8C4-F11F-12D4-4150-AE6923AE881E}"/>
                  </a:ext>
                </a:extLst>
              </p:cNvPr>
              <p:cNvSpPr/>
              <p:nvPr/>
            </p:nvSpPr>
            <p:spPr>
              <a:xfrm>
                <a:off x="6961575" y="6900575"/>
                <a:ext cx="232200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2864" extrusionOk="0">
                    <a:moveTo>
                      <a:pt x="7789" y="0"/>
                    </a:moveTo>
                    <a:cubicBezTo>
                      <a:pt x="7473" y="0"/>
                      <a:pt x="7137" y="159"/>
                      <a:pt x="6787" y="481"/>
                    </a:cubicBezTo>
                    <a:cubicBezTo>
                      <a:pt x="6215" y="1005"/>
                      <a:pt x="6037" y="1886"/>
                      <a:pt x="5799" y="2994"/>
                    </a:cubicBezTo>
                    <a:cubicBezTo>
                      <a:pt x="5322" y="5303"/>
                      <a:pt x="4656" y="8458"/>
                      <a:pt x="36" y="11137"/>
                    </a:cubicBezTo>
                    <a:lnTo>
                      <a:pt x="0" y="11161"/>
                    </a:lnTo>
                    <a:lnTo>
                      <a:pt x="12" y="11197"/>
                    </a:lnTo>
                    <a:cubicBezTo>
                      <a:pt x="24" y="11221"/>
                      <a:pt x="822" y="12864"/>
                      <a:pt x="2715" y="12864"/>
                    </a:cubicBezTo>
                    <a:cubicBezTo>
                      <a:pt x="2810" y="12864"/>
                      <a:pt x="2906" y="12852"/>
                      <a:pt x="3013" y="12852"/>
                    </a:cubicBezTo>
                    <a:cubicBezTo>
                      <a:pt x="3596" y="12792"/>
                      <a:pt x="3775" y="12566"/>
                      <a:pt x="3810" y="12376"/>
                    </a:cubicBezTo>
                    <a:cubicBezTo>
                      <a:pt x="3906" y="11911"/>
                      <a:pt x="3370" y="11340"/>
                      <a:pt x="2810" y="11030"/>
                    </a:cubicBezTo>
                    <a:cubicBezTo>
                      <a:pt x="2480" y="10841"/>
                      <a:pt x="2158" y="10749"/>
                      <a:pt x="1869" y="10749"/>
                    </a:cubicBezTo>
                    <a:cubicBezTo>
                      <a:pt x="1576" y="10749"/>
                      <a:pt x="1318" y="10844"/>
                      <a:pt x="1120" y="11030"/>
                    </a:cubicBezTo>
                    <a:cubicBezTo>
                      <a:pt x="881" y="11256"/>
                      <a:pt x="798" y="11447"/>
                      <a:pt x="870" y="11614"/>
                    </a:cubicBezTo>
                    <a:cubicBezTo>
                      <a:pt x="1039" y="12004"/>
                      <a:pt x="2082" y="12068"/>
                      <a:pt x="2743" y="12068"/>
                    </a:cubicBezTo>
                    <a:cubicBezTo>
                      <a:pt x="3009" y="12068"/>
                      <a:pt x="3213" y="12058"/>
                      <a:pt x="3275" y="12054"/>
                    </a:cubicBezTo>
                    <a:lnTo>
                      <a:pt x="3537" y="12042"/>
                    </a:lnTo>
                    <a:lnTo>
                      <a:pt x="2048" y="11495"/>
                    </a:lnTo>
                    <a:lnTo>
                      <a:pt x="2013" y="11590"/>
                    </a:lnTo>
                    <a:lnTo>
                      <a:pt x="3001" y="11959"/>
                    </a:lnTo>
                    <a:cubicBezTo>
                      <a:pt x="2942" y="11960"/>
                      <a:pt x="2880" y="11960"/>
                      <a:pt x="2815" y="11960"/>
                    </a:cubicBezTo>
                    <a:cubicBezTo>
                      <a:pt x="2116" y="11960"/>
                      <a:pt x="1106" y="11893"/>
                      <a:pt x="965" y="11566"/>
                    </a:cubicBezTo>
                    <a:cubicBezTo>
                      <a:pt x="917" y="11459"/>
                      <a:pt x="989" y="11304"/>
                      <a:pt x="1191" y="11114"/>
                    </a:cubicBezTo>
                    <a:cubicBezTo>
                      <a:pt x="1370" y="10941"/>
                      <a:pt x="1608" y="10855"/>
                      <a:pt x="1879" y="10855"/>
                    </a:cubicBezTo>
                    <a:cubicBezTo>
                      <a:pt x="2149" y="10855"/>
                      <a:pt x="2453" y="10941"/>
                      <a:pt x="2763" y="11114"/>
                    </a:cubicBezTo>
                    <a:cubicBezTo>
                      <a:pt x="3370" y="11459"/>
                      <a:pt x="3787" y="11995"/>
                      <a:pt x="3703" y="12352"/>
                    </a:cubicBezTo>
                    <a:cubicBezTo>
                      <a:pt x="3656" y="12578"/>
                      <a:pt x="3417" y="12709"/>
                      <a:pt x="3001" y="12745"/>
                    </a:cubicBezTo>
                    <a:cubicBezTo>
                      <a:pt x="2900" y="12754"/>
                      <a:pt x="2803" y="12758"/>
                      <a:pt x="2708" y="12758"/>
                    </a:cubicBezTo>
                    <a:cubicBezTo>
                      <a:pt x="1063" y="12758"/>
                      <a:pt x="278" y="11456"/>
                      <a:pt x="131" y="11197"/>
                    </a:cubicBezTo>
                    <a:cubicBezTo>
                      <a:pt x="4751" y="8506"/>
                      <a:pt x="5418" y="5339"/>
                      <a:pt x="5906" y="3017"/>
                    </a:cubicBezTo>
                    <a:cubicBezTo>
                      <a:pt x="6132" y="1922"/>
                      <a:pt x="6311" y="1053"/>
                      <a:pt x="6858" y="565"/>
                    </a:cubicBezTo>
                    <a:cubicBezTo>
                      <a:pt x="7192" y="259"/>
                      <a:pt x="7503" y="112"/>
                      <a:pt x="7788" y="112"/>
                    </a:cubicBezTo>
                    <a:cubicBezTo>
                      <a:pt x="7869" y="112"/>
                      <a:pt x="7948" y="124"/>
                      <a:pt x="8025" y="148"/>
                    </a:cubicBezTo>
                    <a:cubicBezTo>
                      <a:pt x="8835" y="398"/>
                      <a:pt x="9180" y="1839"/>
                      <a:pt x="9192" y="1862"/>
                    </a:cubicBezTo>
                    <a:lnTo>
                      <a:pt x="9287" y="1839"/>
                    </a:lnTo>
                    <a:cubicBezTo>
                      <a:pt x="9275" y="1767"/>
                      <a:pt x="8918" y="303"/>
                      <a:pt x="8061" y="41"/>
                    </a:cubicBezTo>
                    <a:cubicBezTo>
                      <a:pt x="7972" y="14"/>
                      <a:pt x="7881" y="0"/>
                      <a:pt x="7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6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D6CA9-559E-9483-0F98-56526E705A20}"/>
              </a:ext>
            </a:extLst>
          </p:cNvPr>
          <p:cNvSpPr txBox="1"/>
          <p:nvPr/>
        </p:nvSpPr>
        <p:spPr>
          <a:xfrm>
            <a:off x="521855" y="446503"/>
            <a:ext cx="1945773" cy="56263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0D83C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/>
              <p:nvPr/>
            </p:nvSpPr>
            <p:spPr>
              <a:xfrm>
                <a:off x="2571241" y="364962"/>
                <a:ext cx="5432168" cy="725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khoảng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8F5C-0C07-ACF7-4BB5-2C5DFD2C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41" y="364962"/>
                <a:ext cx="5432168" cy="725711"/>
              </a:xfrm>
              <a:prstGeom prst="rect">
                <a:avLst/>
              </a:prstGeom>
              <a:blipFill>
                <a:blip r:embed="rId3"/>
                <a:stretch>
                  <a:fillRect l="-1235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/>
              <p:nvPr/>
            </p:nvSpPr>
            <p:spPr>
              <a:xfrm>
                <a:off x="521855" y="1090673"/>
                <a:ext cx="5432168" cy="98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0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0F60B-70B2-92FA-0BF0-FF24B994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5" y="1090673"/>
                <a:ext cx="5432168" cy="984372"/>
              </a:xfrm>
              <a:prstGeom prst="rect">
                <a:avLst/>
              </a:prstGeom>
              <a:blipFill>
                <a:blip r:embed="rId4"/>
                <a:stretch>
                  <a:fillRect l="-1235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9">
            <a:extLst>
              <a:ext uri="{FF2B5EF4-FFF2-40B4-BE49-F238E27FC236}">
                <a16:creationId xmlns:a16="http://schemas.microsoft.com/office/drawing/2014/main" id="{51FCE516-ED27-61C4-60DD-479431302925}"/>
              </a:ext>
            </a:extLst>
          </p:cNvPr>
          <p:cNvSpPr/>
          <p:nvPr/>
        </p:nvSpPr>
        <p:spPr>
          <a:xfrm>
            <a:off x="413891" y="235897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62EBE3-D132-B391-00DC-BC00D31A8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682" y="1590385"/>
            <a:ext cx="2564463" cy="2956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/>
              <p:nvPr/>
            </p:nvSpPr>
            <p:spPr>
              <a:xfrm>
                <a:off x="1129895" y="2825545"/>
                <a:ext cx="4824128" cy="1620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như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ta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en-US" sz="20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khi</a:t>
                </a:r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7558AD-62FB-4DF3-1A88-26C6E8B4B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95" y="2825545"/>
                <a:ext cx="4824128" cy="1620572"/>
              </a:xfrm>
              <a:prstGeom prst="rect">
                <a:avLst/>
              </a:prstGeom>
              <a:blipFill>
                <a:blip r:embed="rId6"/>
                <a:stretch>
                  <a:fillRect l="-1263" r="-126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771937-8527-E0DA-42B3-AB4D0D3F9B5F}"/>
                  </a:ext>
                </a:extLst>
              </p:cNvPr>
              <p:cNvSpPr txBox="1"/>
              <p:nvPr/>
            </p:nvSpPr>
            <p:spPr>
              <a:xfrm>
                <a:off x="734581" y="1152480"/>
                <a:ext cx="8409419" cy="820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300" b="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b="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300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;2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3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771937-8527-E0DA-42B3-AB4D0D3F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1" y="1152480"/>
                <a:ext cx="8409419" cy="820738"/>
              </a:xfrm>
              <a:prstGeom prst="rect">
                <a:avLst/>
              </a:prstGeom>
              <a:blipFill>
                <a:blip r:embed="rId3"/>
                <a:stretch>
                  <a:fillRect l="-108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B6EA7-3DC5-27C5-24C0-79B89F8A1E13}"/>
                  </a:ext>
                </a:extLst>
              </p:cNvPr>
              <p:cNvSpPr txBox="1"/>
              <p:nvPr/>
            </p:nvSpPr>
            <p:spPr>
              <a:xfrm>
                <a:off x="734581" y="1899292"/>
                <a:ext cx="7733014" cy="161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endParaRPr lang="en-US" sz="23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lang="en-US" sz="23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B6EA7-3DC5-27C5-24C0-79B89F8A1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1" y="1899292"/>
                <a:ext cx="7733014" cy="1619482"/>
              </a:xfrm>
              <a:prstGeom prst="rect">
                <a:avLst/>
              </a:prstGeom>
              <a:blipFill>
                <a:blip r:embed="rId4"/>
                <a:stretch>
                  <a:fillRect l="-1183" r="-11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44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0" name="Oval Callout 29">
            <a:extLst>
              <a:ext uri="{FF2B5EF4-FFF2-40B4-BE49-F238E27FC236}">
                <a16:creationId xmlns:a16="http://schemas.microsoft.com/office/drawing/2014/main" id="{7976AD2E-04FD-48B9-E106-0A824FE0E836}"/>
              </a:ext>
            </a:extLst>
          </p:cNvPr>
          <p:cNvSpPr/>
          <p:nvPr/>
        </p:nvSpPr>
        <p:spPr>
          <a:xfrm>
            <a:off x="560825" y="116725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/>
              <p:nvPr/>
            </p:nvSpPr>
            <p:spPr>
              <a:xfrm>
                <a:off x="560825" y="1926648"/>
                <a:ext cx="3450922" cy="1805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5" y="1926648"/>
                <a:ext cx="3450922" cy="1805238"/>
              </a:xfrm>
              <a:prstGeom prst="rect">
                <a:avLst/>
              </a:prstGeom>
              <a:blipFill>
                <a:blip r:embed="rId3"/>
                <a:stretch>
                  <a:fillRect l="-2297" r="-2297" b="-6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1">
            <a:extLst>
              <a:ext uri="{FF2B5EF4-FFF2-40B4-BE49-F238E27FC236}">
                <a16:creationId xmlns:a16="http://schemas.microsoft.com/office/drawing/2014/main" id="{A6415BA1-8830-54B5-9ECF-2059763C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05" y="1592807"/>
            <a:ext cx="3788049" cy="27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8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5"/>
          <p:cNvSpPr txBox="1">
            <a:spLocks noGrp="1"/>
          </p:cNvSpPr>
          <p:nvPr>
            <p:ph type="title" idx="2"/>
          </p:nvPr>
        </p:nvSpPr>
        <p:spPr>
          <a:xfrm>
            <a:off x="1293401" y="1862912"/>
            <a:ext cx="6557198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1. HÀM SỐ LƯỢNG GIÁC</a:t>
            </a:r>
            <a:endParaRPr sz="4000" dirty="0">
              <a:latin typeface="+mj-lt"/>
            </a:endParaRPr>
          </a:p>
        </p:txBody>
      </p:sp>
      <p:grpSp>
        <p:nvGrpSpPr>
          <p:cNvPr id="887" name="Google Shape;887;p45"/>
          <p:cNvGrpSpPr/>
          <p:nvPr/>
        </p:nvGrpSpPr>
        <p:grpSpPr>
          <a:xfrm>
            <a:off x="443718" y="282151"/>
            <a:ext cx="707179" cy="693561"/>
            <a:chOff x="713222" y="2984673"/>
            <a:chExt cx="1203130" cy="1199852"/>
          </a:xfrm>
        </p:grpSpPr>
        <p:sp>
          <p:nvSpPr>
            <p:cNvPr id="888" name="Google Shape;888;p45"/>
            <p:cNvSpPr/>
            <p:nvPr/>
          </p:nvSpPr>
          <p:spPr>
            <a:xfrm>
              <a:off x="891825" y="4117925"/>
              <a:ext cx="1003200" cy="666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45"/>
            <p:cNvGrpSpPr/>
            <p:nvPr/>
          </p:nvGrpSpPr>
          <p:grpSpPr>
            <a:xfrm>
              <a:off x="713222" y="2984673"/>
              <a:ext cx="1203130" cy="1158074"/>
              <a:chOff x="5518825" y="5502600"/>
              <a:chExt cx="603375" cy="580750"/>
            </a:xfrm>
          </p:grpSpPr>
          <p:sp>
            <p:nvSpPr>
              <p:cNvPr id="890" name="Google Shape;890;p45"/>
              <p:cNvSpPr/>
              <p:nvPr/>
            </p:nvSpPr>
            <p:spPr>
              <a:xfrm>
                <a:off x="5518825" y="5502600"/>
                <a:ext cx="400075" cy="580750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23230" extrusionOk="0">
                    <a:moveTo>
                      <a:pt x="10859" y="1"/>
                    </a:moveTo>
                    <a:cubicBezTo>
                      <a:pt x="7502" y="763"/>
                      <a:pt x="4597" y="2548"/>
                      <a:pt x="2668" y="5037"/>
                    </a:cubicBezTo>
                    <a:cubicBezTo>
                      <a:pt x="727" y="7549"/>
                      <a:pt x="1" y="10454"/>
                      <a:pt x="632" y="13228"/>
                    </a:cubicBezTo>
                    <a:cubicBezTo>
                      <a:pt x="1275" y="16014"/>
                      <a:pt x="3180" y="18312"/>
                      <a:pt x="6025" y="19729"/>
                    </a:cubicBezTo>
                    <a:cubicBezTo>
                      <a:pt x="7871" y="20646"/>
                      <a:pt x="9954" y="21110"/>
                      <a:pt x="12109" y="21110"/>
                    </a:cubicBezTo>
                    <a:cubicBezTo>
                      <a:pt x="12443" y="21110"/>
                      <a:pt x="12776" y="21098"/>
                      <a:pt x="13110" y="21075"/>
                    </a:cubicBezTo>
                    <a:lnTo>
                      <a:pt x="13110" y="21075"/>
                    </a:lnTo>
                    <a:lnTo>
                      <a:pt x="12824" y="22706"/>
                    </a:lnTo>
                    <a:lnTo>
                      <a:pt x="10788" y="22360"/>
                    </a:lnTo>
                    <a:lnTo>
                      <a:pt x="11216" y="23230"/>
                    </a:lnTo>
                    <a:lnTo>
                      <a:pt x="15574" y="23230"/>
                    </a:lnTo>
                    <a:lnTo>
                      <a:pt x="16003" y="22313"/>
                    </a:lnTo>
                    <a:lnTo>
                      <a:pt x="13907" y="22670"/>
                    </a:lnTo>
                    <a:lnTo>
                      <a:pt x="13538" y="21039"/>
                    </a:lnTo>
                    <a:cubicBezTo>
                      <a:pt x="14217" y="20979"/>
                      <a:pt x="14907" y="20860"/>
                      <a:pt x="15598" y="20705"/>
                    </a:cubicBezTo>
                    <a:lnTo>
                      <a:pt x="15455" y="20098"/>
                    </a:lnTo>
                    <a:cubicBezTo>
                      <a:pt x="14335" y="20355"/>
                      <a:pt x="13210" y="20483"/>
                      <a:pt x="12106" y="20483"/>
                    </a:cubicBezTo>
                    <a:cubicBezTo>
                      <a:pt x="10043" y="20483"/>
                      <a:pt x="8052" y="20038"/>
                      <a:pt x="6299" y="19170"/>
                    </a:cubicBezTo>
                    <a:cubicBezTo>
                      <a:pt x="3632" y="17848"/>
                      <a:pt x="1834" y="15681"/>
                      <a:pt x="1239" y="13097"/>
                    </a:cubicBezTo>
                    <a:cubicBezTo>
                      <a:pt x="644" y="10502"/>
                      <a:pt x="1334" y="7775"/>
                      <a:pt x="3156" y="5418"/>
                    </a:cubicBezTo>
                    <a:cubicBezTo>
                      <a:pt x="5001" y="3049"/>
                      <a:pt x="7787" y="1334"/>
                      <a:pt x="10990" y="608"/>
                    </a:cubicBezTo>
                    <a:lnTo>
                      <a:pt x="108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5575100" y="5527025"/>
                <a:ext cx="547100" cy="458400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18336" extrusionOk="0">
                    <a:moveTo>
                      <a:pt x="11390" y="0"/>
                    </a:moveTo>
                    <a:cubicBezTo>
                      <a:pt x="10437" y="0"/>
                      <a:pt x="9459" y="108"/>
                      <a:pt x="8477" y="333"/>
                    </a:cubicBezTo>
                    <a:cubicBezTo>
                      <a:pt x="7251" y="607"/>
                      <a:pt x="6120" y="1048"/>
                      <a:pt x="5096" y="1619"/>
                    </a:cubicBezTo>
                    <a:lnTo>
                      <a:pt x="560" y="7227"/>
                    </a:lnTo>
                    <a:lnTo>
                      <a:pt x="0" y="10227"/>
                    </a:lnTo>
                    <a:lnTo>
                      <a:pt x="1286" y="13109"/>
                    </a:lnTo>
                    <a:lnTo>
                      <a:pt x="1667" y="15502"/>
                    </a:lnTo>
                    <a:cubicBezTo>
                      <a:pt x="2810" y="16752"/>
                      <a:pt x="4334" y="17704"/>
                      <a:pt x="6084" y="18252"/>
                    </a:cubicBezTo>
                    <a:lnTo>
                      <a:pt x="7822" y="18335"/>
                    </a:lnTo>
                    <a:lnTo>
                      <a:pt x="11132" y="17419"/>
                    </a:lnTo>
                    <a:lnTo>
                      <a:pt x="13978" y="16823"/>
                    </a:lnTo>
                    <a:lnTo>
                      <a:pt x="17478" y="16240"/>
                    </a:lnTo>
                    <a:cubicBezTo>
                      <a:pt x="20288" y="14097"/>
                      <a:pt x="21884" y="10906"/>
                      <a:pt x="21479" y="7691"/>
                    </a:cubicBezTo>
                    <a:lnTo>
                      <a:pt x="18729" y="3095"/>
                    </a:lnTo>
                    <a:lnTo>
                      <a:pt x="15133" y="583"/>
                    </a:lnTo>
                    <a:cubicBezTo>
                      <a:pt x="13967" y="204"/>
                      <a:pt x="12702" y="0"/>
                      <a:pt x="11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5727200" y="5908950"/>
                <a:ext cx="28487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3524" extrusionOk="0">
                    <a:moveTo>
                      <a:pt x="8679" y="0"/>
                    </a:moveTo>
                    <a:cubicBezTo>
                      <a:pt x="6842" y="0"/>
                      <a:pt x="4693" y="745"/>
                      <a:pt x="3358" y="1439"/>
                    </a:cubicBezTo>
                    <a:cubicBezTo>
                      <a:pt x="2500" y="1880"/>
                      <a:pt x="1667" y="2332"/>
                      <a:pt x="798" y="2713"/>
                    </a:cubicBezTo>
                    <a:cubicBezTo>
                      <a:pt x="548" y="2808"/>
                      <a:pt x="274" y="2916"/>
                      <a:pt x="0" y="2975"/>
                    </a:cubicBezTo>
                    <a:cubicBezTo>
                      <a:pt x="1132" y="3334"/>
                      <a:pt x="2352" y="3524"/>
                      <a:pt x="3615" y="3524"/>
                    </a:cubicBezTo>
                    <a:cubicBezTo>
                      <a:pt x="4571" y="3524"/>
                      <a:pt x="5552" y="3415"/>
                      <a:pt x="6537" y="3189"/>
                    </a:cubicBezTo>
                    <a:cubicBezTo>
                      <a:pt x="8382" y="2773"/>
                      <a:pt x="10025" y="1987"/>
                      <a:pt x="11394" y="963"/>
                    </a:cubicBezTo>
                    <a:cubicBezTo>
                      <a:pt x="10759" y="265"/>
                      <a:pt x="9774" y="0"/>
                      <a:pt x="8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5546525" y="5567500"/>
                <a:ext cx="180700" cy="3470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883" extrusionOk="0">
                    <a:moveTo>
                      <a:pt x="6239" y="0"/>
                    </a:moveTo>
                    <a:cubicBezTo>
                      <a:pt x="2274" y="2191"/>
                      <a:pt x="0" y="6275"/>
                      <a:pt x="905" y="10251"/>
                    </a:cubicBezTo>
                    <a:cubicBezTo>
                      <a:pt x="1215" y="11632"/>
                      <a:pt x="1893" y="12859"/>
                      <a:pt x="2810" y="13883"/>
                    </a:cubicBezTo>
                    <a:cubicBezTo>
                      <a:pt x="2893" y="13609"/>
                      <a:pt x="3036" y="13359"/>
                      <a:pt x="3179" y="13156"/>
                    </a:cubicBezTo>
                    <a:cubicBezTo>
                      <a:pt x="3798" y="12216"/>
                      <a:pt x="5001" y="11704"/>
                      <a:pt x="4977" y="10418"/>
                    </a:cubicBezTo>
                    <a:cubicBezTo>
                      <a:pt x="4917" y="8573"/>
                      <a:pt x="1703" y="9894"/>
                      <a:pt x="1619" y="8049"/>
                    </a:cubicBezTo>
                    <a:cubicBezTo>
                      <a:pt x="1589" y="7321"/>
                      <a:pt x="1909" y="7123"/>
                      <a:pt x="2336" y="7123"/>
                    </a:cubicBezTo>
                    <a:cubicBezTo>
                      <a:pt x="2847" y="7123"/>
                      <a:pt x="3511" y="7408"/>
                      <a:pt x="3909" y="7408"/>
                    </a:cubicBezTo>
                    <a:cubicBezTo>
                      <a:pt x="4098" y="7408"/>
                      <a:pt x="4226" y="7344"/>
                      <a:pt x="4251" y="7156"/>
                    </a:cubicBezTo>
                    <a:cubicBezTo>
                      <a:pt x="4298" y="6810"/>
                      <a:pt x="3465" y="6310"/>
                      <a:pt x="3298" y="6001"/>
                    </a:cubicBezTo>
                    <a:cubicBezTo>
                      <a:pt x="2965" y="5334"/>
                      <a:pt x="3465" y="4917"/>
                      <a:pt x="4072" y="4715"/>
                    </a:cubicBezTo>
                    <a:cubicBezTo>
                      <a:pt x="5251" y="4322"/>
                      <a:pt x="6679" y="4524"/>
                      <a:pt x="7013" y="2989"/>
                    </a:cubicBezTo>
                    <a:cubicBezTo>
                      <a:pt x="7227" y="1977"/>
                      <a:pt x="6799" y="953"/>
                      <a:pt x="6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5"/>
              <p:cNvSpPr/>
              <p:nvPr/>
            </p:nvSpPr>
            <p:spPr>
              <a:xfrm>
                <a:off x="5913225" y="5541600"/>
                <a:ext cx="198850" cy="317400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12696" extrusionOk="0">
                    <a:moveTo>
                      <a:pt x="1608" y="0"/>
                    </a:moveTo>
                    <a:cubicBezTo>
                      <a:pt x="1667" y="524"/>
                      <a:pt x="1834" y="1060"/>
                      <a:pt x="2048" y="1512"/>
                    </a:cubicBezTo>
                    <a:cubicBezTo>
                      <a:pt x="2418" y="2286"/>
                      <a:pt x="2977" y="2096"/>
                      <a:pt x="3727" y="2286"/>
                    </a:cubicBezTo>
                    <a:cubicBezTo>
                      <a:pt x="4311" y="2429"/>
                      <a:pt x="5073" y="2727"/>
                      <a:pt x="4846" y="3429"/>
                    </a:cubicBezTo>
                    <a:cubicBezTo>
                      <a:pt x="4584" y="4322"/>
                      <a:pt x="3703" y="4894"/>
                      <a:pt x="3191" y="5620"/>
                    </a:cubicBezTo>
                    <a:cubicBezTo>
                      <a:pt x="2072" y="7215"/>
                      <a:pt x="1" y="10228"/>
                      <a:pt x="2275" y="11764"/>
                    </a:cubicBezTo>
                    <a:cubicBezTo>
                      <a:pt x="2992" y="12225"/>
                      <a:pt x="4002" y="12695"/>
                      <a:pt x="4914" y="12695"/>
                    </a:cubicBezTo>
                    <a:cubicBezTo>
                      <a:pt x="5061" y="12695"/>
                      <a:pt x="5206" y="12683"/>
                      <a:pt x="5346" y="12657"/>
                    </a:cubicBezTo>
                    <a:cubicBezTo>
                      <a:pt x="6406" y="12466"/>
                      <a:pt x="5882" y="11597"/>
                      <a:pt x="5466" y="11061"/>
                    </a:cubicBezTo>
                    <a:cubicBezTo>
                      <a:pt x="4930" y="10287"/>
                      <a:pt x="4168" y="9073"/>
                      <a:pt x="4965" y="8239"/>
                    </a:cubicBezTo>
                    <a:cubicBezTo>
                      <a:pt x="5668" y="7489"/>
                      <a:pt x="6847" y="7120"/>
                      <a:pt x="7954" y="7108"/>
                    </a:cubicBezTo>
                    <a:cubicBezTo>
                      <a:pt x="7918" y="6858"/>
                      <a:pt x="7871" y="6608"/>
                      <a:pt x="7811" y="6346"/>
                    </a:cubicBezTo>
                    <a:cubicBezTo>
                      <a:pt x="7121" y="3310"/>
                      <a:pt x="4715" y="1024"/>
                      <a:pt x="1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5"/>
          <p:cNvGrpSpPr/>
          <p:nvPr/>
        </p:nvGrpSpPr>
        <p:grpSpPr>
          <a:xfrm>
            <a:off x="7850599" y="3706570"/>
            <a:ext cx="1021867" cy="1133400"/>
            <a:chOff x="6719793" y="1841497"/>
            <a:chExt cx="1610106" cy="1684601"/>
          </a:xfrm>
        </p:grpSpPr>
        <p:grpSp>
          <p:nvGrpSpPr>
            <p:cNvPr id="896" name="Google Shape;896;p45"/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897" name="Google Shape;897;p45"/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5"/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5"/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5"/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5"/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5"/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5"/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5"/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5"/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5"/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5"/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5"/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5"/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5"/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5"/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5"/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5"/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45"/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45"/>
          <p:cNvGrpSpPr/>
          <p:nvPr/>
        </p:nvGrpSpPr>
        <p:grpSpPr>
          <a:xfrm>
            <a:off x="7351004" y="4147367"/>
            <a:ext cx="557278" cy="630201"/>
            <a:chOff x="7552564" y="3777612"/>
            <a:chExt cx="878075" cy="936684"/>
          </a:xfrm>
        </p:grpSpPr>
        <p:sp>
          <p:nvSpPr>
            <p:cNvPr id="919" name="Google Shape;919;p45"/>
            <p:cNvSpPr/>
            <p:nvPr/>
          </p:nvSpPr>
          <p:spPr>
            <a:xfrm flipH="1">
              <a:off x="7658575" y="4617096"/>
              <a:ext cx="479400" cy="972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45"/>
            <p:cNvGrpSpPr/>
            <p:nvPr/>
          </p:nvGrpSpPr>
          <p:grpSpPr>
            <a:xfrm>
              <a:off x="7552564" y="3777612"/>
              <a:ext cx="878075" cy="934563"/>
              <a:chOff x="3737950" y="6597075"/>
              <a:chExt cx="295300" cy="314350"/>
            </a:xfrm>
          </p:grpSpPr>
          <p:sp>
            <p:nvSpPr>
              <p:cNvPr id="921" name="Google Shape;921;p45"/>
              <p:cNvSpPr/>
              <p:nvPr/>
            </p:nvSpPr>
            <p:spPr>
              <a:xfrm>
                <a:off x="3742125" y="6617025"/>
                <a:ext cx="28695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1609" extrusionOk="0">
                    <a:moveTo>
                      <a:pt x="2929" y="0"/>
                    </a:moveTo>
                    <a:lnTo>
                      <a:pt x="0" y="8906"/>
                    </a:lnTo>
                    <a:lnTo>
                      <a:pt x="7049" y="11609"/>
                    </a:lnTo>
                    <a:lnTo>
                      <a:pt x="11478" y="2572"/>
                    </a:lnTo>
                    <a:lnTo>
                      <a:pt x="11049" y="210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737950" y="6597075"/>
                <a:ext cx="2953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574" extrusionOk="0">
                    <a:moveTo>
                      <a:pt x="3203" y="1"/>
                    </a:moveTo>
                    <a:lnTo>
                      <a:pt x="1" y="9752"/>
                    </a:lnTo>
                    <a:lnTo>
                      <a:pt x="7347" y="12574"/>
                    </a:lnTo>
                    <a:lnTo>
                      <a:pt x="11812" y="3406"/>
                    </a:lnTo>
                    <a:lnTo>
                      <a:pt x="11597" y="3192"/>
                    </a:lnTo>
                    <a:lnTo>
                      <a:pt x="7311" y="12181"/>
                    </a:lnTo>
                    <a:lnTo>
                      <a:pt x="417" y="9752"/>
                    </a:lnTo>
                    <a:lnTo>
                      <a:pt x="417" y="9288"/>
                    </a:lnTo>
                    <a:lnTo>
                      <a:pt x="7335" y="11788"/>
                    </a:lnTo>
                    <a:lnTo>
                      <a:pt x="11466" y="2858"/>
                    </a:lnTo>
                    <a:lnTo>
                      <a:pt x="3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756097" y="6619397"/>
                <a:ext cx="252984" cy="259579"/>
              </a:xfrm>
              <a:custGeom>
                <a:avLst/>
                <a:gdLst/>
                <a:ahLst/>
                <a:cxnLst/>
                <a:rect l="l" t="t" r="r" b="b"/>
                <a:pathLst>
                  <a:path w="10050" h="10312" extrusionOk="0">
                    <a:moveTo>
                      <a:pt x="2799" y="132"/>
                    </a:moveTo>
                    <a:lnTo>
                      <a:pt x="9907" y="2275"/>
                    </a:lnTo>
                    <a:lnTo>
                      <a:pt x="6430" y="10180"/>
                    </a:lnTo>
                    <a:lnTo>
                      <a:pt x="132" y="7847"/>
                    </a:lnTo>
                    <a:lnTo>
                      <a:pt x="2799" y="132"/>
                    </a:lnTo>
                    <a:close/>
                    <a:moveTo>
                      <a:pt x="2728" y="1"/>
                    </a:moveTo>
                    <a:lnTo>
                      <a:pt x="13" y="7859"/>
                    </a:lnTo>
                    <a:lnTo>
                      <a:pt x="1" y="7906"/>
                    </a:lnTo>
                    <a:lnTo>
                      <a:pt x="6478" y="10311"/>
                    </a:lnTo>
                    <a:lnTo>
                      <a:pt x="10050" y="2215"/>
                    </a:lnTo>
                    <a:lnTo>
                      <a:pt x="2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15350" y="6667325"/>
                <a:ext cx="1244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6704" extrusionOk="0">
                    <a:moveTo>
                      <a:pt x="3048" y="108"/>
                    </a:moveTo>
                    <a:cubicBezTo>
                      <a:pt x="2751" y="227"/>
                      <a:pt x="2501" y="405"/>
                      <a:pt x="2298" y="620"/>
                    </a:cubicBezTo>
                    <a:lnTo>
                      <a:pt x="1822" y="453"/>
                    </a:lnTo>
                    <a:cubicBezTo>
                      <a:pt x="2132" y="239"/>
                      <a:pt x="2536" y="108"/>
                      <a:pt x="2965" y="108"/>
                    </a:cubicBezTo>
                    <a:close/>
                    <a:moveTo>
                      <a:pt x="3310" y="132"/>
                    </a:moveTo>
                    <a:cubicBezTo>
                      <a:pt x="3370" y="143"/>
                      <a:pt x="3441" y="155"/>
                      <a:pt x="3501" y="179"/>
                    </a:cubicBezTo>
                    <a:lnTo>
                      <a:pt x="3227" y="953"/>
                    </a:lnTo>
                    <a:lnTo>
                      <a:pt x="2417" y="667"/>
                    </a:lnTo>
                    <a:cubicBezTo>
                      <a:pt x="2644" y="417"/>
                      <a:pt x="2941" y="239"/>
                      <a:pt x="3310" y="132"/>
                    </a:cubicBezTo>
                    <a:close/>
                    <a:moveTo>
                      <a:pt x="3608" y="203"/>
                    </a:moveTo>
                    <a:cubicBezTo>
                      <a:pt x="3763" y="263"/>
                      <a:pt x="3917" y="334"/>
                      <a:pt x="4060" y="417"/>
                    </a:cubicBezTo>
                    <a:cubicBezTo>
                      <a:pt x="4072" y="501"/>
                      <a:pt x="4168" y="846"/>
                      <a:pt x="4168" y="1286"/>
                    </a:cubicBezTo>
                    <a:lnTo>
                      <a:pt x="3322" y="989"/>
                    </a:lnTo>
                    <a:lnTo>
                      <a:pt x="3608" y="203"/>
                    </a:lnTo>
                    <a:close/>
                    <a:moveTo>
                      <a:pt x="1715" y="524"/>
                    </a:moveTo>
                    <a:lnTo>
                      <a:pt x="2239" y="715"/>
                    </a:lnTo>
                    <a:cubicBezTo>
                      <a:pt x="2179" y="786"/>
                      <a:pt x="2120" y="870"/>
                      <a:pt x="2072" y="953"/>
                    </a:cubicBezTo>
                    <a:cubicBezTo>
                      <a:pt x="2001" y="1096"/>
                      <a:pt x="1941" y="1239"/>
                      <a:pt x="1905" y="1382"/>
                    </a:cubicBezTo>
                    <a:lnTo>
                      <a:pt x="1203" y="1155"/>
                    </a:lnTo>
                    <a:cubicBezTo>
                      <a:pt x="1322" y="917"/>
                      <a:pt x="1489" y="703"/>
                      <a:pt x="1715" y="524"/>
                    </a:cubicBezTo>
                    <a:close/>
                    <a:moveTo>
                      <a:pt x="4191" y="501"/>
                    </a:moveTo>
                    <a:lnTo>
                      <a:pt x="4191" y="501"/>
                    </a:lnTo>
                    <a:cubicBezTo>
                      <a:pt x="4525" y="763"/>
                      <a:pt x="4763" y="1120"/>
                      <a:pt x="4834" y="1525"/>
                    </a:cubicBezTo>
                    <a:lnTo>
                      <a:pt x="4275" y="1322"/>
                    </a:lnTo>
                    <a:cubicBezTo>
                      <a:pt x="4275" y="965"/>
                      <a:pt x="4227" y="667"/>
                      <a:pt x="4191" y="501"/>
                    </a:cubicBezTo>
                    <a:close/>
                    <a:moveTo>
                      <a:pt x="2334" y="751"/>
                    </a:moveTo>
                    <a:lnTo>
                      <a:pt x="3191" y="1048"/>
                    </a:lnTo>
                    <a:lnTo>
                      <a:pt x="2941" y="1715"/>
                    </a:lnTo>
                    <a:lnTo>
                      <a:pt x="2001" y="1417"/>
                    </a:lnTo>
                    <a:cubicBezTo>
                      <a:pt x="2048" y="1275"/>
                      <a:pt x="2096" y="1132"/>
                      <a:pt x="2167" y="1001"/>
                    </a:cubicBezTo>
                    <a:cubicBezTo>
                      <a:pt x="2215" y="917"/>
                      <a:pt x="2274" y="834"/>
                      <a:pt x="2334" y="751"/>
                    </a:cubicBezTo>
                    <a:close/>
                    <a:moveTo>
                      <a:pt x="3286" y="1084"/>
                    </a:moveTo>
                    <a:lnTo>
                      <a:pt x="4168" y="1394"/>
                    </a:lnTo>
                    <a:cubicBezTo>
                      <a:pt x="4156" y="1608"/>
                      <a:pt x="4120" y="1846"/>
                      <a:pt x="4060" y="2072"/>
                    </a:cubicBezTo>
                    <a:lnTo>
                      <a:pt x="3048" y="1751"/>
                    </a:lnTo>
                    <a:lnTo>
                      <a:pt x="3286" y="1084"/>
                    </a:lnTo>
                    <a:close/>
                    <a:moveTo>
                      <a:pt x="1167" y="1263"/>
                    </a:moveTo>
                    <a:lnTo>
                      <a:pt x="1882" y="1489"/>
                    </a:lnTo>
                    <a:cubicBezTo>
                      <a:pt x="1822" y="1691"/>
                      <a:pt x="1810" y="1894"/>
                      <a:pt x="1798" y="2096"/>
                    </a:cubicBezTo>
                    <a:lnTo>
                      <a:pt x="1060" y="1870"/>
                    </a:lnTo>
                    <a:cubicBezTo>
                      <a:pt x="1060" y="1858"/>
                      <a:pt x="1060" y="1834"/>
                      <a:pt x="1060" y="1810"/>
                    </a:cubicBezTo>
                    <a:cubicBezTo>
                      <a:pt x="1060" y="1620"/>
                      <a:pt x="1096" y="1429"/>
                      <a:pt x="1167" y="1263"/>
                    </a:cubicBezTo>
                    <a:close/>
                    <a:moveTo>
                      <a:pt x="4275" y="1429"/>
                    </a:moveTo>
                    <a:lnTo>
                      <a:pt x="4858" y="1644"/>
                    </a:lnTo>
                    <a:cubicBezTo>
                      <a:pt x="4870" y="1703"/>
                      <a:pt x="4870" y="1763"/>
                      <a:pt x="4870" y="1810"/>
                    </a:cubicBezTo>
                    <a:cubicBezTo>
                      <a:pt x="4870" y="1989"/>
                      <a:pt x="4834" y="2156"/>
                      <a:pt x="4787" y="2310"/>
                    </a:cubicBezTo>
                    <a:lnTo>
                      <a:pt x="4156" y="2108"/>
                    </a:lnTo>
                    <a:cubicBezTo>
                      <a:pt x="4227" y="1882"/>
                      <a:pt x="4263" y="1644"/>
                      <a:pt x="4275" y="1429"/>
                    </a:cubicBezTo>
                    <a:close/>
                    <a:moveTo>
                      <a:pt x="1977" y="1525"/>
                    </a:moveTo>
                    <a:lnTo>
                      <a:pt x="2905" y="1822"/>
                    </a:lnTo>
                    <a:lnTo>
                      <a:pt x="2715" y="2370"/>
                    </a:lnTo>
                    <a:lnTo>
                      <a:pt x="1905" y="2132"/>
                    </a:lnTo>
                    <a:cubicBezTo>
                      <a:pt x="1917" y="1929"/>
                      <a:pt x="1929" y="1727"/>
                      <a:pt x="1977" y="1525"/>
                    </a:cubicBezTo>
                    <a:close/>
                    <a:moveTo>
                      <a:pt x="3013" y="1846"/>
                    </a:moveTo>
                    <a:lnTo>
                      <a:pt x="4025" y="2179"/>
                    </a:lnTo>
                    <a:cubicBezTo>
                      <a:pt x="3965" y="2346"/>
                      <a:pt x="3882" y="2525"/>
                      <a:pt x="3775" y="2691"/>
                    </a:cubicBezTo>
                    <a:lnTo>
                      <a:pt x="2810" y="2394"/>
                    </a:lnTo>
                    <a:lnTo>
                      <a:pt x="3013" y="1846"/>
                    </a:lnTo>
                    <a:close/>
                    <a:moveTo>
                      <a:pt x="4120" y="2215"/>
                    </a:moveTo>
                    <a:lnTo>
                      <a:pt x="4751" y="2406"/>
                    </a:lnTo>
                    <a:cubicBezTo>
                      <a:pt x="4679" y="2584"/>
                      <a:pt x="4572" y="2751"/>
                      <a:pt x="4441" y="2894"/>
                    </a:cubicBezTo>
                    <a:lnTo>
                      <a:pt x="3882" y="2715"/>
                    </a:lnTo>
                    <a:cubicBezTo>
                      <a:pt x="3989" y="2549"/>
                      <a:pt x="4060" y="2382"/>
                      <a:pt x="4120" y="2215"/>
                    </a:cubicBezTo>
                    <a:close/>
                    <a:moveTo>
                      <a:pt x="1072" y="1989"/>
                    </a:moveTo>
                    <a:lnTo>
                      <a:pt x="1798" y="2203"/>
                    </a:lnTo>
                    <a:cubicBezTo>
                      <a:pt x="1798" y="2668"/>
                      <a:pt x="1893" y="3060"/>
                      <a:pt x="1941" y="3251"/>
                    </a:cubicBezTo>
                    <a:cubicBezTo>
                      <a:pt x="1465" y="2977"/>
                      <a:pt x="1131" y="2525"/>
                      <a:pt x="1072" y="1989"/>
                    </a:cubicBezTo>
                    <a:close/>
                    <a:moveTo>
                      <a:pt x="1905" y="2239"/>
                    </a:moveTo>
                    <a:lnTo>
                      <a:pt x="2679" y="2465"/>
                    </a:lnTo>
                    <a:lnTo>
                      <a:pt x="2334" y="3430"/>
                    </a:lnTo>
                    <a:cubicBezTo>
                      <a:pt x="2239" y="3394"/>
                      <a:pt x="2155" y="3370"/>
                      <a:pt x="2072" y="3322"/>
                    </a:cubicBezTo>
                    <a:cubicBezTo>
                      <a:pt x="2036" y="3227"/>
                      <a:pt x="1917" y="2775"/>
                      <a:pt x="1905" y="2239"/>
                    </a:cubicBezTo>
                    <a:close/>
                    <a:moveTo>
                      <a:pt x="2774" y="2501"/>
                    </a:moveTo>
                    <a:lnTo>
                      <a:pt x="3715" y="2775"/>
                    </a:lnTo>
                    <a:cubicBezTo>
                      <a:pt x="3501" y="3060"/>
                      <a:pt x="3215" y="3311"/>
                      <a:pt x="2810" y="3525"/>
                    </a:cubicBezTo>
                    <a:cubicBezTo>
                      <a:pt x="2679" y="3513"/>
                      <a:pt x="2548" y="3489"/>
                      <a:pt x="2429" y="3453"/>
                    </a:cubicBezTo>
                    <a:lnTo>
                      <a:pt x="2774" y="2501"/>
                    </a:lnTo>
                    <a:close/>
                    <a:moveTo>
                      <a:pt x="3822" y="2810"/>
                    </a:moveTo>
                    <a:lnTo>
                      <a:pt x="4358" y="2977"/>
                    </a:lnTo>
                    <a:cubicBezTo>
                      <a:pt x="4025" y="3299"/>
                      <a:pt x="3548" y="3513"/>
                      <a:pt x="3025" y="3525"/>
                    </a:cubicBezTo>
                    <a:cubicBezTo>
                      <a:pt x="3370" y="3322"/>
                      <a:pt x="3632" y="3072"/>
                      <a:pt x="3822" y="2810"/>
                    </a:cubicBezTo>
                    <a:close/>
                    <a:moveTo>
                      <a:pt x="2965" y="1"/>
                    </a:moveTo>
                    <a:cubicBezTo>
                      <a:pt x="1858" y="1"/>
                      <a:pt x="953" y="810"/>
                      <a:pt x="953" y="1810"/>
                    </a:cubicBezTo>
                    <a:cubicBezTo>
                      <a:pt x="953" y="2775"/>
                      <a:pt x="1786" y="3561"/>
                      <a:pt x="2834" y="3632"/>
                    </a:cubicBezTo>
                    <a:lnTo>
                      <a:pt x="2965" y="3632"/>
                    </a:lnTo>
                    <a:cubicBezTo>
                      <a:pt x="4072" y="3632"/>
                      <a:pt x="4977" y="2822"/>
                      <a:pt x="4977" y="1810"/>
                    </a:cubicBezTo>
                    <a:cubicBezTo>
                      <a:pt x="4977" y="810"/>
                      <a:pt x="4072" y="1"/>
                      <a:pt x="2965" y="1"/>
                    </a:cubicBezTo>
                    <a:close/>
                    <a:moveTo>
                      <a:pt x="560" y="2870"/>
                    </a:moveTo>
                    <a:lnTo>
                      <a:pt x="12" y="3382"/>
                    </a:lnTo>
                    <a:cubicBezTo>
                      <a:pt x="845" y="4522"/>
                      <a:pt x="2004" y="4803"/>
                      <a:pt x="2946" y="4803"/>
                    </a:cubicBezTo>
                    <a:cubicBezTo>
                      <a:pt x="3862" y="4803"/>
                      <a:pt x="4572" y="4537"/>
                      <a:pt x="4572" y="4537"/>
                    </a:cubicBezTo>
                    <a:lnTo>
                      <a:pt x="4418" y="3846"/>
                    </a:lnTo>
                    <a:cubicBezTo>
                      <a:pt x="3981" y="3990"/>
                      <a:pt x="3576" y="4048"/>
                      <a:pt x="3204" y="4048"/>
                    </a:cubicBezTo>
                    <a:cubicBezTo>
                      <a:pt x="1539" y="4048"/>
                      <a:pt x="560" y="2870"/>
                      <a:pt x="560" y="2870"/>
                    </a:cubicBezTo>
                    <a:close/>
                    <a:moveTo>
                      <a:pt x="107" y="4656"/>
                    </a:moveTo>
                    <a:lnTo>
                      <a:pt x="0" y="4954"/>
                    </a:lnTo>
                    <a:lnTo>
                      <a:pt x="3346" y="6085"/>
                    </a:lnTo>
                    <a:lnTo>
                      <a:pt x="3441" y="5775"/>
                    </a:lnTo>
                    <a:lnTo>
                      <a:pt x="107" y="4656"/>
                    </a:lnTo>
                    <a:close/>
                    <a:moveTo>
                      <a:pt x="286" y="5608"/>
                    </a:moveTo>
                    <a:lnTo>
                      <a:pt x="179" y="5918"/>
                    </a:lnTo>
                    <a:lnTo>
                      <a:pt x="2524" y="6704"/>
                    </a:lnTo>
                    <a:lnTo>
                      <a:pt x="2632" y="6406"/>
                    </a:lnTo>
                    <a:lnTo>
                      <a:pt x="286" y="56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circl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2D72C-6996-AC39-E25A-64D5954B6F4D}"/>
              </a:ext>
            </a:extLst>
          </p:cNvPr>
          <p:cNvGrpSpPr/>
          <p:nvPr/>
        </p:nvGrpSpPr>
        <p:grpSpPr>
          <a:xfrm>
            <a:off x="3514828" y="267455"/>
            <a:ext cx="2114343" cy="739140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3CFBF5-3AB3-B696-3157-CE9A0D06CE3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FF3662-2732-A87B-8AE1-95C8AEEFC2D5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D1F3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0" name="Oval Callout 29">
            <a:extLst>
              <a:ext uri="{FF2B5EF4-FFF2-40B4-BE49-F238E27FC236}">
                <a16:creationId xmlns:a16="http://schemas.microsoft.com/office/drawing/2014/main" id="{7976AD2E-04FD-48B9-E106-0A824FE0E836}"/>
              </a:ext>
            </a:extLst>
          </p:cNvPr>
          <p:cNvSpPr/>
          <p:nvPr/>
        </p:nvSpPr>
        <p:spPr>
          <a:xfrm>
            <a:off x="560825" y="1167252"/>
            <a:ext cx="972752" cy="425555"/>
          </a:xfrm>
          <a:prstGeom prst="wedgeEllipseCallout">
            <a:avLst>
              <a:gd name="adj1" fmla="val 21125"/>
              <a:gd name="adj2" fmla="val 6890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/>
              <p:nvPr/>
            </p:nvSpPr>
            <p:spPr>
              <a:xfrm>
                <a:off x="460616" y="1782701"/>
                <a:ext cx="4111383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8D8A73-BAC1-8D31-F821-FD9252BC1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6" y="1782701"/>
                <a:ext cx="4111383" cy="2060885"/>
              </a:xfrm>
              <a:prstGeom prst="rect">
                <a:avLst/>
              </a:prstGeom>
              <a:blipFill>
                <a:blip r:embed="rId3"/>
                <a:stretch>
                  <a:fillRect l="-1929" r="-445" b="-5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5238A2-8F77-1AE6-CFAC-039C6A468C0F}"/>
              </a:ext>
            </a:extLst>
          </p:cNvPr>
          <p:cNvSpPr txBox="1"/>
          <p:nvPr/>
        </p:nvSpPr>
        <p:spPr>
          <a:xfrm>
            <a:off x="1408316" y="4084461"/>
            <a:ext cx="68212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hàm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  <a:endParaRPr lang="en-US" sz="2200" dirty="0"/>
          </a:p>
        </p:txBody>
      </p:sp>
      <p:pic>
        <p:nvPicPr>
          <p:cNvPr id="7" name="Hình ảnh 1">
            <a:extLst>
              <a:ext uri="{FF2B5EF4-FFF2-40B4-BE49-F238E27FC236}">
                <a16:creationId xmlns:a16="http://schemas.microsoft.com/office/drawing/2014/main" id="{4E060655-43A6-B302-42F4-B1F79201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58" y="1592807"/>
            <a:ext cx="3748129" cy="22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/>
              <p:nvPr/>
            </p:nvSpPr>
            <p:spPr>
              <a:xfrm>
                <a:off x="456431" y="1044510"/>
                <a:ext cx="5221151" cy="3571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1800" dirty="0">
                    <a:latin typeface="+mn-lt"/>
                  </a:rPr>
                  <a:t>Trong </a:t>
                </a:r>
                <a:r>
                  <a:rPr lang="en-US" sz="1800" dirty="0">
                    <a:latin typeface="+mn-lt"/>
                  </a:rPr>
                  <a:t>Đ</a:t>
                </a:r>
                <a:r>
                  <a:rPr lang="vi-VN" sz="1800" dirty="0" err="1">
                    <a:latin typeface="+mn-lt"/>
                  </a:rPr>
                  <a:t>ịa</a:t>
                </a:r>
                <a:r>
                  <a:rPr lang="vi-VN" sz="1800" dirty="0">
                    <a:latin typeface="+mn-lt"/>
                  </a:rPr>
                  <a:t> lí, phép chiếu hình trụ được sử dụng để vẽ một bản đồ </a:t>
                </a:r>
                <a:r>
                  <a:rPr lang="vi-VN" sz="1800" dirty="0" err="1">
                    <a:latin typeface="+mn-lt"/>
                  </a:rPr>
                  <a:t>phẳng</a:t>
                </a:r>
                <a:r>
                  <a:rPr lang="vi-VN" sz="1800" dirty="0">
                    <a:latin typeface="+mn-lt"/>
                  </a:rPr>
                  <a:t> như trong Hình 10. Trên bản đồ </a:t>
                </a:r>
                <a:r>
                  <a:rPr lang="vi-VN" sz="1800" dirty="0" err="1">
                    <a:latin typeface="+mn-lt"/>
                  </a:rPr>
                  <a:t>phẳng</a:t>
                </a:r>
                <a:r>
                  <a:rPr lang="vi-VN" sz="1800" dirty="0">
                    <a:latin typeface="+mn-lt"/>
                  </a:rPr>
                  <a:t> lấy đường xích đạo làm trục hoàng và kinh tuyến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1800" baseline="30000" dirty="0">
                    <a:latin typeface="+mn-lt"/>
                  </a:rPr>
                  <a:t> </a:t>
                </a:r>
                <a:r>
                  <a:rPr lang="vi-VN" sz="1800" dirty="0">
                    <a:latin typeface="+mn-lt"/>
                  </a:rPr>
                  <a:t>làm trục tung. Khi đó tung độ của một điểm có vĩ độ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(−90&lt;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&lt;90)</m:t>
                    </m:r>
                  </m:oMath>
                </a14:m>
                <a:r>
                  <a:rPr lang="vi-VN" sz="1800" dirty="0">
                    <a:latin typeface="+mn-lt"/>
                  </a:rPr>
                  <a:t>được cho bởi hàm số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latin typeface="+mn-lt"/>
                  </a:rPr>
                  <a:t>(</a:t>
                </a:r>
                <a:r>
                  <a:rPr lang="vi-VN" sz="1800" dirty="0" err="1">
                    <a:latin typeface="+mn-lt"/>
                  </a:rPr>
                  <a:t>cm</a:t>
                </a:r>
                <a:r>
                  <a:rPr lang="vi-VN" sz="1800" dirty="0">
                    <a:latin typeface="+mn-lt"/>
                  </a:rPr>
                  <a:t>). Sử dụng đồ thị hàm số tang, hãy cho biết những điểm ở vĩ độ nào nằm cách xích đạo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vi-VN" sz="1800" dirty="0">
                    <a:latin typeface="+mn-lt"/>
                  </a:rPr>
                  <a:t> </a:t>
                </a:r>
                <a:r>
                  <a:rPr lang="vi-VN" sz="1800" dirty="0" err="1">
                    <a:latin typeface="+mn-lt"/>
                  </a:rPr>
                  <a:t>cm</a:t>
                </a:r>
                <a:r>
                  <a:rPr lang="vi-VN" sz="1800" dirty="0">
                    <a:latin typeface="+mn-lt"/>
                  </a:rPr>
                  <a:t> trên bản đồ.</a:t>
                </a:r>
                <a:endParaRPr lang="en-US" sz="1800" kern="1200" dirty="0">
                  <a:solidFill>
                    <a:prstClr val="black"/>
                  </a:solidFill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9C6FC-741C-4CBD-BA52-DC900522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1" y="1044510"/>
                <a:ext cx="5221151" cy="3571362"/>
              </a:xfrm>
              <a:prstGeom prst="rect">
                <a:avLst/>
              </a:prstGeom>
              <a:blipFill>
                <a:blip r:embed="rId3"/>
                <a:stretch>
                  <a:fillRect l="-1051" r="-935" b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894D7E-250A-D1BE-7000-3EC9D7133F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3"/>
          <a:stretch/>
        </p:blipFill>
        <p:spPr>
          <a:xfrm>
            <a:off x="5871009" y="1172310"/>
            <a:ext cx="2689702" cy="33157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val Callout 29">
            <a:extLst>
              <a:ext uri="{FF2B5EF4-FFF2-40B4-BE49-F238E27FC236}">
                <a16:creationId xmlns:a16="http://schemas.microsoft.com/office/drawing/2014/main" id="{A2C4DC5A-1BF3-041B-BE1F-78F1C478D35E}"/>
              </a:ext>
            </a:extLst>
          </p:cNvPr>
          <p:cNvSpPr/>
          <p:nvPr/>
        </p:nvSpPr>
        <p:spPr>
          <a:xfrm>
            <a:off x="601274" y="83056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1C2FA-C577-AC59-BD9C-F7E5D6004884}"/>
                  </a:ext>
                </a:extLst>
              </p:cNvPr>
              <p:cNvSpPr txBox="1"/>
              <p:nvPr/>
            </p:nvSpPr>
            <p:spPr>
              <a:xfrm>
                <a:off x="778778" y="1595511"/>
                <a:ext cx="7822350" cy="195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xích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den>
                            </m:f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&lt;90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1C2FA-C577-AC59-BD9C-F7E5D600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8" y="1595511"/>
                <a:ext cx="7822350" cy="1956754"/>
              </a:xfrm>
              <a:prstGeom prst="rect">
                <a:avLst/>
              </a:prstGeom>
              <a:blipFill>
                <a:blip r:embed="rId3"/>
                <a:stretch>
                  <a:fillRect l="-857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B96C-9D34-2D84-42C9-0D36455EE6BD}"/>
                  </a:ext>
                </a:extLst>
              </p:cNvPr>
              <p:cNvSpPr txBox="1"/>
              <p:nvPr/>
            </p:nvSpPr>
            <p:spPr>
              <a:xfrm>
                <a:off x="1062598" y="3552265"/>
                <a:ext cx="7513478" cy="11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6CB96C-9D34-2D84-42C9-0D36455E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98" y="3552265"/>
                <a:ext cx="7513478" cy="1187954"/>
              </a:xfrm>
              <a:prstGeom prst="rect">
                <a:avLst/>
              </a:prstGeom>
              <a:blipFill>
                <a:blip r:embed="rId4"/>
                <a:stretch>
                  <a:fillRect l="-811" r="-811" b="-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20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35C2E8-9AE2-873C-4D8D-6D307E39243B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6D82C74-AC82-BC8A-5B03-D3603F96DB8C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6A19C9-4CBF-9959-1C94-A04BC03A6222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2023_06_03_c46b34a54872d16be2a0g-03.jpeg">
            <a:extLst>
              <a:ext uri="{FF2B5EF4-FFF2-40B4-BE49-F238E27FC236}">
                <a16:creationId xmlns:a16="http://schemas.microsoft.com/office/drawing/2014/main" id="{34D5406B-7B9E-6702-3833-71A9701C93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650" y="1537969"/>
            <a:ext cx="2537121" cy="2894331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D72816E-F396-FCB3-2683-FA61E082E955}"/>
              </a:ext>
            </a:extLst>
          </p:cNvPr>
          <p:cNvSpPr/>
          <p:nvPr/>
        </p:nvSpPr>
        <p:spPr>
          <a:xfrm>
            <a:off x="601274" y="83056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8779B-58C8-7951-B57D-92AE3AAEA65B}"/>
                  </a:ext>
                </a:extLst>
              </p:cNvPr>
              <p:cNvSpPr txBox="1"/>
              <p:nvPr/>
            </p:nvSpPr>
            <p:spPr>
              <a:xfrm>
                <a:off x="3901452" y="1256123"/>
                <a:ext cx="4271750" cy="3568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thị,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2000" i="1" kern="1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bản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vĩ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Bắc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xích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đạo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000">
                        <a:effectLst/>
                        <a:latin typeface="+mj-lt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8779B-58C8-7951-B57D-92AE3AAEA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52" y="1256123"/>
                <a:ext cx="4271750" cy="3568606"/>
              </a:xfrm>
              <a:prstGeom prst="rect">
                <a:avLst/>
              </a:prstGeom>
              <a:blipFill>
                <a:blip r:embed="rId4"/>
                <a:stretch>
                  <a:fillRect l="-1427" r="-14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25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LUYỆN TẬP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circl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5;p44">
            <a:extLst>
              <a:ext uri="{FF2B5EF4-FFF2-40B4-BE49-F238E27FC236}">
                <a16:creationId xmlns:a16="http://schemas.microsoft.com/office/drawing/2014/main" id="{8C5B5F9A-CB39-8E6E-CB84-AB37985C1F04}"/>
              </a:ext>
            </a:extLst>
          </p:cNvPr>
          <p:cNvSpPr txBox="1">
            <a:spLocks/>
          </p:cNvSpPr>
          <p:nvPr/>
        </p:nvSpPr>
        <p:spPr>
          <a:xfrm>
            <a:off x="1847850" y="2189234"/>
            <a:ext cx="5448300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dirty="0">
                <a:latin typeface="+mj-lt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92736187"/>
      </p:ext>
    </p:extLst>
  </p:cSld>
  <p:clrMapOvr>
    <a:masterClrMapping/>
  </p:clrMapOvr>
  <p:transition spd="med"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565150" y="481411"/>
            <a:ext cx="80137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vi-VN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 thị trong hình vẽ dưới đây là của hàm số nào?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766345368">
            <a:extLst>
              <a:ext uri="{FF2B5EF4-FFF2-40B4-BE49-F238E27FC236}">
                <a16:creationId xmlns:a16="http://schemas.microsoft.com/office/drawing/2014/main" id="{133530FA-0A9C-A8B5-E218-14D81ADB8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12" y="1249761"/>
            <a:ext cx="6399175" cy="2011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3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485900" y="4003331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01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565150" y="481411"/>
                <a:ext cx="3260723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vi-VN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đồ thị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vi-VN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Đây là đồ thị của hàm số của hàm số nào?</a:t>
                </a:r>
                <a:endParaRPr lang="en-US" sz="18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481411"/>
                <a:ext cx="3260723" cy="2239844"/>
              </a:xfrm>
              <a:prstGeom prst="rect">
                <a:avLst/>
              </a:prstGeom>
              <a:blipFill>
                <a:blip r:embed="rId3"/>
                <a:stretch>
                  <a:fillRect l="-2991" r="-280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𝑜𝑠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4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105400" y="3282949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9" descr="Ảnh có chứa biểu đồ&#10;&#10;Mô tả được tạo tự động">
            <a:extLst>
              <a:ext uri="{FF2B5EF4-FFF2-40B4-BE49-F238E27FC236}">
                <a16:creationId xmlns:a16="http://schemas.microsoft.com/office/drawing/2014/main" id="{D08AD224-2C0B-FD11-EAE4-68C3DADA9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3" y="739807"/>
            <a:ext cx="4353449" cy="223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53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/>
              <p:nvPr/>
            </p:nvSpPr>
            <p:spPr>
              <a:xfrm>
                <a:off x="565149" y="316311"/>
                <a:ext cx="8013700" cy="140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2018</m:t>
                        </m:r>
                      </m:den>
                    </m:f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EDF693-6766-E5B1-16B5-26F2DD24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" y="316311"/>
                <a:ext cx="8013700" cy="1402628"/>
              </a:xfrm>
              <a:prstGeom prst="rect">
                <a:avLst/>
              </a:prstGeom>
              <a:blipFill>
                <a:blip r:embed="rId2"/>
                <a:stretch>
                  <a:fillRect l="-1218" r="-1142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3238046"/>
                <a:ext cx="5891988" cy="1311385"/>
              </a:xfrm>
              <a:prstGeom prst="rect">
                <a:avLst/>
              </a:prstGeom>
              <a:blipFill>
                <a:blip r:embed="rId3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143500" y="4081930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333824429" descr="Ảnh có chứa biểu đồ&#10;&#10;Mô tả được tạo tự động">
            <a:extLst>
              <a:ext uri="{FF2B5EF4-FFF2-40B4-BE49-F238E27FC236}">
                <a16:creationId xmlns:a16="http://schemas.microsoft.com/office/drawing/2014/main" id="{4E96B136-C7FA-0BDF-53B9-769CF9F4B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6" y="1870906"/>
            <a:ext cx="6481445" cy="121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4309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565150" y="481411"/>
            <a:ext cx="80137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422398" y="1182523"/>
                <a:ext cx="7378702" cy="332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chu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nghịch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đồng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biến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chu </a:t>
                </a:r>
                <a:r>
                  <a:rPr lang="en-US" sz="2400" dirty="0" err="1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kì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98" y="1182523"/>
                <a:ext cx="7378702" cy="3328604"/>
              </a:xfrm>
              <a:prstGeom prst="rect">
                <a:avLst/>
              </a:prstGeom>
              <a:blipFill>
                <a:blip r:embed="rId2"/>
                <a:stretch>
                  <a:fillRect l="-1239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1339845" y="3165131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41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4974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/>
              <p:nvPr/>
            </p:nvSpPr>
            <p:spPr>
              <a:xfrm>
                <a:off x="525134" y="1324677"/>
                <a:ext cx="8274482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000" dirty="0">
                    <a:latin typeface="+mn-lt"/>
                  </a:rPr>
                  <a:t>Cho số thực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+mn-lt"/>
                  </a:rPr>
                  <a:t>là điểm biểu diễn của góc lượng giác có số đo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latin typeface="+mn-lt"/>
                  </a:rPr>
                  <a:t> </a:t>
                </a:r>
                <a:r>
                  <a:rPr lang="vi-VN" sz="2000" dirty="0" err="1">
                    <a:latin typeface="+mn-lt"/>
                  </a:rPr>
                  <a:t>rad</a:t>
                </a:r>
                <a:r>
                  <a:rPr lang="vi-VN" sz="2000" dirty="0">
                    <a:latin typeface="+mn-lt"/>
                  </a:rPr>
                  <a:t> trên đường tròn lượng giác, hãy giải thích vì sao xác định duy nhất:</a:t>
                </a:r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4CF280-CDC2-DB51-B8AE-C7E88022B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4" y="1324677"/>
                <a:ext cx="8274482" cy="958660"/>
              </a:xfrm>
              <a:prstGeom prst="rect">
                <a:avLst/>
              </a:prstGeom>
              <a:blipFill>
                <a:blip r:embed="rId5"/>
                <a:stretch>
                  <a:fillRect l="-368" r="-7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737CEB7-17D1-B03E-7F75-190EE21E430A}"/>
              </a:ext>
            </a:extLst>
          </p:cNvPr>
          <p:cNvGrpSpPr/>
          <p:nvPr/>
        </p:nvGrpSpPr>
        <p:grpSpPr>
          <a:xfrm>
            <a:off x="3777588" y="759190"/>
            <a:ext cx="4949391" cy="481583"/>
            <a:chOff x="4618609" y="2305160"/>
            <a:chExt cx="9859391" cy="394830"/>
          </a:xfrm>
        </p:grpSpPr>
        <p:sp>
          <p:nvSpPr>
            <p:cNvPr id="3" name="Google Shape;166;p5">
              <a:extLst>
                <a:ext uri="{FF2B5EF4-FFF2-40B4-BE49-F238E27FC236}">
                  <a16:creationId xmlns:a16="http://schemas.microsoft.com/office/drawing/2014/main" id="{E7F5C7C8-B77F-1CF2-5356-714F84D3D264}"/>
                </a:ext>
              </a:extLst>
            </p:cNvPr>
            <p:cNvSpPr/>
            <p:nvPr/>
          </p:nvSpPr>
          <p:spPr>
            <a:xfrm>
              <a:off x="5358196" y="2330699"/>
              <a:ext cx="911980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đôi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18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HĐKP1.</a:t>
              </a:r>
              <a:endParaRPr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167;p5">
              <a:extLst>
                <a:ext uri="{FF2B5EF4-FFF2-40B4-BE49-F238E27FC236}">
                  <a16:creationId xmlns:a16="http://schemas.microsoft.com/office/drawing/2014/main" id="{DB333DEC-5678-18A3-13F0-32039CA8707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18609" y="2305160"/>
              <a:ext cx="832886" cy="28480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CAF18-FC8C-C80F-646F-724BF5FFD308}"/>
                  </a:ext>
                </a:extLst>
              </p:cNvPr>
              <p:cNvSpPr txBox="1"/>
              <p:nvPr/>
            </p:nvSpPr>
            <p:spPr>
              <a:xfrm>
                <a:off x="571500" y="2283337"/>
                <a:ext cx="4572000" cy="15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a)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b)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	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(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nếu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(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nếu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9CAF18-FC8C-C80F-646F-724BF5FF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283337"/>
                <a:ext cx="4572000" cy="1571136"/>
              </a:xfrm>
              <a:prstGeom prst="rect">
                <a:avLst/>
              </a:prstGeom>
              <a:blipFill>
                <a:blip r:embed="rId7"/>
                <a:stretch>
                  <a:fillRect l="-1467" r="-1333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7933A329-7313-1942-E850-C113DF92A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182" y="2353523"/>
            <a:ext cx="2034751" cy="22037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EDF693-6766-E5B1-16B5-26F2DD24D5D2}"/>
              </a:ext>
            </a:extLst>
          </p:cNvPr>
          <p:cNvSpPr txBox="1"/>
          <p:nvPr/>
        </p:nvSpPr>
        <p:spPr>
          <a:xfrm>
            <a:off x="1286078" y="1096454"/>
            <a:ext cx="657184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/>
              <p:nvPr/>
            </p:nvSpPr>
            <p:spPr>
              <a:xfrm>
                <a:off x="1093889" y="2099754"/>
                <a:ext cx="6956222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B54BDC-F4CB-2944-9A28-B8CA38C7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89" y="2099754"/>
                <a:ext cx="6956222" cy="1311385"/>
              </a:xfrm>
              <a:prstGeom prst="rect">
                <a:avLst/>
              </a:prstGeom>
              <a:blipFill>
                <a:blip r:embed="rId2"/>
                <a:stretch>
                  <a:fillRect l="-1313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FEC3C5B-9D6C-6633-BB92-96BF092A4AB5}"/>
              </a:ext>
            </a:extLst>
          </p:cNvPr>
          <p:cNvSpPr/>
          <p:nvPr/>
        </p:nvSpPr>
        <p:spPr>
          <a:xfrm>
            <a:off x="5486401" y="2858689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7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387269" y="2571750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816100" y="2849726"/>
                <a:ext cx="7061200" cy="1813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endParaRPr lang="en-US" sz="21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2849726"/>
                <a:ext cx="7061200" cy="1813317"/>
              </a:xfrm>
              <a:prstGeom prst="rect">
                <a:avLst/>
              </a:prstGeom>
              <a:blipFill>
                <a:blip r:embed="rId4"/>
                <a:stretch>
                  <a:fillRect l="-1036" b="-5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2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486726" y="2571750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308100" y="2892172"/>
                <a:ext cx="7581900" cy="1794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sz="21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2892172"/>
                <a:ext cx="7581900" cy="1794466"/>
              </a:xfrm>
              <a:prstGeom prst="rect">
                <a:avLst/>
              </a:prstGeom>
              <a:blipFill>
                <a:blip r:embed="rId4"/>
                <a:stretch>
                  <a:fillRect l="-965" b="-5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94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A575D1-EDD3-1970-02D7-274A61C11D4A}"/>
              </a:ext>
            </a:extLst>
          </p:cNvPr>
          <p:cNvSpPr txBox="1"/>
          <p:nvPr/>
        </p:nvSpPr>
        <p:spPr>
          <a:xfrm>
            <a:off x="3091875" y="380831"/>
            <a:ext cx="2960250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Callout 29">
            <a:extLst>
              <a:ext uri="{FF2B5EF4-FFF2-40B4-BE49-F238E27FC236}">
                <a16:creationId xmlns:a16="http://schemas.microsoft.com/office/drawing/2014/main" id="{6B034E76-0323-AB6E-7879-A63E64482C3F}"/>
              </a:ext>
            </a:extLst>
          </p:cNvPr>
          <p:cNvSpPr/>
          <p:nvPr/>
        </p:nvSpPr>
        <p:spPr>
          <a:xfrm>
            <a:off x="387269" y="2499728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5980C-4E74-1291-E214-8C2268E821EC}"/>
              </a:ext>
            </a:extLst>
          </p:cNvPr>
          <p:cNvSpPr txBox="1"/>
          <p:nvPr/>
        </p:nvSpPr>
        <p:spPr>
          <a:xfrm>
            <a:off x="783112" y="1117454"/>
            <a:ext cx="7810500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đây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chẵn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lẻ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/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=5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b)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c)</a:t>
                </a:r>
                <a:r>
                  <a:rPr kumimoji="0" lang="en-US" sz="2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1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1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  <m:r>
                          <a:rPr kumimoji="0" lang="en-US" sz="21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43178-7A9B-A7A7-5EED-BD70421B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6" y="1776710"/>
                <a:ext cx="7382987" cy="517065"/>
              </a:xfrm>
              <a:prstGeom prst="rect">
                <a:avLst/>
              </a:prstGeom>
              <a:blipFill>
                <a:blip r:embed="rId3"/>
                <a:stretch>
                  <a:fillRect l="-990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/>
              <p:nvPr/>
            </p:nvSpPr>
            <p:spPr>
              <a:xfrm>
                <a:off x="1373742" y="2695425"/>
                <a:ext cx="7810500" cy="203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\</m:t>
                    </m:r>
                    <m:d>
                      <m:dPr>
                        <m:begChr m:val="{"/>
                        <m:endChr m:val="}"/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1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func>
                      <m:funcPr>
                        <m:ctrlP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1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1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1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1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E43BB-3691-C772-FB71-7857E6C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42" y="2695425"/>
                <a:ext cx="7810500" cy="2038763"/>
              </a:xfrm>
              <a:prstGeom prst="rect">
                <a:avLst/>
              </a:prstGeom>
              <a:blipFill>
                <a:blip r:embed="rId4"/>
                <a:stretch>
                  <a:fillRect l="-936" b="-4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16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Oval Callout 29">
            <a:extLst>
              <a:ext uri="{FF2B5EF4-FFF2-40B4-BE49-F238E27FC236}">
                <a16:creationId xmlns:a16="http://schemas.microsoft.com/office/drawing/2014/main" id="{DABFB102-AE3A-6244-3D31-DC1FACEB3770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150071" y="2677235"/>
                <a:ext cx="5857384" cy="211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hay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71" y="2677235"/>
                <a:ext cx="5857384" cy="2113656"/>
              </a:xfrm>
              <a:prstGeom prst="rect">
                <a:avLst/>
              </a:prstGeom>
              <a:blipFill>
                <a:blip r:embed="rId4"/>
                <a:stretch>
                  <a:fillRect l="-1353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037316" y="2571750"/>
                <a:ext cx="7069364" cy="2272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6" y="2571750"/>
                <a:ext cx="7069364" cy="2272866"/>
              </a:xfrm>
              <a:prstGeom prst="rect">
                <a:avLst/>
              </a:prstGeom>
              <a:blipFill>
                <a:blip r:embed="rId4"/>
                <a:stretch>
                  <a:fillRect l="-1121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56B70321-BE69-14B6-9AC3-18336896F1B1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26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7DF2E-6E28-F86B-C8B1-4822557A5C51}"/>
              </a:ext>
            </a:extLst>
          </p:cNvPr>
          <p:cNvSpPr txBox="1"/>
          <p:nvPr/>
        </p:nvSpPr>
        <p:spPr>
          <a:xfrm>
            <a:off x="525236" y="352609"/>
            <a:ext cx="3141658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/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		c)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2−</m:t>
                        </m:r>
                        <m:func>
                          <m:func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AF915-538E-CC30-B3EC-DB7434B8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4" y="1053955"/>
                <a:ext cx="8438489" cy="789062"/>
              </a:xfrm>
              <a:prstGeom prst="rect">
                <a:avLst/>
              </a:prstGeom>
              <a:blipFill>
                <a:blip r:embed="rId3"/>
                <a:stretch>
                  <a:fillRect l="-939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9E0B29-77C7-A0C0-BCFE-CF9334FA2C13}"/>
              </a:ext>
            </a:extLst>
          </p:cNvPr>
          <p:cNvSpPr txBox="1"/>
          <p:nvPr/>
        </p:nvSpPr>
        <p:spPr>
          <a:xfrm>
            <a:off x="3756102" y="381193"/>
            <a:ext cx="490653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xác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hàm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/>
              <p:nvPr/>
            </p:nvSpPr>
            <p:spPr>
              <a:xfrm>
                <a:off x="1208960" y="2950485"/>
                <a:ext cx="6726075" cy="1718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sSup>
                      <m:s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65E24-2D56-A646-2ABE-89697E5E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60" y="2950485"/>
                <a:ext cx="6726075" cy="1718484"/>
              </a:xfrm>
              <a:prstGeom prst="rect">
                <a:avLst/>
              </a:prstGeom>
              <a:blipFill>
                <a:blip r:embed="rId4"/>
                <a:stretch>
                  <a:fillRect l="-1178"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29">
            <a:extLst>
              <a:ext uri="{FF2B5EF4-FFF2-40B4-BE49-F238E27FC236}">
                <a16:creationId xmlns:a16="http://schemas.microsoft.com/office/drawing/2014/main" id="{28B61F1E-F71F-3DA7-3E5A-C895581FA992}"/>
              </a:ext>
            </a:extLst>
          </p:cNvPr>
          <p:cNvSpPr/>
          <p:nvPr/>
        </p:nvSpPr>
        <p:spPr>
          <a:xfrm>
            <a:off x="7406163" y="2275353"/>
            <a:ext cx="986473" cy="349998"/>
          </a:xfrm>
          <a:prstGeom prst="wedgeEllipseCallout">
            <a:avLst>
              <a:gd name="adj1" fmla="val -32946"/>
              <a:gd name="adj2" fmla="val 1060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97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29">
            <a:extLst>
              <a:ext uri="{FF2B5EF4-FFF2-40B4-BE49-F238E27FC236}">
                <a16:creationId xmlns:a16="http://schemas.microsoft.com/office/drawing/2014/main" id="{42403121-C948-9DBA-31EA-ED4AC08FA19E}"/>
              </a:ext>
            </a:extLst>
          </p:cNvPr>
          <p:cNvSpPr/>
          <p:nvPr/>
        </p:nvSpPr>
        <p:spPr>
          <a:xfrm>
            <a:off x="667224" y="1991279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09B60-6272-E2FF-8CA8-17905A8FB278}"/>
              </a:ext>
            </a:extLst>
          </p:cNvPr>
          <p:cNvSpPr txBox="1"/>
          <p:nvPr/>
        </p:nvSpPr>
        <p:spPr>
          <a:xfrm>
            <a:off x="2997089" y="3981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/>
              <p:nvPr/>
            </p:nvSpPr>
            <p:spPr>
              <a:xfrm>
                <a:off x="1653697" y="1196480"/>
                <a:ext cx="5836603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tập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giá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trị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hàm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=2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cos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+1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0AE43F-6BCD-3DC5-33A5-158872149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697" y="1196480"/>
                <a:ext cx="5836603" cy="577850"/>
              </a:xfrm>
              <a:prstGeom prst="rect">
                <a:avLst/>
              </a:prstGeom>
              <a:blipFill>
                <a:blip r:embed="rId3"/>
                <a:stretch>
                  <a:fillRect l="-1566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/>
              <p:nvPr/>
            </p:nvSpPr>
            <p:spPr>
              <a:xfrm>
                <a:off x="1955800" y="2615770"/>
                <a:ext cx="6190776" cy="199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−1≤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 </m:t>
                    </m:r>
                  </m:oMath>
                </a14:m>
                <a:endParaRPr lang="pt-BR" sz="2400" kern="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</m:t>
                    </m:r>
                    <m:d>
                      <m:d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+1≤2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+1≤2.1+1</m:t>
                    </m:r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tập giá trị của hàm số là </a:t>
                </a:r>
                <a14:m>
                  <m:oMath xmlns:m="http://schemas.openxmlformats.org/officeDocument/2006/math">
                    <m:r>
                      <a:rPr lang="pt-BR" sz="2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pt-BR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1;3]</m:t>
                    </m:r>
                  </m:oMath>
                </a14:m>
                <a:r>
                  <a:rPr lang="pt-BR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BD1DDD-15DD-60EA-0C0D-2EF148C3F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615770"/>
                <a:ext cx="6190776" cy="1993623"/>
              </a:xfrm>
              <a:prstGeom prst="rect">
                <a:avLst/>
              </a:prstGeom>
              <a:blipFill>
                <a:blip r:embed="rId4"/>
                <a:stretch>
                  <a:fillRect l="-1576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386F918-5DAB-D825-34C6-823A2816709E}"/>
              </a:ext>
            </a:extLst>
          </p:cNvPr>
          <p:cNvSpPr/>
          <p:nvPr/>
        </p:nvSpPr>
        <p:spPr>
          <a:xfrm>
            <a:off x="4044474" y="1726786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385115" y="35450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0062F-342D-77CA-1212-E2925D7F8129}"/>
                  </a:ext>
                </a:extLst>
              </p:cNvPr>
              <p:cNvSpPr txBox="1"/>
              <p:nvPr/>
            </p:nvSpPr>
            <p:spPr>
              <a:xfrm>
                <a:off x="316537" y="348724"/>
                <a:ext cx="8442348" cy="1257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			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 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Dựa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xác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định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giá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trị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𝜋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;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thỏa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mãn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sin</m:t>
                        </m:r>
                      </m:fName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e>
                    </m:func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0062F-342D-77CA-1212-E2925D7F8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" y="348724"/>
                <a:ext cx="8442348" cy="1257524"/>
              </a:xfrm>
              <a:prstGeom prst="rect">
                <a:avLst/>
              </a:prstGeom>
              <a:blipFill>
                <a:blip r:embed="rId3"/>
                <a:stretch>
                  <a:fillRect l="-939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4D26-C06D-4698-A511-67D427526A74}"/>
                  </a:ext>
                </a:extLst>
              </p:cNvPr>
              <p:cNvSpPr txBox="1"/>
              <p:nvPr/>
            </p:nvSpPr>
            <p:spPr>
              <a:xfrm>
                <a:off x="605790" y="2213621"/>
                <a:ext cx="3867638" cy="105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đồ thị hàm số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22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[−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4D26-C06D-4698-A511-67D42752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" y="2213621"/>
                <a:ext cx="3867638" cy="1053750"/>
              </a:xfrm>
              <a:prstGeom prst="rect">
                <a:avLst/>
              </a:prstGeom>
              <a:blipFill>
                <a:blip r:embed="rId4"/>
                <a:stretch>
                  <a:fillRect l="-2047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1" descr="Ảnh có chứa hàng, biểu đồ, Sơ đồ, Song song&#10;&#10;Mô tả được tạo tự động">
            <a:extLst>
              <a:ext uri="{FF2B5EF4-FFF2-40B4-BE49-F238E27FC236}">
                <a16:creationId xmlns:a16="http://schemas.microsoft.com/office/drawing/2014/main" id="{EFF88B26-BDD5-F2E7-188C-C71A816EC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710" y="2424289"/>
            <a:ext cx="4000500" cy="1429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FB41F-721E-FE14-C603-38E67B68341F}"/>
                  </a:ext>
                </a:extLst>
              </p:cNvPr>
              <p:cNvSpPr txBox="1"/>
              <p:nvPr/>
            </p:nvSpPr>
            <p:spPr>
              <a:xfrm>
                <a:off x="1453674" y="3900156"/>
                <a:ext cx="5181600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CFB41F-721E-FE14-C603-38E67B683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74" y="3900156"/>
                <a:ext cx="5181600" cy="771686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EBD7BF-76B6-A0DD-B9D2-5F08D04201D3}"/>
                  </a:ext>
                </a:extLst>
              </p:cNvPr>
              <p:cNvSpPr txBox="1"/>
              <p:nvPr/>
            </p:nvSpPr>
            <p:spPr>
              <a:xfrm>
                <a:off x="605790" y="3444514"/>
                <a:ext cx="324231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 </a:t>
                </a:r>
                <a:r>
                  <a:rPr kumimoji="0" lang="en-US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[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𝜋</m:t>
                    </m:r>
                    <m:r>
                      <a:rPr kumimoji="0" lang="en-US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]</m:t>
                    </m:r>
                  </m:oMath>
                </a14:m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kumimoji="0" lang="en-US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EBD7BF-76B6-A0DD-B9D2-5F08D0420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" y="3444514"/>
                <a:ext cx="3242310" cy="430887"/>
              </a:xfrm>
              <a:prstGeom prst="rect">
                <a:avLst/>
              </a:prstGeom>
              <a:blipFill>
                <a:blip r:embed="rId7"/>
                <a:stretch>
                  <a:fillRect l="-2444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3" grpId="0"/>
      <p:bldP spid="23" grpId="0"/>
      <p:bldP spid="2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3052692" y="2141297"/>
            <a:ext cx="30386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VẬN DỤNG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788984" y="1302632"/>
            <a:ext cx="1204366" cy="122118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008462" y="3373552"/>
            <a:ext cx="1371755" cy="1154569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15566"/>
      </p:ext>
    </p:extLst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4974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F146019-44DE-0349-D0DB-8DFBFB362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920" y="2399162"/>
            <a:ext cx="1819150" cy="197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3FB60-4C4C-B3EE-CDD1-7D62D3512654}"/>
                  </a:ext>
                </a:extLst>
              </p:cNvPr>
              <p:cNvSpPr txBox="1"/>
              <p:nvPr/>
            </p:nvSpPr>
            <p:spPr>
              <a:xfrm>
                <a:off x="498763" y="1151425"/>
                <a:ext cx="8182099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rad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B3FB60-4C4C-B3EE-CDD1-7D62D3512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1151425"/>
                <a:ext cx="8182099" cy="1045223"/>
              </a:xfrm>
              <a:prstGeom prst="rect">
                <a:avLst/>
              </a:prstGeom>
              <a:blipFill>
                <a:blip r:embed="rId6"/>
                <a:stretch>
                  <a:fillRect l="-969" r="-96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10DAF1-3836-9D77-3DD9-08B82BCD973E}"/>
                  </a:ext>
                </a:extLst>
              </p:cNvPr>
              <p:cNvSpPr txBox="1"/>
              <p:nvPr/>
            </p:nvSpPr>
            <p:spPr>
              <a:xfrm>
                <a:off x="498763" y="2172126"/>
                <a:ext cx="5225143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nl-NL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tung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hoành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duy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chính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sin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nl-NL" sz="22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2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cos</m:t>
                    </m:r>
                    <m:r>
                      <a:rPr kumimoji="0" lang="en-US" sz="2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nl-NL" sz="2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10DAF1-3836-9D77-3DD9-08B82BCD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2172126"/>
                <a:ext cx="5225143" cy="1045223"/>
              </a:xfrm>
              <a:prstGeom prst="rect">
                <a:avLst/>
              </a:prstGeom>
              <a:blipFill>
                <a:blip r:embed="rId7"/>
                <a:stretch>
                  <a:fillRect l="-151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843A5B-990B-DCC7-E669-60176A38D637}"/>
                  </a:ext>
                </a:extLst>
              </p:cNvPr>
              <p:cNvSpPr txBox="1"/>
              <p:nvPr/>
            </p:nvSpPr>
            <p:spPr>
              <a:xfrm>
                <a:off x="498763" y="3217349"/>
                <a:ext cx="5591795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843A5B-990B-DCC7-E669-60176A38D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3217349"/>
                <a:ext cx="5591795" cy="537391"/>
              </a:xfrm>
              <a:prstGeom prst="rect">
                <a:avLst/>
              </a:prstGeom>
              <a:blipFill>
                <a:blip r:embed="rId8"/>
                <a:stretch>
                  <a:fillRect l="-1418" r="-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27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/>
              <p:nvPr/>
            </p:nvSpPr>
            <p:spPr>
              <a:xfrm>
                <a:off x="762000" y="416956"/>
                <a:ext cx="7668743" cy="1462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			        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Khi đu quay hoạt động, vận tốc theo phương ngang của một </a:t>
                </a:r>
                <a:r>
                  <a:rPr lang="vi-VN" sz="20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cabin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 M phụ thuộc vào góc lượng giác </a:t>
                </a:r>
                <a14:m>
                  <m:oMath xmlns:m="http://schemas.openxmlformats.org/officeDocument/2006/math">
                    <m:r>
                      <a:rPr lang="el-GR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(</m:t>
                    </m:r>
                    <m:r>
                      <a:rPr lang="vi-VN" sz="2000" b="0" i="1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theo hàm số </a:t>
                </a:r>
                <a14:m>
                  <m:oMath xmlns:m="http://schemas.openxmlformats.org/officeDocument/2006/math">
                    <m:r>
                      <a:rPr lang="vi-VN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0,3</m:t>
                    </m:r>
                    <m:r>
                      <m:rPr>
                        <m:sty m:val="p"/>
                      </m:rP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(</a:t>
                </a:r>
                <a:r>
                  <a:rPr lang="vi-VN" sz="2000" b="0" i="0" dirty="0">
                    <a:solidFill>
                      <a:srgbClr val="000000"/>
                    </a:solidFill>
                    <a:effectLst/>
                    <a:latin typeface="+mn-lt"/>
                  </a:rPr>
                  <a:t>m/s) (Hình 11).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6B2B-E360-0F44-7B63-F04790B9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6956"/>
                <a:ext cx="7668743" cy="1462644"/>
              </a:xfrm>
              <a:prstGeom prst="rect">
                <a:avLst/>
              </a:prstGeom>
              <a:blipFill>
                <a:blip r:embed="rId3"/>
                <a:stretch>
                  <a:fillRect l="-795" r="-79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762000" y="348811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200" b="1" kern="120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B5EA42-1A64-BED5-7A19-38779C77AFFF}"/>
                  </a:ext>
                </a:extLst>
              </p:cNvPr>
              <p:cNvSpPr txBox="1"/>
              <p:nvPr/>
            </p:nvSpPr>
            <p:spPr>
              <a:xfrm>
                <a:off x="762000" y="1879600"/>
                <a:ext cx="4074643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a)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Tìm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lớn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nhất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giá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trị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nhỏ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nhất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b)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Dựa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vào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độ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thị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của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hàm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số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sin,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hãy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cho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viết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trong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các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vòng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quay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đầu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tiên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(0 ≤ 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≤ 2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20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góc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l-GR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α 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ở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trong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các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khoảng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nào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thì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</a:t>
                </a:r>
                <a:r>
                  <a:rPr lang="en-US" sz="2000" b="0" i="0" dirty="0" err="1">
                    <a:solidFill>
                      <a:srgbClr val="000000"/>
                    </a:solidFill>
                    <a:effectLst/>
                    <a:latin typeface="+mj-lt"/>
                  </a:rPr>
                  <a:t>tăng</a:t>
                </a:r>
                <a:r>
                  <a:rPr lang="en-US" sz="2000" b="0" i="0" dirty="0">
                    <a:solidFill>
                      <a:srgbClr val="000000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B5EA42-1A64-BED5-7A19-38779C77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79600"/>
                <a:ext cx="4074643" cy="2805320"/>
              </a:xfrm>
              <a:prstGeom prst="rect">
                <a:avLst/>
              </a:prstGeom>
              <a:blipFill>
                <a:blip r:embed="rId4"/>
                <a:stretch>
                  <a:fillRect l="-1497" r="-1497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8B7F9CA-BB0D-4F96-216B-458538088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61" y="1921224"/>
            <a:ext cx="2654264" cy="2805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5E8C13DF-6304-C109-C410-52AC87B16FDE}"/>
              </a:ext>
            </a:extLst>
          </p:cNvPr>
          <p:cNvSpPr/>
          <p:nvPr/>
        </p:nvSpPr>
        <p:spPr>
          <a:xfrm>
            <a:off x="7538944" y="423816"/>
            <a:ext cx="986473" cy="349998"/>
          </a:xfrm>
          <a:prstGeom prst="wedgeEllipseCallout">
            <a:avLst>
              <a:gd name="adj1" fmla="val -29083"/>
              <a:gd name="adj2" fmla="val 98823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B3EBB-C815-6246-55D2-1968325ED718}"/>
              </a:ext>
            </a:extLst>
          </p:cNvPr>
          <p:cNvSpPr txBox="1"/>
          <p:nvPr/>
        </p:nvSpPr>
        <p:spPr>
          <a:xfrm>
            <a:off x="385115" y="301535"/>
            <a:ext cx="3149821" cy="594560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9FF88-66E0-037E-BC6A-998765CAD9EC}"/>
                  </a:ext>
                </a:extLst>
              </p:cNvPr>
              <p:cNvSpPr txBox="1"/>
              <p:nvPr/>
            </p:nvSpPr>
            <p:spPr>
              <a:xfrm>
                <a:off x="334690" y="1055542"/>
                <a:ext cx="8474617" cy="2702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0,3;0,3]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Do đó, giá trị lớn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</m:t>
                    </m:r>
                    <m:r>
                      <m:rPr>
                        <m:nor/>
                      </m:rP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giá trị nhỏ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0,3</m:t>
                    </m:r>
                    <m:r>
                      <m:rPr>
                        <m:nor/>
                      </m:rPr>
                      <a: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khi và chỉ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tăng. Do đó, dựa vào đồ thị của hàm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dưới đây, vận tốc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khi và chỉ khi </a:t>
                </a:r>
                <a14:m>
                  <m:oMath xmlns:m="http://schemas.openxmlformats.org/officeDocument/2006/math"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9FF88-66E0-037E-BC6A-998765CAD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" y="1055542"/>
                <a:ext cx="8474617" cy="2702215"/>
              </a:xfrm>
              <a:prstGeom prst="rect">
                <a:avLst/>
              </a:prstGeom>
              <a:blipFill>
                <a:blip r:embed="rId3"/>
                <a:stretch>
                  <a:fillRect l="-791" r="-863" b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1" descr="Ảnh có chứa hàng, biểu đồ, Phông chữ, Sơ đồ&#10;&#10;Mô tả được tạo tự động">
            <a:extLst>
              <a:ext uri="{FF2B5EF4-FFF2-40B4-BE49-F238E27FC236}">
                <a16:creationId xmlns:a16="http://schemas.microsoft.com/office/drawing/2014/main" id="{48CEE2A8-4075-A17F-7F5B-439ED6709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48" y="3757757"/>
            <a:ext cx="3695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533289" y="385152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</a:t>
            </a:r>
            <a:r>
              <a:rPr lang="nl-NL" sz="22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/>
              <p:nvPr/>
            </p:nvSpPr>
            <p:spPr>
              <a:xfrm>
                <a:off x="533289" y="486752"/>
                <a:ext cx="8439149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			       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Khoảng cách từ tâm một guồng nước đến mặt nước và bán kính của guồng đều bằng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m. Xét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của guồng. Ban đầu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nằm ở vị trí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(Hình 12).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FCF525-F79F-22EA-1297-47166F007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9" y="486752"/>
                <a:ext cx="8439149" cy="1287532"/>
              </a:xfrm>
              <a:prstGeom prst="rect">
                <a:avLst/>
              </a:prstGeom>
              <a:blipFill>
                <a:blip r:embed="rId3"/>
                <a:stretch>
                  <a:fillRect l="-578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487B10-AB11-0453-A97E-FFA2835CEF2D}"/>
                  </a:ext>
                </a:extLst>
              </p:cNvPr>
              <p:cNvSpPr txBox="1"/>
              <p:nvPr/>
            </p:nvSpPr>
            <p:spPr>
              <a:xfrm>
                <a:off x="533289" y="1774284"/>
                <a:ext cx="5054711" cy="2949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a) Viết hàm số h biểu diễn chiều cao (tính bằng mét) của gàu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so với mặt nước theo góc </a:t>
                </a:r>
                <a:endParaRPr lang="en-US" sz="1800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(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𝑂𝐺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endParaRPr lang="vi-VN" sz="1800" b="0" i="0" dirty="0">
                  <a:solidFill>
                    <a:srgbClr val="000000"/>
                  </a:solidFill>
                  <a:effectLst/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b) Guồng nước quay hết mỗi vòng trong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giây. Dựa vào đồ thị của hàm số sin hãy cho biết ở các thời điểm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nào trong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phút đầu, khoảng cách của gàu đến mặt nước bằng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487B10-AB11-0453-A97E-FFA2835C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9" y="1774284"/>
                <a:ext cx="5054711" cy="2949525"/>
              </a:xfrm>
              <a:prstGeom prst="rect">
                <a:avLst/>
              </a:prstGeom>
              <a:blipFill>
                <a:blip r:embed="rId4"/>
                <a:stretch>
                  <a:fillRect l="-964" r="-964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3D330AB-4238-F142-1260-379910087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1693299"/>
            <a:ext cx="2857611" cy="296344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18321B2-4C72-16CE-56F3-79B0D792AC54}"/>
              </a:ext>
            </a:extLst>
          </p:cNvPr>
          <p:cNvSpPr/>
          <p:nvPr/>
        </p:nvSpPr>
        <p:spPr>
          <a:xfrm>
            <a:off x="814722" y="1456144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2997089" y="36279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EE069-4FDD-7A1B-EB0B-B783CB9B4A13}"/>
                  </a:ext>
                </a:extLst>
              </p:cNvPr>
              <p:cNvSpPr txBox="1"/>
              <p:nvPr/>
            </p:nvSpPr>
            <p:spPr>
              <a:xfrm>
                <a:off x="596900" y="2068404"/>
                <a:ext cx="4572000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)=3+3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=3(1+</m:t>
                    </m:r>
                    <m:r>
                      <m:rPr>
                        <m:sty m:val="p"/>
                      </m:rP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EE069-4FDD-7A1B-EB0B-B783CB9B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068404"/>
                <a:ext cx="4572000" cy="496996"/>
              </a:xfrm>
              <a:prstGeom prst="rect">
                <a:avLst/>
              </a:prstGeom>
              <a:blipFill>
                <a:blip r:embed="rId3"/>
                <a:stretch>
                  <a:fillRect l="-146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1" descr="Ảnh có chứa biểu đồ, vòng tròn, hàng, thiết kế&#10;&#10;Mô tả được tạo tự động">
            <a:extLst>
              <a:ext uri="{FF2B5EF4-FFF2-40B4-BE49-F238E27FC236}">
                <a16:creationId xmlns:a16="http://schemas.microsoft.com/office/drawing/2014/main" id="{34125516-B6CE-E9FB-4C75-4BE8072B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78" y="1277327"/>
            <a:ext cx="2514600" cy="257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/>
              <p:nvPr/>
            </p:nvSpPr>
            <p:spPr>
              <a:xfrm>
                <a:off x="596900" y="2571750"/>
                <a:ext cx="7340600" cy="208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gàu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gàu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≤4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571750"/>
                <a:ext cx="7340600" cy="2080313"/>
              </a:xfrm>
              <a:prstGeom prst="rect">
                <a:avLst/>
              </a:prstGeom>
              <a:blipFill>
                <a:blip r:embed="rId5"/>
                <a:stretch>
                  <a:fillRect l="-914" b="-4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53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18321B2-4C72-16CE-56F3-79B0D792AC54}"/>
              </a:ext>
            </a:extLst>
          </p:cNvPr>
          <p:cNvSpPr/>
          <p:nvPr/>
        </p:nvSpPr>
        <p:spPr>
          <a:xfrm>
            <a:off x="7317122" y="1054996"/>
            <a:ext cx="986473" cy="349998"/>
          </a:xfrm>
          <a:prstGeom prst="wedgeEllipseCallout">
            <a:avLst>
              <a:gd name="adj1" fmla="val -18784"/>
              <a:gd name="adj2" fmla="val 9519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81BC2-A7BC-23E7-EA93-69CEA2A5B0E9}"/>
              </a:ext>
            </a:extLst>
          </p:cNvPr>
          <p:cNvSpPr txBox="1"/>
          <p:nvPr/>
        </p:nvSpPr>
        <p:spPr>
          <a:xfrm>
            <a:off x="2997089" y="362791"/>
            <a:ext cx="3149821" cy="594560"/>
          </a:xfrm>
          <a:prstGeom prst="roundRect">
            <a:avLst/>
          </a:prstGeom>
          <a:solidFill>
            <a:srgbClr val="CEEB9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tr.33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/>
              <p:nvPr/>
            </p:nvSpPr>
            <p:spPr>
              <a:xfrm>
                <a:off x="596900" y="1229995"/>
                <a:ext cx="8178800" cy="1989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)=1,5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[0;4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fr-FR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45693-A2B6-4BD7-3A64-B5B0E68B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1229995"/>
                <a:ext cx="8178800" cy="1989455"/>
              </a:xfrm>
              <a:prstGeom prst="rect">
                <a:avLst/>
              </a:prstGeom>
              <a:blipFill>
                <a:blip r:embed="rId3"/>
                <a:stretch>
                  <a:fillRect l="-820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hàng, Sơ đồ, biểu đồ&#10;&#10;Mô tả được tạo tự động">
            <a:extLst>
              <a:ext uri="{FF2B5EF4-FFF2-40B4-BE49-F238E27FC236}">
                <a16:creationId xmlns:a16="http://schemas.microsoft.com/office/drawing/2014/main" id="{04B95449-20C3-C159-0EA8-3EE41520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1" y="3394449"/>
            <a:ext cx="4376414" cy="1075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403-6C64-9B19-543F-03DAB7A966DD}"/>
                  </a:ext>
                </a:extLst>
              </p:cNvPr>
              <p:cNvSpPr txBox="1"/>
              <p:nvPr/>
            </p:nvSpPr>
            <p:spPr>
              <a:xfrm>
                <a:off x="4973315" y="3591508"/>
                <a:ext cx="4076491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∈{17,5;27,5;47,5;57,5}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403-6C64-9B19-543F-03DAB7A9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15" y="3591508"/>
                <a:ext cx="4076491" cy="496996"/>
              </a:xfrm>
              <a:prstGeom prst="rect">
                <a:avLst/>
              </a:prstGeom>
              <a:blipFill>
                <a:blip r:embed="rId5"/>
                <a:stretch>
                  <a:fillRect l="-1644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93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2812982" y="288997"/>
            <a:ext cx="3518035" cy="549867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7: SGK – tr.</a:t>
            </a:r>
            <a:r>
              <a:rPr lang="nl-NL" sz="20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713EE-B2FD-47E9-DA72-29AD6C50B645}"/>
                  </a:ext>
                </a:extLst>
              </p:cNvPr>
              <p:cNvSpPr txBox="1"/>
              <p:nvPr/>
            </p:nvSpPr>
            <p:spPr>
              <a:xfrm>
                <a:off x="352423" y="1003757"/>
                <a:ext cx="8439151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Trong Hình 13, một chiếc máy bay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bay ở độ cao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m theo một đường thẳng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713EE-B2FD-47E9-DA72-29AD6C50B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3" y="1003757"/>
                <a:ext cx="8439151" cy="456535"/>
              </a:xfrm>
              <a:prstGeom prst="rect">
                <a:avLst/>
              </a:prstGeom>
              <a:blipFill>
                <a:blip r:embed="rId3"/>
                <a:stretch>
                  <a:fillRect l="-65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C8DD3-9521-25F0-DD16-CC2AAA7FF90C}"/>
                  </a:ext>
                </a:extLst>
              </p:cNvPr>
              <p:cNvSpPr txBox="1"/>
              <p:nvPr/>
            </p:nvSpPr>
            <p:spPr>
              <a:xfrm>
                <a:off x="1308100" y="3142550"/>
                <a:ext cx="7099300" cy="15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a) Biểu diễn tọa độ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của điểm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 theo </a:t>
                </a:r>
                <a14:m>
                  <m:oMath xmlns:m="http://schemas.openxmlformats.org/officeDocument/2006/math">
                    <m:r>
                      <a:rPr lang="el-GR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b) Dựa vào đồ thị hàm số </a:t>
                </a:r>
                <a:r>
                  <a:rPr lang="vi-VN" sz="1800" b="0" i="0" dirty="0" err="1">
                    <a:solidFill>
                      <a:srgbClr val="000000"/>
                    </a:solidFill>
                    <a:effectLst/>
                    <a:latin typeface="+mn-lt"/>
                  </a:rPr>
                  <a:t>côtang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, hãy cho biết với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b="0" i="1" baseline="-25000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1800" b="0" i="0" dirty="0">
                    <a:solidFill>
                      <a:srgbClr val="000000"/>
                    </a:solidFill>
                    <a:effectLst/>
                    <a:latin typeface="+mn-lt"/>
                  </a:rPr>
                  <a:t> nằm trong khoảng nào. Làm tròn kết quả đến hàng phần mười.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DC8DD3-9521-25F0-DD16-CC2AAA7FF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3142550"/>
                <a:ext cx="7099300" cy="1512915"/>
              </a:xfrm>
              <a:prstGeom prst="rect">
                <a:avLst/>
              </a:prstGeom>
              <a:blipFill>
                <a:blip r:embed="rId4"/>
                <a:stretch>
                  <a:fillRect l="-773" r="-687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1FDFD04-E4C1-0C86-F49A-F8EB6E684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1542738"/>
            <a:ext cx="4114800" cy="1599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D74702-CB5D-EAE6-4EFA-C483E8967B3D}"/>
                  </a:ext>
                </a:extLst>
              </p:cNvPr>
              <p:cNvSpPr txBox="1"/>
              <p:nvPr/>
            </p:nvSpPr>
            <p:spPr>
              <a:xfrm>
                <a:off x="352423" y="1439520"/>
                <a:ext cx="4114800" cy="1703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đi ngang qua phía trên trạm quan sát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ở mặt đất. Hình chiếu vuông góc của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lên mặt đất là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𝐻</m:t>
                    </m:r>
                  </m:oMath>
                </a14:m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𝛼</m:t>
                    </m:r>
                  </m:oMath>
                </a14:m>
                <a:r>
                  <a:rPr kumimoji="0" lang="el-G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là góc lượng giác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kumimoji="0" lang="vi-VN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𝑇𝑥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𝑇𝐴</m:t>
                    </m:r>
                    <m:r>
                      <a:rPr kumimoji="0" lang="vi-V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 (0 &lt; 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𝛼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&lt; 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𝜋</m:t>
                    </m:r>
                    <m:r>
                      <a:rPr kumimoji="0" lang="el-GR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).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D74702-CB5D-EAE6-4EFA-C483E896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3" y="1439520"/>
                <a:ext cx="4114800" cy="1703030"/>
              </a:xfrm>
              <a:prstGeom prst="rect">
                <a:avLst/>
              </a:prstGeom>
              <a:blipFill>
                <a:blip r:embed="rId6"/>
                <a:stretch>
                  <a:fillRect l="-1333" r="-1037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95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/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29">
            <a:extLst>
              <a:ext uri="{FF2B5EF4-FFF2-40B4-BE49-F238E27FC236}">
                <a16:creationId xmlns:a16="http://schemas.microsoft.com/office/drawing/2014/main" id="{E386F918-5DAB-D825-34C6-823A2816709E}"/>
              </a:ext>
            </a:extLst>
          </p:cNvPr>
          <p:cNvSpPr/>
          <p:nvPr/>
        </p:nvSpPr>
        <p:spPr>
          <a:xfrm>
            <a:off x="546019" y="1143093"/>
            <a:ext cx="986473" cy="349998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5D755-E676-2111-F54B-D97D4EE65C7D}"/>
              </a:ext>
            </a:extLst>
          </p:cNvPr>
          <p:cNvSpPr txBox="1"/>
          <p:nvPr/>
        </p:nvSpPr>
        <p:spPr>
          <a:xfrm>
            <a:off x="2834460" y="359921"/>
            <a:ext cx="3518035" cy="549867"/>
          </a:xfrm>
          <a:prstGeom prst="roundRect">
            <a:avLst/>
          </a:prstGeom>
          <a:solidFill>
            <a:srgbClr val="D1F3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7: SGK – tr.</a:t>
            </a:r>
            <a:r>
              <a:rPr lang="nl-NL" sz="2000" b="1" kern="1200" noProof="0" dirty="0">
                <a:latin typeface="+mj-lt"/>
                <a:ea typeface="+mn-ea"/>
                <a:cs typeface="Arial" panose="020B0604020202020204" pitchFamily="34" charset="0"/>
              </a:rPr>
              <a:t>33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CA3C2-7D48-9DC7-F922-4E8701370270}"/>
                  </a:ext>
                </a:extLst>
              </p:cNvPr>
              <p:cNvSpPr txBox="1"/>
              <p:nvPr/>
            </p:nvSpPr>
            <p:spPr>
              <a:xfrm>
                <a:off x="546019" y="1793442"/>
                <a:ext cx="4978481" cy="17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=500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CA3C2-7D48-9DC7-F922-4E870137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9" y="1793442"/>
                <a:ext cx="4978481" cy="1799210"/>
              </a:xfrm>
              <a:prstGeom prst="rect">
                <a:avLst/>
              </a:prstGeom>
              <a:blipFill>
                <a:blip r:embed="rId3"/>
                <a:stretch>
                  <a:fillRect l="-1348" r="-1225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CF96E3-7B3F-815B-29E6-B1EDEC239B06}"/>
                  </a:ext>
                </a:extLst>
              </p:cNvPr>
              <p:cNvSpPr txBox="1"/>
              <p:nvPr/>
            </p:nvSpPr>
            <p:spPr>
              <a:xfrm>
                <a:off x="1255236" y="3517509"/>
                <a:ext cx="7620000" cy="76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500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kumimoji="0" lang="pt-BR" sz="2000" b="0" i="0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&lt;500</m:t>
                    </m:r>
                    <m:r>
                      <m:rPr>
                        <m:sty m:val="p"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cot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𝛼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&lt;500</m:t>
                    </m:r>
                    <m:rad>
                      <m:radPr>
                        <m:degHide m:val="on"/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pt-BR" sz="20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hay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288,7&lt;</m:t>
                    </m:r>
                    <m:sSub>
                      <m:sSub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𝐻</m:t>
                        </m:r>
                      </m:sub>
                    </m:sSub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&lt;866(</m:t>
                    </m:r>
                    <m:r>
                      <m:rPr>
                        <m:nor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m</m:t>
                    </m:r>
                    <m:r>
                      <a:rPr kumimoji="0" lang="pt-BR" sz="2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pt-BR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CF96E3-7B3F-815B-29E6-B1EDEC239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36" y="3517509"/>
                <a:ext cx="7620000" cy="767903"/>
              </a:xfrm>
              <a:prstGeom prst="rect">
                <a:avLst/>
              </a:prstGeom>
              <a:blipFill>
                <a:blip r:embed="rId4"/>
                <a:stretch>
                  <a:fillRect l="-88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464A45D-B89C-B2BF-8B26-45D9B31C2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358" y="1248955"/>
            <a:ext cx="3826623" cy="14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4"/>
          <p:cNvSpPr txBox="1">
            <a:spLocks noGrp="1"/>
          </p:cNvSpPr>
          <p:nvPr>
            <p:ph type="title"/>
          </p:nvPr>
        </p:nvSpPr>
        <p:spPr>
          <a:xfrm>
            <a:off x="2036442" y="430086"/>
            <a:ext cx="5071116" cy="765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+mj-lt"/>
              </a:rPr>
              <a:t>HƯỚNG DẪN VỀ NHÀ</a:t>
            </a:r>
            <a:endParaRPr sz="3500" dirty="0">
              <a:latin typeface="+mj-lt"/>
            </a:endParaRPr>
          </a:p>
        </p:txBody>
      </p:sp>
      <p:grpSp>
        <p:nvGrpSpPr>
          <p:cNvPr id="847" name="Google Shape;847;p44"/>
          <p:cNvGrpSpPr/>
          <p:nvPr/>
        </p:nvGrpSpPr>
        <p:grpSpPr>
          <a:xfrm>
            <a:off x="354087" y="187510"/>
            <a:ext cx="872547" cy="827251"/>
            <a:chOff x="788984" y="1302632"/>
            <a:chExt cx="1204366" cy="1221181"/>
          </a:xfrm>
        </p:grpSpPr>
        <p:grpSp>
          <p:nvGrpSpPr>
            <p:cNvPr id="848" name="Google Shape;848;p44"/>
            <p:cNvGrpSpPr/>
            <p:nvPr/>
          </p:nvGrpSpPr>
          <p:grpSpPr>
            <a:xfrm>
              <a:off x="788984" y="1302632"/>
              <a:ext cx="1204316" cy="1154578"/>
              <a:chOff x="3309025" y="5456175"/>
              <a:chExt cx="727200" cy="697125"/>
            </a:xfrm>
          </p:grpSpPr>
          <p:sp>
            <p:nvSpPr>
              <p:cNvPr id="849" name="Google Shape;849;p44"/>
              <p:cNvSpPr/>
              <p:nvPr/>
            </p:nvSpPr>
            <p:spPr>
              <a:xfrm>
                <a:off x="3309025" y="5456175"/>
                <a:ext cx="500100" cy="697125"/>
              </a:xfrm>
              <a:custGeom>
                <a:avLst/>
                <a:gdLst/>
                <a:ahLst/>
                <a:cxnLst/>
                <a:rect l="l" t="t" r="r" b="b"/>
                <a:pathLst>
                  <a:path w="20004" h="27885" extrusionOk="0">
                    <a:moveTo>
                      <a:pt x="13014" y="0"/>
                    </a:moveTo>
                    <a:cubicBezTo>
                      <a:pt x="9002" y="917"/>
                      <a:pt x="5513" y="3072"/>
                      <a:pt x="3192" y="6049"/>
                    </a:cubicBezTo>
                    <a:cubicBezTo>
                      <a:pt x="858" y="9061"/>
                      <a:pt x="1" y="12549"/>
                      <a:pt x="763" y="15883"/>
                    </a:cubicBezTo>
                    <a:cubicBezTo>
                      <a:pt x="1525" y="19217"/>
                      <a:pt x="3811" y="21979"/>
                      <a:pt x="7228" y="23670"/>
                    </a:cubicBezTo>
                    <a:cubicBezTo>
                      <a:pt x="9431" y="24765"/>
                      <a:pt x="11931" y="25325"/>
                      <a:pt x="14526" y="25325"/>
                    </a:cubicBezTo>
                    <a:cubicBezTo>
                      <a:pt x="14919" y="25325"/>
                      <a:pt x="15324" y="25313"/>
                      <a:pt x="15729" y="25289"/>
                    </a:cubicBezTo>
                    <a:lnTo>
                      <a:pt x="15729" y="25289"/>
                    </a:lnTo>
                    <a:lnTo>
                      <a:pt x="15455" y="26765"/>
                    </a:lnTo>
                    <a:lnTo>
                      <a:pt x="12943" y="26837"/>
                    </a:lnTo>
                    <a:lnTo>
                      <a:pt x="13443" y="27885"/>
                    </a:lnTo>
                    <a:lnTo>
                      <a:pt x="19575" y="27885"/>
                    </a:lnTo>
                    <a:lnTo>
                      <a:pt x="20003" y="26634"/>
                    </a:lnTo>
                    <a:lnTo>
                      <a:pt x="16693" y="26730"/>
                    </a:lnTo>
                    <a:lnTo>
                      <a:pt x="16241" y="25241"/>
                    </a:lnTo>
                    <a:cubicBezTo>
                      <a:pt x="17051" y="25170"/>
                      <a:pt x="17884" y="25039"/>
                      <a:pt x="18706" y="24848"/>
                    </a:cubicBezTo>
                    <a:lnTo>
                      <a:pt x="18539" y="24122"/>
                    </a:lnTo>
                    <a:cubicBezTo>
                      <a:pt x="17194" y="24429"/>
                      <a:pt x="15845" y="24582"/>
                      <a:pt x="14520" y="24582"/>
                    </a:cubicBezTo>
                    <a:cubicBezTo>
                      <a:pt x="12046" y="24582"/>
                      <a:pt x="9659" y="24050"/>
                      <a:pt x="7549" y="23003"/>
                    </a:cubicBezTo>
                    <a:cubicBezTo>
                      <a:pt x="4347" y="21408"/>
                      <a:pt x="2192" y="18824"/>
                      <a:pt x="1489" y="15716"/>
                    </a:cubicBezTo>
                    <a:cubicBezTo>
                      <a:pt x="775" y="12609"/>
                      <a:pt x="1584" y="9335"/>
                      <a:pt x="3787" y="6513"/>
                    </a:cubicBezTo>
                    <a:cubicBezTo>
                      <a:pt x="5990" y="3667"/>
                      <a:pt x="9335" y="1607"/>
                      <a:pt x="13181" y="726"/>
                    </a:cubicBezTo>
                    <a:lnTo>
                      <a:pt x="130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3422150" y="5476625"/>
                <a:ext cx="602775" cy="563975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2559" extrusionOk="0">
                    <a:moveTo>
                      <a:pt x="12296" y="0"/>
                    </a:moveTo>
                    <a:cubicBezTo>
                      <a:pt x="11802" y="0"/>
                      <a:pt x="11303" y="25"/>
                      <a:pt x="10799" y="75"/>
                    </a:cubicBezTo>
                    <a:lnTo>
                      <a:pt x="5965" y="3111"/>
                    </a:lnTo>
                    <a:lnTo>
                      <a:pt x="0" y="8469"/>
                    </a:lnTo>
                    <a:lnTo>
                      <a:pt x="310" y="17077"/>
                    </a:lnTo>
                    <a:lnTo>
                      <a:pt x="988" y="18994"/>
                    </a:lnTo>
                    <a:cubicBezTo>
                      <a:pt x="3249" y="21236"/>
                      <a:pt x="6603" y="22558"/>
                      <a:pt x="10264" y="22558"/>
                    </a:cubicBezTo>
                    <a:cubicBezTo>
                      <a:pt x="11405" y="22558"/>
                      <a:pt x="12575" y="22430"/>
                      <a:pt x="13752" y="22161"/>
                    </a:cubicBezTo>
                    <a:cubicBezTo>
                      <a:pt x="13871" y="22125"/>
                      <a:pt x="13990" y="22102"/>
                      <a:pt x="14109" y="22078"/>
                    </a:cubicBezTo>
                    <a:lnTo>
                      <a:pt x="23277" y="15113"/>
                    </a:lnTo>
                    <a:cubicBezTo>
                      <a:pt x="23634" y="14422"/>
                      <a:pt x="23920" y="13696"/>
                      <a:pt x="24110" y="12958"/>
                    </a:cubicBezTo>
                    <a:lnTo>
                      <a:pt x="22182" y="6397"/>
                    </a:lnTo>
                    <a:lnTo>
                      <a:pt x="18372" y="1349"/>
                    </a:lnTo>
                    <a:cubicBezTo>
                      <a:pt x="16564" y="484"/>
                      <a:pt x="14487" y="0"/>
                      <a:pt x="12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3345650" y="5478200"/>
                <a:ext cx="382200" cy="473300"/>
              </a:xfrm>
              <a:custGeom>
                <a:avLst/>
                <a:gdLst/>
                <a:ahLst/>
                <a:cxnLst/>
                <a:rect l="l" t="t" r="r" b="b"/>
                <a:pathLst>
                  <a:path w="15288" h="18932" extrusionOk="0">
                    <a:moveTo>
                      <a:pt x="13859" y="0"/>
                    </a:moveTo>
                    <a:cubicBezTo>
                      <a:pt x="13192" y="72"/>
                      <a:pt x="12514" y="179"/>
                      <a:pt x="11835" y="334"/>
                    </a:cubicBezTo>
                    <a:cubicBezTo>
                      <a:pt x="4679" y="1965"/>
                      <a:pt x="0" y="8168"/>
                      <a:pt x="1369" y="14169"/>
                    </a:cubicBezTo>
                    <a:cubicBezTo>
                      <a:pt x="1798" y="16026"/>
                      <a:pt x="2739" y="17633"/>
                      <a:pt x="4048" y="18931"/>
                    </a:cubicBezTo>
                    <a:cubicBezTo>
                      <a:pt x="4072" y="18479"/>
                      <a:pt x="4167" y="18050"/>
                      <a:pt x="4370" y="17764"/>
                    </a:cubicBezTo>
                    <a:cubicBezTo>
                      <a:pt x="4699" y="17335"/>
                      <a:pt x="5132" y="17195"/>
                      <a:pt x="5609" y="17195"/>
                    </a:cubicBezTo>
                    <a:cubicBezTo>
                      <a:pt x="6502" y="17195"/>
                      <a:pt x="7549" y="17685"/>
                      <a:pt x="8356" y="17685"/>
                    </a:cubicBezTo>
                    <a:cubicBezTo>
                      <a:pt x="8397" y="17685"/>
                      <a:pt x="8438" y="17684"/>
                      <a:pt x="8478" y="17681"/>
                    </a:cubicBezTo>
                    <a:cubicBezTo>
                      <a:pt x="10192" y="17550"/>
                      <a:pt x="11168" y="16181"/>
                      <a:pt x="10990" y="14454"/>
                    </a:cubicBezTo>
                    <a:cubicBezTo>
                      <a:pt x="10811" y="13002"/>
                      <a:pt x="8918" y="12871"/>
                      <a:pt x="7811" y="12252"/>
                    </a:cubicBezTo>
                    <a:cubicBezTo>
                      <a:pt x="6668" y="11585"/>
                      <a:pt x="4941" y="10478"/>
                      <a:pt x="4727" y="9073"/>
                    </a:cubicBezTo>
                    <a:cubicBezTo>
                      <a:pt x="4589" y="8284"/>
                      <a:pt x="4869" y="7531"/>
                      <a:pt x="5472" y="7531"/>
                    </a:cubicBezTo>
                    <a:cubicBezTo>
                      <a:pt x="5652" y="7531"/>
                      <a:pt x="5861" y="7598"/>
                      <a:pt x="6096" y="7751"/>
                    </a:cubicBezTo>
                    <a:cubicBezTo>
                      <a:pt x="6437" y="7964"/>
                      <a:pt x="6967" y="8707"/>
                      <a:pt x="7402" y="8707"/>
                    </a:cubicBezTo>
                    <a:cubicBezTo>
                      <a:pt x="7575" y="8707"/>
                      <a:pt x="7733" y="8590"/>
                      <a:pt x="7858" y="8275"/>
                    </a:cubicBezTo>
                    <a:cubicBezTo>
                      <a:pt x="8120" y="7477"/>
                      <a:pt x="7061" y="7168"/>
                      <a:pt x="7239" y="6418"/>
                    </a:cubicBezTo>
                    <a:cubicBezTo>
                      <a:pt x="7372" y="5887"/>
                      <a:pt x="7914" y="5659"/>
                      <a:pt x="8485" y="5659"/>
                    </a:cubicBezTo>
                    <a:cubicBezTo>
                      <a:pt x="9041" y="5659"/>
                      <a:pt x="9624" y="5875"/>
                      <a:pt x="9882" y="6239"/>
                    </a:cubicBezTo>
                    <a:cubicBezTo>
                      <a:pt x="10633" y="7263"/>
                      <a:pt x="9001" y="8680"/>
                      <a:pt x="9621" y="9823"/>
                    </a:cubicBezTo>
                    <a:cubicBezTo>
                      <a:pt x="9916" y="10363"/>
                      <a:pt x="10302" y="10580"/>
                      <a:pt x="10726" y="10580"/>
                    </a:cubicBezTo>
                    <a:cubicBezTo>
                      <a:pt x="12133" y="10580"/>
                      <a:pt x="13961" y="8197"/>
                      <a:pt x="14300" y="7346"/>
                    </a:cubicBezTo>
                    <a:cubicBezTo>
                      <a:pt x="15288" y="4810"/>
                      <a:pt x="14681" y="2381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3731325" y="5835000"/>
                <a:ext cx="2727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7743" extrusionOk="0">
                    <a:moveTo>
                      <a:pt x="9193" y="0"/>
                    </a:moveTo>
                    <a:cubicBezTo>
                      <a:pt x="6894" y="0"/>
                      <a:pt x="6774" y="3327"/>
                      <a:pt x="4647" y="4016"/>
                    </a:cubicBezTo>
                    <a:cubicBezTo>
                      <a:pt x="4489" y="4066"/>
                      <a:pt x="4294" y="4085"/>
                      <a:pt x="4073" y="4085"/>
                    </a:cubicBezTo>
                    <a:cubicBezTo>
                      <a:pt x="3397" y="4085"/>
                      <a:pt x="2488" y="3907"/>
                      <a:pt x="1729" y="3907"/>
                    </a:cubicBezTo>
                    <a:cubicBezTo>
                      <a:pt x="737" y="3907"/>
                      <a:pt x="1" y="4211"/>
                      <a:pt x="373" y="5612"/>
                    </a:cubicBezTo>
                    <a:cubicBezTo>
                      <a:pt x="623" y="6433"/>
                      <a:pt x="1123" y="7148"/>
                      <a:pt x="1742" y="7743"/>
                    </a:cubicBezTo>
                    <a:cubicBezTo>
                      <a:pt x="5945" y="6671"/>
                      <a:pt x="9255" y="4016"/>
                      <a:pt x="10910" y="778"/>
                    </a:cubicBezTo>
                    <a:cubicBezTo>
                      <a:pt x="10541" y="337"/>
                      <a:pt x="10029" y="39"/>
                      <a:pt x="9326" y="4"/>
                    </a:cubicBezTo>
                    <a:cubicBezTo>
                      <a:pt x="9281" y="1"/>
                      <a:pt x="9237" y="0"/>
                      <a:pt x="9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3754925" y="5510350"/>
                <a:ext cx="2813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11776" extrusionOk="0">
                    <a:moveTo>
                      <a:pt x="5061" y="0"/>
                    </a:moveTo>
                    <a:cubicBezTo>
                      <a:pt x="4954" y="442"/>
                      <a:pt x="4667" y="521"/>
                      <a:pt x="4301" y="521"/>
                    </a:cubicBezTo>
                    <a:cubicBezTo>
                      <a:pt x="4097" y="521"/>
                      <a:pt x="3869" y="497"/>
                      <a:pt x="3633" y="497"/>
                    </a:cubicBezTo>
                    <a:cubicBezTo>
                      <a:pt x="3585" y="497"/>
                      <a:pt x="3537" y="498"/>
                      <a:pt x="3489" y="500"/>
                    </a:cubicBezTo>
                    <a:cubicBezTo>
                      <a:pt x="2167" y="595"/>
                      <a:pt x="0" y="1298"/>
                      <a:pt x="846" y="3108"/>
                    </a:cubicBezTo>
                    <a:cubicBezTo>
                      <a:pt x="1024" y="3513"/>
                      <a:pt x="1661" y="4008"/>
                      <a:pt x="2206" y="4008"/>
                    </a:cubicBezTo>
                    <a:cubicBezTo>
                      <a:pt x="2318" y="4008"/>
                      <a:pt x="2425" y="3988"/>
                      <a:pt x="2524" y="3941"/>
                    </a:cubicBezTo>
                    <a:cubicBezTo>
                      <a:pt x="3179" y="3596"/>
                      <a:pt x="2560" y="2881"/>
                      <a:pt x="3179" y="2572"/>
                    </a:cubicBezTo>
                    <a:cubicBezTo>
                      <a:pt x="3316" y="2505"/>
                      <a:pt x="3522" y="2477"/>
                      <a:pt x="3753" y="2477"/>
                    </a:cubicBezTo>
                    <a:cubicBezTo>
                      <a:pt x="4264" y="2477"/>
                      <a:pt x="4897" y="2618"/>
                      <a:pt x="5168" y="2798"/>
                    </a:cubicBezTo>
                    <a:cubicBezTo>
                      <a:pt x="6049" y="3501"/>
                      <a:pt x="5168" y="3941"/>
                      <a:pt x="4501" y="4298"/>
                    </a:cubicBezTo>
                    <a:cubicBezTo>
                      <a:pt x="3001" y="5144"/>
                      <a:pt x="1501" y="5715"/>
                      <a:pt x="2382" y="7692"/>
                    </a:cubicBezTo>
                    <a:cubicBezTo>
                      <a:pt x="2786" y="8680"/>
                      <a:pt x="4651" y="11775"/>
                      <a:pt x="6114" y="11775"/>
                    </a:cubicBezTo>
                    <a:cubicBezTo>
                      <a:pt x="6290" y="11775"/>
                      <a:pt x="6459" y="11731"/>
                      <a:pt x="6620" y="11632"/>
                    </a:cubicBezTo>
                    <a:cubicBezTo>
                      <a:pt x="7422" y="11124"/>
                      <a:pt x="7268" y="8469"/>
                      <a:pt x="8336" y="8469"/>
                    </a:cubicBezTo>
                    <a:cubicBezTo>
                      <a:pt x="8568" y="8469"/>
                      <a:pt x="8858" y="8595"/>
                      <a:pt x="9228" y="8894"/>
                    </a:cubicBezTo>
                    <a:cubicBezTo>
                      <a:pt x="10025" y="9513"/>
                      <a:pt x="9894" y="10347"/>
                      <a:pt x="10371" y="11144"/>
                    </a:cubicBezTo>
                    <a:cubicBezTo>
                      <a:pt x="10502" y="11347"/>
                      <a:pt x="10645" y="11501"/>
                      <a:pt x="10799" y="11609"/>
                    </a:cubicBezTo>
                    <a:cubicBezTo>
                      <a:pt x="11204" y="10108"/>
                      <a:pt x="11252" y="8525"/>
                      <a:pt x="10895" y="6965"/>
                    </a:cubicBezTo>
                    <a:cubicBezTo>
                      <a:pt x="10180" y="3858"/>
                      <a:pt x="7989" y="1417"/>
                      <a:pt x="5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3384925" y="5490400"/>
                <a:ext cx="640600" cy="535500"/>
              </a:xfrm>
              <a:custGeom>
                <a:avLst/>
                <a:gdLst/>
                <a:ahLst/>
                <a:cxnLst/>
                <a:rect l="l" t="t" r="r" b="b"/>
                <a:pathLst>
                  <a:path w="25624" h="21420" extrusionOk="0">
                    <a:moveTo>
                      <a:pt x="16170" y="1393"/>
                    </a:moveTo>
                    <a:cubicBezTo>
                      <a:pt x="17705" y="1989"/>
                      <a:pt x="19349" y="2846"/>
                      <a:pt x="20658" y="4048"/>
                    </a:cubicBezTo>
                    <a:lnTo>
                      <a:pt x="16717" y="5406"/>
                    </a:lnTo>
                    <a:cubicBezTo>
                      <a:pt x="16551" y="5168"/>
                      <a:pt x="16384" y="4930"/>
                      <a:pt x="16205" y="4703"/>
                    </a:cubicBezTo>
                    <a:cubicBezTo>
                      <a:pt x="15431" y="3691"/>
                      <a:pt x="14574" y="2858"/>
                      <a:pt x="13776" y="2203"/>
                    </a:cubicBezTo>
                    <a:lnTo>
                      <a:pt x="16170" y="1393"/>
                    </a:lnTo>
                    <a:close/>
                    <a:moveTo>
                      <a:pt x="13634" y="2263"/>
                    </a:moveTo>
                    <a:cubicBezTo>
                      <a:pt x="14443" y="2917"/>
                      <a:pt x="15312" y="3751"/>
                      <a:pt x="16110" y="4787"/>
                    </a:cubicBezTo>
                    <a:cubicBezTo>
                      <a:pt x="16265" y="4989"/>
                      <a:pt x="16432" y="5215"/>
                      <a:pt x="16586" y="5442"/>
                    </a:cubicBezTo>
                    <a:lnTo>
                      <a:pt x="12252" y="6942"/>
                    </a:lnTo>
                    <a:lnTo>
                      <a:pt x="10990" y="3156"/>
                    </a:lnTo>
                    <a:lnTo>
                      <a:pt x="13634" y="2263"/>
                    </a:lnTo>
                    <a:close/>
                    <a:moveTo>
                      <a:pt x="10859" y="3191"/>
                    </a:moveTo>
                    <a:lnTo>
                      <a:pt x="12121" y="6989"/>
                    </a:lnTo>
                    <a:lnTo>
                      <a:pt x="7776" y="8478"/>
                    </a:lnTo>
                    <a:cubicBezTo>
                      <a:pt x="7811" y="6846"/>
                      <a:pt x="8073" y="5311"/>
                      <a:pt x="8395" y="4025"/>
                    </a:cubicBezTo>
                    <a:lnTo>
                      <a:pt x="10859" y="3191"/>
                    </a:lnTo>
                    <a:close/>
                    <a:moveTo>
                      <a:pt x="20765" y="4144"/>
                    </a:moveTo>
                    <a:cubicBezTo>
                      <a:pt x="21563" y="4906"/>
                      <a:pt x="22242" y="5811"/>
                      <a:pt x="22670" y="6870"/>
                    </a:cubicBezTo>
                    <a:cubicBezTo>
                      <a:pt x="22742" y="7049"/>
                      <a:pt x="22801" y="7227"/>
                      <a:pt x="22861" y="7418"/>
                    </a:cubicBezTo>
                    <a:lnTo>
                      <a:pt x="18372" y="8835"/>
                    </a:lnTo>
                    <a:cubicBezTo>
                      <a:pt x="18003" y="7668"/>
                      <a:pt x="17479" y="6549"/>
                      <a:pt x="16789" y="5513"/>
                    </a:cubicBezTo>
                    <a:lnTo>
                      <a:pt x="20765" y="4144"/>
                    </a:lnTo>
                    <a:close/>
                    <a:moveTo>
                      <a:pt x="8240" y="4084"/>
                    </a:moveTo>
                    <a:cubicBezTo>
                      <a:pt x="7930" y="5370"/>
                      <a:pt x="7669" y="6894"/>
                      <a:pt x="7645" y="8525"/>
                    </a:cubicBezTo>
                    <a:lnTo>
                      <a:pt x="3358" y="10013"/>
                    </a:lnTo>
                    <a:cubicBezTo>
                      <a:pt x="3763" y="8216"/>
                      <a:pt x="4621" y="6477"/>
                      <a:pt x="5525" y="5001"/>
                    </a:cubicBezTo>
                    <a:lnTo>
                      <a:pt x="8240" y="4084"/>
                    </a:lnTo>
                    <a:close/>
                    <a:moveTo>
                      <a:pt x="16658" y="5561"/>
                    </a:moveTo>
                    <a:cubicBezTo>
                      <a:pt x="17277" y="6489"/>
                      <a:pt x="17836" y="7585"/>
                      <a:pt x="18241" y="8882"/>
                    </a:cubicBezTo>
                    <a:lnTo>
                      <a:pt x="13407" y="10406"/>
                    </a:lnTo>
                    <a:lnTo>
                      <a:pt x="12288" y="7073"/>
                    </a:lnTo>
                    <a:lnTo>
                      <a:pt x="16658" y="5561"/>
                    </a:lnTo>
                    <a:close/>
                    <a:moveTo>
                      <a:pt x="12169" y="7108"/>
                    </a:moveTo>
                    <a:lnTo>
                      <a:pt x="13276" y="10454"/>
                    </a:lnTo>
                    <a:lnTo>
                      <a:pt x="8133" y="12085"/>
                    </a:lnTo>
                    <a:cubicBezTo>
                      <a:pt x="7859" y="10918"/>
                      <a:pt x="7764" y="9752"/>
                      <a:pt x="7776" y="8620"/>
                    </a:cubicBezTo>
                    <a:lnTo>
                      <a:pt x="12169" y="7108"/>
                    </a:lnTo>
                    <a:close/>
                    <a:moveTo>
                      <a:pt x="22897" y="7537"/>
                    </a:moveTo>
                    <a:cubicBezTo>
                      <a:pt x="23170" y="8466"/>
                      <a:pt x="23242" y="9466"/>
                      <a:pt x="23123" y="10525"/>
                    </a:cubicBezTo>
                    <a:lnTo>
                      <a:pt x="18979" y="12121"/>
                    </a:lnTo>
                    <a:cubicBezTo>
                      <a:pt x="18956" y="11692"/>
                      <a:pt x="18908" y="11276"/>
                      <a:pt x="18848" y="10859"/>
                    </a:cubicBezTo>
                    <a:cubicBezTo>
                      <a:pt x="18753" y="10216"/>
                      <a:pt x="18598" y="9585"/>
                      <a:pt x="18420" y="8966"/>
                    </a:cubicBezTo>
                    <a:lnTo>
                      <a:pt x="22897" y="7537"/>
                    </a:lnTo>
                    <a:close/>
                    <a:moveTo>
                      <a:pt x="7645" y="8668"/>
                    </a:moveTo>
                    <a:lnTo>
                      <a:pt x="7645" y="8668"/>
                    </a:lnTo>
                    <a:cubicBezTo>
                      <a:pt x="7633" y="9799"/>
                      <a:pt x="7740" y="10966"/>
                      <a:pt x="8002" y="12121"/>
                    </a:cubicBezTo>
                    <a:lnTo>
                      <a:pt x="3263" y="13621"/>
                    </a:lnTo>
                    <a:cubicBezTo>
                      <a:pt x="3025" y="12490"/>
                      <a:pt x="3085" y="11311"/>
                      <a:pt x="3323" y="10156"/>
                    </a:cubicBezTo>
                    <a:lnTo>
                      <a:pt x="7645" y="8668"/>
                    </a:lnTo>
                    <a:close/>
                    <a:moveTo>
                      <a:pt x="18277" y="9001"/>
                    </a:moveTo>
                    <a:cubicBezTo>
                      <a:pt x="18563" y="9966"/>
                      <a:pt x="18765" y="11014"/>
                      <a:pt x="18837" y="12180"/>
                    </a:cubicBezTo>
                    <a:lnTo>
                      <a:pt x="14538" y="13835"/>
                    </a:lnTo>
                    <a:lnTo>
                      <a:pt x="13443" y="10537"/>
                    </a:lnTo>
                    <a:lnTo>
                      <a:pt x="18277" y="9001"/>
                    </a:lnTo>
                    <a:close/>
                    <a:moveTo>
                      <a:pt x="13324" y="10573"/>
                    </a:moveTo>
                    <a:lnTo>
                      <a:pt x="14419" y="13883"/>
                    </a:lnTo>
                    <a:lnTo>
                      <a:pt x="9633" y="15717"/>
                    </a:lnTo>
                    <a:cubicBezTo>
                      <a:pt x="9228" y="15097"/>
                      <a:pt x="8895" y="14431"/>
                      <a:pt x="8621" y="13728"/>
                    </a:cubicBezTo>
                    <a:cubicBezTo>
                      <a:pt x="8431" y="13228"/>
                      <a:pt x="8276" y="12716"/>
                      <a:pt x="8157" y="12216"/>
                    </a:cubicBezTo>
                    <a:lnTo>
                      <a:pt x="13324" y="10573"/>
                    </a:lnTo>
                    <a:close/>
                    <a:moveTo>
                      <a:pt x="23111" y="10668"/>
                    </a:moveTo>
                    <a:cubicBezTo>
                      <a:pt x="22909" y="12276"/>
                      <a:pt x="22277" y="14026"/>
                      <a:pt x="21206" y="15907"/>
                    </a:cubicBezTo>
                    <a:lnTo>
                      <a:pt x="18622" y="16645"/>
                    </a:lnTo>
                    <a:cubicBezTo>
                      <a:pt x="18944" y="15133"/>
                      <a:pt x="19063" y="13657"/>
                      <a:pt x="18991" y="12264"/>
                    </a:cubicBezTo>
                    <a:lnTo>
                      <a:pt x="23111" y="10668"/>
                    </a:lnTo>
                    <a:close/>
                    <a:moveTo>
                      <a:pt x="8026" y="12252"/>
                    </a:moveTo>
                    <a:cubicBezTo>
                      <a:pt x="8157" y="12764"/>
                      <a:pt x="8311" y="13264"/>
                      <a:pt x="8502" y="13764"/>
                    </a:cubicBezTo>
                    <a:cubicBezTo>
                      <a:pt x="8776" y="14478"/>
                      <a:pt x="9109" y="15145"/>
                      <a:pt x="9502" y="15764"/>
                    </a:cubicBezTo>
                    <a:lnTo>
                      <a:pt x="5442" y="17324"/>
                    </a:lnTo>
                    <a:cubicBezTo>
                      <a:pt x="4501" y="16467"/>
                      <a:pt x="3847" y="15478"/>
                      <a:pt x="3466" y="14359"/>
                    </a:cubicBezTo>
                    <a:cubicBezTo>
                      <a:pt x="3394" y="14157"/>
                      <a:pt x="3347" y="13954"/>
                      <a:pt x="3299" y="13752"/>
                    </a:cubicBezTo>
                    <a:lnTo>
                      <a:pt x="8026" y="12252"/>
                    </a:lnTo>
                    <a:close/>
                    <a:moveTo>
                      <a:pt x="18848" y="12311"/>
                    </a:moveTo>
                    <a:lnTo>
                      <a:pt x="18848" y="12311"/>
                    </a:lnTo>
                    <a:cubicBezTo>
                      <a:pt x="18920" y="13633"/>
                      <a:pt x="18813" y="15097"/>
                      <a:pt x="18479" y="16693"/>
                    </a:cubicBezTo>
                    <a:lnTo>
                      <a:pt x="15753" y="17467"/>
                    </a:lnTo>
                    <a:lnTo>
                      <a:pt x="14586" y="13954"/>
                    </a:lnTo>
                    <a:lnTo>
                      <a:pt x="18848" y="12311"/>
                    </a:lnTo>
                    <a:close/>
                    <a:moveTo>
                      <a:pt x="14467" y="14002"/>
                    </a:moveTo>
                    <a:lnTo>
                      <a:pt x="15634" y="17514"/>
                    </a:lnTo>
                    <a:lnTo>
                      <a:pt x="12110" y="18515"/>
                    </a:lnTo>
                    <a:cubicBezTo>
                      <a:pt x="11145" y="17717"/>
                      <a:pt x="10347" y="16824"/>
                      <a:pt x="9704" y="15836"/>
                    </a:cubicBezTo>
                    <a:lnTo>
                      <a:pt x="14467" y="14002"/>
                    </a:lnTo>
                    <a:close/>
                    <a:moveTo>
                      <a:pt x="9574" y="15883"/>
                    </a:moveTo>
                    <a:cubicBezTo>
                      <a:pt x="10216" y="16871"/>
                      <a:pt x="11002" y="17764"/>
                      <a:pt x="11955" y="18562"/>
                    </a:cubicBezTo>
                    <a:lnTo>
                      <a:pt x="8835" y="19443"/>
                    </a:lnTo>
                    <a:cubicBezTo>
                      <a:pt x="7514" y="18872"/>
                      <a:pt x="6418" y="18205"/>
                      <a:pt x="5561" y="17431"/>
                    </a:cubicBezTo>
                    <a:lnTo>
                      <a:pt x="9574" y="15883"/>
                    </a:lnTo>
                    <a:close/>
                    <a:moveTo>
                      <a:pt x="11419" y="0"/>
                    </a:moveTo>
                    <a:lnTo>
                      <a:pt x="11395" y="131"/>
                    </a:lnTo>
                    <a:cubicBezTo>
                      <a:pt x="11443" y="131"/>
                      <a:pt x="13550" y="405"/>
                      <a:pt x="15979" y="1322"/>
                    </a:cubicBezTo>
                    <a:lnTo>
                      <a:pt x="13657" y="2108"/>
                    </a:lnTo>
                    <a:cubicBezTo>
                      <a:pt x="12050" y="822"/>
                      <a:pt x="10705" y="227"/>
                      <a:pt x="10681" y="227"/>
                    </a:cubicBezTo>
                    <a:lnTo>
                      <a:pt x="10633" y="346"/>
                    </a:lnTo>
                    <a:cubicBezTo>
                      <a:pt x="10645" y="358"/>
                      <a:pt x="11955" y="917"/>
                      <a:pt x="13514" y="2155"/>
                    </a:cubicBezTo>
                    <a:lnTo>
                      <a:pt x="10943" y="3025"/>
                    </a:lnTo>
                    <a:lnTo>
                      <a:pt x="10097" y="489"/>
                    </a:lnTo>
                    <a:lnTo>
                      <a:pt x="9978" y="524"/>
                    </a:lnTo>
                    <a:lnTo>
                      <a:pt x="10824" y="3072"/>
                    </a:lnTo>
                    <a:lnTo>
                      <a:pt x="8431" y="3882"/>
                    </a:lnTo>
                    <a:cubicBezTo>
                      <a:pt x="8942" y="1893"/>
                      <a:pt x="9550" y="560"/>
                      <a:pt x="9574" y="536"/>
                    </a:cubicBezTo>
                    <a:lnTo>
                      <a:pt x="9454" y="477"/>
                    </a:lnTo>
                    <a:cubicBezTo>
                      <a:pt x="9431" y="512"/>
                      <a:pt x="8800" y="1882"/>
                      <a:pt x="8288" y="3929"/>
                    </a:cubicBezTo>
                    <a:lnTo>
                      <a:pt x="5633" y="4822"/>
                    </a:lnTo>
                    <a:cubicBezTo>
                      <a:pt x="7085" y="2501"/>
                      <a:pt x="8645" y="881"/>
                      <a:pt x="8669" y="846"/>
                    </a:cubicBezTo>
                    <a:lnTo>
                      <a:pt x="8573" y="750"/>
                    </a:lnTo>
                    <a:cubicBezTo>
                      <a:pt x="8561" y="762"/>
                      <a:pt x="6918" y="2477"/>
                      <a:pt x="5418" y="4894"/>
                    </a:cubicBezTo>
                    <a:lnTo>
                      <a:pt x="1632" y="6180"/>
                    </a:lnTo>
                    <a:lnTo>
                      <a:pt x="1668" y="6299"/>
                    </a:lnTo>
                    <a:lnTo>
                      <a:pt x="5311" y="5072"/>
                    </a:lnTo>
                    <a:lnTo>
                      <a:pt x="5311" y="5072"/>
                    </a:lnTo>
                    <a:cubicBezTo>
                      <a:pt x="5275" y="5144"/>
                      <a:pt x="5228" y="5203"/>
                      <a:pt x="5192" y="5275"/>
                    </a:cubicBezTo>
                    <a:cubicBezTo>
                      <a:pt x="4406" y="6608"/>
                      <a:pt x="3597" y="8287"/>
                      <a:pt x="3216" y="10061"/>
                    </a:cubicBezTo>
                    <a:lnTo>
                      <a:pt x="1" y="11168"/>
                    </a:lnTo>
                    <a:lnTo>
                      <a:pt x="37" y="11287"/>
                    </a:lnTo>
                    <a:lnTo>
                      <a:pt x="3180" y="10204"/>
                    </a:lnTo>
                    <a:lnTo>
                      <a:pt x="3180" y="10204"/>
                    </a:lnTo>
                    <a:cubicBezTo>
                      <a:pt x="2954" y="11347"/>
                      <a:pt x="2894" y="12526"/>
                      <a:pt x="3144" y="13657"/>
                    </a:cubicBezTo>
                    <a:lnTo>
                      <a:pt x="441" y="14514"/>
                    </a:lnTo>
                    <a:lnTo>
                      <a:pt x="477" y="14645"/>
                    </a:lnTo>
                    <a:lnTo>
                      <a:pt x="3168" y="13788"/>
                    </a:lnTo>
                    <a:cubicBezTo>
                      <a:pt x="3216" y="14002"/>
                      <a:pt x="3275" y="14204"/>
                      <a:pt x="3347" y="14407"/>
                    </a:cubicBezTo>
                    <a:cubicBezTo>
                      <a:pt x="3716" y="15514"/>
                      <a:pt x="4370" y="16502"/>
                      <a:pt x="5311" y="17383"/>
                    </a:cubicBezTo>
                    <a:lnTo>
                      <a:pt x="2823" y="18336"/>
                    </a:lnTo>
                    <a:lnTo>
                      <a:pt x="2870" y="18467"/>
                    </a:lnTo>
                    <a:lnTo>
                      <a:pt x="5418" y="17479"/>
                    </a:lnTo>
                    <a:cubicBezTo>
                      <a:pt x="6275" y="18253"/>
                      <a:pt x="7347" y="18931"/>
                      <a:pt x="8633" y="19503"/>
                    </a:cubicBezTo>
                    <a:lnTo>
                      <a:pt x="5692" y="20348"/>
                    </a:lnTo>
                    <a:lnTo>
                      <a:pt x="5728" y="20479"/>
                    </a:lnTo>
                    <a:lnTo>
                      <a:pt x="8823" y="19586"/>
                    </a:lnTo>
                    <a:cubicBezTo>
                      <a:pt x="10681" y="20396"/>
                      <a:pt x="12955" y="21003"/>
                      <a:pt x="15670" y="21420"/>
                    </a:cubicBezTo>
                    <a:lnTo>
                      <a:pt x="15693" y="21289"/>
                    </a:lnTo>
                    <a:cubicBezTo>
                      <a:pt x="13062" y="20884"/>
                      <a:pt x="10836" y="20300"/>
                      <a:pt x="9026" y="19538"/>
                    </a:cubicBezTo>
                    <a:lnTo>
                      <a:pt x="12074" y="18657"/>
                    </a:lnTo>
                    <a:cubicBezTo>
                      <a:pt x="13205" y="19586"/>
                      <a:pt x="14550" y="20384"/>
                      <a:pt x="16098" y="21027"/>
                    </a:cubicBezTo>
                    <a:lnTo>
                      <a:pt x="16146" y="20908"/>
                    </a:lnTo>
                    <a:cubicBezTo>
                      <a:pt x="14646" y="20277"/>
                      <a:pt x="13336" y="19515"/>
                      <a:pt x="12229" y="18622"/>
                    </a:cubicBezTo>
                    <a:lnTo>
                      <a:pt x="15670" y="17633"/>
                    </a:lnTo>
                    <a:lnTo>
                      <a:pt x="16682" y="20670"/>
                    </a:lnTo>
                    <a:lnTo>
                      <a:pt x="16801" y="20634"/>
                    </a:lnTo>
                    <a:lnTo>
                      <a:pt x="15800" y="17598"/>
                    </a:lnTo>
                    <a:lnTo>
                      <a:pt x="18444" y="16836"/>
                    </a:lnTo>
                    <a:lnTo>
                      <a:pt x="18444" y="16836"/>
                    </a:lnTo>
                    <a:cubicBezTo>
                      <a:pt x="18217" y="17860"/>
                      <a:pt x="17908" y="18943"/>
                      <a:pt x="17479" y="20074"/>
                    </a:cubicBezTo>
                    <a:lnTo>
                      <a:pt x="17598" y="20122"/>
                    </a:lnTo>
                    <a:cubicBezTo>
                      <a:pt x="18027" y="18991"/>
                      <a:pt x="18360" y="17884"/>
                      <a:pt x="18587" y="16800"/>
                    </a:cubicBezTo>
                    <a:lnTo>
                      <a:pt x="21111" y="16074"/>
                    </a:lnTo>
                    <a:lnTo>
                      <a:pt x="21111" y="16074"/>
                    </a:lnTo>
                    <a:cubicBezTo>
                      <a:pt x="20372" y="17348"/>
                      <a:pt x="19444" y="18669"/>
                      <a:pt x="18325" y="20062"/>
                    </a:cubicBezTo>
                    <a:lnTo>
                      <a:pt x="18432" y="20146"/>
                    </a:lnTo>
                    <a:cubicBezTo>
                      <a:pt x="19587" y="18705"/>
                      <a:pt x="20539" y="17336"/>
                      <a:pt x="21289" y="16026"/>
                    </a:cubicBezTo>
                    <a:lnTo>
                      <a:pt x="24528" y="15097"/>
                    </a:lnTo>
                    <a:lnTo>
                      <a:pt x="24492" y="14978"/>
                    </a:lnTo>
                    <a:lnTo>
                      <a:pt x="21385" y="15859"/>
                    </a:lnTo>
                    <a:cubicBezTo>
                      <a:pt x="22444" y="13978"/>
                      <a:pt x="23063" y="12228"/>
                      <a:pt x="23254" y="10621"/>
                    </a:cubicBezTo>
                    <a:lnTo>
                      <a:pt x="25623" y="9704"/>
                    </a:lnTo>
                    <a:lnTo>
                      <a:pt x="25576" y="9585"/>
                    </a:lnTo>
                    <a:lnTo>
                      <a:pt x="23266" y="10478"/>
                    </a:lnTo>
                    <a:cubicBezTo>
                      <a:pt x="23373" y="9418"/>
                      <a:pt x="23290" y="8430"/>
                      <a:pt x="23028" y="7501"/>
                    </a:cubicBezTo>
                    <a:lnTo>
                      <a:pt x="25397" y="6751"/>
                    </a:lnTo>
                    <a:lnTo>
                      <a:pt x="25361" y="6620"/>
                    </a:lnTo>
                    <a:lnTo>
                      <a:pt x="22980" y="7370"/>
                    </a:lnTo>
                    <a:cubicBezTo>
                      <a:pt x="22932" y="7192"/>
                      <a:pt x="22861" y="7001"/>
                      <a:pt x="22789" y="6811"/>
                    </a:cubicBezTo>
                    <a:cubicBezTo>
                      <a:pt x="22361" y="5763"/>
                      <a:pt x="21694" y="4858"/>
                      <a:pt x="20908" y="4096"/>
                    </a:cubicBezTo>
                    <a:lnTo>
                      <a:pt x="22813" y="3441"/>
                    </a:lnTo>
                    <a:lnTo>
                      <a:pt x="22766" y="3310"/>
                    </a:lnTo>
                    <a:lnTo>
                      <a:pt x="20789" y="3989"/>
                    </a:lnTo>
                    <a:cubicBezTo>
                      <a:pt x="19503" y="2798"/>
                      <a:pt x="17884" y="1941"/>
                      <a:pt x="16360" y="1334"/>
                    </a:cubicBezTo>
                    <a:lnTo>
                      <a:pt x="18622" y="572"/>
                    </a:lnTo>
                    <a:lnTo>
                      <a:pt x="18575" y="441"/>
                    </a:lnTo>
                    <a:lnTo>
                      <a:pt x="16170" y="1262"/>
                    </a:lnTo>
                    <a:cubicBezTo>
                      <a:pt x="13669" y="298"/>
                      <a:pt x="11455" y="0"/>
                      <a:pt x="11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44"/>
            <p:cNvSpPr/>
            <p:nvPr/>
          </p:nvSpPr>
          <p:spPr>
            <a:xfrm>
              <a:off x="990150" y="2457213"/>
              <a:ext cx="1003200" cy="66600"/>
            </a:xfrm>
            <a:prstGeom prst="ellipse">
              <a:avLst/>
            </a:prstGeom>
            <a:solidFill>
              <a:srgbClr val="03334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7896534" y="4213010"/>
            <a:ext cx="763934" cy="602892"/>
            <a:chOff x="6965512" y="3500552"/>
            <a:chExt cx="1371755" cy="1154569"/>
          </a:xfrm>
        </p:grpSpPr>
        <p:grpSp>
          <p:nvGrpSpPr>
            <p:cNvPr id="857" name="Google Shape;857;p44"/>
            <p:cNvGrpSpPr/>
            <p:nvPr/>
          </p:nvGrpSpPr>
          <p:grpSpPr>
            <a:xfrm>
              <a:off x="6965512" y="3500552"/>
              <a:ext cx="1371755" cy="1154569"/>
              <a:chOff x="4569300" y="7247450"/>
              <a:chExt cx="724225" cy="609625"/>
            </a:xfrm>
          </p:grpSpPr>
          <p:grpSp>
            <p:nvGrpSpPr>
              <p:cNvPr id="858" name="Google Shape;858;p44"/>
              <p:cNvGrpSpPr/>
              <p:nvPr/>
            </p:nvGrpSpPr>
            <p:grpSpPr>
              <a:xfrm>
                <a:off x="4569300" y="7247450"/>
                <a:ext cx="653675" cy="609625"/>
                <a:chOff x="4569300" y="7247450"/>
                <a:chExt cx="653675" cy="609625"/>
              </a:xfrm>
            </p:grpSpPr>
            <p:sp>
              <p:nvSpPr>
                <p:cNvPr id="859" name="Google Shape;859;p44"/>
                <p:cNvSpPr/>
                <p:nvPr/>
              </p:nvSpPr>
              <p:spPr>
                <a:xfrm>
                  <a:off x="4569300" y="7247450"/>
                  <a:ext cx="653675" cy="6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7" h="24385" extrusionOk="0">
                      <a:moveTo>
                        <a:pt x="22016" y="1"/>
                      </a:moveTo>
                      <a:lnTo>
                        <a:pt x="1" y="6085"/>
                      </a:lnTo>
                      <a:lnTo>
                        <a:pt x="5466" y="24385"/>
                      </a:lnTo>
                      <a:lnTo>
                        <a:pt x="26147" y="17896"/>
                      </a:lnTo>
                      <a:lnTo>
                        <a:pt x="220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44"/>
                <p:cNvSpPr/>
                <p:nvPr/>
              </p:nvSpPr>
              <p:spPr>
                <a:xfrm>
                  <a:off x="4643425" y="7312050"/>
                  <a:ext cx="554250" cy="5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0" h="20587" extrusionOk="0">
                      <a:moveTo>
                        <a:pt x="12371" y="0"/>
                      </a:moveTo>
                      <a:lnTo>
                        <a:pt x="8240" y="1060"/>
                      </a:lnTo>
                      <a:lnTo>
                        <a:pt x="6037" y="3882"/>
                      </a:lnTo>
                      <a:lnTo>
                        <a:pt x="2108" y="3477"/>
                      </a:lnTo>
                      <a:lnTo>
                        <a:pt x="1" y="6894"/>
                      </a:lnTo>
                      <a:lnTo>
                        <a:pt x="524" y="13014"/>
                      </a:lnTo>
                      <a:lnTo>
                        <a:pt x="2394" y="19539"/>
                      </a:lnTo>
                      <a:lnTo>
                        <a:pt x="3084" y="20586"/>
                      </a:lnTo>
                      <a:lnTo>
                        <a:pt x="6942" y="18717"/>
                      </a:lnTo>
                      <a:lnTo>
                        <a:pt x="13431" y="17526"/>
                      </a:lnTo>
                      <a:lnTo>
                        <a:pt x="22170" y="14550"/>
                      </a:lnTo>
                      <a:lnTo>
                        <a:pt x="21039" y="9383"/>
                      </a:lnTo>
                      <a:lnTo>
                        <a:pt x="17562" y="5323"/>
                      </a:lnTo>
                      <a:lnTo>
                        <a:pt x="17598" y="691"/>
                      </a:lnTo>
                      <a:lnTo>
                        <a:pt x="1237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44"/>
                <p:cNvSpPr/>
                <p:nvPr/>
              </p:nvSpPr>
              <p:spPr>
                <a:xfrm>
                  <a:off x="4591325" y="7337650"/>
                  <a:ext cx="29025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" h="13184" extrusionOk="0">
                      <a:moveTo>
                        <a:pt x="10371" y="0"/>
                      </a:moveTo>
                      <a:lnTo>
                        <a:pt x="1" y="2667"/>
                      </a:lnTo>
                      <a:lnTo>
                        <a:pt x="2668" y="11954"/>
                      </a:lnTo>
                      <a:cubicBezTo>
                        <a:pt x="2727" y="11633"/>
                        <a:pt x="2823" y="11335"/>
                        <a:pt x="2942" y="11037"/>
                      </a:cubicBezTo>
                      <a:cubicBezTo>
                        <a:pt x="3166" y="10572"/>
                        <a:pt x="3638" y="10107"/>
                        <a:pt x="4158" y="10107"/>
                      </a:cubicBezTo>
                      <a:cubicBezTo>
                        <a:pt x="4329" y="10107"/>
                        <a:pt x="4506" y="10157"/>
                        <a:pt x="4680" y="10275"/>
                      </a:cubicBezTo>
                      <a:cubicBezTo>
                        <a:pt x="5013" y="10514"/>
                        <a:pt x="5192" y="10990"/>
                        <a:pt x="5383" y="11335"/>
                      </a:cubicBezTo>
                      <a:cubicBezTo>
                        <a:pt x="5656" y="11823"/>
                        <a:pt x="5930" y="12335"/>
                        <a:pt x="6264" y="12776"/>
                      </a:cubicBezTo>
                      <a:cubicBezTo>
                        <a:pt x="6477" y="13047"/>
                        <a:pt x="6745" y="13183"/>
                        <a:pt x="6999" y="13183"/>
                      </a:cubicBezTo>
                      <a:cubicBezTo>
                        <a:pt x="7313" y="13183"/>
                        <a:pt x="7607" y="12976"/>
                        <a:pt x="7752" y="12561"/>
                      </a:cubicBezTo>
                      <a:cubicBezTo>
                        <a:pt x="8514" y="10359"/>
                        <a:pt x="5525" y="8799"/>
                        <a:pt x="4394" y="7478"/>
                      </a:cubicBezTo>
                      <a:cubicBezTo>
                        <a:pt x="3668" y="6632"/>
                        <a:pt x="3335" y="5406"/>
                        <a:pt x="4156" y="4489"/>
                      </a:cubicBezTo>
                      <a:cubicBezTo>
                        <a:pt x="4465" y="4144"/>
                        <a:pt x="4903" y="3962"/>
                        <a:pt x="5337" y="3962"/>
                      </a:cubicBezTo>
                      <a:cubicBezTo>
                        <a:pt x="5757" y="3962"/>
                        <a:pt x="6173" y="4132"/>
                        <a:pt x="6466" y="4489"/>
                      </a:cubicBezTo>
                      <a:cubicBezTo>
                        <a:pt x="7157" y="5394"/>
                        <a:pt x="7454" y="6620"/>
                        <a:pt x="8038" y="7573"/>
                      </a:cubicBezTo>
                      <a:cubicBezTo>
                        <a:pt x="8372" y="8122"/>
                        <a:pt x="8793" y="8360"/>
                        <a:pt x="9237" y="8360"/>
                      </a:cubicBezTo>
                      <a:cubicBezTo>
                        <a:pt x="9678" y="8360"/>
                        <a:pt x="10140" y="8125"/>
                        <a:pt x="10562" y="7728"/>
                      </a:cubicBezTo>
                      <a:cubicBezTo>
                        <a:pt x="11610" y="6727"/>
                        <a:pt x="11550" y="5370"/>
                        <a:pt x="11217" y="4060"/>
                      </a:cubicBezTo>
                      <a:cubicBezTo>
                        <a:pt x="10859" y="2644"/>
                        <a:pt x="10467" y="1370"/>
                        <a:pt x="10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44"/>
                <p:cNvSpPr/>
                <p:nvPr/>
              </p:nvSpPr>
              <p:spPr>
                <a:xfrm>
                  <a:off x="4701175" y="7653675"/>
                  <a:ext cx="275950" cy="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" h="7291" extrusionOk="0">
                      <a:moveTo>
                        <a:pt x="5312" y="1"/>
                      </a:moveTo>
                      <a:cubicBezTo>
                        <a:pt x="5187" y="1"/>
                        <a:pt x="5045" y="35"/>
                        <a:pt x="4882" y="111"/>
                      </a:cubicBezTo>
                      <a:cubicBezTo>
                        <a:pt x="3906" y="551"/>
                        <a:pt x="3203" y="1897"/>
                        <a:pt x="2822" y="2837"/>
                      </a:cubicBezTo>
                      <a:cubicBezTo>
                        <a:pt x="2448" y="3675"/>
                        <a:pt x="1780" y="6027"/>
                        <a:pt x="719" y="6027"/>
                      </a:cubicBezTo>
                      <a:cubicBezTo>
                        <a:pt x="497" y="6027"/>
                        <a:pt x="258" y="5924"/>
                        <a:pt x="0" y="5683"/>
                      </a:cubicBezTo>
                      <a:lnTo>
                        <a:pt x="0" y="5683"/>
                      </a:lnTo>
                      <a:lnTo>
                        <a:pt x="453" y="7290"/>
                      </a:lnTo>
                      <a:lnTo>
                        <a:pt x="11037" y="3671"/>
                      </a:lnTo>
                      <a:cubicBezTo>
                        <a:pt x="10880" y="3288"/>
                        <a:pt x="10579" y="3157"/>
                        <a:pt x="10239" y="3157"/>
                      </a:cubicBezTo>
                      <a:cubicBezTo>
                        <a:pt x="9809" y="3157"/>
                        <a:pt x="9317" y="3367"/>
                        <a:pt x="8978" y="3540"/>
                      </a:cubicBezTo>
                      <a:cubicBezTo>
                        <a:pt x="8547" y="3751"/>
                        <a:pt x="7813" y="4258"/>
                        <a:pt x="7205" y="4258"/>
                      </a:cubicBezTo>
                      <a:cubicBezTo>
                        <a:pt x="7023" y="4258"/>
                        <a:pt x="6852" y="4212"/>
                        <a:pt x="6704" y="4100"/>
                      </a:cubicBezTo>
                      <a:cubicBezTo>
                        <a:pt x="6061" y="3599"/>
                        <a:pt x="6275" y="2171"/>
                        <a:pt x="6192" y="1456"/>
                      </a:cubicBezTo>
                      <a:cubicBezTo>
                        <a:pt x="6112" y="823"/>
                        <a:pt x="5926" y="1"/>
                        <a:pt x="5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44"/>
                <p:cNvSpPr/>
                <p:nvPr/>
              </p:nvSpPr>
              <p:spPr>
                <a:xfrm>
                  <a:off x="4937500" y="7267100"/>
                  <a:ext cx="229525" cy="28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357" extrusionOk="0">
                      <a:moveTo>
                        <a:pt x="6764" y="1"/>
                      </a:moveTo>
                      <a:lnTo>
                        <a:pt x="513" y="1608"/>
                      </a:lnTo>
                      <a:cubicBezTo>
                        <a:pt x="275" y="2037"/>
                        <a:pt x="1" y="2894"/>
                        <a:pt x="191" y="3299"/>
                      </a:cubicBezTo>
                      <a:cubicBezTo>
                        <a:pt x="305" y="3509"/>
                        <a:pt x="487" y="3587"/>
                        <a:pt x="710" y="3587"/>
                      </a:cubicBezTo>
                      <a:cubicBezTo>
                        <a:pt x="1363" y="3587"/>
                        <a:pt x="2363" y="2918"/>
                        <a:pt x="3012" y="2918"/>
                      </a:cubicBezTo>
                      <a:cubicBezTo>
                        <a:pt x="3211" y="2918"/>
                        <a:pt x="3377" y="2980"/>
                        <a:pt x="3489" y="3144"/>
                      </a:cubicBezTo>
                      <a:cubicBezTo>
                        <a:pt x="3823" y="3632"/>
                        <a:pt x="3216" y="4608"/>
                        <a:pt x="3001" y="5001"/>
                      </a:cubicBezTo>
                      <a:cubicBezTo>
                        <a:pt x="2382" y="6132"/>
                        <a:pt x="1834" y="7121"/>
                        <a:pt x="1846" y="8454"/>
                      </a:cubicBezTo>
                      <a:cubicBezTo>
                        <a:pt x="1894" y="10085"/>
                        <a:pt x="3347" y="10966"/>
                        <a:pt x="4811" y="11240"/>
                      </a:cubicBezTo>
                      <a:cubicBezTo>
                        <a:pt x="5268" y="11322"/>
                        <a:pt x="5726" y="11356"/>
                        <a:pt x="6182" y="11356"/>
                      </a:cubicBezTo>
                      <a:cubicBezTo>
                        <a:pt x="7188" y="11356"/>
                        <a:pt x="8190" y="11190"/>
                        <a:pt x="9181" y="11002"/>
                      </a:cubicBezTo>
                      <a:lnTo>
                        <a:pt x="676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44"/>
                <p:cNvSpPr/>
                <p:nvPr/>
              </p:nvSpPr>
              <p:spPr>
                <a:xfrm>
                  <a:off x="4599975" y="7276625"/>
                  <a:ext cx="588775" cy="5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" h="21313" extrusionOk="0">
                      <a:moveTo>
                        <a:pt x="18229" y="2858"/>
                      </a:moveTo>
                      <a:lnTo>
                        <a:pt x="19229" y="6751"/>
                      </a:lnTo>
                      <a:lnTo>
                        <a:pt x="15919" y="7704"/>
                      </a:lnTo>
                      <a:lnTo>
                        <a:pt x="14740" y="3787"/>
                      </a:lnTo>
                      <a:lnTo>
                        <a:pt x="18229" y="2858"/>
                      </a:lnTo>
                      <a:close/>
                      <a:moveTo>
                        <a:pt x="14621" y="3823"/>
                      </a:moveTo>
                      <a:lnTo>
                        <a:pt x="15812" y="7740"/>
                      </a:lnTo>
                      <a:lnTo>
                        <a:pt x="12478" y="8692"/>
                      </a:lnTo>
                      <a:lnTo>
                        <a:pt x="11287" y="4715"/>
                      </a:lnTo>
                      <a:lnTo>
                        <a:pt x="14621" y="3823"/>
                      </a:lnTo>
                      <a:close/>
                      <a:moveTo>
                        <a:pt x="11168" y="4751"/>
                      </a:moveTo>
                      <a:lnTo>
                        <a:pt x="12371" y="8728"/>
                      </a:lnTo>
                      <a:lnTo>
                        <a:pt x="9013" y="9692"/>
                      </a:lnTo>
                      <a:lnTo>
                        <a:pt x="7775" y="5668"/>
                      </a:lnTo>
                      <a:lnTo>
                        <a:pt x="11168" y="4751"/>
                      </a:lnTo>
                      <a:close/>
                      <a:moveTo>
                        <a:pt x="7656" y="5692"/>
                      </a:moveTo>
                      <a:lnTo>
                        <a:pt x="8894" y="9728"/>
                      </a:lnTo>
                      <a:lnTo>
                        <a:pt x="5037" y="10835"/>
                      </a:lnTo>
                      <a:lnTo>
                        <a:pt x="3608" y="6787"/>
                      </a:lnTo>
                      <a:lnTo>
                        <a:pt x="7656" y="5692"/>
                      </a:lnTo>
                      <a:close/>
                      <a:moveTo>
                        <a:pt x="19253" y="6871"/>
                      </a:moveTo>
                      <a:lnTo>
                        <a:pt x="20360" y="11216"/>
                      </a:lnTo>
                      <a:lnTo>
                        <a:pt x="17252" y="12109"/>
                      </a:lnTo>
                      <a:lnTo>
                        <a:pt x="15955" y="7811"/>
                      </a:lnTo>
                      <a:lnTo>
                        <a:pt x="19253" y="6871"/>
                      </a:lnTo>
                      <a:close/>
                      <a:moveTo>
                        <a:pt x="15847" y="7847"/>
                      </a:moveTo>
                      <a:lnTo>
                        <a:pt x="17145" y="12133"/>
                      </a:lnTo>
                      <a:lnTo>
                        <a:pt x="13800" y="13086"/>
                      </a:lnTo>
                      <a:lnTo>
                        <a:pt x="12514" y="8811"/>
                      </a:lnTo>
                      <a:lnTo>
                        <a:pt x="15847" y="7847"/>
                      </a:lnTo>
                      <a:close/>
                      <a:moveTo>
                        <a:pt x="12407" y="8835"/>
                      </a:moveTo>
                      <a:lnTo>
                        <a:pt x="13692" y="13121"/>
                      </a:lnTo>
                      <a:lnTo>
                        <a:pt x="10359" y="14074"/>
                      </a:lnTo>
                      <a:lnTo>
                        <a:pt x="9049" y="9799"/>
                      </a:lnTo>
                      <a:lnTo>
                        <a:pt x="12407" y="8835"/>
                      </a:lnTo>
                      <a:close/>
                      <a:moveTo>
                        <a:pt x="8930" y="9835"/>
                      </a:moveTo>
                      <a:lnTo>
                        <a:pt x="10251" y="14109"/>
                      </a:lnTo>
                      <a:lnTo>
                        <a:pt x="6561" y="15169"/>
                      </a:lnTo>
                      <a:lnTo>
                        <a:pt x="5072" y="10942"/>
                      </a:lnTo>
                      <a:lnTo>
                        <a:pt x="8930" y="9835"/>
                      </a:lnTo>
                      <a:close/>
                      <a:moveTo>
                        <a:pt x="20384" y="11323"/>
                      </a:moveTo>
                      <a:lnTo>
                        <a:pt x="21122" y="14252"/>
                      </a:lnTo>
                      <a:lnTo>
                        <a:pt x="18181" y="15169"/>
                      </a:lnTo>
                      <a:lnTo>
                        <a:pt x="17288" y="12216"/>
                      </a:lnTo>
                      <a:lnTo>
                        <a:pt x="20384" y="11323"/>
                      </a:lnTo>
                      <a:close/>
                      <a:moveTo>
                        <a:pt x="17169" y="12252"/>
                      </a:moveTo>
                      <a:lnTo>
                        <a:pt x="18062" y="15205"/>
                      </a:lnTo>
                      <a:lnTo>
                        <a:pt x="14740" y="16229"/>
                      </a:lnTo>
                      <a:lnTo>
                        <a:pt x="13835" y="13205"/>
                      </a:lnTo>
                      <a:lnTo>
                        <a:pt x="17169" y="12252"/>
                      </a:lnTo>
                      <a:close/>
                      <a:moveTo>
                        <a:pt x="13716" y="13240"/>
                      </a:moveTo>
                      <a:lnTo>
                        <a:pt x="14633" y="16265"/>
                      </a:lnTo>
                      <a:lnTo>
                        <a:pt x="11347" y="17277"/>
                      </a:lnTo>
                      <a:lnTo>
                        <a:pt x="10394" y="14193"/>
                      </a:lnTo>
                      <a:lnTo>
                        <a:pt x="13716" y="13240"/>
                      </a:lnTo>
                      <a:close/>
                      <a:moveTo>
                        <a:pt x="10275" y="14217"/>
                      </a:moveTo>
                      <a:lnTo>
                        <a:pt x="11228" y="17312"/>
                      </a:lnTo>
                      <a:lnTo>
                        <a:pt x="7692" y="18408"/>
                      </a:lnTo>
                      <a:lnTo>
                        <a:pt x="6596" y="15276"/>
                      </a:lnTo>
                      <a:lnTo>
                        <a:pt x="10275" y="14217"/>
                      </a:lnTo>
                      <a:close/>
                      <a:moveTo>
                        <a:pt x="17633" y="1"/>
                      </a:moveTo>
                      <a:lnTo>
                        <a:pt x="17514" y="36"/>
                      </a:lnTo>
                      <a:lnTo>
                        <a:pt x="18205" y="2739"/>
                      </a:lnTo>
                      <a:lnTo>
                        <a:pt x="14704" y="3680"/>
                      </a:lnTo>
                      <a:lnTo>
                        <a:pt x="13823" y="763"/>
                      </a:lnTo>
                      <a:lnTo>
                        <a:pt x="13716" y="798"/>
                      </a:lnTo>
                      <a:lnTo>
                        <a:pt x="14585" y="3715"/>
                      </a:lnTo>
                      <a:lnTo>
                        <a:pt x="11252" y="4608"/>
                      </a:lnTo>
                      <a:lnTo>
                        <a:pt x="10394" y="1787"/>
                      </a:lnTo>
                      <a:lnTo>
                        <a:pt x="10287" y="1822"/>
                      </a:lnTo>
                      <a:lnTo>
                        <a:pt x="11133" y="4632"/>
                      </a:lnTo>
                      <a:lnTo>
                        <a:pt x="7727" y="5549"/>
                      </a:lnTo>
                      <a:lnTo>
                        <a:pt x="6894" y="2810"/>
                      </a:lnTo>
                      <a:lnTo>
                        <a:pt x="6775" y="2846"/>
                      </a:lnTo>
                      <a:lnTo>
                        <a:pt x="7620" y="5585"/>
                      </a:lnTo>
                      <a:lnTo>
                        <a:pt x="3572" y="6668"/>
                      </a:lnTo>
                      <a:lnTo>
                        <a:pt x="2620" y="3953"/>
                      </a:lnTo>
                      <a:lnTo>
                        <a:pt x="2501" y="3989"/>
                      </a:lnTo>
                      <a:lnTo>
                        <a:pt x="3453" y="6704"/>
                      </a:lnTo>
                      <a:lnTo>
                        <a:pt x="0" y="7633"/>
                      </a:lnTo>
                      <a:lnTo>
                        <a:pt x="24" y="7740"/>
                      </a:lnTo>
                      <a:lnTo>
                        <a:pt x="3501" y="6811"/>
                      </a:lnTo>
                      <a:lnTo>
                        <a:pt x="4917" y="10871"/>
                      </a:lnTo>
                      <a:lnTo>
                        <a:pt x="1203" y="11943"/>
                      </a:lnTo>
                      <a:lnTo>
                        <a:pt x="1227" y="12050"/>
                      </a:lnTo>
                      <a:lnTo>
                        <a:pt x="4965" y="10978"/>
                      </a:lnTo>
                      <a:lnTo>
                        <a:pt x="6441" y="15193"/>
                      </a:lnTo>
                      <a:lnTo>
                        <a:pt x="2548" y="16312"/>
                      </a:lnTo>
                      <a:lnTo>
                        <a:pt x="2572" y="16431"/>
                      </a:lnTo>
                      <a:lnTo>
                        <a:pt x="6477" y="15312"/>
                      </a:lnTo>
                      <a:lnTo>
                        <a:pt x="7584" y="18443"/>
                      </a:lnTo>
                      <a:lnTo>
                        <a:pt x="3536" y="19694"/>
                      </a:lnTo>
                      <a:lnTo>
                        <a:pt x="3572" y="19801"/>
                      </a:lnTo>
                      <a:lnTo>
                        <a:pt x="7620" y="18551"/>
                      </a:lnTo>
                      <a:lnTo>
                        <a:pt x="8597" y="21313"/>
                      </a:lnTo>
                      <a:lnTo>
                        <a:pt x="8704" y="21277"/>
                      </a:lnTo>
                      <a:lnTo>
                        <a:pt x="7727" y="18515"/>
                      </a:lnTo>
                      <a:lnTo>
                        <a:pt x="11264" y="17419"/>
                      </a:lnTo>
                      <a:lnTo>
                        <a:pt x="12097" y="20146"/>
                      </a:lnTo>
                      <a:lnTo>
                        <a:pt x="12216" y="20110"/>
                      </a:lnTo>
                      <a:lnTo>
                        <a:pt x="11371" y="17384"/>
                      </a:lnTo>
                      <a:lnTo>
                        <a:pt x="14657" y="16372"/>
                      </a:lnTo>
                      <a:lnTo>
                        <a:pt x="15490" y="19146"/>
                      </a:lnTo>
                      <a:lnTo>
                        <a:pt x="15609" y="19110"/>
                      </a:lnTo>
                      <a:lnTo>
                        <a:pt x="14776" y="16336"/>
                      </a:lnTo>
                      <a:lnTo>
                        <a:pt x="18098" y="15312"/>
                      </a:lnTo>
                      <a:lnTo>
                        <a:pt x="18895" y="17943"/>
                      </a:lnTo>
                      <a:lnTo>
                        <a:pt x="19003" y="17908"/>
                      </a:lnTo>
                      <a:lnTo>
                        <a:pt x="18205" y="15276"/>
                      </a:lnTo>
                      <a:lnTo>
                        <a:pt x="21158" y="14360"/>
                      </a:lnTo>
                      <a:lnTo>
                        <a:pt x="21812" y="16979"/>
                      </a:lnTo>
                      <a:lnTo>
                        <a:pt x="21932" y="16943"/>
                      </a:lnTo>
                      <a:lnTo>
                        <a:pt x="21265" y="14324"/>
                      </a:lnTo>
                      <a:lnTo>
                        <a:pt x="23551" y="13621"/>
                      </a:lnTo>
                      <a:lnTo>
                        <a:pt x="23515" y="13514"/>
                      </a:lnTo>
                      <a:lnTo>
                        <a:pt x="21241" y="14217"/>
                      </a:lnTo>
                      <a:lnTo>
                        <a:pt x="20503" y="11300"/>
                      </a:lnTo>
                      <a:lnTo>
                        <a:pt x="22932" y="10597"/>
                      </a:lnTo>
                      <a:lnTo>
                        <a:pt x="22896" y="10490"/>
                      </a:lnTo>
                      <a:lnTo>
                        <a:pt x="20467" y="11181"/>
                      </a:lnTo>
                      <a:lnTo>
                        <a:pt x="19360" y="6835"/>
                      </a:lnTo>
                      <a:lnTo>
                        <a:pt x="22039" y="6061"/>
                      </a:lnTo>
                      <a:lnTo>
                        <a:pt x="22003" y="5942"/>
                      </a:lnTo>
                      <a:lnTo>
                        <a:pt x="19336" y="6716"/>
                      </a:lnTo>
                      <a:lnTo>
                        <a:pt x="18348" y="2822"/>
                      </a:lnTo>
                      <a:lnTo>
                        <a:pt x="21158" y="2060"/>
                      </a:lnTo>
                      <a:lnTo>
                        <a:pt x="21122" y="1953"/>
                      </a:lnTo>
                      <a:lnTo>
                        <a:pt x="18312" y="2703"/>
                      </a:lnTo>
                      <a:lnTo>
                        <a:pt x="176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5" name="Google Shape;865;p44"/>
              <p:cNvGrpSpPr/>
              <p:nvPr/>
            </p:nvGrpSpPr>
            <p:grpSpPr>
              <a:xfrm>
                <a:off x="4900900" y="7388550"/>
                <a:ext cx="392625" cy="407500"/>
                <a:chOff x="4900900" y="7388550"/>
                <a:chExt cx="392625" cy="407500"/>
              </a:xfrm>
            </p:grpSpPr>
            <p:sp>
              <p:nvSpPr>
                <p:cNvPr id="866" name="Google Shape;866;p44"/>
                <p:cNvSpPr/>
                <p:nvPr/>
              </p:nvSpPr>
              <p:spPr>
                <a:xfrm>
                  <a:off x="4900900" y="7394400"/>
                  <a:ext cx="371200" cy="2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8" h="11666" extrusionOk="0">
                      <a:moveTo>
                        <a:pt x="8353" y="0"/>
                      </a:moveTo>
                      <a:cubicBezTo>
                        <a:pt x="7265" y="0"/>
                        <a:pt x="6122" y="247"/>
                        <a:pt x="5025" y="766"/>
                      </a:cubicBezTo>
                      <a:cubicBezTo>
                        <a:pt x="1655" y="2362"/>
                        <a:pt x="0" y="5922"/>
                        <a:pt x="1334" y="8720"/>
                      </a:cubicBezTo>
                      <a:cubicBezTo>
                        <a:pt x="2225" y="10607"/>
                        <a:pt x="4243" y="11665"/>
                        <a:pt x="6495" y="11665"/>
                      </a:cubicBezTo>
                      <a:cubicBezTo>
                        <a:pt x="7583" y="11665"/>
                        <a:pt x="8726" y="11418"/>
                        <a:pt x="9823" y="10899"/>
                      </a:cubicBezTo>
                      <a:cubicBezTo>
                        <a:pt x="13193" y="9303"/>
                        <a:pt x="14848" y="5743"/>
                        <a:pt x="13526" y="2945"/>
                      </a:cubicBezTo>
                      <a:cubicBezTo>
                        <a:pt x="12627" y="1059"/>
                        <a:pt x="10607" y="0"/>
                        <a:pt x="8353" y="0"/>
                      </a:cubicBezTo>
                      <a:close/>
                    </a:path>
                  </a:pathLst>
                </a:custGeom>
                <a:solidFill>
                  <a:srgbClr val="6BC0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44"/>
                <p:cNvSpPr/>
                <p:nvPr/>
              </p:nvSpPr>
              <p:spPr>
                <a:xfrm>
                  <a:off x="4942875" y="7426825"/>
                  <a:ext cx="1482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316" extrusionOk="0">
                      <a:moveTo>
                        <a:pt x="4463" y="0"/>
                      </a:moveTo>
                      <a:cubicBezTo>
                        <a:pt x="3746" y="0"/>
                        <a:pt x="3179" y="2660"/>
                        <a:pt x="3179" y="2660"/>
                      </a:cubicBezTo>
                      <a:cubicBezTo>
                        <a:pt x="3179" y="2660"/>
                        <a:pt x="2706" y="1153"/>
                        <a:pt x="2447" y="1153"/>
                      </a:cubicBezTo>
                      <a:cubicBezTo>
                        <a:pt x="2437" y="1153"/>
                        <a:pt x="2427" y="1155"/>
                        <a:pt x="2417" y="1160"/>
                      </a:cubicBezTo>
                      <a:cubicBezTo>
                        <a:pt x="2167" y="1303"/>
                        <a:pt x="2905" y="2863"/>
                        <a:pt x="2905" y="2863"/>
                      </a:cubicBezTo>
                      <a:cubicBezTo>
                        <a:pt x="2905" y="2863"/>
                        <a:pt x="0" y="3565"/>
                        <a:pt x="60" y="3958"/>
                      </a:cubicBezTo>
                      <a:cubicBezTo>
                        <a:pt x="69" y="4015"/>
                        <a:pt x="136" y="4039"/>
                        <a:pt x="245" y="4039"/>
                      </a:cubicBezTo>
                      <a:cubicBezTo>
                        <a:pt x="864" y="4039"/>
                        <a:pt x="2810" y="3256"/>
                        <a:pt x="2810" y="3256"/>
                      </a:cubicBezTo>
                      <a:lnTo>
                        <a:pt x="2810" y="3256"/>
                      </a:lnTo>
                      <a:cubicBezTo>
                        <a:pt x="2810" y="3256"/>
                        <a:pt x="1596" y="5589"/>
                        <a:pt x="2000" y="5744"/>
                      </a:cubicBezTo>
                      <a:cubicBezTo>
                        <a:pt x="2014" y="5749"/>
                        <a:pt x="2027" y="5751"/>
                        <a:pt x="2042" y="5751"/>
                      </a:cubicBezTo>
                      <a:cubicBezTo>
                        <a:pt x="2473" y="5751"/>
                        <a:pt x="3310" y="3541"/>
                        <a:pt x="3310" y="3541"/>
                      </a:cubicBezTo>
                      <a:lnTo>
                        <a:pt x="5751" y="6316"/>
                      </a:lnTo>
                      <a:lnTo>
                        <a:pt x="5930" y="6066"/>
                      </a:lnTo>
                      <a:lnTo>
                        <a:pt x="3858" y="3160"/>
                      </a:lnTo>
                      <a:cubicBezTo>
                        <a:pt x="3858" y="3160"/>
                        <a:pt x="5930" y="2625"/>
                        <a:pt x="5751" y="2065"/>
                      </a:cubicBezTo>
                      <a:cubicBezTo>
                        <a:pt x="5717" y="1964"/>
                        <a:pt x="5627" y="1923"/>
                        <a:pt x="5504" y="1923"/>
                      </a:cubicBezTo>
                      <a:cubicBezTo>
                        <a:pt x="4944" y="1923"/>
                        <a:pt x="3679" y="2779"/>
                        <a:pt x="3679" y="2779"/>
                      </a:cubicBezTo>
                      <a:cubicBezTo>
                        <a:pt x="3679" y="2779"/>
                        <a:pt x="5322" y="267"/>
                        <a:pt x="4560" y="17"/>
                      </a:cubicBezTo>
                      <a:cubicBezTo>
                        <a:pt x="4527" y="6"/>
                        <a:pt x="4495" y="0"/>
                        <a:pt x="4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4"/>
                <p:cNvSpPr/>
                <p:nvPr/>
              </p:nvSpPr>
              <p:spPr>
                <a:xfrm>
                  <a:off x="5081350" y="7445625"/>
                  <a:ext cx="105125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5243" extrusionOk="0">
                      <a:moveTo>
                        <a:pt x="587" y="0"/>
                      </a:moveTo>
                      <a:cubicBezTo>
                        <a:pt x="565" y="0"/>
                        <a:pt x="543" y="5"/>
                        <a:pt x="521" y="15"/>
                      </a:cubicBezTo>
                      <a:cubicBezTo>
                        <a:pt x="69" y="230"/>
                        <a:pt x="1355" y="2337"/>
                        <a:pt x="1355" y="2337"/>
                      </a:cubicBezTo>
                      <a:cubicBezTo>
                        <a:pt x="1355" y="2337"/>
                        <a:pt x="1275" y="2334"/>
                        <a:pt x="1154" y="2334"/>
                      </a:cubicBezTo>
                      <a:cubicBezTo>
                        <a:pt x="777" y="2334"/>
                        <a:pt x="0" y="2362"/>
                        <a:pt x="10" y="2587"/>
                      </a:cubicBezTo>
                      <a:cubicBezTo>
                        <a:pt x="16" y="2755"/>
                        <a:pt x="410" y="2793"/>
                        <a:pt x="770" y="2793"/>
                      </a:cubicBezTo>
                      <a:cubicBezTo>
                        <a:pt x="1075" y="2793"/>
                        <a:pt x="1355" y="2766"/>
                        <a:pt x="1355" y="2766"/>
                      </a:cubicBezTo>
                      <a:lnTo>
                        <a:pt x="1355" y="2766"/>
                      </a:lnTo>
                      <a:lnTo>
                        <a:pt x="914" y="5242"/>
                      </a:lnTo>
                      <a:lnTo>
                        <a:pt x="1141" y="5242"/>
                      </a:lnTo>
                      <a:lnTo>
                        <a:pt x="1760" y="2682"/>
                      </a:lnTo>
                      <a:cubicBezTo>
                        <a:pt x="1760" y="2682"/>
                        <a:pt x="2736" y="3727"/>
                        <a:pt x="3109" y="3727"/>
                      </a:cubicBezTo>
                      <a:cubicBezTo>
                        <a:pt x="3146" y="3727"/>
                        <a:pt x="3177" y="3717"/>
                        <a:pt x="3200" y="3694"/>
                      </a:cubicBezTo>
                      <a:cubicBezTo>
                        <a:pt x="3474" y="3432"/>
                        <a:pt x="2081" y="2623"/>
                        <a:pt x="2081" y="2623"/>
                      </a:cubicBezTo>
                      <a:lnTo>
                        <a:pt x="2081" y="2623"/>
                      </a:lnTo>
                      <a:cubicBezTo>
                        <a:pt x="2081" y="2623"/>
                        <a:pt x="2203" y="2626"/>
                        <a:pt x="2387" y="2626"/>
                      </a:cubicBezTo>
                      <a:cubicBezTo>
                        <a:pt x="2976" y="2626"/>
                        <a:pt x="4204" y="2592"/>
                        <a:pt x="4141" y="2301"/>
                      </a:cubicBezTo>
                      <a:cubicBezTo>
                        <a:pt x="4095" y="2117"/>
                        <a:pt x="3646" y="2069"/>
                        <a:pt x="3195" y="2069"/>
                      </a:cubicBezTo>
                      <a:cubicBezTo>
                        <a:pt x="2716" y="2069"/>
                        <a:pt x="2236" y="2123"/>
                        <a:pt x="2236" y="2123"/>
                      </a:cubicBezTo>
                      <a:cubicBezTo>
                        <a:pt x="2236" y="2123"/>
                        <a:pt x="4201" y="694"/>
                        <a:pt x="3689" y="408"/>
                      </a:cubicBezTo>
                      <a:cubicBezTo>
                        <a:pt x="3653" y="388"/>
                        <a:pt x="3612" y="378"/>
                        <a:pt x="3568" y="378"/>
                      </a:cubicBezTo>
                      <a:cubicBezTo>
                        <a:pt x="2987" y="378"/>
                        <a:pt x="1724" y="1980"/>
                        <a:pt x="1724" y="1980"/>
                      </a:cubicBezTo>
                      <a:cubicBezTo>
                        <a:pt x="1724" y="1980"/>
                        <a:pt x="1043" y="0"/>
                        <a:pt x="5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44"/>
                <p:cNvSpPr/>
                <p:nvPr/>
              </p:nvSpPr>
              <p:spPr>
                <a:xfrm>
                  <a:off x="5013125" y="7560875"/>
                  <a:ext cx="201825" cy="7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3183" extrusionOk="0">
                      <a:moveTo>
                        <a:pt x="5150" y="0"/>
                      </a:moveTo>
                      <a:cubicBezTo>
                        <a:pt x="3344" y="0"/>
                        <a:pt x="1157" y="598"/>
                        <a:pt x="0" y="3132"/>
                      </a:cubicBezTo>
                      <a:cubicBezTo>
                        <a:pt x="0" y="3132"/>
                        <a:pt x="398" y="3183"/>
                        <a:pt x="1038" y="3183"/>
                      </a:cubicBezTo>
                      <a:cubicBezTo>
                        <a:pt x="2678" y="3183"/>
                        <a:pt x="5905" y="2850"/>
                        <a:pt x="8073" y="477"/>
                      </a:cubicBezTo>
                      <a:cubicBezTo>
                        <a:pt x="8073" y="477"/>
                        <a:pt x="6763" y="0"/>
                        <a:pt x="51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4"/>
                <p:cNvSpPr/>
                <p:nvPr/>
              </p:nvSpPr>
              <p:spPr>
                <a:xfrm>
                  <a:off x="4911900" y="7388550"/>
                  <a:ext cx="381625" cy="4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5" h="16300" extrusionOk="0">
                      <a:moveTo>
                        <a:pt x="7919" y="465"/>
                      </a:moveTo>
                      <a:cubicBezTo>
                        <a:pt x="10145" y="465"/>
                        <a:pt x="12050" y="1548"/>
                        <a:pt x="12872" y="3275"/>
                      </a:cubicBezTo>
                      <a:cubicBezTo>
                        <a:pt x="14134" y="5953"/>
                        <a:pt x="12526" y="9382"/>
                        <a:pt x="9288" y="10918"/>
                      </a:cubicBezTo>
                      <a:cubicBezTo>
                        <a:pt x="8252" y="11407"/>
                        <a:pt x="7145" y="11657"/>
                        <a:pt x="6049" y="11657"/>
                      </a:cubicBezTo>
                      <a:cubicBezTo>
                        <a:pt x="3823" y="11657"/>
                        <a:pt x="1918" y="10585"/>
                        <a:pt x="1096" y="8847"/>
                      </a:cubicBezTo>
                      <a:cubicBezTo>
                        <a:pt x="489" y="7561"/>
                        <a:pt x="525" y="6061"/>
                        <a:pt x="1192" y="4620"/>
                      </a:cubicBezTo>
                      <a:cubicBezTo>
                        <a:pt x="1870" y="3167"/>
                        <a:pt x="3108" y="1965"/>
                        <a:pt x="4680" y="1215"/>
                      </a:cubicBezTo>
                      <a:cubicBezTo>
                        <a:pt x="5716" y="727"/>
                        <a:pt x="6835" y="465"/>
                        <a:pt x="7919" y="465"/>
                      </a:cubicBezTo>
                      <a:close/>
                      <a:moveTo>
                        <a:pt x="7919" y="0"/>
                      </a:moveTo>
                      <a:cubicBezTo>
                        <a:pt x="6764" y="0"/>
                        <a:pt x="5573" y="274"/>
                        <a:pt x="4490" y="786"/>
                      </a:cubicBezTo>
                      <a:cubicBezTo>
                        <a:pt x="2811" y="1584"/>
                        <a:pt x="1489" y="2870"/>
                        <a:pt x="763" y="4429"/>
                      </a:cubicBezTo>
                      <a:cubicBezTo>
                        <a:pt x="37" y="5989"/>
                        <a:pt x="1" y="7632"/>
                        <a:pt x="680" y="9049"/>
                      </a:cubicBezTo>
                      <a:cubicBezTo>
                        <a:pt x="1573" y="10954"/>
                        <a:pt x="3632" y="12133"/>
                        <a:pt x="6049" y="12133"/>
                      </a:cubicBezTo>
                      <a:cubicBezTo>
                        <a:pt x="7204" y="12133"/>
                        <a:pt x="8395" y="11859"/>
                        <a:pt x="9478" y="11335"/>
                      </a:cubicBezTo>
                      <a:cubicBezTo>
                        <a:pt x="9776" y="11204"/>
                        <a:pt x="10062" y="11049"/>
                        <a:pt x="10324" y="10883"/>
                      </a:cubicBezTo>
                      <a:lnTo>
                        <a:pt x="13538" y="16300"/>
                      </a:lnTo>
                      <a:lnTo>
                        <a:pt x="15265" y="14859"/>
                      </a:lnTo>
                      <a:lnTo>
                        <a:pt x="11300" y="10168"/>
                      </a:lnTo>
                      <a:cubicBezTo>
                        <a:pt x="13503" y="8275"/>
                        <a:pt x="14396" y="5418"/>
                        <a:pt x="13288" y="3072"/>
                      </a:cubicBezTo>
                      <a:cubicBezTo>
                        <a:pt x="12395" y="1179"/>
                        <a:pt x="10336" y="0"/>
                        <a:pt x="79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44"/>
                <p:cNvSpPr/>
                <p:nvPr/>
              </p:nvSpPr>
              <p:spPr>
                <a:xfrm>
                  <a:off x="4996750" y="7559400"/>
                  <a:ext cx="2304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6" h="4240" extrusionOk="0">
                      <a:moveTo>
                        <a:pt x="8477" y="1"/>
                      </a:moveTo>
                      <a:lnTo>
                        <a:pt x="8477" y="120"/>
                      </a:lnTo>
                      <a:cubicBezTo>
                        <a:pt x="8597" y="120"/>
                        <a:pt x="8930" y="167"/>
                        <a:pt x="9001" y="370"/>
                      </a:cubicBezTo>
                      <a:cubicBezTo>
                        <a:pt x="9061" y="548"/>
                        <a:pt x="8954" y="905"/>
                        <a:pt x="8096" y="1608"/>
                      </a:cubicBezTo>
                      <a:lnTo>
                        <a:pt x="8168" y="1703"/>
                      </a:lnTo>
                      <a:cubicBezTo>
                        <a:pt x="8906" y="1084"/>
                        <a:pt x="9216" y="643"/>
                        <a:pt x="9109" y="334"/>
                      </a:cubicBezTo>
                      <a:cubicBezTo>
                        <a:pt x="9001" y="12"/>
                        <a:pt x="8501" y="1"/>
                        <a:pt x="8477" y="1"/>
                      </a:cubicBezTo>
                      <a:close/>
                      <a:moveTo>
                        <a:pt x="203" y="2929"/>
                      </a:moveTo>
                      <a:cubicBezTo>
                        <a:pt x="203" y="2941"/>
                        <a:pt x="0" y="3239"/>
                        <a:pt x="167" y="3501"/>
                      </a:cubicBezTo>
                      <a:cubicBezTo>
                        <a:pt x="298" y="3703"/>
                        <a:pt x="631" y="3799"/>
                        <a:pt x="1143" y="3799"/>
                      </a:cubicBezTo>
                      <a:cubicBezTo>
                        <a:pt x="1560" y="3799"/>
                        <a:pt x="2108" y="3739"/>
                        <a:pt x="2762" y="3608"/>
                      </a:cubicBezTo>
                      <a:lnTo>
                        <a:pt x="2751" y="3489"/>
                      </a:lnTo>
                      <a:cubicBezTo>
                        <a:pt x="2033" y="3634"/>
                        <a:pt x="1518" y="3688"/>
                        <a:pt x="1149" y="3688"/>
                      </a:cubicBezTo>
                      <a:cubicBezTo>
                        <a:pt x="551" y="3688"/>
                        <a:pt x="336" y="3547"/>
                        <a:pt x="262" y="3430"/>
                      </a:cubicBezTo>
                      <a:cubicBezTo>
                        <a:pt x="131" y="3239"/>
                        <a:pt x="298" y="3001"/>
                        <a:pt x="298" y="2989"/>
                      </a:cubicBezTo>
                      <a:lnTo>
                        <a:pt x="203" y="2929"/>
                      </a:lnTo>
                      <a:close/>
                      <a:moveTo>
                        <a:pt x="6120" y="2703"/>
                      </a:moveTo>
                      <a:cubicBezTo>
                        <a:pt x="3883" y="3980"/>
                        <a:pt x="2106" y="4119"/>
                        <a:pt x="1434" y="4119"/>
                      </a:cubicBezTo>
                      <a:cubicBezTo>
                        <a:pt x="1247" y="4119"/>
                        <a:pt x="1146" y="4108"/>
                        <a:pt x="1143" y="4108"/>
                      </a:cubicBezTo>
                      <a:lnTo>
                        <a:pt x="1131" y="4215"/>
                      </a:lnTo>
                      <a:cubicBezTo>
                        <a:pt x="1131" y="4227"/>
                        <a:pt x="1238" y="4239"/>
                        <a:pt x="1429" y="4239"/>
                      </a:cubicBezTo>
                      <a:cubicBezTo>
                        <a:pt x="2120" y="4239"/>
                        <a:pt x="3917" y="4084"/>
                        <a:pt x="6180" y="2810"/>
                      </a:cubicBezTo>
                      <a:lnTo>
                        <a:pt x="6120" y="270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4"/>
                <p:cNvSpPr/>
                <p:nvPr/>
              </p:nvSpPr>
              <p:spPr>
                <a:xfrm>
                  <a:off x="5150025" y="7415975"/>
                  <a:ext cx="768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" h="2379" extrusionOk="0">
                      <a:moveTo>
                        <a:pt x="322" y="0"/>
                      </a:moveTo>
                      <a:cubicBezTo>
                        <a:pt x="251" y="0"/>
                        <a:pt x="198" y="19"/>
                        <a:pt x="168" y="58"/>
                      </a:cubicBezTo>
                      <a:cubicBezTo>
                        <a:pt x="1" y="261"/>
                        <a:pt x="477" y="927"/>
                        <a:pt x="1239" y="1558"/>
                      </a:cubicBezTo>
                      <a:cubicBezTo>
                        <a:pt x="1844" y="2057"/>
                        <a:pt x="2448" y="2378"/>
                        <a:pt x="2747" y="2378"/>
                      </a:cubicBezTo>
                      <a:cubicBezTo>
                        <a:pt x="2819" y="2378"/>
                        <a:pt x="2874" y="2360"/>
                        <a:pt x="2906" y="2320"/>
                      </a:cubicBezTo>
                      <a:cubicBezTo>
                        <a:pt x="3073" y="2118"/>
                        <a:pt x="2597" y="1451"/>
                        <a:pt x="1835" y="820"/>
                      </a:cubicBezTo>
                      <a:cubicBezTo>
                        <a:pt x="1230" y="321"/>
                        <a:pt x="61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44"/>
                <p:cNvSpPr/>
                <p:nvPr/>
              </p:nvSpPr>
              <p:spPr>
                <a:xfrm>
                  <a:off x="5171175" y="7645725"/>
                  <a:ext cx="396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418" extrusionOk="0">
                      <a:moveTo>
                        <a:pt x="1179" y="0"/>
                      </a:moveTo>
                      <a:lnTo>
                        <a:pt x="0" y="834"/>
                      </a:lnTo>
                      <a:lnTo>
                        <a:pt x="131" y="1024"/>
                      </a:lnTo>
                      <a:lnTo>
                        <a:pt x="1322" y="191"/>
                      </a:lnTo>
                      <a:lnTo>
                        <a:pt x="1179" y="0"/>
                      </a:lnTo>
                      <a:close/>
                      <a:moveTo>
                        <a:pt x="1453" y="369"/>
                      </a:moveTo>
                      <a:lnTo>
                        <a:pt x="215" y="1215"/>
                      </a:lnTo>
                      <a:lnTo>
                        <a:pt x="346" y="1417"/>
                      </a:lnTo>
                      <a:lnTo>
                        <a:pt x="1584" y="560"/>
                      </a:lnTo>
                      <a:lnTo>
                        <a:pt x="1453" y="36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4" name="Google Shape;874;p44"/>
            <p:cNvSpPr/>
            <p:nvPr/>
          </p:nvSpPr>
          <p:spPr>
            <a:xfrm>
              <a:off x="7998829" y="4450280"/>
              <a:ext cx="338100" cy="123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817;p76">
            <a:extLst>
              <a:ext uri="{FF2B5EF4-FFF2-40B4-BE49-F238E27FC236}">
                <a16:creationId xmlns:a16="http://schemas.microsoft.com/office/drawing/2014/main" id="{DFD9D361-1080-B527-CD00-1EEE91254D59}"/>
              </a:ext>
            </a:extLst>
          </p:cNvPr>
          <p:cNvGrpSpPr/>
          <p:nvPr/>
        </p:nvGrpSpPr>
        <p:grpSpPr>
          <a:xfrm>
            <a:off x="7970952" y="320768"/>
            <a:ext cx="689516" cy="648876"/>
            <a:chOff x="5529216" y="3699897"/>
            <a:chExt cx="856701" cy="771069"/>
          </a:xfrm>
        </p:grpSpPr>
        <p:sp>
          <p:nvSpPr>
            <p:cNvPr id="3" name="Google Shape;1818;p76">
              <a:extLst>
                <a:ext uri="{FF2B5EF4-FFF2-40B4-BE49-F238E27FC236}">
                  <a16:creationId xmlns:a16="http://schemas.microsoft.com/office/drawing/2014/main" id="{E4B1D972-393E-B807-A12D-451A77C9D5D3}"/>
                </a:ext>
              </a:extLst>
            </p:cNvPr>
            <p:cNvSpPr/>
            <p:nvPr/>
          </p:nvSpPr>
          <p:spPr>
            <a:xfrm>
              <a:off x="5529216" y="3737045"/>
              <a:ext cx="746882" cy="616145"/>
            </a:xfrm>
            <a:custGeom>
              <a:avLst/>
              <a:gdLst/>
              <a:ahLst/>
              <a:cxnLst/>
              <a:rect l="l" t="t" r="r" b="b"/>
              <a:pathLst>
                <a:path w="35964" h="27251" extrusionOk="0">
                  <a:moveTo>
                    <a:pt x="17149" y="0"/>
                  </a:moveTo>
                  <a:lnTo>
                    <a:pt x="7938" y="289"/>
                  </a:lnTo>
                  <a:lnTo>
                    <a:pt x="14171" y="9525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5964" y="10890"/>
                  </a:lnTo>
                  <a:lnTo>
                    <a:pt x="31437" y="4264"/>
                  </a:lnTo>
                  <a:lnTo>
                    <a:pt x="25795" y="958"/>
                  </a:lnTo>
                  <a:lnTo>
                    <a:pt x="17149" y="0"/>
                  </a:lnTo>
                  <a:close/>
                  <a:moveTo>
                    <a:pt x="14171" y="9525"/>
                  </a:moveTo>
                  <a:lnTo>
                    <a:pt x="0" y="12477"/>
                  </a:lnTo>
                  <a:lnTo>
                    <a:pt x="4501" y="21898"/>
                  </a:lnTo>
                  <a:lnTo>
                    <a:pt x="18002" y="27251"/>
                  </a:lnTo>
                  <a:lnTo>
                    <a:pt x="24733" y="24377"/>
                  </a:lnTo>
                  <a:lnTo>
                    <a:pt x="31004" y="22934"/>
                  </a:lnTo>
                  <a:lnTo>
                    <a:pt x="32828" y="15954"/>
                  </a:lnTo>
                  <a:lnTo>
                    <a:pt x="32667" y="15899"/>
                  </a:lnTo>
                  <a:lnTo>
                    <a:pt x="32667" y="15899"/>
                  </a:lnTo>
                  <a:lnTo>
                    <a:pt x="32631" y="15954"/>
                  </a:lnTo>
                  <a:lnTo>
                    <a:pt x="14171" y="95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19;p76">
              <a:extLst>
                <a:ext uri="{FF2B5EF4-FFF2-40B4-BE49-F238E27FC236}">
                  <a16:creationId xmlns:a16="http://schemas.microsoft.com/office/drawing/2014/main" id="{3C8EFC7C-2F81-7CA3-DE4D-F35033296FBE}"/>
                </a:ext>
              </a:extLst>
            </p:cNvPr>
            <p:cNvSpPr/>
            <p:nvPr/>
          </p:nvSpPr>
          <p:spPr>
            <a:xfrm>
              <a:off x="5589981" y="3890567"/>
              <a:ext cx="551522" cy="330875"/>
            </a:xfrm>
            <a:custGeom>
              <a:avLst/>
              <a:gdLst/>
              <a:ahLst/>
              <a:cxnLst/>
              <a:rect l="l" t="t" r="r" b="b"/>
              <a:pathLst>
                <a:path w="26557" h="14634" extrusionOk="0">
                  <a:moveTo>
                    <a:pt x="11926" y="0"/>
                  </a:moveTo>
                  <a:cubicBezTo>
                    <a:pt x="10683" y="0"/>
                    <a:pt x="9599" y="572"/>
                    <a:pt x="9539" y="1961"/>
                  </a:cubicBezTo>
                  <a:cubicBezTo>
                    <a:pt x="9019" y="1526"/>
                    <a:pt x="8242" y="1261"/>
                    <a:pt x="7526" y="1261"/>
                  </a:cubicBezTo>
                  <a:cubicBezTo>
                    <a:pt x="6480" y="1261"/>
                    <a:pt x="5564" y="1827"/>
                    <a:pt x="5767" y="3258"/>
                  </a:cubicBezTo>
                  <a:lnTo>
                    <a:pt x="5767" y="3258"/>
                  </a:lnTo>
                  <a:cubicBezTo>
                    <a:pt x="5363" y="2669"/>
                    <a:pt x="4933" y="2430"/>
                    <a:pt x="4534" y="2430"/>
                  </a:cubicBezTo>
                  <a:cubicBezTo>
                    <a:pt x="3396" y="2430"/>
                    <a:pt x="2500" y="4368"/>
                    <a:pt x="3110" y="5635"/>
                  </a:cubicBezTo>
                  <a:cubicBezTo>
                    <a:pt x="2543" y="5342"/>
                    <a:pt x="2081" y="5221"/>
                    <a:pt x="1711" y="5221"/>
                  </a:cubicBezTo>
                  <a:cubicBezTo>
                    <a:pt x="0" y="5221"/>
                    <a:pt x="244" y="7791"/>
                    <a:pt x="1161" y="7791"/>
                  </a:cubicBezTo>
                  <a:cubicBezTo>
                    <a:pt x="1217" y="7791"/>
                    <a:pt x="1277" y="7781"/>
                    <a:pt x="1339" y="7760"/>
                  </a:cubicBezTo>
                  <a:lnTo>
                    <a:pt x="1352" y="8167"/>
                  </a:lnTo>
                  <a:cubicBezTo>
                    <a:pt x="2257" y="11723"/>
                    <a:pt x="4973" y="10542"/>
                    <a:pt x="7820" y="11696"/>
                  </a:cubicBezTo>
                  <a:cubicBezTo>
                    <a:pt x="10535" y="12808"/>
                    <a:pt x="11548" y="14539"/>
                    <a:pt x="14685" y="14539"/>
                  </a:cubicBezTo>
                  <a:cubicBezTo>
                    <a:pt x="14807" y="14539"/>
                    <a:pt x="14933" y="14536"/>
                    <a:pt x="15063" y="14530"/>
                  </a:cubicBezTo>
                  <a:cubicBezTo>
                    <a:pt x="15538" y="14507"/>
                    <a:pt x="16074" y="14351"/>
                    <a:pt x="16681" y="14351"/>
                  </a:cubicBezTo>
                  <a:cubicBezTo>
                    <a:pt x="16762" y="14351"/>
                    <a:pt x="16843" y="14354"/>
                    <a:pt x="16926" y="14360"/>
                  </a:cubicBezTo>
                  <a:cubicBezTo>
                    <a:pt x="17805" y="14437"/>
                    <a:pt x="18519" y="14634"/>
                    <a:pt x="19329" y="14634"/>
                  </a:cubicBezTo>
                  <a:cubicBezTo>
                    <a:pt x="19486" y="14634"/>
                    <a:pt x="19646" y="14626"/>
                    <a:pt x="19812" y="14609"/>
                  </a:cubicBezTo>
                  <a:cubicBezTo>
                    <a:pt x="20704" y="14530"/>
                    <a:pt x="22226" y="14176"/>
                    <a:pt x="22712" y="13297"/>
                  </a:cubicBezTo>
                  <a:cubicBezTo>
                    <a:pt x="23053" y="12694"/>
                    <a:pt x="22239" y="11906"/>
                    <a:pt x="22581" y="11395"/>
                  </a:cubicBezTo>
                  <a:cubicBezTo>
                    <a:pt x="23237" y="10424"/>
                    <a:pt x="25611" y="11040"/>
                    <a:pt x="26202" y="10017"/>
                  </a:cubicBezTo>
                  <a:cubicBezTo>
                    <a:pt x="26556" y="9374"/>
                    <a:pt x="25677" y="7629"/>
                    <a:pt x="25297" y="7026"/>
                  </a:cubicBezTo>
                  <a:cubicBezTo>
                    <a:pt x="24483" y="5731"/>
                    <a:pt x="23076" y="4470"/>
                    <a:pt x="21559" y="4470"/>
                  </a:cubicBezTo>
                  <a:cubicBezTo>
                    <a:pt x="21217" y="4470"/>
                    <a:pt x="20869" y="4535"/>
                    <a:pt x="20521" y="4677"/>
                  </a:cubicBezTo>
                  <a:cubicBezTo>
                    <a:pt x="19983" y="3251"/>
                    <a:pt x="18199" y="1780"/>
                    <a:pt x="16524" y="1780"/>
                  </a:cubicBezTo>
                  <a:cubicBezTo>
                    <a:pt x="16196" y="1780"/>
                    <a:pt x="15871" y="1836"/>
                    <a:pt x="15561" y="1961"/>
                  </a:cubicBezTo>
                  <a:cubicBezTo>
                    <a:pt x="15058" y="786"/>
                    <a:pt x="13383" y="0"/>
                    <a:pt x="11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20;p76">
              <a:extLst>
                <a:ext uri="{FF2B5EF4-FFF2-40B4-BE49-F238E27FC236}">
                  <a16:creationId xmlns:a16="http://schemas.microsoft.com/office/drawing/2014/main" id="{2BE76156-BEA8-E7FA-8958-4B200F65AD27}"/>
                </a:ext>
              </a:extLst>
            </p:cNvPr>
            <p:cNvSpPr/>
            <p:nvPr/>
          </p:nvSpPr>
          <p:spPr>
            <a:xfrm>
              <a:off x="5719134" y="4011033"/>
              <a:ext cx="117378" cy="70995"/>
            </a:xfrm>
            <a:custGeom>
              <a:avLst/>
              <a:gdLst/>
              <a:ahLst/>
              <a:cxnLst/>
              <a:rect l="l" t="t" r="r" b="b"/>
              <a:pathLst>
                <a:path w="5652" h="3140" extrusionOk="0">
                  <a:moveTo>
                    <a:pt x="2423" y="1"/>
                  </a:moveTo>
                  <a:cubicBezTo>
                    <a:pt x="1039" y="1"/>
                    <a:pt x="0" y="756"/>
                    <a:pt x="1496" y="2209"/>
                  </a:cubicBezTo>
                  <a:cubicBezTo>
                    <a:pt x="1981" y="2680"/>
                    <a:pt x="3199" y="3140"/>
                    <a:pt x="4153" y="3140"/>
                  </a:cubicBezTo>
                  <a:cubicBezTo>
                    <a:pt x="5008" y="3140"/>
                    <a:pt x="5652" y="2771"/>
                    <a:pt x="5367" y="1711"/>
                  </a:cubicBezTo>
                  <a:cubicBezTo>
                    <a:pt x="5057" y="559"/>
                    <a:pt x="3613" y="1"/>
                    <a:pt x="2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21;p76">
              <a:extLst>
                <a:ext uri="{FF2B5EF4-FFF2-40B4-BE49-F238E27FC236}">
                  <a16:creationId xmlns:a16="http://schemas.microsoft.com/office/drawing/2014/main" id="{2C1EEDAA-DBBC-784B-5B04-7FA44B2A67A3}"/>
                </a:ext>
              </a:extLst>
            </p:cNvPr>
            <p:cNvSpPr/>
            <p:nvPr/>
          </p:nvSpPr>
          <p:spPr>
            <a:xfrm>
              <a:off x="5883447" y="4028963"/>
              <a:ext cx="164042" cy="76444"/>
            </a:xfrm>
            <a:custGeom>
              <a:avLst/>
              <a:gdLst/>
              <a:ahLst/>
              <a:cxnLst/>
              <a:rect l="l" t="t" r="r" b="b"/>
              <a:pathLst>
                <a:path w="7899" h="3381" extrusionOk="0">
                  <a:moveTo>
                    <a:pt x="5253" y="0"/>
                  </a:moveTo>
                  <a:cubicBezTo>
                    <a:pt x="4464" y="0"/>
                    <a:pt x="3658" y="138"/>
                    <a:pt x="3267" y="236"/>
                  </a:cubicBezTo>
                  <a:cubicBezTo>
                    <a:pt x="918" y="826"/>
                    <a:pt x="0" y="3004"/>
                    <a:pt x="2729" y="3345"/>
                  </a:cubicBezTo>
                  <a:cubicBezTo>
                    <a:pt x="2904" y="3368"/>
                    <a:pt x="3118" y="3380"/>
                    <a:pt x="3355" y="3380"/>
                  </a:cubicBezTo>
                  <a:cubicBezTo>
                    <a:pt x="5024" y="3380"/>
                    <a:pt x="7899" y="2765"/>
                    <a:pt x="7256" y="813"/>
                  </a:cubicBezTo>
                  <a:cubicBezTo>
                    <a:pt x="7045" y="182"/>
                    <a:pt x="6160" y="0"/>
                    <a:pt x="5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22;p76">
              <a:extLst>
                <a:ext uri="{FF2B5EF4-FFF2-40B4-BE49-F238E27FC236}">
                  <a16:creationId xmlns:a16="http://schemas.microsoft.com/office/drawing/2014/main" id="{572763FE-FEF8-D039-A13A-11E4ABCE7FEA}"/>
                </a:ext>
              </a:extLst>
            </p:cNvPr>
            <p:cNvSpPr/>
            <p:nvPr/>
          </p:nvSpPr>
          <p:spPr>
            <a:xfrm>
              <a:off x="5693798" y="3699897"/>
              <a:ext cx="647427" cy="397891"/>
            </a:xfrm>
            <a:custGeom>
              <a:avLst/>
              <a:gdLst/>
              <a:ahLst/>
              <a:cxnLst/>
              <a:rect l="l" t="t" r="r" b="b"/>
              <a:pathLst>
                <a:path w="31175" h="17598" extrusionOk="0">
                  <a:moveTo>
                    <a:pt x="7582" y="1"/>
                  </a:moveTo>
                  <a:cubicBezTo>
                    <a:pt x="5254" y="1"/>
                    <a:pt x="2305" y="379"/>
                    <a:pt x="0" y="1932"/>
                  </a:cubicBezTo>
                  <a:lnTo>
                    <a:pt x="19038" y="6957"/>
                  </a:lnTo>
                  <a:lnTo>
                    <a:pt x="24706" y="17597"/>
                  </a:lnTo>
                  <a:cubicBezTo>
                    <a:pt x="24706" y="17597"/>
                    <a:pt x="30348" y="14527"/>
                    <a:pt x="30755" y="11326"/>
                  </a:cubicBezTo>
                  <a:cubicBezTo>
                    <a:pt x="31174" y="8138"/>
                    <a:pt x="28996" y="4530"/>
                    <a:pt x="25362" y="3323"/>
                  </a:cubicBezTo>
                  <a:cubicBezTo>
                    <a:pt x="22974" y="2535"/>
                    <a:pt x="11454" y="344"/>
                    <a:pt x="11454" y="344"/>
                  </a:cubicBezTo>
                  <a:cubicBezTo>
                    <a:pt x="11454" y="344"/>
                    <a:pt x="9800" y="1"/>
                    <a:pt x="7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23;p76">
              <a:extLst>
                <a:ext uri="{FF2B5EF4-FFF2-40B4-BE49-F238E27FC236}">
                  <a16:creationId xmlns:a16="http://schemas.microsoft.com/office/drawing/2014/main" id="{4EABEDC2-AD59-335A-463D-859A1E172991}"/>
                </a:ext>
              </a:extLst>
            </p:cNvPr>
            <p:cNvSpPr/>
            <p:nvPr/>
          </p:nvSpPr>
          <p:spPr>
            <a:xfrm>
              <a:off x="5529216" y="4019150"/>
              <a:ext cx="681755" cy="419483"/>
            </a:xfrm>
            <a:custGeom>
              <a:avLst/>
              <a:gdLst/>
              <a:ahLst/>
              <a:cxnLst/>
              <a:rect l="l" t="t" r="r" b="b"/>
              <a:pathLst>
                <a:path w="32828" h="18553" extrusionOk="0">
                  <a:moveTo>
                    <a:pt x="0" y="0"/>
                  </a:moveTo>
                  <a:lnTo>
                    <a:pt x="1286" y="11389"/>
                  </a:lnTo>
                  <a:lnTo>
                    <a:pt x="21780" y="18552"/>
                  </a:lnTo>
                  <a:lnTo>
                    <a:pt x="32355" y="14328"/>
                  </a:lnTo>
                  <a:lnTo>
                    <a:pt x="32828" y="3477"/>
                  </a:lnTo>
                  <a:lnTo>
                    <a:pt x="20429" y="6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4;p76">
              <a:extLst>
                <a:ext uri="{FF2B5EF4-FFF2-40B4-BE49-F238E27FC236}">
                  <a16:creationId xmlns:a16="http://schemas.microsoft.com/office/drawing/2014/main" id="{37F4DF0E-2D98-E4B7-F62D-48B92DAE4233}"/>
                </a:ext>
              </a:extLst>
            </p:cNvPr>
            <p:cNvSpPr/>
            <p:nvPr/>
          </p:nvSpPr>
          <p:spPr>
            <a:xfrm>
              <a:off x="5953475" y="4072239"/>
              <a:ext cx="292386" cy="398727"/>
            </a:xfrm>
            <a:custGeom>
              <a:avLst/>
              <a:gdLst/>
              <a:ahLst/>
              <a:cxnLst/>
              <a:rect l="l" t="t" r="r" b="b"/>
              <a:pathLst>
                <a:path w="14079" h="17635" extrusionOk="0">
                  <a:moveTo>
                    <a:pt x="6928" y="1"/>
                  </a:moveTo>
                  <a:lnTo>
                    <a:pt x="0" y="4554"/>
                  </a:lnTo>
                  <a:lnTo>
                    <a:pt x="1430" y="17635"/>
                  </a:lnTo>
                  <a:lnTo>
                    <a:pt x="14078" y="14368"/>
                  </a:lnTo>
                  <a:lnTo>
                    <a:pt x="13750" y="1051"/>
                  </a:lnTo>
                  <a:lnTo>
                    <a:pt x="69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5;p76">
              <a:extLst>
                <a:ext uri="{FF2B5EF4-FFF2-40B4-BE49-F238E27FC236}">
                  <a16:creationId xmlns:a16="http://schemas.microsoft.com/office/drawing/2014/main" id="{C6958ABC-3C65-5381-88E9-4AB9337E168B}"/>
                </a:ext>
              </a:extLst>
            </p:cNvPr>
            <p:cNvSpPr/>
            <p:nvPr/>
          </p:nvSpPr>
          <p:spPr>
            <a:xfrm>
              <a:off x="6082898" y="3791648"/>
              <a:ext cx="303019" cy="346250"/>
            </a:xfrm>
            <a:custGeom>
              <a:avLst/>
              <a:gdLst/>
              <a:ahLst/>
              <a:cxnLst/>
              <a:rect l="l" t="t" r="r" b="b"/>
              <a:pathLst>
                <a:path w="14591" h="15314" extrusionOk="0">
                  <a:moveTo>
                    <a:pt x="6531" y="1"/>
                  </a:moveTo>
                  <a:cubicBezTo>
                    <a:pt x="6034" y="1"/>
                    <a:pt x="5545" y="64"/>
                    <a:pt x="5078" y="196"/>
                  </a:cubicBezTo>
                  <a:cubicBezTo>
                    <a:pt x="3884" y="524"/>
                    <a:pt x="722" y="2085"/>
                    <a:pt x="289" y="3581"/>
                  </a:cubicBezTo>
                  <a:cubicBezTo>
                    <a:pt x="0" y="4591"/>
                    <a:pt x="1693" y="6336"/>
                    <a:pt x="2231" y="7320"/>
                  </a:cubicBezTo>
                  <a:cubicBezTo>
                    <a:pt x="3202" y="9065"/>
                    <a:pt x="3963" y="10915"/>
                    <a:pt x="4973" y="12621"/>
                  </a:cubicBezTo>
                  <a:cubicBezTo>
                    <a:pt x="6033" y="14404"/>
                    <a:pt x="7051" y="15313"/>
                    <a:pt x="8127" y="15313"/>
                  </a:cubicBezTo>
                  <a:cubicBezTo>
                    <a:pt x="9101" y="15313"/>
                    <a:pt x="10124" y="14569"/>
                    <a:pt x="11271" y="13054"/>
                  </a:cubicBezTo>
                  <a:cubicBezTo>
                    <a:pt x="12740" y="11112"/>
                    <a:pt x="14590" y="7583"/>
                    <a:pt x="13659" y="5064"/>
                  </a:cubicBezTo>
                  <a:cubicBezTo>
                    <a:pt x="12552" y="2080"/>
                    <a:pt x="9390" y="1"/>
                    <a:pt x="6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44FE2633-43CD-57B1-7982-866B9333225E}"/>
              </a:ext>
            </a:extLst>
          </p:cNvPr>
          <p:cNvGrpSpPr/>
          <p:nvPr/>
        </p:nvGrpSpPr>
        <p:grpSpPr>
          <a:xfrm>
            <a:off x="499829" y="1301982"/>
            <a:ext cx="2458017" cy="2855478"/>
            <a:chOff x="499829" y="1212774"/>
            <a:chExt cx="2458017" cy="285547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86002A-969C-9C1A-7C9E-9C5D32F39D89}"/>
                </a:ext>
              </a:extLst>
            </p:cNvPr>
            <p:cNvSpPr/>
            <p:nvPr/>
          </p:nvSpPr>
          <p:spPr>
            <a:xfrm>
              <a:off x="499829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3" name="Google Shape;1670;p75">
              <a:extLst>
                <a:ext uri="{FF2B5EF4-FFF2-40B4-BE49-F238E27FC236}">
                  <a16:creationId xmlns:a16="http://schemas.microsoft.com/office/drawing/2014/main" id="{B5F70EC8-30B3-B70A-DEF4-845E766B675A}"/>
                </a:ext>
              </a:extLst>
            </p:cNvPr>
            <p:cNvGrpSpPr/>
            <p:nvPr/>
          </p:nvGrpSpPr>
          <p:grpSpPr>
            <a:xfrm>
              <a:off x="1226562" y="1212774"/>
              <a:ext cx="726805" cy="730242"/>
              <a:chOff x="829841" y="1841508"/>
              <a:chExt cx="1391934" cy="1610740"/>
            </a:xfrm>
          </p:grpSpPr>
          <p:grpSp>
            <p:nvGrpSpPr>
              <p:cNvPr id="24" name="Google Shape;1671;p75">
                <a:extLst>
                  <a:ext uri="{FF2B5EF4-FFF2-40B4-BE49-F238E27FC236}">
                    <a16:creationId xmlns:a16="http://schemas.microsoft.com/office/drawing/2014/main" id="{862E2B21-041C-31BD-4356-14269E8D1E98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26" name="Google Shape;1672;p75">
                  <a:extLst>
                    <a:ext uri="{FF2B5EF4-FFF2-40B4-BE49-F238E27FC236}">
                      <a16:creationId xmlns:a16="http://schemas.microsoft.com/office/drawing/2014/main" id="{D6A2ADF6-C5E7-5D29-6C86-01B529C196BB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" name="Google Shape;1673;p75">
                  <a:extLst>
                    <a:ext uri="{FF2B5EF4-FFF2-40B4-BE49-F238E27FC236}">
                      <a16:creationId xmlns:a16="http://schemas.microsoft.com/office/drawing/2014/main" id="{BACBCFBA-CFCD-203A-9E5E-6ABE044E706F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" name="Google Shape;1674;p75">
                  <a:extLst>
                    <a:ext uri="{FF2B5EF4-FFF2-40B4-BE49-F238E27FC236}">
                      <a16:creationId xmlns:a16="http://schemas.microsoft.com/office/drawing/2014/main" id="{1A902634-428F-D944-523D-94081B5816DA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9" name="Google Shape;1675;p75">
                  <a:extLst>
                    <a:ext uri="{FF2B5EF4-FFF2-40B4-BE49-F238E27FC236}">
                      <a16:creationId xmlns:a16="http://schemas.microsoft.com/office/drawing/2014/main" id="{C9B27C9D-8C6B-3C54-9496-316A38B702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0" name="Google Shape;1676;p75">
                  <a:extLst>
                    <a:ext uri="{FF2B5EF4-FFF2-40B4-BE49-F238E27FC236}">
                      <a16:creationId xmlns:a16="http://schemas.microsoft.com/office/drawing/2014/main" id="{FDADB492-459E-D9BA-206E-7B81AC342273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1" name="Google Shape;1677;p75">
                  <a:extLst>
                    <a:ext uri="{FF2B5EF4-FFF2-40B4-BE49-F238E27FC236}">
                      <a16:creationId xmlns:a16="http://schemas.microsoft.com/office/drawing/2014/main" id="{05718B11-F8B4-C246-03BA-9F9A2D24C9E2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2" name="Google Shape;1678;p75">
                  <a:extLst>
                    <a:ext uri="{FF2B5EF4-FFF2-40B4-BE49-F238E27FC236}">
                      <a16:creationId xmlns:a16="http://schemas.microsoft.com/office/drawing/2014/main" id="{881267F9-1E5F-9316-A63B-8738997A820C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3" name="Google Shape;1679;p75">
                  <a:extLst>
                    <a:ext uri="{FF2B5EF4-FFF2-40B4-BE49-F238E27FC236}">
                      <a16:creationId xmlns:a16="http://schemas.microsoft.com/office/drawing/2014/main" id="{B4BCF892-206C-268C-FB26-8AB3A98AA712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4" name="Google Shape;1680;p75">
                  <a:extLst>
                    <a:ext uri="{FF2B5EF4-FFF2-40B4-BE49-F238E27FC236}">
                      <a16:creationId xmlns:a16="http://schemas.microsoft.com/office/drawing/2014/main" id="{E3E25C3C-3A28-E756-6ED2-B6B2D05B1429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5" name="Google Shape;1681;p75">
                  <a:extLst>
                    <a:ext uri="{FF2B5EF4-FFF2-40B4-BE49-F238E27FC236}">
                      <a16:creationId xmlns:a16="http://schemas.microsoft.com/office/drawing/2014/main" id="{FA890898-9D31-6C5E-CD3D-9C901BD0B78C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6" name="Google Shape;1682;p75">
                  <a:extLst>
                    <a:ext uri="{FF2B5EF4-FFF2-40B4-BE49-F238E27FC236}">
                      <a16:creationId xmlns:a16="http://schemas.microsoft.com/office/drawing/2014/main" id="{363816F6-C5CA-D2E1-A9CC-9640FB1DBC2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7" name="Google Shape;1683;p75">
                  <a:extLst>
                    <a:ext uri="{FF2B5EF4-FFF2-40B4-BE49-F238E27FC236}">
                      <a16:creationId xmlns:a16="http://schemas.microsoft.com/office/drawing/2014/main" id="{12D59B9E-4378-F40F-AAA6-B2A3F2CC906B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8" name="Google Shape;1684;p75">
                  <a:extLst>
                    <a:ext uri="{FF2B5EF4-FFF2-40B4-BE49-F238E27FC236}">
                      <a16:creationId xmlns:a16="http://schemas.microsoft.com/office/drawing/2014/main" id="{F27AA1AD-852C-480E-3064-32F8698432C2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" name="Google Shape;1685;p75">
                  <a:extLst>
                    <a:ext uri="{FF2B5EF4-FFF2-40B4-BE49-F238E27FC236}">
                      <a16:creationId xmlns:a16="http://schemas.microsoft.com/office/drawing/2014/main" id="{A9D9987A-3532-C0C7-1970-B0FC39A3E880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" name="Google Shape;1686;p75">
                  <a:extLst>
                    <a:ext uri="{FF2B5EF4-FFF2-40B4-BE49-F238E27FC236}">
                      <a16:creationId xmlns:a16="http://schemas.microsoft.com/office/drawing/2014/main" id="{17D15728-EDC9-FEE5-052C-C514448A142B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" name="Google Shape;1687;p75">
                  <a:extLst>
                    <a:ext uri="{FF2B5EF4-FFF2-40B4-BE49-F238E27FC236}">
                      <a16:creationId xmlns:a16="http://schemas.microsoft.com/office/drawing/2014/main" id="{F238C119-806B-848D-E652-E714B1F43D3A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" name="Google Shape;1688;p75">
                  <a:extLst>
                    <a:ext uri="{FF2B5EF4-FFF2-40B4-BE49-F238E27FC236}">
                      <a16:creationId xmlns:a16="http://schemas.microsoft.com/office/drawing/2014/main" id="{10C86DA9-684B-5F9C-ADAE-0F1871DC566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" name="Google Shape;1689;p75">
                  <a:extLst>
                    <a:ext uri="{FF2B5EF4-FFF2-40B4-BE49-F238E27FC236}">
                      <a16:creationId xmlns:a16="http://schemas.microsoft.com/office/drawing/2014/main" id="{118A111A-7604-76C3-804F-4CB10ECE4652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4" name="Google Shape;1690;p75">
                  <a:extLst>
                    <a:ext uri="{FF2B5EF4-FFF2-40B4-BE49-F238E27FC236}">
                      <a16:creationId xmlns:a16="http://schemas.microsoft.com/office/drawing/2014/main" id="{DED98639-6F00-81F7-F875-4AA6A4E83E85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5" name="Google Shape;1691;p75">
                  <a:extLst>
                    <a:ext uri="{FF2B5EF4-FFF2-40B4-BE49-F238E27FC236}">
                      <a16:creationId xmlns:a16="http://schemas.microsoft.com/office/drawing/2014/main" id="{AD85FD09-71C0-1CE6-9F68-3313B68198CB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" name="Google Shape;1692;p75">
                  <a:extLst>
                    <a:ext uri="{FF2B5EF4-FFF2-40B4-BE49-F238E27FC236}">
                      <a16:creationId xmlns:a16="http://schemas.microsoft.com/office/drawing/2014/main" id="{F7E4A93F-2AAA-6F76-E050-4549DD9EADE8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" name="Google Shape;1693;p75">
                  <a:extLst>
                    <a:ext uri="{FF2B5EF4-FFF2-40B4-BE49-F238E27FC236}">
                      <a16:creationId xmlns:a16="http://schemas.microsoft.com/office/drawing/2014/main" id="{5369F222-E7A5-3D20-9A49-FC0D6501EE37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" name="Google Shape;1694;p75">
                  <a:extLst>
                    <a:ext uri="{FF2B5EF4-FFF2-40B4-BE49-F238E27FC236}">
                      <a16:creationId xmlns:a16="http://schemas.microsoft.com/office/drawing/2014/main" id="{BEC3371D-6B82-4AD8-C936-72EAD4FE3F4C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" name="Google Shape;1695;p75">
                  <a:extLst>
                    <a:ext uri="{FF2B5EF4-FFF2-40B4-BE49-F238E27FC236}">
                      <a16:creationId xmlns:a16="http://schemas.microsoft.com/office/drawing/2014/main" id="{F50A7366-4EBC-9E1D-1140-C0A4D29E81E5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25" name="Google Shape;1696;p75">
                <a:extLst>
                  <a:ext uri="{FF2B5EF4-FFF2-40B4-BE49-F238E27FC236}">
                    <a16:creationId xmlns:a16="http://schemas.microsoft.com/office/drawing/2014/main" id="{DF9D286D-28A5-0FF5-3951-0397DB7051A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3C0D3C0A-2E0E-80F4-39B4-D6C9DA7E513C}"/>
                </a:ext>
              </a:extLst>
            </p:cNvPr>
            <p:cNvSpPr/>
            <p:nvPr/>
          </p:nvSpPr>
          <p:spPr>
            <a:xfrm>
              <a:off x="518578" y="2501414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5772785C-2F68-8CAF-AD9D-D7B74C63B7D5}"/>
              </a:ext>
            </a:extLst>
          </p:cNvPr>
          <p:cNvGrpSpPr/>
          <p:nvPr/>
        </p:nvGrpSpPr>
        <p:grpSpPr>
          <a:xfrm>
            <a:off x="3215361" y="1288183"/>
            <a:ext cx="2475914" cy="2869277"/>
            <a:chOff x="3315720" y="1198975"/>
            <a:chExt cx="2475914" cy="28692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400B90-BA1F-BD49-1A6E-E713562DE89B}"/>
                </a:ext>
              </a:extLst>
            </p:cNvPr>
            <p:cNvSpPr/>
            <p:nvPr/>
          </p:nvSpPr>
          <p:spPr>
            <a:xfrm>
              <a:off x="3352366" y="1904916"/>
              <a:ext cx="2439268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oogle Shape;1670;p75">
              <a:extLst>
                <a:ext uri="{FF2B5EF4-FFF2-40B4-BE49-F238E27FC236}">
                  <a16:creationId xmlns:a16="http://schemas.microsoft.com/office/drawing/2014/main" id="{B9210B1B-C779-17E2-1717-36150C4D31B8}"/>
                </a:ext>
              </a:extLst>
            </p:cNvPr>
            <p:cNvGrpSpPr/>
            <p:nvPr/>
          </p:nvGrpSpPr>
          <p:grpSpPr>
            <a:xfrm>
              <a:off x="4208597" y="1198975"/>
              <a:ext cx="726805" cy="730242"/>
              <a:chOff x="829841" y="1841508"/>
              <a:chExt cx="1391934" cy="1610740"/>
            </a:xfrm>
          </p:grpSpPr>
          <p:grpSp>
            <p:nvGrpSpPr>
              <p:cNvPr id="51" name="Google Shape;1671;p75">
                <a:extLst>
                  <a:ext uri="{FF2B5EF4-FFF2-40B4-BE49-F238E27FC236}">
                    <a16:creationId xmlns:a16="http://schemas.microsoft.com/office/drawing/2014/main" id="{AEC2476B-EE10-190F-C1B6-718B7333B12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53" name="Google Shape;1672;p75">
                  <a:extLst>
                    <a:ext uri="{FF2B5EF4-FFF2-40B4-BE49-F238E27FC236}">
                      <a16:creationId xmlns:a16="http://schemas.microsoft.com/office/drawing/2014/main" id="{9B2D56D0-369E-830B-EA7D-0EEAF117246E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673;p75">
                  <a:extLst>
                    <a:ext uri="{FF2B5EF4-FFF2-40B4-BE49-F238E27FC236}">
                      <a16:creationId xmlns:a16="http://schemas.microsoft.com/office/drawing/2014/main" id="{B6F59EC2-D4B6-1B18-33C0-6A9CF9906A51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674;p75">
                  <a:extLst>
                    <a:ext uri="{FF2B5EF4-FFF2-40B4-BE49-F238E27FC236}">
                      <a16:creationId xmlns:a16="http://schemas.microsoft.com/office/drawing/2014/main" id="{CA4A6FF3-2F0B-0928-0A5B-988676DFC622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675;p75">
                  <a:extLst>
                    <a:ext uri="{FF2B5EF4-FFF2-40B4-BE49-F238E27FC236}">
                      <a16:creationId xmlns:a16="http://schemas.microsoft.com/office/drawing/2014/main" id="{98701FD5-E4DE-D233-61C2-A51606BFC5AE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676;p75">
                  <a:extLst>
                    <a:ext uri="{FF2B5EF4-FFF2-40B4-BE49-F238E27FC236}">
                      <a16:creationId xmlns:a16="http://schemas.microsoft.com/office/drawing/2014/main" id="{833A13A7-20CF-1909-A89A-0E88613CE8A5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677;p75">
                  <a:extLst>
                    <a:ext uri="{FF2B5EF4-FFF2-40B4-BE49-F238E27FC236}">
                      <a16:creationId xmlns:a16="http://schemas.microsoft.com/office/drawing/2014/main" id="{F14C462D-E1C3-50A6-2506-CA4721FF528D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678;p75">
                  <a:extLst>
                    <a:ext uri="{FF2B5EF4-FFF2-40B4-BE49-F238E27FC236}">
                      <a16:creationId xmlns:a16="http://schemas.microsoft.com/office/drawing/2014/main" id="{3AF793E5-534B-6DC2-1D60-850243B1AC64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679;p75">
                  <a:extLst>
                    <a:ext uri="{FF2B5EF4-FFF2-40B4-BE49-F238E27FC236}">
                      <a16:creationId xmlns:a16="http://schemas.microsoft.com/office/drawing/2014/main" id="{3D070921-9CCA-6EAC-C8BB-17BDAD7175B8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680;p75">
                  <a:extLst>
                    <a:ext uri="{FF2B5EF4-FFF2-40B4-BE49-F238E27FC236}">
                      <a16:creationId xmlns:a16="http://schemas.microsoft.com/office/drawing/2014/main" id="{6BB8AEE5-1FF0-4505-412E-5CC2ADAE4B77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681;p75">
                  <a:extLst>
                    <a:ext uri="{FF2B5EF4-FFF2-40B4-BE49-F238E27FC236}">
                      <a16:creationId xmlns:a16="http://schemas.microsoft.com/office/drawing/2014/main" id="{03F3BA37-9CDF-6668-3152-AADDF0713479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682;p75">
                  <a:extLst>
                    <a:ext uri="{FF2B5EF4-FFF2-40B4-BE49-F238E27FC236}">
                      <a16:creationId xmlns:a16="http://schemas.microsoft.com/office/drawing/2014/main" id="{603FF4B1-AA83-8E63-B9CF-07029FD97115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1683;p75">
                  <a:extLst>
                    <a:ext uri="{FF2B5EF4-FFF2-40B4-BE49-F238E27FC236}">
                      <a16:creationId xmlns:a16="http://schemas.microsoft.com/office/drawing/2014/main" id="{8D1A2CCA-A93F-9E66-57FF-0E588332E565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1684;p75">
                  <a:extLst>
                    <a:ext uri="{FF2B5EF4-FFF2-40B4-BE49-F238E27FC236}">
                      <a16:creationId xmlns:a16="http://schemas.microsoft.com/office/drawing/2014/main" id="{1F33CDF1-7DEF-2FD6-5F85-65DF7E96C47F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1685;p75">
                  <a:extLst>
                    <a:ext uri="{FF2B5EF4-FFF2-40B4-BE49-F238E27FC236}">
                      <a16:creationId xmlns:a16="http://schemas.microsoft.com/office/drawing/2014/main" id="{995925D5-72C8-334E-C744-A0B0DB3C9C6F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1686;p75">
                  <a:extLst>
                    <a:ext uri="{FF2B5EF4-FFF2-40B4-BE49-F238E27FC236}">
                      <a16:creationId xmlns:a16="http://schemas.microsoft.com/office/drawing/2014/main" id="{BADC509E-576A-C203-AD68-5A99575E6BC4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1687;p75">
                  <a:extLst>
                    <a:ext uri="{FF2B5EF4-FFF2-40B4-BE49-F238E27FC236}">
                      <a16:creationId xmlns:a16="http://schemas.microsoft.com/office/drawing/2014/main" id="{EA69207E-DC86-5BC3-5BCD-6CC9EB4C6B82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1688;p75">
                  <a:extLst>
                    <a:ext uri="{FF2B5EF4-FFF2-40B4-BE49-F238E27FC236}">
                      <a16:creationId xmlns:a16="http://schemas.microsoft.com/office/drawing/2014/main" id="{D61C4246-7E9D-4B18-14FB-DD41E336D234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1689;p75">
                  <a:extLst>
                    <a:ext uri="{FF2B5EF4-FFF2-40B4-BE49-F238E27FC236}">
                      <a16:creationId xmlns:a16="http://schemas.microsoft.com/office/drawing/2014/main" id="{4FFC618A-2E37-2E18-2D77-CF5D719C413B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1690;p75">
                  <a:extLst>
                    <a:ext uri="{FF2B5EF4-FFF2-40B4-BE49-F238E27FC236}">
                      <a16:creationId xmlns:a16="http://schemas.microsoft.com/office/drawing/2014/main" id="{7EF4E581-4DA2-A592-6FC3-F7C924E222E9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1691;p75">
                  <a:extLst>
                    <a:ext uri="{FF2B5EF4-FFF2-40B4-BE49-F238E27FC236}">
                      <a16:creationId xmlns:a16="http://schemas.microsoft.com/office/drawing/2014/main" id="{8DB733CC-E65B-9EEC-099D-A50B008F4330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1692;p75">
                  <a:extLst>
                    <a:ext uri="{FF2B5EF4-FFF2-40B4-BE49-F238E27FC236}">
                      <a16:creationId xmlns:a16="http://schemas.microsoft.com/office/drawing/2014/main" id="{40B53812-76C3-54D5-887B-BC9B90498622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1693;p75">
                  <a:extLst>
                    <a:ext uri="{FF2B5EF4-FFF2-40B4-BE49-F238E27FC236}">
                      <a16:creationId xmlns:a16="http://schemas.microsoft.com/office/drawing/2014/main" id="{2ABF07A8-7E8A-0EA4-BDA9-DD9610F551E5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1694;p75">
                  <a:extLst>
                    <a:ext uri="{FF2B5EF4-FFF2-40B4-BE49-F238E27FC236}">
                      <a16:creationId xmlns:a16="http://schemas.microsoft.com/office/drawing/2014/main" id="{89CA91A4-9C63-FAE3-7A06-B2CAE265ECD0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1695;p75">
                  <a:extLst>
                    <a:ext uri="{FF2B5EF4-FFF2-40B4-BE49-F238E27FC236}">
                      <a16:creationId xmlns:a16="http://schemas.microsoft.com/office/drawing/2014/main" id="{51C68137-230B-EAF9-42C9-67400DE734C1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1696;p75">
                <a:extLst>
                  <a:ext uri="{FF2B5EF4-FFF2-40B4-BE49-F238E27FC236}">
                    <a16:creationId xmlns:a16="http://schemas.microsoft.com/office/drawing/2014/main" id="{9F6A51C3-5298-DFCD-918E-866571D3043C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A23A19DA-F7C7-99BA-4678-7D4936AF5B08}"/>
                </a:ext>
              </a:extLst>
            </p:cNvPr>
            <p:cNvSpPr/>
            <p:nvPr/>
          </p:nvSpPr>
          <p:spPr>
            <a:xfrm>
              <a:off x="3315720" y="2564149"/>
              <a:ext cx="2439268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Hoàn thành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các bài tập trong SBT</a:t>
              </a: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</a:p>
          </p:txBody>
        </p: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95A1E9A5-0712-D69A-D16D-627816859E63}"/>
              </a:ext>
            </a:extLst>
          </p:cNvPr>
          <p:cNvGrpSpPr/>
          <p:nvPr/>
        </p:nvGrpSpPr>
        <p:grpSpPr>
          <a:xfrm>
            <a:off x="6020629" y="1295044"/>
            <a:ext cx="2804540" cy="2862260"/>
            <a:chOff x="6131611" y="1205992"/>
            <a:chExt cx="2804540" cy="28622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388E2B-56ED-D024-8725-4B4FA823C07C}"/>
                </a:ext>
              </a:extLst>
            </p:cNvPr>
            <p:cNvSpPr/>
            <p:nvPr/>
          </p:nvSpPr>
          <p:spPr>
            <a:xfrm>
              <a:off x="6131611" y="1904916"/>
              <a:ext cx="2682460" cy="216333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6" name="Google Shape;1670;p75">
              <a:extLst>
                <a:ext uri="{FF2B5EF4-FFF2-40B4-BE49-F238E27FC236}">
                  <a16:creationId xmlns:a16="http://schemas.microsoft.com/office/drawing/2014/main" id="{B8CF9218-BA69-1AC2-FC43-5B9764A899A5}"/>
                </a:ext>
              </a:extLst>
            </p:cNvPr>
            <p:cNvGrpSpPr/>
            <p:nvPr/>
          </p:nvGrpSpPr>
          <p:grpSpPr>
            <a:xfrm>
              <a:off x="7137352" y="1205992"/>
              <a:ext cx="726805" cy="730242"/>
              <a:chOff x="829841" y="1841508"/>
              <a:chExt cx="1391934" cy="1610740"/>
            </a:xfrm>
          </p:grpSpPr>
          <p:grpSp>
            <p:nvGrpSpPr>
              <p:cNvPr id="875" name="Google Shape;1671;p75">
                <a:extLst>
                  <a:ext uri="{FF2B5EF4-FFF2-40B4-BE49-F238E27FC236}">
                    <a16:creationId xmlns:a16="http://schemas.microsoft.com/office/drawing/2014/main" id="{C7524BE4-3618-D724-EEF9-882C4116A5A3}"/>
                  </a:ext>
                </a:extLst>
              </p:cNvPr>
              <p:cNvGrpSpPr/>
              <p:nvPr/>
            </p:nvGrpSpPr>
            <p:grpSpPr>
              <a:xfrm>
                <a:off x="829841" y="1841508"/>
                <a:ext cx="1391934" cy="1555838"/>
                <a:chOff x="5446000" y="8693685"/>
                <a:chExt cx="1472946" cy="1646389"/>
              </a:xfrm>
            </p:grpSpPr>
            <p:sp>
              <p:nvSpPr>
                <p:cNvPr id="877" name="Google Shape;1672;p75">
                  <a:extLst>
                    <a:ext uri="{FF2B5EF4-FFF2-40B4-BE49-F238E27FC236}">
                      <a16:creationId xmlns:a16="http://schemas.microsoft.com/office/drawing/2014/main" id="{9E75E20D-9354-1358-C00D-F1381EFFA92F}"/>
                    </a:ext>
                  </a:extLst>
                </p:cNvPr>
                <p:cNvSpPr/>
                <p:nvPr/>
              </p:nvSpPr>
              <p:spPr>
                <a:xfrm>
                  <a:off x="5645405" y="9127018"/>
                  <a:ext cx="400704" cy="409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5644" extrusionOk="0">
                      <a:moveTo>
                        <a:pt x="4692" y="0"/>
                      </a:moveTo>
                      <a:lnTo>
                        <a:pt x="453" y="1953"/>
                      </a:lnTo>
                      <a:lnTo>
                        <a:pt x="1" y="4691"/>
                      </a:lnTo>
                      <a:lnTo>
                        <a:pt x="3204" y="5644"/>
                      </a:lnTo>
                      <a:lnTo>
                        <a:pt x="5525" y="4239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1673;p75">
                  <a:extLst>
                    <a:ext uri="{FF2B5EF4-FFF2-40B4-BE49-F238E27FC236}">
                      <a16:creationId xmlns:a16="http://schemas.microsoft.com/office/drawing/2014/main" id="{9EB7CB87-E411-4D71-DC2A-2B4F6274DB5C}"/>
                    </a:ext>
                  </a:extLst>
                </p:cNvPr>
                <p:cNvSpPr/>
                <p:nvPr/>
              </p:nvSpPr>
              <p:spPr>
                <a:xfrm>
                  <a:off x="5559117" y="9588049"/>
                  <a:ext cx="781395" cy="48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6691" extrusionOk="0">
                      <a:moveTo>
                        <a:pt x="4227" y="0"/>
                      </a:moveTo>
                      <a:lnTo>
                        <a:pt x="1489" y="655"/>
                      </a:lnTo>
                      <a:cubicBezTo>
                        <a:pt x="1024" y="881"/>
                        <a:pt x="0" y="1786"/>
                        <a:pt x="596" y="2310"/>
                      </a:cubicBezTo>
                      <a:cubicBezTo>
                        <a:pt x="787" y="2476"/>
                        <a:pt x="1095" y="2556"/>
                        <a:pt x="1418" y="2556"/>
                      </a:cubicBezTo>
                      <a:cubicBezTo>
                        <a:pt x="1556" y="2556"/>
                        <a:pt x="1698" y="2541"/>
                        <a:pt x="1834" y="2512"/>
                      </a:cubicBezTo>
                      <a:lnTo>
                        <a:pt x="1834" y="2512"/>
                      </a:lnTo>
                      <a:cubicBezTo>
                        <a:pt x="1346" y="3119"/>
                        <a:pt x="1036" y="3953"/>
                        <a:pt x="1250" y="4739"/>
                      </a:cubicBezTo>
                      <a:cubicBezTo>
                        <a:pt x="1448" y="5550"/>
                        <a:pt x="2264" y="5852"/>
                        <a:pt x="3038" y="5852"/>
                      </a:cubicBezTo>
                      <a:cubicBezTo>
                        <a:pt x="3150" y="5852"/>
                        <a:pt x="3261" y="5846"/>
                        <a:pt x="3370" y="5834"/>
                      </a:cubicBezTo>
                      <a:cubicBezTo>
                        <a:pt x="4013" y="5763"/>
                        <a:pt x="4537" y="5477"/>
                        <a:pt x="4977" y="5072"/>
                      </a:cubicBezTo>
                      <a:cubicBezTo>
                        <a:pt x="4977" y="5298"/>
                        <a:pt x="5025" y="5501"/>
                        <a:pt x="5120" y="5632"/>
                      </a:cubicBezTo>
                      <a:cubicBezTo>
                        <a:pt x="5244" y="5770"/>
                        <a:pt x="5420" y="5828"/>
                        <a:pt x="5602" y="5828"/>
                      </a:cubicBezTo>
                      <a:cubicBezTo>
                        <a:pt x="5717" y="5828"/>
                        <a:pt x="5835" y="5804"/>
                        <a:pt x="5942" y="5763"/>
                      </a:cubicBezTo>
                      <a:cubicBezTo>
                        <a:pt x="5942" y="5775"/>
                        <a:pt x="5942" y="5775"/>
                        <a:pt x="5942" y="5786"/>
                      </a:cubicBezTo>
                      <a:cubicBezTo>
                        <a:pt x="6037" y="6426"/>
                        <a:pt x="6653" y="6691"/>
                        <a:pt x="7249" y="6691"/>
                      </a:cubicBezTo>
                      <a:cubicBezTo>
                        <a:pt x="7397" y="6691"/>
                        <a:pt x="7543" y="6674"/>
                        <a:pt x="7680" y="6644"/>
                      </a:cubicBezTo>
                      <a:cubicBezTo>
                        <a:pt x="9597" y="6227"/>
                        <a:pt x="10775" y="3893"/>
                        <a:pt x="9585" y="2250"/>
                      </a:cubicBezTo>
                      <a:lnTo>
                        <a:pt x="9930" y="893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1674;p75">
                  <a:extLst>
                    <a:ext uri="{FF2B5EF4-FFF2-40B4-BE49-F238E27FC236}">
                      <a16:creationId xmlns:a16="http://schemas.microsoft.com/office/drawing/2014/main" id="{DFD00516-3A9A-71DD-53B3-736463D8F037}"/>
                    </a:ext>
                  </a:extLst>
                </p:cNvPr>
                <p:cNvSpPr/>
                <p:nvPr/>
              </p:nvSpPr>
              <p:spPr>
                <a:xfrm>
                  <a:off x="5463258" y="8873153"/>
                  <a:ext cx="1455688" cy="9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5" h="12884" extrusionOk="0">
                      <a:moveTo>
                        <a:pt x="13467" y="1"/>
                      </a:moveTo>
                      <a:lnTo>
                        <a:pt x="6478" y="3251"/>
                      </a:lnTo>
                      <a:cubicBezTo>
                        <a:pt x="8106" y="6073"/>
                        <a:pt x="6830" y="6495"/>
                        <a:pt x="5922" y="6495"/>
                      </a:cubicBezTo>
                      <a:cubicBezTo>
                        <a:pt x="5536" y="6495"/>
                        <a:pt x="5216" y="6418"/>
                        <a:pt x="5216" y="6418"/>
                      </a:cubicBezTo>
                      <a:lnTo>
                        <a:pt x="5216" y="6418"/>
                      </a:lnTo>
                      <a:cubicBezTo>
                        <a:pt x="5620" y="7954"/>
                        <a:pt x="4608" y="8359"/>
                        <a:pt x="4608" y="8359"/>
                      </a:cubicBezTo>
                      <a:cubicBezTo>
                        <a:pt x="4608" y="8359"/>
                        <a:pt x="3472" y="7693"/>
                        <a:pt x="2368" y="7693"/>
                      </a:cubicBezTo>
                      <a:cubicBezTo>
                        <a:pt x="1744" y="7693"/>
                        <a:pt x="1130" y="7906"/>
                        <a:pt x="739" y="8573"/>
                      </a:cubicBezTo>
                      <a:cubicBezTo>
                        <a:pt x="1" y="9840"/>
                        <a:pt x="681" y="11255"/>
                        <a:pt x="2235" y="11255"/>
                      </a:cubicBezTo>
                      <a:cubicBezTo>
                        <a:pt x="2886" y="11255"/>
                        <a:pt x="3691" y="11007"/>
                        <a:pt x="4608" y="10395"/>
                      </a:cubicBezTo>
                      <a:cubicBezTo>
                        <a:pt x="5341" y="10926"/>
                        <a:pt x="6645" y="11598"/>
                        <a:pt x="8557" y="11598"/>
                      </a:cubicBezTo>
                      <a:cubicBezTo>
                        <a:pt x="9130" y="11598"/>
                        <a:pt x="9759" y="11538"/>
                        <a:pt x="10443" y="11395"/>
                      </a:cubicBezTo>
                      <a:lnTo>
                        <a:pt x="11121" y="12883"/>
                      </a:lnTo>
                      <a:lnTo>
                        <a:pt x="11931" y="12752"/>
                      </a:lnTo>
                      <a:lnTo>
                        <a:pt x="12205" y="10954"/>
                      </a:lnTo>
                      <a:cubicBezTo>
                        <a:pt x="13788" y="10359"/>
                        <a:pt x="20075" y="7597"/>
                        <a:pt x="16634" y="2370"/>
                      </a:cubicBezTo>
                      <a:lnTo>
                        <a:pt x="13467" y="1"/>
                      </a:ln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1675;p75">
                  <a:extLst>
                    <a:ext uri="{FF2B5EF4-FFF2-40B4-BE49-F238E27FC236}">
                      <a16:creationId xmlns:a16="http://schemas.microsoft.com/office/drawing/2014/main" id="{8BA0E88C-D8F0-DFB1-D3DB-A10A2D61BEEF}"/>
                    </a:ext>
                  </a:extLst>
                </p:cNvPr>
                <p:cNvSpPr/>
                <p:nvPr/>
              </p:nvSpPr>
              <p:spPr>
                <a:xfrm>
                  <a:off x="6346442" y="8813620"/>
                  <a:ext cx="437830" cy="33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4565" extrusionOk="0">
                      <a:moveTo>
                        <a:pt x="3382" y="0"/>
                      </a:moveTo>
                      <a:lnTo>
                        <a:pt x="799" y="1310"/>
                      </a:lnTo>
                      <a:cubicBezTo>
                        <a:pt x="334" y="1643"/>
                        <a:pt x="1" y="2679"/>
                        <a:pt x="298" y="3179"/>
                      </a:cubicBezTo>
                      <a:cubicBezTo>
                        <a:pt x="378" y="3314"/>
                        <a:pt x="470" y="3369"/>
                        <a:pt x="565" y="3369"/>
                      </a:cubicBezTo>
                      <a:cubicBezTo>
                        <a:pt x="758" y="3369"/>
                        <a:pt x="965" y="3144"/>
                        <a:pt x="1108" y="2881"/>
                      </a:cubicBezTo>
                      <a:cubicBezTo>
                        <a:pt x="1108" y="2881"/>
                        <a:pt x="1120" y="2893"/>
                        <a:pt x="1120" y="2893"/>
                      </a:cubicBezTo>
                      <a:cubicBezTo>
                        <a:pt x="1120" y="3382"/>
                        <a:pt x="1275" y="4191"/>
                        <a:pt x="1739" y="4465"/>
                      </a:cubicBezTo>
                      <a:cubicBezTo>
                        <a:pt x="1849" y="4534"/>
                        <a:pt x="1964" y="4565"/>
                        <a:pt x="2075" y="4565"/>
                      </a:cubicBezTo>
                      <a:cubicBezTo>
                        <a:pt x="2348" y="4565"/>
                        <a:pt x="2604" y="4378"/>
                        <a:pt x="2739" y="4108"/>
                      </a:cubicBezTo>
                      <a:cubicBezTo>
                        <a:pt x="2835" y="3917"/>
                        <a:pt x="2882" y="3715"/>
                        <a:pt x="2894" y="3501"/>
                      </a:cubicBezTo>
                      <a:cubicBezTo>
                        <a:pt x="3100" y="3556"/>
                        <a:pt x="3319" y="3583"/>
                        <a:pt x="3541" y="3583"/>
                      </a:cubicBezTo>
                      <a:cubicBezTo>
                        <a:pt x="4230" y="3583"/>
                        <a:pt x="4941" y="3318"/>
                        <a:pt x="5347" y="2786"/>
                      </a:cubicBezTo>
                      <a:cubicBezTo>
                        <a:pt x="6037" y="1858"/>
                        <a:pt x="5216" y="738"/>
                        <a:pt x="4359" y="310"/>
                      </a:cubicBezTo>
                      <a:cubicBezTo>
                        <a:pt x="4061" y="143"/>
                        <a:pt x="3727" y="48"/>
                        <a:pt x="3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1676;p75">
                  <a:extLst>
                    <a:ext uri="{FF2B5EF4-FFF2-40B4-BE49-F238E27FC236}">
                      <a16:creationId xmlns:a16="http://schemas.microsoft.com/office/drawing/2014/main" id="{76BE34A6-4D3C-A051-04E9-9D6D93F6C426}"/>
                    </a:ext>
                  </a:extLst>
                </p:cNvPr>
                <p:cNvSpPr/>
                <p:nvPr/>
              </p:nvSpPr>
              <p:spPr>
                <a:xfrm>
                  <a:off x="6003755" y="9190031"/>
                  <a:ext cx="215870" cy="1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" h="1906" extrusionOk="0">
                      <a:moveTo>
                        <a:pt x="2977" y="0"/>
                      </a:moveTo>
                      <a:lnTo>
                        <a:pt x="0" y="536"/>
                      </a:lnTo>
                      <a:lnTo>
                        <a:pt x="631" y="1905"/>
                      </a:lnTo>
                      <a:lnTo>
                        <a:pt x="29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1677;p75">
                  <a:extLst>
                    <a:ext uri="{FF2B5EF4-FFF2-40B4-BE49-F238E27FC236}">
                      <a16:creationId xmlns:a16="http://schemas.microsoft.com/office/drawing/2014/main" id="{65311C11-E751-F291-9AB9-37B3F65F99B9}"/>
                    </a:ext>
                  </a:extLst>
                </p:cNvPr>
                <p:cNvSpPr/>
                <p:nvPr/>
              </p:nvSpPr>
              <p:spPr>
                <a:xfrm>
                  <a:off x="6282560" y="9096780"/>
                  <a:ext cx="200352" cy="10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513" extrusionOk="0">
                      <a:moveTo>
                        <a:pt x="72" y="0"/>
                      </a:moveTo>
                      <a:lnTo>
                        <a:pt x="1" y="1512"/>
                      </a:lnTo>
                      <a:lnTo>
                        <a:pt x="1" y="1512"/>
                      </a:lnTo>
                      <a:lnTo>
                        <a:pt x="2763" y="89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1678;p75">
                  <a:extLst>
                    <a:ext uri="{FF2B5EF4-FFF2-40B4-BE49-F238E27FC236}">
                      <a16:creationId xmlns:a16="http://schemas.microsoft.com/office/drawing/2014/main" id="{10BA8445-019D-376B-5333-8EF66AB496F1}"/>
                    </a:ext>
                  </a:extLst>
                </p:cNvPr>
                <p:cNvSpPr/>
                <p:nvPr/>
              </p:nvSpPr>
              <p:spPr>
                <a:xfrm>
                  <a:off x="5539249" y="9223676"/>
                  <a:ext cx="1030910" cy="41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" h="5657" extrusionOk="0">
                      <a:moveTo>
                        <a:pt x="12966" y="1"/>
                      </a:moveTo>
                      <a:lnTo>
                        <a:pt x="12871" y="48"/>
                      </a:lnTo>
                      <a:cubicBezTo>
                        <a:pt x="12883" y="60"/>
                        <a:pt x="13550" y="1406"/>
                        <a:pt x="13181" y="2168"/>
                      </a:cubicBezTo>
                      <a:cubicBezTo>
                        <a:pt x="13062" y="2429"/>
                        <a:pt x="12824" y="2596"/>
                        <a:pt x="12478" y="2668"/>
                      </a:cubicBezTo>
                      <a:cubicBezTo>
                        <a:pt x="12393" y="2682"/>
                        <a:pt x="12309" y="2690"/>
                        <a:pt x="12227" y="2690"/>
                      </a:cubicBezTo>
                      <a:cubicBezTo>
                        <a:pt x="11977" y="2690"/>
                        <a:pt x="11744" y="2621"/>
                        <a:pt x="11538" y="2477"/>
                      </a:cubicBezTo>
                      <a:cubicBezTo>
                        <a:pt x="10740" y="1918"/>
                        <a:pt x="10502" y="477"/>
                        <a:pt x="10490" y="465"/>
                      </a:cubicBezTo>
                      <a:lnTo>
                        <a:pt x="10383" y="477"/>
                      </a:lnTo>
                      <a:cubicBezTo>
                        <a:pt x="10395" y="548"/>
                        <a:pt x="10633" y="1989"/>
                        <a:pt x="11478" y="2572"/>
                      </a:cubicBezTo>
                      <a:cubicBezTo>
                        <a:pt x="11692" y="2727"/>
                        <a:pt x="11942" y="2799"/>
                        <a:pt x="12204" y="2799"/>
                      </a:cubicBezTo>
                      <a:cubicBezTo>
                        <a:pt x="12312" y="2799"/>
                        <a:pt x="12407" y="2787"/>
                        <a:pt x="12502" y="2775"/>
                      </a:cubicBezTo>
                      <a:cubicBezTo>
                        <a:pt x="12883" y="2691"/>
                        <a:pt x="13145" y="2513"/>
                        <a:pt x="13288" y="2215"/>
                      </a:cubicBezTo>
                      <a:cubicBezTo>
                        <a:pt x="13383" y="2013"/>
                        <a:pt x="13419" y="1763"/>
                        <a:pt x="13407" y="1525"/>
                      </a:cubicBezTo>
                      <a:lnTo>
                        <a:pt x="13407" y="1525"/>
                      </a:lnTo>
                      <a:lnTo>
                        <a:pt x="14002" y="1798"/>
                      </a:lnTo>
                      <a:lnTo>
                        <a:pt x="14050" y="1703"/>
                      </a:lnTo>
                      <a:lnTo>
                        <a:pt x="13395" y="1394"/>
                      </a:lnTo>
                      <a:cubicBezTo>
                        <a:pt x="13383" y="1322"/>
                        <a:pt x="13371" y="1251"/>
                        <a:pt x="13359" y="1179"/>
                      </a:cubicBezTo>
                      <a:lnTo>
                        <a:pt x="13359" y="1179"/>
                      </a:lnTo>
                      <a:lnTo>
                        <a:pt x="14086" y="1203"/>
                      </a:lnTo>
                      <a:lnTo>
                        <a:pt x="14086" y="1096"/>
                      </a:lnTo>
                      <a:lnTo>
                        <a:pt x="13347" y="1072"/>
                      </a:lnTo>
                      <a:cubicBezTo>
                        <a:pt x="13324" y="953"/>
                        <a:pt x="13288" y="846"/>
                        <a:pt x="13264" y="739"/>
                      </a:cubicBezTo>
                      <a:lnTo>
                        <a:pt x="14217" y="560"/>
                      </a:lnTo>
                      <a:lnTo>
                        <a:pt x="14193" y="453"/>
                      </a:lnTo>
                      <a:lnTo>
                        <a:pt x="13228" y="632"/>
                      </a:lnTo>
                      <a:cubicBezTo>
                        <a:pt x="13109" y="286"/>
                        <a:pt x="12978" y="24"/>
                        <a:pt x="12966" y="1"/>
                      </a:cubicBezTo>
                      <a:close/>
                      <a:moveTo>
                        <a:pt x="9823" y="739"/>
                      </a:moveTo>
                      <a:lnTo>
                        <a:pt x="9716" y="775"/>
                      </a:lnTo>
                      <a:cubicBezTo>
                        <a:pt x="9716" y="786"/>
                        <a:pt x="10192" y="2179"/>
                        <a:pt x="9752" y="3049"/>
                      </a:cubicBezTo>
                      <a:cubicBezTo>
                        <a:pt x="9597" y="3346"/>
                        <a:pt x="9347" y="3549"/>
                        <a:pt x="9002" y="3656"/>
                      </a:cubicBezTo>
                      <a:cubicBezTo>
                        <a:pt x="8875" y="3692"/>
                        <a:pt x="8756" y="3711"/>
                        <a:pt x="8644" y="3711"/>
                      </a:cubicBezTo>
                      <a:cubicBezTo>
                        <a:pt x="8460" y="3711"/>
                        <a:pt x="8297" y="3660"/>
                        <a:pt x="8156" y="3549"/>
                      </a:cubicBezTo>
                      <a:cubicBezTo>
                        <a:pt x="7466" y="3061"/>
                        <a:pt x="7418" y="1560"/>
                        <a:pt x="7418" y="1537"/>
                      </a:cubicBezTo>
                      <a:lnTo>
                        <a:pt x="7311" y="1548"/>
                      </a:lnTo>
                      <a:cubicBezTo>
                        <a:pt x="7311" y="1572"/>
                        <a:pt x="7323" y="1858"/>
                        <a:pt x="7394" y="2227"/>
                      </a:cubicBezTo>
                      <a:lnTo>
                        <a:pt x="6454" y="2513"/>
                      </a:lnTo>
                      <a:lnTo>
                        <a:pt x="6477" y="2620"/>
                      </a:lnTo>
                      <a:lnTo>
                        <a:pt x="7406" y="2334"/>
                      </a:lnTo>
                      <a:cubicBezTo>
                        <a:pt x="7430" y="2441"/>
                        <a:pt x="7466" y="2549"/>
                        <a:pt x="7490" y="2668"/>
                      </a:cubicBezTo>
                      <a:lnTo>
                        <a:pt x="6847" y="3037"/>
                      </a:lnTo>
                      <a:lnTo>
                        <a:pt x="6894" y="3132"/>
                      </a:lnTo>
                      <a:lnTo>
                        <a:pt x="7525" y="2763"/>
                      </a:lnTo>
                      <a:cubicBezTo>
                        <a:pt x="7549" y="2834"/>
                        <a:pt x="7573" y="2906"/>
                        <a:pt x="7609" y="2965"/>
                      </a:cubicBezTo>
                      <a:lnTo>
                        <a:pt x="7168" y="3549"/>
                      </a:lnTo>
                      <a:lnTo>
                        <a:pt x="7263" y="3620"/>
                      </a:lnTo>
                      <a:lnTo>
                        <a:pt x="7656" y="3084"/>
                      </a:lnTo>
                      <a:cubicBezTo>
                        <a:pt x="7763" y="3299"/>
                        <a:pt x="7906" y="3501"/>
                        <a:pt x="8085" y="3644"/>
                      </a:cubicBezTo>
                      <a:cubicBezTo>
                        <a:pt x="8252" y="3763"/>
                        <a:pt x="8442" y="3823"/>
                        <a:pt x="8656" y="3823"/>
                      </a:cubicBezTo>
                      <a:cubicBezTo>
                        <a:pt x="8775" y="3823"/>
                        <a:pt x="8906" y="3799"/>
                        <a:pt x="9037" y="3751"/>
                      </a:cubicBezTo>
                      <a:cubicBezTo>
                        <a:pt x="9406" y="3644"/>
                        <a:pt x="9680" y="3418"/>
                        <a:pt x="9847" y="3084"/>
                      </a:cubicBezTo>
                      <a:cubicBezTo>
                        <a:pt x="10311" y="2179"/>
                        <a:pt x="9835" y="798"/>
                        <a:pt x="9823" y="739"/>
                      </a:cubicBezTo>
                      <a:close/>
                      <a:moveTo>
                        <a:pt x="10573" y="1834"/>
                      </a:moveTo>
                      <a:lnTo>
                        <a:pt x="10466" y="1858"/>
                      </a:lnTo>
                      <a:lnTo>
                        <a:pt x="10823" y="3501"/>
                      </a:lnTo>
                      <a:lnTo>
                        <a:pt x="10895" y="3394"/>
                      </a:lnTo>
                      <a:cubicBezTo>
                        <a:pt x="10904" y="3384"/>
                        <a:pt x="11113" y="3080"/>
                        <a:pt x="11397" y="3080"/>
                      </a:cubicBezTo>
                      <a:cubicBezTo>
                        <a:pt x="11461" y="3080"/>
                        <a:pt x="11528" y="3095"/>
                        <a:pt x="11597" y="3132"/>
                      </a:cubicBezTo>
                      <a:cubicBezTo>
                        <a:pt x="11657" y="3168"/>
                        <a:pt x="11740" y="3227"/>
                        <a:pt x="11704" y="3346"/>
                      </a:cubicBezTo>
                      <a:cubicBezTo>
                        <a:pt x="11639" y="3587"/>
                        <a:pt x="11179" y="3889"/>
                        <a:pt x="10364" y="3889"/>
                      </a:cubicBezTo>
                      <a:cubicBezTo>
                        <a:pt x="10293" y="3889"/>
                        <a:pt x="10220" y="3887"/>
                        <a:pt x="10145" y="3882"/>
                      </a:cubicBezTo>
                      <a:lnTo>
                        <a:pt x="10073" y="3882"/>
                      </a:lnTo>
                      <a:lnTo>
                        <a:pt x="10228" y="4823"/>
                      </a:lnTo>
                      <a:cubicBezTo>
                        <a:pt x="10140" y="4881"/>
                        <a:pt x="9803" y="5109"/>
                        <a:pt x="9533" y="5109"/>
                      </a:cubicBezTo>
                      <a:cubicBezTo>
                        <a:pt x="9475" y="5109"/>
                        <a:pt x="9420" y="5098"/>
                        <a:pt x="9371" y="5073"/>
                      </a:cubicBezTo>
                      <a:cubicBezTo>
                        <a:pt x="9216" y="4989"/>
                        <a:pt x="9144" y="4739"/>
                        <a:pt x="9168" y="4346"/>
                      </a:cubicBezTo>
                      <a:lnTo>
                        <a:pt x="9180" y="4227"/>
                      </a:lnTo>
                      <a:lnTo>
                        <a:pt x="8752" y="4537"/>
                      </a:lnTo>
                      <a:lnTo>
                        <a:pt x="8811" y="4632"/>
                      </a:lnTo>
                      <a:lnTo>
                        <a:pt x="9061" y="4454"/>
                      </a:lnTo>
                      <a:lnTo>
                        <a:pt x="9061" y="4454"/>
                      </a:lnTo>
                      <a:cubicBezTo>
                        <a:pt x="9049" y="4823"/>
                        <a:pt x="9133" y="5073"/>
                        <a:pt x="9323" y="5168"/>
                      </a:cubicBezTo>
                      <a:cubicBezTo>
                        <a:pt x="9383" y="5204"/>
                        <a:pt x="9454" y="5216"/>
                        <a:pt x="9537" y="5216"/>
                      </a:cubicBezTo>
                      <a:cubicBezTo>
                        <a:pt x="9883" y="5216"/>
                        <a:pt x="10299" y="4894"/>
                        <a:pt x="10323" y="4882"/>
                      </a:cubicBezTo>
                      <a:lnTo>
                        <a:pt x="10347" y="4858"/>
                      </a:lnTo>
                      <a:lnTo>
                        <a:pt x="10204" y="3989"/>
                      </a:lnTo>
                      <a:lnTo>
                        <a:pt x="10204" y="3989"/>
                      </a:lnTo>
                      <a:cubicBezTo>
                        <a:pt x="10251" y="3991"/>
                        <a:pt x="10297" y="3992"/>
                        <a:pt x="10343" y="3992"/>
                      </a:cubicBezTo>
                      <a:cubicBezTo>
                        <a:pt x="11181" y="3992"/>
                        <a:pt x="11721" y="3687"/>
                        <a:pt x="11811" y="3382"/>
                      </a:cubicBezTo>
                      <a:cubicBezTo>
                        <a:pt x="11847" y="3239"/>
                        <a:pt x="11788" y="3108"/>
                        <a:pt x="11645" y="3037"/>
                      </a:cubicBezTo>
                      <a:cubicBezTo>
                        <a:pt x="11558" y="2991"/>
                        <a:pt x="11473" y="2973"/>
                        <a:pt x="11393" y="2973"/>
                      </a:cubicBezTo>
                      <a:cubicBezTo>
                        <a:pt x="11178" y="2973"/>
                        <a:pt x="10996" y="3109"/>
                        <a:pt x="10883" y="3239"/>
                      </a:cubicBezTo>
                      <a:lnTo>
                        <a:pt x="10573" y="1834"/>
                      </a:lnTo>
                      <a:close/>
                      <a:moveTo>
                        <a:pt x="1159" y="4257"/>
                      </a:moveTo>
                      <a:cubicBezTo>
                        <a:pt x="1041" y="4257"/>
                        <a:pt x="921" y="4270"/>
                        <a:pt x="798" y="4299"/>
                      </a:cubicBezTo>
                      <a:cubicBezTo>
                        <a:pt x="453" y="4370"/>
                        <a:pt x="239" y="4525"/>
                        <a:pt x="143" y="4739"/>
                      </a:cubicBezTo>
                      <a:cubicBezTo>
                        <a:pt x="0" y="5073"/>
                        <a:pt x="227" y="5442"/>
                        <a:pt x="239" y="5454"/>
                      </a:cubicBezTo>
                      <a:lnTo>
                        <a:pt x="334" y="5406"/>
                      </a:lnTo>
                      <a:cubicBezTo>
                        <a:pt x="334" y="5394"/>
                        <a:pt x="131" y="5073"/>
                        <a:pt x="239" y="4787"/>
                      </a:cubicBezTo>
                      <a:cubicBezTo>
                        <a:pt x="322" y="4596"/>
                        <a:pt x="512" y="4477"/>
                        <a:pt x="822" y="4406"/>
                      </a:cubicBezTo>
                      <a:cubicBezTo>
                        <a:pt x="933" y="4379"/>
                        <a:pt x="1042" y="4367"/>
                        <a:pt x="1149" y="4367"/>
                      </a:cubicBezTo>
                      <a:cubicBezTo>
                        <a:pt x="1666" y="4367"/>
                        <a:pt x="2132" y="4641"/>
                        <a:pt x="2417" y="4858"/>
                      </a:cubicBezTo>
                      <a:cubicBezTo>
                        <a:pt x="2354" y="4839"/>
                        <a:pt x="2284" y="4825"/>
                        <a:pt x="2213" y="4825"/>
                      </a:cubicBezTo>
                      <a:cubicBezTo>
                        <a:pt x="2112" y="4825"/>
                        <a:pt x="2008" y="4853"/>
                        <a:pt x="1917" y="4930"/>
                      </a:cubicBezTo>
                      <a:cubicBezTo>
                        <a:pt x="1644" y="5156"/>
                        <a:pt x="1798" y="5501"/>
                        <a:pt x="1929" y="5656"/>
                      </a:cubicBezTo>
                      <a:lnTo>
                        <a:pt x="2013" y="5585"/>
                      </a:lnTo>
                      <a:cubicBezTo>
                        <a:pt x="2001" y="5573"/>
                        <a:pt x="1727" y="5239"/>
                        <a:pt x="1989" y="5013"/>
                      </a:cubicBezTo>
                      <a:cubicBezTo>
                        <a:pt x="2057" y="4954"/>
                        <a:pt x="2138" y="4931"/>
                        <a:pt x="2222" y="4931"/>
                      </a:cubicBezTo>
                      <a:cubicBezTo>
                        <a:pt x="2472" y="4931"/>
                        <a:pt x="2742" y="5132"/>
                        <a:pt x="2751" y="5132"/>
                      </a:cubicBezTo>
                      <a:lnTo>
                        <a:pt x="2822" y="5049"/>
                      </a:lnTo>
                      <a:cubicBezTo>
                        <a:pt x="2780" y="5017"/>
                        <a:pt x="2066" y="4257"/>
                        <a:pt x="1159" y="42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1679;p75">
                  <a:extLst>
                    <a:ext uri="{FF2B5EF4-FFF2-40B4-BE49-F238E27FC236}">
                      <a16:creationId xmlns:a16="http://schemas.microsoft.com/office/drawing/2014/main" id="{F51DC406-5E00-FD6D-4B07-A831B6927497}"/>
                    </a:ext>
                  </a:extLst>
                </p:cNvPr>
                <p:cNvSpPr/>
                <p:nvPr/>
              </p:nvSpPr>
              <p:spPr>
                <a:xfrm>
                  <a:off x="5446000" y="8695861"/>
                  <a:ext cx="1333940" cy="68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6" h="9495" extrusionOk="0">
                      <a:moveTo>
                        <a:pt x="7976" y="0"/>
                      </a:moveTo>
                      <a:cubicBezTo>
                        <a:pt x="6812" y="0"/>
                        <a:pt x="6025" y="195"/>
                        <a:pt x="6025" y="195"/>
                      </a:cubicBezTo>
                      <a:cubicBezTo>
                        <a:pt x="1560" y="2684"/>
                        <a:pt x="2751" y="7208"/>
                        <a:pt x="2751" y="7208"/>
                      </a:cubicBezTo>
                      <a:cubicBezTo>
                        <a:pt x="251" y="7553"/>
                        <a:pt x="1" y="9494"/>
                        <a:pt x="1" y="9494"/>
                      </a:cubicBezTo>
                      <a:lnTo>
                        <a:pt x="18396" y="886"/>
                      </a:lnTo>
                      <a:cubicBezTo>
                        <a:pt x="18135" y="789"/>
                        <a:pt x="17849" y="748"/>
                        <a:pt x="17550" y="748"/>
                      </a:cubicBezTo>
                      <a:cubicBezTo>
                        <a:pt x="15866" y="748"/>
                        <a:pt x="13788" y="2053"/>
                        <a:pt x="13788" y="2053"/>
                      </a:cubicBezTo>
                      <a:cubicBezTo>
                        <a:pt x="11834" y="360"/>
                        <a:pt x="9557" y="0"/>
                        <a:pt x="7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1680;p75">
                  <a:extLst>
                    <a:ext uri="{FF2B5EF4-FFF2-40B4-BE49-F238E27FC236}">
                      <a16:creationId xmlns:a16="http://schemas.microsoft.com/office/drawing/2014/main" id="{B29BC520-32F6-264A-209E-3EDCFA6F2C11}"/>
                    </a:ext>
                  </a:extLst>
                </p:cNvPr>
                <p:cNvSpPr/>
                <p:nvPr/>
              </p:nvSpPr>
              <p:spPr>
                <a:xfrm>
                  <a:off x="5824145" y="8693685"/>
                  <a:ext cx="113192" cy="6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880" extrusionOk="0">
                      <a:moveTo>
                        <a:pt x="1205" y="0"/>
                      </a:moveTo>
                      <a:cubicBezTo>
                        <a:pt x="1050" y="0"/>
                        <a:pt x="850" y="48"/>
                        <a:pt x="643" y="142"/>
                      </a:cubicBezTo>
                      <a:cubicBezTo>
                        <a:pt x="262" y="309"/>
                        <a:pt x="1" y="595"/>
                        <a:pt x="84" y="761"/>
                      </a:cubicBezTo>
                      <a:cubicBezTo>
                        <a:pt x="118" y="840"/>
                        <a:pt x="221" y="879"/>
                        <a:pt x="361" y="879"/>
                      </a:cubicBezTo>
                      <a:cubicBezTo>
                        <a:pt x="517" y="879"/>
                        <a:pt x="717" y="831"/>
                        <a:pt x="917" y="737"/>
                      </a:cubicBezTo>
                      <a:cubicBezTo>
                        <a:pt x="1310" y="559"/>
                        <a:pt x="1560" y="285"/>
                        <a:pt x="1489" y="118"/>
                      </a:cubicBezTo>
                      <a:cubicBezTo>
                        <a:pt x="1449" y="39"/>
                        <a:pt x="134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1681;p75">
                  <a:extLst>
                    <a:ext uri="{FF2B5EF4-FFF2-40B4-BE49-F238E27FC236}">
                      <a16:creationId xmlns:a16="http://schemas.microsoft.com/office/drawing/2014/main" id="{C4B4EEAE-1904-6278-5828-D7F3015288AB}"/>
                    </a:ext>
                  </a:extLst>
                </p:cNvPr>
                <p:cNvSpPr/>
                <p:nvPr/>
              </p:nvSpPr>
              <p:spPr>
                <a:xfrm>
                  <a:off x="5641997" y="8740238"/>
                  <a:ext cx="805541" cy="48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9" h="6644" extrusionOk="0">
                      <a:moveTo>
                        <a:pt x="8406" y="976"/>
                      </a:moveTo>
                      <a:lnTo>
                        <a:pt x="7168" y="2096"/>
                      </a:lnTo>
                      <a:lnTo>
                        <a:pt x="7239" y="2179"/>
                      </a:lnTo>
                      <a:lnTo>
                        <a:pt x="8489" y="1048"/>
                      </a:lnTo>
                      <a:lnTo>
                        <a:pt x="8406" y="976"/>
                      </a:lnTo>
                      <a:close/>
                      <a:moveTo>
                        <a:pt x="9430" y="715"/>
                      </a:moveTo>
                      <a:lnTo>
                        <a:pt x="6942" y="2620"/>
                      </a:lnTo>
                      <a:lnTo>
                        <a:pt x="7001" y="2703"/>
                      </a:lnTo>
                      <a:lnTo>
                        <a:pt x="9490" y="798"/>
                      </a:lnTo>
                      <a:lnTo>
                        <a:pt x="9430" y="715"/>
                      </a:lnTo>
                      <a:close/>
                      <a:moveTo>
                        <a:pt x="2513" y="4084"/>
                      </a:moveTo>
                      <a:lnTo>
                        <a:pt x="453" y="4501"/>
                      </a:lnTo>
                      <a:lnTo>
                        <a:pt x="477" y="4608"/>
                      </a:lnTo>
                      <a:lnTo>
                        <a:pt x="2536" y="4191"/>
                      </a:lnTo>
                      <a:lnTo>
                        <a:pt x="2513" y="4084"/>
                      </a:lnTo>
                      <a:close/>
                      <a:moveTo>
                        <a:pt x="4977" y="3786"/>
                      </a:moveTo>
                      <a:lnTo>
                        <a:pt x="227" y="5036"/>
                      </a:lnTo>
                      <a:lnTo>
                        <a:pt x="250" y="5132"/>
                      </a:lnTo>
                      <a:lnTo>
                        <a:pt x="5001" y="3893"/>
                      </a:lnTo>
                      <a:lnTo>
                        <a:pt x="4977" y="3786"/>
                      </a:lnTo>
                      <a:close/>
                      <a:moveTo>
                        <a:pt x="3679" y="4370"/>
                      </a:moveTo>
                      <a:lnTo>
                        <a:pt x="1012" y="5239"/>
                      </a:lnTo>
                      <a:lnTo>
                        <a:pt x="1036" y="5334"/>
                      </a:lnTo>
                      <a:lnTo>
                        <a:pt x="3715" y="4477"/>
                      </a:lnTo>
                      <a:lnTo>
                        <a:pt x="3679" y="4370"/>
                      </a:lnTo>
                      <a:close/>
                      <a:moveTo>
                        <a:pt x="8751" y="0"/>
                      </a:moveTo>
                      <a:lnTo>
                        <a:pt x="5370" y="3251"/>
                      </a:lnTo>
                      <a:lnTo>
                        <a:pt x="0" y="3965"/>
                      </a:lnTo>
                      <a:lnTo>
                        <a:pt x="12" y="4072"/>
                      </a:lnTo>
                      <a:lnTo>
                        <a:pt x="7442" y="3084"/>
                      </a:lnTo>
                      <a:lnTo>
                        <a:pt x="24" y="6549"/>
                      </a:lnTo>
                      <a:lnTo>
                        <a:pt x="72" y="6644"/>
                      </a:lnTo>
                      <a:lnTo>
                        <a:pt x="11109" y="1488"/>
                      </a:lnTo>
                      <a:lnTo>
                        <a:pt x="11061" y="1393"/>
                      </a:lnTo>
                      <a:lnTo>
                        <a:pt x="7763" y="2929"/>
                      </a:lnTo>
                      <a:lnTo>
                        <a:pt x="5549" y="3227"/>
                      </a:lnTo>
                      <a:lnTo>
                        <a:pt x="5549" y="3227"/>
                      </a:lnTo>
                      <a:lnTo>
                        <a:pt x="8823" y="72"/>
                      </a:lnTo>
                      <a:lnTo>
                        <a:pt x="875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1682;p75">
                  <a:extLst>
                    <a:ext uri="{FF2B5EF4-FFF2-40B4-BE49-F238E27FC236}">
                      <a16:creationId xmlns:a16="http://schemas.microsoft.com/office/drawing/2014/main" id="{1A8A9E64-3778-011C-15F3-0AEFBABEFEBF}"/>
                    </a:ext>
                  </a:extLst>
                </p:cNvPr>
                <p:cNvSpPr/>
                <p:nvPr/>
              </p:nvSpPr>
              <p:spPr>
                <a:xfrm>
                  <a:off x="6241156" y="9993755"/>
                  <a:ext cx="135598" cy="29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4121" extrusionOk="0">
                      <a:moveTo>
                        <a:pt x="1870" y="1"/>
                      </a:moveTo>
                      <a:lnTo>
                        <a:pt x="691" y="251"/>
                      </a:lnTo>
                      <a:lnTo>
                        <a:pt x="0" y="4049"/>
                      </a:lnTo>
                      <a:lnTo>
                        <a:pt x="1524" y="4121"/>
                      </a:lnTo>
                      <a:lnTo>
                        <a:pt x="1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1683;p75">
                  <a:extLst>
                    <a:ext uri="{FF2B5EF4-FFF2-40B4-BE49-F238E27FC236}">
                      <a16:creationId xmlns:a16="http://schemas.microsoft.com/office/drawing/2014/main" id="{8CA156CC-ED40-DB49-3EBF-C15262F9D931}"/>
                    </a:ext>
                  </a:extLst>
                </p:cNvPr>
                <p:cNvSpPr/>
                <p:nvPr/>
              </p:nvSpPr>
              <p:spPr>
                <a:xfrm>
                  <a:off x="6228177" y="10143130"/>
                  <a:ext cx="148578" cy="17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359" extrusionOk="0">
                      <a:moveTo>
                        <a:pt x="382" y="1"/>
                      </a:moveTo>
                      <a:lnTo>
                        <a:pt x="1" y="2263"/>
                      </a:lnTo>
                      <a:lnTo>
                        <a:pt x="1644" y="2358"/>
                      </a:lnTo>
                      <a:lnTo>
                        <a:pt x="2049" y="48"/>
                      </a:lnTo>
                      <a:lnTo>
                        <a:pt x="3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1684;p75">
                  <a:extLst>
                    <a:ext uri="{FF2B5EF4-FFF2-40B4-BE49-F238E27FC236}">
                      <a16:creationId xmlns:a16="http://schemas.microsoft.com/office/drawing/2014/main" id="{B55E6872-ABD7-0914-8666-2D16E7B1AD7A}"/>
                    </a:ext>
                  </a:extLst>
                </p:cNvPr>
                <p:cNvSpPr/>
                <p:nvPr/>
              </p:nvSpPr>
              <p:spPr>
                <a:xfrm>
                  <a:off x="6251525" y="10142259"/>
                  <a:ext cx="120878" cy="35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489" extrusionOk="0">
                      <a:moveTo>
                        <a:pt x="250" y="1"/>
                      </a:moveTo>
                      <a:lnTo>
                        <a:pt x="179" y="299"/>
                      </a:lnTo>
                      <a:lnTo>
                        <a:pt x="0" y="287"/>
                      </a:lnTo>
                      <a:lnTo>
                        <a:pt x="0" y="394"/>
                      </a:lnTo>
                      <a:lnTo>
                        <a:pt x="1667" y="489"/>
                      </a:lnTo>
                      <a:lnTo>
                        <a:pt x="1667" y="370"/>
                      </a:lnTo>
                      <a:lnTo>
                        <a:pt x="1512" y="370"/>
                      </a:lnTo>
                      <a:lnTo>
                        <a:pt x="1536" y="84"/>
                      </a:lnTo>
                      <a:lnTo>
                        <a:pt x="1429" y="72"/>
                      </a:lnTo>
                      <a:lnTo>
                        <a:pt x="1405" y="358"/>
                      </a:lnTo>
                      <a:lnTo>
                        <a:pt x="1238" y="346"/>
                      </a:lnTo>
                      <a:lnTo>
                        <a:pt x="1310" y="60"/>
                      </a:lnTo>
                      <a:lnTo>
                        <a:pt x="1203" y="37"/>
                      </a:lnTo>
                      <a:lnTo>
                        <a:pt x="1119" y="346"/>
                      </a:lnTo>
                      <a:lnTo>
                        <a:pt x="572" y="322"/>
                      </a:lnTo>
                      <a:lnTo>
                        <a:pt x="619" y="48"/>
                      </a:lnTo>
                      <a:lnTo>
                        <a:pt x="512" y="37"/>
                      </a:lnTo>
                      <a:lnTo>
                        <a:pt x="464" y="310"/>
                      </a:lnTo>
                      <a:lnTo>
                        <a:pt x="298" y="299"/>
                      </a:lnTo>
                      <a:lnTo>
                        <a:pt x="357" y="25"/>
                      </a:lnTo>
                      <a:lnTo>
                        <a:pt x="2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1685;p75">
                  <a:extLst>
                    <a:ext uri="{FF2B5EF4-FFF2-40B4-BE49-F238E27FC236}">
                      <a16:creationId xmlns:a16="http://schemas.microsoft.com/office/drawing/2014/main" id="{C701DDBE-7A8A-C602-3C41-FC56BCC0F025}"/>
                    </a:ext>
                  </a:extLst>
                </p:cNvPr>
                <p:cNvSpPr/>
                <p:nvPr/>
              </p:nvSpPr>
              <p:spPr>
                <a:xfrm>
                  <a:off x="6019997" y="10188740"/>
                  <a:ext cx="589889" cy="15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2087" extrusionOk="0">
                      <a:moveTo>
                        <a:pt x="2783" y="1"/>
                      </a:moveTo>
                      <a:cubicBezTo>
                        <a:pt x="2674" y="1"/>
                        <a:pt x="2598" y="15"/>
                        <a:pt x="2598" y="15"/>
                      </a:cubicBezTo>
                      <a:lnTo>
                        <a:pt x="2895" y="967"/>
                      </a:lnTo>
                      <a:cubicBezTo>
                        <a:pt x="1982" y="360"/>
                        <a:pt x="1384" y="142"/>
                        <a:pt x="997" y="142"/>
                      </a:cubicBezTo>
                      <a:cubicBezTo>
                        <a:pt x="0" y="142"/>
                        <a:pt x="395" y="1586"/>
                        <a:pt x="395" y="1586"/>
                      </a:cubicBezTo>
                      <a:lnTo>
                        <a:pt x="169" y="1586"/>
                      </a:lnTo>
                      <a:lnTo>
                        <a:pt x="264" y="2086"/>
                      </a:lnTo>
                      <a:lnTo>
                        <a:pt x="2860" y="2086"/>
                      </a:lnTo>
                      <a:cubicBezTo>
                        <a:pt x="2906" y="1948"/>
                        <a:pt x="3008" y="1776"/>
                        <a:pt x="3176" y="1776"/>
                      </a:cubicBezTo>
                      <a:cubicBezTo>
                        <a:pt x="3182" y="1776"/>
                        <a:pt x="3187" y="1776"/>
                        <a:pt x="3193" y="1777"/>
                      </a:cubicBezTo>
                      <a:cubicBezTo>
                        <a:pt x="3372" y="1801"/>
                        <a:pt x="3431" y="1955"/>
                        <a:pt x="3455" y="2086"/>
                      </a:cubicBezTo>
                      <a:lnTo>
                        <a:pt x="4372" y="2086"/>
                      </a:lnTo>
                      <a:cubicBezTo>
                        <a:pt x="4418" y="1948"/>
                        <a:pt x="4509" y="1776"/>
                        <a:pt x="4687" y="1776"/>
                      </a:cubicBezTo>
                      <a:cubicBezTo>
                        <a:pt x="4693" y="1776"/>
                        <a:pt x="4699" y="1776"/>
                        <a:pt x="4705" y="1777"/>
                      </a:cubicBezTo>
                      <a:cubicBezTo>
                        <a:pt x="4872" y="1789"/>
                        <a:pt x="4931" y="1955"/>
                        <a:pt x="4955" y="2086"/>
                      </a:cubicBezTo>
                      <a:lnTo>
                        <a:pt x="8063" y="2074"/>
                      </a:lnTo>
                      <a:lnTo>
                        <a:pt x="8134" y="1455"/>
                      </a:lnTo>
                      <a:lnTo>
                        <a:pt x="7872" y="1491"/>
                      </a:lnTo>
                      <a:cubicBezTo>
                        <a:pt x="7872" y="524"/>
                        <a:pt x="7446" y="219"/>
                        <a:pt x="6907" y="219"/>
                      </a:cubicBezTo>
                      <a:cubicBezTo>
                        <a:pt x="5987" y="219"/>
                        <a:pt x="4741" y="1110"/>
                        <a:pt x="4741" y="1110"/>
                      </a:cubicBezTo>
                      <a:lnTo>
                        <a:pt x="5158" y="146"/>
                      </a:lnTo>
                      <a:cubicBezTo>
                        <a:pt x="5069" y="127"/>
                        <a:pt x="4989" y="118"/>
                        <a:pt x="4919" y="118"/>
                      </a:cubicBezTo>
                      <a:cubicBezTo>
                        <a:pt x="4200" y="118"/>
                        <a:pt x="4408" y="1027"/>
                        <a:pt x="4408" y="1027"/>
                      </a:cubicBezTo>
                      <a:lnTo>
                        <a:pt x="3455" y="955"/>
                      </a:lnTo>
                      <a:cubicBezTo>
                        <a:pt x="3649" y="111"/>
                        <a:pt x="3089" y="1"/>
                        <a:pt x="27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1686;p75">
                  <a:extLst>
                    <a:ext uri="{FF2B5EF4-FFF2-40B4-BE49-F238E27FC236}">
                      <a16:creationId xmlns:a16="http://schemas.microsoft.com/office/drawing/2014/main" id="{BCB5844D-D5E3-2599-4C10-CF2235577BF7}"/>
                    </a:ext>
                  </a:extLst>
                </p:cNvPr>
                <p:cNvSpPr/>
                <p:nvPr/>
              </p:nvSpPr>
              <p:spPr>
                <a:xfrm>
                  <a:off x="6560567" y="9507198"/>
                  <a:ext cx="200352" cy="37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5223" extrusionOk="0">
                      <a:moveTo>
                        <a:pt x="2382" y="0"/>
                      </a:moveTo>
                      <a:cubicBezTo>
                        <a:pt x="2017" y="0"/>
                        <a:pt x="1104" y="1252"/>
                        <a:pt x="727" y="2210"/>
                      </a:cubicBezTo>
                      <a:cubicBezTo>
                        <a:pt x="513" y="2044"/>
                        <a:pt x="298" y="1925"/>
                        <a:pt x="298" y="1925"/>
                      </a:cubicBezTo>
                      <a:lnTo>
                        <a:pt x="1" y="2770"/>
                      </a:lnTo>
                      <a:lnTo>
                        <a:pt x="584" y="3294"/>
                      </a:lnTo>
                      <a:cubicBezTo>
                        <a:pt x="679" y="3877"/>
                        <a:pt x="298" y="4199"/>
                        <a:pt x="298" y="4199"/>
                      </a:cubicBezTo>
                      <a:lnTo>
                        <a:pt x="524" y="5223"/>
                      </a:lnTo>
                      <a:cubicBezTo>
                        <a:pt x="524" y="5223"/>
                        <a:pt x="1560" y="4925"/>
                        <a:pt x="1251" y="3472"/>
                      </a:cubicBezTo>
                      <a:lnTo>
                        <a:pt x="1251" y="3472"/>
                      </a:lnTo>
                      <a:cubicBezTo>
                        <a:pt x="1251" y="3472"/>
                        <a:pt x="1304" y="3479"/>
                        <a:pt x="1384" y="3479"/>
                      </a:cubicBezTo>
                      <a:cubicBezTo>
                        <a:pt x="1624" y="3479"/>
                        <a:pt x="2108" y="3419"/>
                        <a:pt x="2144" y="2937"/>
                      </a:cubicBezTo>
                      <a:cubicBezTo>
                        <a:pt x="2179" y="2306"/>
                        <a:pt x="1120" y="2127"/>
                        <a:pt x="1120" y="2127"/>
                      </a:cubicBezTo>
                      <a:cubicBezTo>
                        <a:pt x="1120" y="2127"/>
                        <a:pt x="2763" y="365"/>
                        <a:pt x="2477" y="43"/>
                      </a:cubicBezTo>
                      <a:cubicBezTo>
                        <a:pt x="2452" y="14"/>
                        <a:pt x="2420" y="0"/>
                        <a:pt x="2382" y="0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1687;p75">
                  <a:extLst>
                    <a:ext uri="{FF2B5EF4-FFF2-40B4-BE49-F238E27FC236}">
                      <a16:creationId xmlns:a16="http://schemas.microsoft.com/office/drawing/2014/main" id="{C088C0C4-94BA-20BD-9F16-C5F47C5C4E76}"/>
                    </a:ext>
                  </a:extLst>
                </p:cNvPr>
                <p:cNvSpPr/>
                <p:nvPr/>
              </p:nvSpPr>
              <p:spPr>
                <a:xfrm>
                  <a:off x="6556289" y="9640693"/>
                  <a:ext cx="161485" cy="17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406" extrusionOk="0">
                      <a:moveTo>
                        <a:pt x="333" y="0"/>
                      </a:moveTo>
                      <a:lnTo>
                        <a:pt x="0" y="941"/>
                      </a:lnTo>
                      <a:lnTo>
                        <a:pt x="595" y="1477"/>
                      </a:lnTo>
                      <a:cubicBezTo>
                        <a:pt x="679" y="2012"/>
                        <a:pt x="345" y="2310"/>
                        <a:pt x="333" y="2322"/>
                      </a:cubicBezTo>
                      <a:lnTo>
                        <a:pt x="393" y="2405"/>
                      </a:lnTo>
                      <a:cubicBezTo>
                        <a:pt x="417" y="2393"/>
                        <a:pt x="798" y="2048"/>
                        <a:pt x="691" y="1441"/>
                      </a:cubicBezTo>
                      <a:lnTo>
                        <a:pt x="691" y="1429"/>
                      </a:lnTo>
                      <a:lnTo>
                        <a:pt x="131" y="917"/>
                      </a:lnTo>
                      <a:lnTo>
                        <a:pt x="393" y="167"/>
                      </a:lnTo>
                      <a:cubicBezTo>
                        <a:pt x="774" y="393"/>
                        <a:pt x="1310" y="786"/>
                        <a:pt x="1250" y="977"/>
                      </a:cubicBezTo>
                      <a:cubicBezTo>
                        <a:pt x="1238" y="1012"/>
                        <a:pt x="1226" y="1012"/>
                        <a:pt x="1214" y="1012"/>
                      </a:cubicBezTo>
                      <a:cubicBezTo>
                        <a:pt x="1209" y="1014"/>
                        <a:pt x="1202" y="1015"/>
                        <a:pt x="1195" y="1015"/>
                      </a:cubicBezTo>
                      <a:cubicBezTo>
                        <a:pt x="1060" y="1015"/>
                        <a:pt x="728" y="702"/>
                        <a:pt x="524" y="465"/>
                      </a:cubicBezTo>
                      <a:lnTo>
                        <a:pt x="452" y="536"/>
                      </a:lnTo>
                      <a:cubicBezTo>
                        <a:pt x="512" y="619"/>
                        <a:pt x="786" y="917"/>
                        <a:pt x="1012" y="1048"/>
                      </a:cubicBezTo>
                      <a:lnTo>
                        <a:pt x="1262" y="1655"/>
                      </a:lnTo>
                      <a:lnTo>
                        <a:pt x="1357" y="1620"/>
                      </a:lnTo>
                      <a:lnTo>
                        <a:pt x="1310" y="1512"/>
                      </a:lnTo>
                      <a:lnTo>
                        <a:pt x="2227" y="1060"/>
                      </a:lnTo>
                      <a:lnTo>
                        <a:pt x="2179" y="965"/>
                      </a:lnTo>
                      <a:lnTo>
                        <a:pt x="1274" y="1405"/>
                      </a:lnTo>
                      <a:lnTo>
                        <a:pt x="1155" y="1120"/>
                      </a:lnTo>
                      <a:lnTo>
                        <a:pt x="1155" y="1120"/>
                      </a:lnTo>
                      <a:cubicBezTo>
                        <a:pt x="1173" y="1125"/>
                        <a:pt x="1188" y="1128"/>
                        <a:pt x="1201" y="1128"/>
                      </a:cubicBezTo>
                      <a:cubicBezTo>
                        <a:pt x="1214" y="1128"/>
                        <a:pt x="1226" y="1125"/>
                        <a:pt x="1238" y="1120"/>
                      </a:cubicBezTo>
                      <a:cubicBezTo>
                        <a:pt x="1286" y="1120"/>
                        <a:pt x="1334" y="1096"/>
                        <a:pt x="1357" y="1012"/>
                      </a:cubicBezTo>
                      <a:cubicBezTo>
                        <a:pt x="1357" y="1000"/>
                        <a:pt x="1357" y="977"/>
                        <a:pt x="1357" y="953"/>
                      </a:cubicBezTo>
                      <a:lnTo>
                        <a:pt x="1810" y="536"/>
                      </a:lnTo>
                      <a:lnTo>
                        <a:pt x="1738" y="453"/>
                      </a:lnTo>
                      <a:lnTo>
                        <a:pt x="1334" y="834"/>
                      </a:lnTo>
                      <a:cubicBezTo>
                        <a:pt x="1191" y="512"/>
                        <a:pt x="536" y="119"/>
                        <a:pt x="393" y="36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1688;p75">
                  <a:extLst>
                    <a:ext uri="{FF2B5EF4-FFF2-40B4-BE49-F238E27FC236}">
                      <a16:creationId xmlns:a16="http://schemas.microsoft.com/office/drawing/2014/main" id="{45CFE2AF-CD13-2D48-9765-6DD772413318}"/>
                    </a:ext>
                  </a:extLst>
                </p:cNvPr>
                <p:cNvSpPr/>
                <p:nvPr/>
              </p:nvSpPr>
              <p:spPr>
                <a:xfrm>
                  <a:off x="6044289" y="9698558"/>
                  <a:ext cx="550877" cy="36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4989" extrusionOk="0">
                      <a:moveTo>
                        <a:pt x="4370" y="0"/>
                      </a:moveTo>
                      <a:lnTo>
                        <a:pt x="3561" y="143"/>
                      </a:lnTo>
                      <a:lnTo>
                        <a:pt x="3477" y="964"/>
                      </a:lnTo>
                      <a:lnTo>
                        <a:pt x="3096" y="333"/>
                      </a:lnTo>
                      <a:lnTo>
                        <a:pt x="2168" y="726"/>
                      </a:lnTo>
                      <a:lnTo>
                        <a:pt x="2584" y="1226"/>
                      </a:lnTo>
                      <a:cubicBezTo>
                        <a:pt x="1" y="1822"/>
                        <a:pt x="358" y="3881"/>
                        <a:pt x="358" y="3881"/>
                      </a:cubicBezTo>
                      <a:lnTo>
                        <a:pt x="1298" y="3191"/>
                      </a:lnTo>
                      <a:cubicBezTo>
                        <a:pt x="1346" y="2298"/>
                        <a:pt x="2286" y="2024"/>
                        <a:pt x="2287" y="2024"/>
                      </a:cubicBezTo>
                      <a:lnTo>
                        <a:pt x="2287" y="2024"/>
                      </a:lnTo>
                      <a:lnTo>
                        <a:pt x="2072" y="3965"/>
                      </a:lnTo>
                      <a:lnTo>
                        <a:pt x="2477" y="3786"/>
                      </a:lnTo>
                      <a:lnTo>
                        <a:pt x="2251" y="4989"/>
                      </a:lnTo>
                      <a:lnTo>
                        <a:pt x="5323" y="4310"/>
                      </a:lnTo>
                      <a:lnTo>
                        <a:pt x="5049" y="3227"/>
                      </a:lnTo>
                      <a:cubicBezTo>
                        <a:pt x="5049" y="3227"/>
                        <a:pt x="5918" y="3119"/>
                        <a:pt x="6097" y="2334"/>
                      </a:cubicBezTo>
                      <a:cubicBezTo>
                        <a:pt x="6544" y="2584"/>
                        <a:pt x="6968" y="2638"/>
                        <a:pt x="7251" y="2638"/>
                      </a:cubicBezTo>
                      <a:cubicBezTo>
                        <a:pt x="7464" y="2638"/>
                        <a:pt x="7597" y="2608"/>
                        <a:pt x="7597" y="2608"/>
                      </a:cubicBezTo>
                      <a:lnTo>
                        <a:pt x="7311" y="1619"/>
                      </a:lnTo>
                      <a:cubicBezTo>
                        <a:pt x="7118" y="1685"/>
                        <a:pt x="6925" y="1712"/>
                        <a:pt x="6739" y="1712"/>
                      </a:cubicBezTo>
                      <a:cubicBezTo>
                        <a:pt x="6490" y="1712"/>
                        <a:pt x="6254" y="1664"/>
                        <a:pt x="6049" y="1595"/>
                      </a:cubicBezTo>
                      <a:cubicBezTo>
                        <a:pt x="5692" y="714"/>
                        <a:pt x="4311" y="667"/>
                        <a:pt x="4311" y="667"/>
                      </a:cubicBezTo>
                      <a:lnTo>
                        <a:pt x="43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1689;p75">
                  <a:extLst>
                    <a:ext uri="{FF2B5EF4-FFF2-40B4-BE49-F238E27FC236}">
                      <a16:creationId xmlns:a16="http://schemas.microsoft.com/office/drawing/2014/main" id="{79C21911-3E5F-C3B4-6D54-B7464693B57C}"/>
                    </a:ext>
                  </a:extLst>
                </p:cNvPr>
                <p:cNvSpPr/>
                <p:nvPr/>
              </p:nvSpPr>
              <p:spPr>
                <a:xfrm>
                  <a:off x="6552808" y="9797827"/>
                  <a:ext cx="77733" cy="10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441" extrusionOk="0">
                      <a:moveTo>
                        <a:pt x="441" y="0"/>
                      </a:moveTo>
                      <a:lnTo>
                        <a:pt x="0" y="262"/>
                      </a:lnTo>
                      <a:lnTo>
                        <a:pt x="262" y="1441"/>
                      </a:lnTo>
                      <a:lnTo>
                        <a:pt x="1072" y="1119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1690;p75">
                  <a:extLst>
                    <a:ext uri="{FF2B5EF4-FFF2-40B4-BE49-F238E27FC236}">
                      <a16:creationId xmlns:a16="http://schemas.microsoft.com/office/drawing/2014/main" id="{DC45865E-5752-CA99-C3E6-6DF9CA9C9D2D}"/>
                    </a:ext>
                  </a:extLst>
                </p:cNvPr>
                <p:cNvSpPr/>
                <p:nvPr/>
              </p:nvSpPr>
              <p:spPr>
                <a:xfrm>
                  <a:off x="6072785" y="9942851"/>
                  <a:ext cx="196944" cy="81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1122" extrusionOk="0">
                      <a:moveTo>
                        <a:pt x="917" y="1"/>
                      </a:moveTo>
                      <a:lnTo>
                        <a:pt x="1" y="703"/>
                      </a:lnTo>
                      <a:cubicBezTo>
                        <a:pt x="437" y="1017"/>
                        <a:pt x="880" y="1121"/>
                        <a:pt x="1277" y="1121"/>
                      </a:cubicBezTo>
                      <a:cubicBezTo>
                        <a:pt x="2071" y="1121"/>
                        <a:pt x="2679" y="703"/>
                        <a:pt x="2679" y="703"/>
                      </a:cubicBezTo>
                      <a:lnTo>
                        <a:pt x="2715" y="120"/>
                      </a:lnTo>
                      <a:lnTo>
                        <a:pt x="2715" y="120"/>
                      </a:lnTo>
                      <a:cubicBezTo>
                        <a:pt x="2351" y="248"/>
                        <a:pt x="2048" y="294"/>
                        <a:pt x="1802" y="294"/>
                      </a:cubicBezTo>
                      <a:cubicBezTo>
                        <a:pt x="1180" y="294"/>
                        <a:pt x="917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D0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1691;p75">
                  <a:extLst>
                    <a:ext uri="{FF2B5EF4-FFF2-40B4-BE49-F238E27FC236}">
                      <a16:creationId xmlns:a16="http://schemas.microsoft.com/office/drawing/2014/main" id="{63D0115B-FD03-B916-3F08-1F4D328A4579}"/>
                    </a:ext>
                  </a:extLst>
                </p:cNvPr>
                <p:cNvSpPr/>
                <p:nvPr/>
              </p:nvSpPr>
              <p:spPr>
                <a:xfrm>
                  <a:off x="6061546" y="9922113"/>
                  <a:ext cx="93324" cy="9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35" extrusionOk="0">
                      <a:moveTo>
                        <a:pt x="1168" y="1"/>
                      </a:moveTo>
                      <a:lnTo>
                        <a:pt x="1" y="739"/>
                      </a:lnTo>
                      <a:cubicBezTo>
                        <a:pt x="122" y="1314"/>
                        <a:pt x="573" y="1334"/>
                        <a:pt x="636" y="1334"/>
                      </a:cubicBezTo>
                      <a:cubicBezTo>
                        <a:pt x="641" y="1334"/>
                        <a:pt x="644" y="1334"/>
                        <a:pt x="644" y="1334"/>
                      </a:cubicBezTo>
                      <a:lnTo>
                        <a:pt x="1287" y="370"/>
                      </a:lnTo>
                      <a:lnTo>
                        <a:pt x="11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1692;p75">
                  <a:extLst>
                    <a:ext uri="{FF2B5EF4-FFF2-40B4-BE49-F238E27FC236}">
                      <a16:creationId xmlns:a16="http://schemas.microsoft.com/office/drawing/2014/main" id="{EBD47860-E4A6-4CDD-B76E-4197671C8469}"/>
                    </a:ext>
                  </a:extLst>
                </p:cNvPr>
                <p:cNvSpPr/>
                <p:nvPr/>
              </p:nvSpPr>
              <p:spPr>
                <a:xfrm>
                  <a:off x="6192791" y="9871209"/>
                  <a:ext cx="297954" cy="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049" extrusionOk="0">
                      <a:moveTo>
                        <a:pt x="4049" y="0"/>
                      </a:moveTo>
                      <a:lnTo>
                        <a:pt x="3525" y="96"/>
                      </a:lnTo>
                      <a:lnTo>
                        <a:pt x="3549" y="417"/>
                      </a:lnTo>
                      <a:lnTo>
                        <a:pt x="4108" y="322"/>
                      </a:lnTo>
                      <a:lnTo>
                        <a:pt x="4049" y="0"/>
                      </a:lnTo>
                      <a:close/>
                      <a:moveTo>
                        <a:pt x="3382" y="119"/>
                      </a:moveTo>
                      <a:lnTo>
                        <a:pt x="632" y="619"/>
                      </a:lnTo>
                      <a:lnTo>
                        <a:pt x="655" y="941"/>
                      </a:lnTo>
                      <a:lnTo>
                        <a:pt x="3441" y="441"/>
                      </a:lnTo>
                      <a:lnTo>
                        <a:pt x="3382" y="119"/>
                      </a:lnTo>
                      <a:close/>
                      <a:moveTo>
                        <a:pt x="489" y="643"/>
                      </a:moveTo>
                      <a:lnTo>
                        <a:pt x="1" y="727"/>
                      </a:lnTo>
                      <a:lnTo>
                        <a:pt x="60" y="1048"/>
                      </a:lnTo>
                      <a:lnTo>
                        <a:pt x="548" y="965"/>
                      </a:lnTo>
                      <a:lnTo>
                        <a:pt x="489" y="6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1693;p75">
                  <a:extLst>
                    <a:ext uri="{FF2B5EF4-FFF2-40B4-BE49-F238E27FC236}">
                      <a16:creationId xmlns:a16="http://schemas.microsoft.com/office/drawing/2014/main" id="{D93CE99F-AAFD-494D-CD29-C839DD5DE4F1}"/>
                    </a:ext>
                  </a:extLst>
                </p:cNvPr>
                <p:cNvSpPr/>
                <p:nvPr/>
              </p:nvSpPr>
              <p:spPr>
                <a:xfrm>
                  <a:off x="6305908" y="9885857"/>
                  <a:ext cx="71715" cy="44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608" extrusionOk="0">
                      <a:moveTo>
                        <a:pt x="881" y="144"/>
                      </a:moveTo>
                      <a:lnTo>
                        <a:pt x="881" y="358"/>
                      </a:lnTo>
                      <a:lnTo>
                        <a:pt x="226" y="477"/>
                      </a:lnTo>
                      <a:lnTo>
                        <a:pt x="215" y="441"/>
                      </a:lnTo>
                      <a:lnTo>
                        <a:pt x="334" y="406"/>
                      </a:lnTo>
                      <a:lnTo>
                        <a:pt x="298" y="298"/>
                      </a:lnTo>
                      <a:lnTo>
                        <a:pt x="191" y="334"/>
                      </a:lnTo>
                      <a:lnTo>
                        <a:pt x="179" y="275"/>
                      </a:lnTo>
                      <a:lnTo>
                        <a:pt x="881" y="144"/>
                      </a:lnTo>
                      <a:close/>
                      <a:moveTo>
                        <a:pt x="988" y="1"/>
                      </a:moveTo>
                      <a:lnTo>
                        <a:pt x="48" y="191"/>
                      </a:lnTo>
                      <a:lnTo>
                        <a:pt x="84" y="358"/>
                      </a:lnTo>
                      <a:lnTo>
                        <a:pt x="0" y="382"/>
                      </a:lnTo>
                      <a:lnTo>
                        <a:pt x="24" y="477"/>
                      </a:lnTo>
                      <a:lnTo>
                        <a:pt x="107" y="465"/>
                      </a:lnTo>
                      <a:lnTo>
                        <a:pt x="143" y="608"/>
                      </a:lnTo>
                      <a:lnTo>
                        <a:pt x="988" y="453"/>
                      </a:lnTo>
                      <a:lnTo>
                        <a:pt x="98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1694;p75">
                  <a:extLst>
                    <a:ext uri="{FF2B5EF4-FFF2-40B4-BE49-F238E27FC236}">
                      <a16:creationId xmlns:a16="http://schemas.microsoft.com/office/drawing/2014/main" id="{AEA0EEFF-F170-CCA7-4AC9-48D75975DE05}"/>
                    </a:ext>
                  </a:extLst>
                </p:cNvPr>
                <p:cNvSpPr/>
                <p:nvPr/>
              </p:nvSpPr>
              <p:spPr>
                <a:xfrm>
                  <a:off x="6234267" y="9710595"/>
                  <a:ext cx="122619" cy="180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" h="2490" extrusionOk="0">
                      <a:moveTo>
                        <a:pt x="1036" y="1"/>
                      </a:moveTo>
                      <a:lnTo>
                        <a:pt x="976" y="96"/>
                      </a:lnTo>
                      <a:cubicBezTo>
                        <a:pt x="976" y="96"/>
                        <a:pt x="1381" y="358"/>
                        <a:pt x="1274" y="834"/>
                      </a:cubicBezTo>
                      <a:lnTo>
                        <a:pt x="1250" y="977"/>
                      </a:lnTo>
                      <a:lnTo>
                        <a:pt x="1691" y="632"/>
                      </a:lnTo>
                      <a:lnTo>
                        <a:pt x="1631" y="548"/>
                      </a:lnTo>
                      <a:lnTo>
                        <a:pt x="1405" y="727"/>
                      </a:lnTo>
                      <a:cubicBezTo>
                        <a:pt x="1429" y="251"/>
                        <a:pt x="1036" y="1"/>
                        <a:pt x="1036" y="1"/>
                      </a:cubicBezTo>
                      <a:close/>
                      <a:moveTo>
                        <a:pt x="441" y="203"/>
                      </a:moveTo>
                      <a:lnTo>
                        <a:pt x="441" y="203"/>
                      </a:lnTo>
                      <a:cubicBezTo>
                        <a:pt x="298" y="537"/>
                        <a:pt x="417" y="882"/>
                        <a:pt x="476" y="1037"/>
                      </a:cubicBezTo>
                      <a:lnTo>
                        <a:pt x="0" y="1037"/>
                      </a:lnTo>
                      <a:lnTo>
                        <a:pt x="0" y="1144"/>
                      </a:lnTo>
                      <a:lnTo>
                        <a:pt x="667" y="1144"/>
                      </a:lnTo>
                      <a:lnTo>
                        <a:pt x="619" y="1060"/>
                      </a:lnTo>
                      <a:cubicBezTo>
                        <a:pt x="607" y="1060"/>
                        <a:pt x="369" y="632"/>
                        <a:pt x="536" y="251"/>
                      </a:cubicBezTo>
                      <a:lnTo>
                        <a:pt x="441" y="203"/>
                      </a:lnTo>
                      <a:close/>
                      <a:moveTo>
                        <a:pt x="1214" y="1156"/>
                      </a:moveTo>
                      <a:cubicBezTo>
                        <a:pt x="1155" y="1156"/>
                        <a:pt x="1107" y="1203"/>
                        <a:pt x="1107" y="1251"/>
                      </a:cubicBezTo>
                      <a:cubicBezTo>
                        <a:pt x="1107" y="1299"/>
                        <a:pt x="1155" y="1334"/>
                        <a:pt x="1214" y="1334"/>
                      </a:cubicBezTo>
                      <a:cubicBezTo>
                        <a:pt x="1286" y="1334"/>
                        <a:pt x="1334" y="1287"/>
                        <a:pt x="1334" y="1251"/>
                      </a:cubicBezTo>
                      <a:cubicBezTo>
                        <a:pt x="1334" y="1203"/>
                        <a:pt x="1286" y="1156"/>
                        <a:pt x="1214" y="1156"/>
                      </a:cubicBezTo>
                      <a:close/>
                      <a:moveTo>
                        <a:pt x="1334" y="1644"/>
                      </a:moveTo>
                      <a:cubicBezTo>
                        <a:pt x="1274" y="1644"/>
                        <a:pt x="1214" y="1680"/>
                        <a:pt x="1214" y="1727"/>
                      </a:cubicBezTo>
                      <a:cubicBezTo>
                        <a:pt x="1214" y="1775"/>
                        <a:pt x="1274" y="1810"/>
                        <a:pt x="1334" y="1810"/>
                      </a:cubicBezTo>
                      <a:cubicBezTo>
                        <a:pt x="1393" y="1810"/>
                        <a:pt x="1441" y="1775"/>
                        <a:pt x="1441" y="1727"/>
                      </a:cubicBezTo>
                      <a:cubicBezTo>
                        <a:pt x="1441" y="1680"/>
                        <a:pt x="1393" y="1644"/>
                        <a:pt x="1334" y="1644"/>
                      </a:cubicBezTo>
                      <a:close/>
                      <a:moveTo>
                        <a:pt x="1417" y="2049"/>
                      </a:moveTo>
                      <a:cubicBezTo>
                        <a:pt x="1357" y="2049"/>
                        <a:pt x="1310" y="2084"/>
                        <a:pt x="1310" y="2132"/>
                      </a:cubicBezTo>
                      <a:cubicBezTo>
                        <a:pt x="1310" y="2180"/>
                        <a:pt x="1357" y="2215"/>
                        <a:pt x="1417" y="2215"/>
                      </a:cubicBezTo>
                      <a:cubicBezTo>
                        <a:pt x="1476" y="2215"/>
                        <a:pt x="1536" y="2180"/>
                        <a:pt x="1536" y="2132"/>
                      </a:cubicBezTo>
                      <a:cubicBezTo>
                        <a:pt x="1536" y="2084"/>
                        <a:pt x="1476" y="2049"/>
                        <a:pt x="1417" y="2049"/>
                      </a:cubicBezTo>
                      <a:close/>
                      <a:moveTo>
                        <a:pt x="905" y="834"/>
                      </a:moveTo>
                      <a:lnTo>
                        <a:pt x="798" y="858"/>
                      </a:lnTo>
                      <a:lnTo>
                        <a:pt x="1191" y="2489"/>
                      </a:lnTo>
                      <a:lnTo>
                        <a:pt x="1298" y="2453"/>
                      </a:lnTo>
                      <a:lnTo>
                        <a:pt x="905" y="83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1695;p75">
                  <a:extLst>
                    <a:ext uri="{FF2B5EF4-FFF2-40B4-BE49-F238E27FC236}">
                      <a16:creationId xmlns:a16="http://schemas.microsoft.com/office/drawing/2014/main" id="{07767C6F-BAAA-F51C-0247-051F89C9CD3B}"/>
                    </a:ext>
                  </a:extLst>
                </p:cNvPr>
                <p:cNvSpPr/>
                <p:nvPr/>
              </p:nvSpPr>
              <p:spPr>
                <a:xfrm>
                  <a:off x="6048639" y="9941981"/>
                  <a:ext cx="542248" cy="398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5490" extrusionOk="0">
                      <a:moveTo>
                        <a:pt x="3489" y="48"/>
                      </a:moveTo>
                      <a:lnTo>
                        <a:pt x="3393" y="72"/>
                      </a:lnTo>
                      <a:cubicBezTo>
                        <a:pt x="3393" y="72"/>
                        <a:pt x="3465" y="489"/>
                        <a:pt x="3298" y="727"/>
                      </a:cubicBezTo>
                      <a:cubicBezTo>
                        <a:pt x="3239" y="822"/>
                        <a:pt x="3155" y="870"/>
                        <a:pt x="3036" y="894"/>
                      </a:cubicBezTo>
                      <a:lnTo>
                        <a:pt x="3060" y="1001"/>
                      </a:lnTo>
                      <a:cubicBezTo>
                        <a:pt x="3203" y="977"/>
                        <a:pt x="3310" y="905"/>
                        <a:pt x="3393" y="786"/>
                      </a:cubicBezTo>
                      <a:cubicBezTo>
                        <a:pt x="3584" y="513"/>
                        <a:pt x="3501" y="72"/>
                        <a:pt x="3489" y="48"/>
                      </a:cubicBezTo>
                      <a:close/>
                      <a:moveTo>
                        <a:pt x="1524" y="3799"/>
                      </a:moveTo>
                      <a:lnTo>
                        <a:pt x="1417" y="3811"/>
                      </a:lnTo>
                      <a:cubicBezTo>
                        <a:pt x="1417" y="3834"/>
                        <a:pt x="1453" y="4430"/>
                        <a:pt x="1869" y="4668"/>
                      </a:cubicBezTo>
                      <a:cubicBezTo>
                        <a:pt x="1977" y="4727"/>
                        <a:pt x="2096" y="4751"/>
                        <a:pt x="2239" y="4751"/>
                      </a:cubicBezTo>
                      <a:cubicBezTo>
                        <a:pt x="2465" y="4751"/>
                        <a:pt x="2739" y="4668"/>
                        <a:pt x="3048" y="4489"/>
                      </a:cubicBezTo>
                      <a:lnTo>
                        <a:pt x="3001" y="4394"/>
                      </a:lnTo>
                      <a:cubicBezTo>
                        <a:pt x="2881" y="4454"/>
                        <a:pt x="2774" y="4513"/>
                        <a:pt x="2667" y="4549"/>
                      </a:cubicBezTo>
                      <a:lnTo>
                        <a:pt x="2405" y="4132"/>
                      </a:lnTo>
                      <a:lnTo>
                        <a:pt x="2322" y="4192"/>
                      </a:lnTo>
                      <a:lnTo>
                        <a:pt x="2572" y="4584"/>
                      </a:lnTo>
                      <a:cubicBezTo>
                        <a:pt x="2441" y="4620"/>
                        <a:pt x="2322" y="4644"/>
                        <a:pt x="2215" y="4644"/>
                      </a:cubicBezTo>
                      <a:lnTo>
                        <a:pt x="1989" y="3989"/>
                      </a:lnTo>
                      <a:lnTo>
                        <a:pt x="1893" y="4025"/>
                      </a:lnTo>
                      <a:lnTo>
                        <a:pt x="2096" y="4632"/>
                      </a:lnTo>
                      <a:cubicBezTo>
                        <a:pt x="2036" y="4620"/>
                        <a:pt x="1977" y="4596"/>
                        <a:pt x="1917" y="4573"/>
                      </a:cubicBezTo>
                      <a:cubicBezTo>
                        <a:pt x="1548" y="4358"/>
                        <a:pt x="1524" y="3811"/>
                        <a:pt x="1524" y="3799"/>
                      </a:cubicBezTo>
                      <a:close/>
                      <a:moveTo>
                        <a:pt x="5560" y="3811"/>
                      </a:moveTo>
                      <a:cubicBezTo>
                        <a:pt x="5465" y="4239"/>
                        <a:pt x="5287" y="4513"/>
                        <a:pt x="5025" y="4620"/>
                      </a:cubicBezTo>
                      <a:cubicBezTo>
                        <a:pt x="4953" y="4644"/>
                        <a:pt x="4882" y="4656"/>
                        <a:pt x="4810" y="4668"/>
                      </a:cubicBezTo>
                      <a:lnTo>
                        <a:pt x="4953" y="4180"/>
                      </a:lnTo>
                      <a:lnTo>
                        <a:pt x="4846" y="4144"/>
                      </a:lnTo>
                      <a:lnTo>
                        <a:pt x="4691" y="4668"/>
                      </a:lnTo>
                      <a:cubicBezTo>
                        <a:pt x="4572" y="4656"/>
                        <a:pt x="4453" y="4620"/>
                        <a:pt x="4358" y="4584"/>
                      </a:cubicBezTo>
                      <a:lnTo>
                        <a:pt x="4453" y="4382"/>
                      </a:lnTo>
                      <a:lnTo>
                        <a:pt x="4358" y="4334"/>
                      </a:lnTo>
                      <a:lnTo>
                        <a:pt x="4263" y="4549"/>
                      </a:lnTo>
                      <a:cubicBezTo>
                        <a:pt x="4155" y="4501"/>
                        <a:pt x="4084" y="4454"/>
                        <a:pt x="4084" y="4454"/>
                      </a:cubicBezTo>
                      <a:lnTo>
                        <a:pt x="4024" y="4549"/>
                      </a:lnTo>
                      <a:cubicBezTo>
                        <a:pt x="4036" y="4561"/>
                        <a:pt x="4382" y="4775"/>
                        <a:pt x="4763" y="4775"/>
                      </a:cubicBezTo>
                      <a:cubicBezTo>
                        <a:pt x="4858" y="4775"/>
                        <a:pt x="4965" y="4763"/>
                        <a:pt x="5072" y="4715"/>
                      </a:cubicBezTo>
                      <a:cubicBezTo>
                        <a:pt x="5358" y="4596"/>
                        <a:pt x="5560" y="4299"/>
                        <a:pt x="5668" y="3846"/>
                      </a:cubicBezTo>
                      <a:lnTo>
                        <a:pt x="5560" y="3811"/>
                      </a:lnTo>
                      <a:close/>
                      <a:moveTo>
                        <a:pt x="4727" y="1"/>
                      </a:moveTo>
                      <a:lnTo>
                        <a:pt x="3870" y="120"/>
                      </a:lnTo>
                      <a:lnTo>
                        <a:pt x="3501" y="4894"/>
                      </a:lnTo>
                      <a:lnTo>
                        <a:pt x="0" y="4930"/>
                      </a:lnTo>
                      <a:lnTo>
                        <a:pt x="0" y="5037"/>
                      </a:lnTo>
                      <a:lnTo>
                        <a:pt x="3489" y="5001"/>
                      </a:lnTo>
                      <a:lnTo>
                        <a:pt x="3453" y="5477"/>
                      </a:lnTo>
                      <a:lnTo>
                        <a:pt x="3560" y="5489"/>
                      </a:lnTo>
                      <a:lnTo>
                        <a:pt x="3596" y="5001"/>
                      </a:lnTo>
                      <a:lnTo>
                        <a:pt x="7477" y="4954"/>
                      </a:lnTo>
                      <a:lnTo>
                        <a:pt x="7477" y="4846"/>
                      </a:lnTo>
                      <a:lnTo>
                        <a:pt x="3608" y="4894"/>
                      </a:lnTo>
                      <a:lnTo>
                        <a:pt x="3977" y="215"/>
                      </a:lnTo>
                      <a:lnTo>
                        <a:pt x="4739" y="108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1696;p75">
                <a:extLst>
                  <a:ext uri="{FF2B5EF4-FFF2-40B4-BE49-F238E27FC236}">
                    <a16:creationId xmlns:a16="http://schemas.microsoft.com/office/drawing/2014/main" id="{C8814181-E976-4E92-4708-50397301A258}"/>
                  </a:ext>
                </a:extLst>
              </p:cNvPr>
              <p:cNvSpPr/>
              <p:nvPr/>
            </p:nvSpPr>
            <p:spPr>
              <a:xfrm>
                <a:off x="1363362" y="3397349"/>
                <a:ext cx="709800" cy="54900"/>
              </a:xfrm>
              <a:prstGeom prst="ellipse">
                <a:avLst/>
              </a:prstGeom>
              <a:solidFill>
                <a:srgbClr val="033342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9503FB1-5203-0D26-92A2-AFDCB723B819}"/>
                </a:ext>
              </a:extLst>
            </p:cNvPr>
            <p:cNvSpPr/>
            <p:nvPr/>
          </p:nvSpPr>
          <p:spPr>
            <a:xfrm>
              <a:off x="6190178" y="2356766"/>
              <a:ext cx="2745973" cy="1287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</a:t>
              </a:r>
              <a:r>
                <a:rPr lang="pt-BR" sz="1800" dirty="0">
                  <a:ea typeface="Calibri" panose="020F0502020204030204" pitchFamily="34" charset="0"/>
                  <a:cs typeface="Times New Roman" panose="02020603050405020304" pitchFamily="18" charset="0"/>
                </a:rPr>
                <a:t>ị trước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18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5. Phương trình lượng giác cơ bản”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2229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639;p75">
            <a:extLst>
              <a:ext uri="{FF2B5EF4-FFF2-40B4-BE49-F238E27FC236}">
                <a16:creationId xmlns:a16="http://schemas.microsoft.com/office/drawing/2014/main" id="{F12B4CA3-3245-18AE-FE15-419285DC4AB2}"/>
              </a:ext>
            </a:extLst>
          </p:cNvPr>
          <p:cNvGrpSpPr/>
          <p:nvPr/>
        </p:nvGrpSpPr>
        <p:grpSpPr>
          <a:xfrm>
            <a:off x="325878" y="225942"/>
            <a:ext cx="1448589" cy="1096968"/>
            <a:chOff x="563008" y="5522823"/>
            <a:chExt cx="1448589" cy="1096968"/>
          </a:xfrm>
        </p:grpSpPr>
        <p:sp>
          <p:nvSpPr>
            <p:cNvPr id="5" name="Google Shape;1640;p75">
              <a:extLst>
                <a:ext uri="{FF2B5EF4-FFF2-40B4-BE49-F238E27FC236}">
                  <a16:creationId xmlns:a16="http://schemas.microsoft.com/office/drawing/2014/main" id="{F09DB39A-74C6-92ED-A786-D2C3221F52E2}"/>
                </a:ext>
              </a:extLst>
            </p:cNvPr>
            <p:cNvSpPr/>
            <p:nvPr/>
          </p:nvSpPr>
          <p:spPr>
            <a:xfrm>
              <a:off x="932412" y="65060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641;p75">
              <a:extLst>
                <a:ext uri="{FF2B5EF4-FFF2-40B4-BE49-F238E27FC236}">
                  <a16:creationId xmlns:a16="http://schemas.microsoft.com/office/drawing/2014/main" id="{912412D7-B3B5-02AD-C4EC-40058F8BD63F}"/>
                </a:ext>
              </a:extLst>
            </p:cNvPr>
            <p:cNvGrpSpPr/>
            <p:nvPr/>
          </p:nvGrpSpPr>
          <p:grpSpPr>
            <a:xfrm>
              <a:off x="563008" y="5522823"/>
              <a:ext cx="1448589" cy="1096968"/>
              <a:chOff x="3321225" y="6290500"/>
              <a:chExt cx="645050" cy="488475"/>
            </a:xfrm>
          </p:grpSpPr>
          <p:sp>
            <p:nvSpPr>
              <p:cNvPr id="7" name="Google Shape;1642;p75">
                <a:extLst>
                  <a:ext uri="{FF2B5EF4-FFF2-40B4-BE49-F238E27FC236}">
                    <a16:creationId xmlns:a16="http://schemas.microsoft.com/office/drawing/2014/main" id="{7814F891-826C-A2F0-E979-9C5D076A5A77}"/>
                  </a:ext>
                </a:extLst>
              </p:cNvPr>
              <p:cNvSpPr/>
              <p:nvPr/>
            </p:nvSpPr>
            <p:spPr>
              <a:xfrm>
                <a:off x="3321225" y="6290500"/>
                <a:ext cx="645050" cy="4884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9539" extrusionOk="0">
                    <a:moveTo>
                      <a:pt x="16824" y="0"/>
                    </a:moveTo>
                    <a:lnTo>
                      <a:pt x="11752" y="5001"/>
                    </a:lnTo>
                    <a:lnTo>
                      <a:pt x="4883" y="2405"/>
                    </a:lnTo>
                    <a:lnTo>
                      <a:pt x="1" y="6513"/>
                    </a:lnTo>
                    <a:lnTo>
                      <a:pt x="3859" y="19538"/>
                    </a:lnTo>
                    <a:lnTo>
                      <a:pt x="9050" y="15919"/>
                    </a:lnTo>
                    <a:lnTo>
                      <a:pt x="15681" y="18264"/>
                    </a:lnTo>
                    <a:lnTo>
                      <a:pt x="19896" y="14050"/>
                    </a:lnTo>
                    <a:lnTo>
                      <a:pt x="25802" y="16038"/>
                    </a:lnTo>
                    <a:lnTo>
                      <a:pt x="23337" y="1751"/>
                    </a:lnTo>
                    <a:lnTo>
                      <a:pt x="16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643;p75">
                <a:extLst>
                  <a:ext uri="{FF2B5EF4-FFF2-40B4-BE49-F238E27FC236}">
                    <a16:creationId xmlns:a16="http://schemas.microsoft.com/office/drawing/2014/main" id="{BE4853FD-5E22-9661-15E6-1FAFA007AE74}"/>
                  </a:ext>
                </a:extLst>
              </p:cNvPr>
              <p:cNvSpPr/>
              <p:nvPr/>
            </p:nvSpPr>
            <p:spPr>
              <a:xfrm>
                <a:off x="3356350" y="6321150"/>
                <a:ext cx="591775" cy="436100"/>
              </a:xfrm>
              <a:custGeom>
                <a:avLst/>
                <a:gdLst/>
                <a:ahLst/>
                <a:cxnLst/>
                <a:rect l="l" t="t" r="r" b="b"/>
                <a:pathLst>
                  <a:path w="23671" h="17444" extrusionOk="0">
                    <a:moveTo>
                      <a:pt x="14872" y="1"/>
                    </a:moveTo>
                    <a:lnTo>
                      <a:pt x="10383" y="4263"/>
                    </a:lnTo>
                    <a:lnTo>
                      <a:pt x="9585" y="3977"/>
                    </a:lnTo>
                    <a:lnTo>
                      <a:pt x="5002" y="4858"/>
                    </a:lnTo>
                    <a:lnTo>
                      <a:pt x="4347" y="4358"/>
                    </a:lnTo>
                    <a:lnTo>
                      <a:pt x="1" y="7918"/>
                    </a:lnTo>
                    <a:lnTo>
                      <a:pt x="2823" y="17443"/>
                    </a:lnTo>
                    <a:lnTo>
                      <a:pt x="7454" y="14002"/>
                    </a:lnTo>
                    <a:lnTo>
                      <a:pt x="9121" y="14657"/>
                    </a:lnTo>
                    <a:lnTo>
                      <a:pt x="18229" y="12455"/>
                    </a:lnTo>
                    <a:lnTo>
                      <a:pt x="18396" y="12276"/>
                    </a:lnTo>
                    <a:lnTo>
                      <a:pt x="23671" y="13693"/>
                    </a:lnTo>
                    <a:lnTo>
                      <a:pt x="22658" y="8025"/>
                    </a:lnTo>
                    <a:cubicBezTo>
                      <a:pt x="22635" y="8014"/>
                      <a:pt x="22599" y="8002"/>
                      <a:pt x="22575" y="7990"/>
                    </a:cubicBezTo>
                    <a:lnTo>
                      <a:pt x="20623" y="2346"/>
                    </a:lnTo>
                    <a:lnTo>
                      <a:pt x="16646" y="1263"/>
                    </a:lnTo>
                    <a:lnTo>
                      <a:pt x="148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644;p75">
                <a:extLst>
                  <a:ext uri="{FF2B5EF4-FFF2-40B4-BE49-F238E27FC236}">
                    <a16:creationId xmlns:a16="http://schemas.microsoft.com/office/drawing/2014/main" id="{8529BF77-3C93-58AC-58CD-E872B4719D85}"/>
                  </a:ext>
                </a:extLst>
              </p:cNvPr>
              <p:cNvSpPr/>
              <p:nvPr/>
            </p:nvSpPr>
            <p:spPr>
              <a:xfrm>
                <a:off x="3584375" y="6505575"/>
                <a:ext cx="229800" cy="230525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9221" extrusionOk="0">
                    <a:moveTo>
                      <a:pt x="5374" y="1"/>
                    </a:moveTo>
                    <a:cubicBezTo>
                      <a:pt x="4795" y="1"/>
                      <a:pt x="4238" y="65"/>
                      <a:pt x="3786" y="160"/>
                    </a:cubicBezTo>
                    <a:cubicBezTo>
                      <a:pt x="2739" y="375"/>
                      <a:pt x="1322" y="827"/>
                      <a:pt x="834" y="1887"/>
                    </a:cubicBezTo>
                    <a:cubicBezTo>
                      <a:pt x="536" y="2482"/>
                      <a:pt x="476" y="3089"/>
                      <a:pt x="1226" y="3184"/>
                    </a:cubicBezTo>
                    <a:cubicBezTo>
                      <a:pt x="1281" y="3190"/>
                      <a:pt x="1338" y="3192"/>
                      <a:pt x="1398" y="3192"/>
                    </a:cubicBezTo>
                    <a:cubicBezTo>
                      <a:pt x="1665" y="3192"/>
                      <a:pt x="1977" y="3145"/>
                      <a:pt x="2275" y="3145"/>
                    </a:cubicBezTo>
                    <a:cubicBezTo>
                      <a:pt x="2605" y="3145"/>
                      <a:pt x="2916" y="3203"/>
                      <a:pt x="3131" y="3446"/>
                    </a:cubicBezTo>
                    <a:cubicBezTo>
                      <a:pt x="3524" y="3899"/>
                      <a:pt x="3131" y="4804"/>
                      <a:pt x="2703" y="5113"/>
                    </a:cubicBezTo>
                    <a:cubicBezTo>
                      <a:pt x="2498" y="5269"/>
                      <a:pt x="2307" y="5338"/>
                      <a:pt x="2133" y="5338"/>
                    </a:cubicBezTo>
                    <a:cubicBezTo>
                      <a:pt x="1802" y="5338"/>
                      <a:pt x="1538" y="5083"/>
                      <a:pt x="1381" y="4685"/>
                    </a:cubicBezTo>
                    <a:cubicBezTo>
                      <a:pt x="1278" y="4376"/>
                      <a:pt x="1183" y="4154"/>
                      <a:pt x="1087" y="4154"/>
                    </a:cubicBezTo>
                    <a:cubicBezTo>
                      <a:pt x="1016" y="4154"/>
                      <a:pt x="945" y="4273"/>
                      <a:pt x="869" y="4566"/>
                    </a:cubicBezTo>
                    <a:cubicBezTo>
                      <a:pt x="667" y="5292"/>
                      <a:pt x="488" y="6471"/>
                      <a:pt x="0" y="7268"/>
                    </a:cubicBezTo>
                    <a:lnTo>
                      <a:pt x="5001" y="9221"/>
                    </a:lnTo>
                    <a:lnTo>
                      <a:pt x="9108" y="5078"/>
                    </a:lnTo>
                    <a:cubicBezTo>
                      <a:pt x="9120" y="4947"/>
                      <a:pt x="9120" y="4816"/>
                      <a:pt x="9132" y="4685"/>
                    </a:cubicBezTo>
                    <a:cubicBezTo>
                      <a:pt x="9156" y="3637"/>
                      <a:pt x="9192" y="2161"/>
                      <a:pt x="8561" y="1220"/>
                    </a:cubicBezTo>
                    <a:cubicBezTo>
                      <a:pt x="7944" y="296"/>
                      <a:pt x="6610" y="1"/>
                      <a:pt x="5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645;p75">
                <a:extLst>
                  <a:ext uri="{FF2B5EF4-FFF2-40B4-BE49-F238E27FC236}">
                    <a16:creationId xmlns:a16="http://schemas.microsoft.com/office/drawing/2014/main" id="{98F67732-0BE4-1A91-9627-8A5C48CE9E5E}"/>
                  </a:ext>
                </a:extLst>
              </p:cNvPr>
              <p:cNvSpPr/>
              <p:nvPr/>
            </p:nvSpPr>
            <p:spPr>
              <a:xfrm>
                <a:off x="3338200" y="6368175"/>
                <a:ext cx="257800" cy="2982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1931" extrusionOk="0">
                    <a:moveTo>
                      <a:pt x="4251" y="1"/>
                    </a:moveTo>
                    <a:lnTo>
                      <a:pt x="1" y="3573"/>
                    </a:lnTo>
                    <a:lnTo>
                      <a:pt x="727" y="6037"/>
                    </a:lnTo>
                    <a:cubicBezTo>
                      <a:pt x="1040" y="5956"/>
                      <a:pt x="1370" y="5911"/>
                      <a:pt x="1681" y="5911"/>
                    </a:cubicBezTo>
                    <a:cubicBezTo>
                      <a:pt x="2279" y="5911"/>
                      <a:pt x="2805" y="6078"/>
                      <a:pt x="3001" y="6478"/>
                    </a:cubicBezTo>
                    <a:cubicBezTo>
                      <a:pt x="3144" y="6775"/>
                      <a:pt x="2787" y="7895"/>
                      <a:pt x="3120" y="8038"/>
                    </a:cubicBezTo>
                    <a:cubicBezTo>
                      <a:pt x="3149" y="8055"/>
                      <a:pt x="3177" y="8063"/>
                      <a:pt x="3203" y="8063"/>
                    </a:cubicBezTo>
                    <a:cubicBezTo>
                      <a:pt x="3554" y="8063"/>
                      <a:pt x="3669" y="6607"/>
                      <a:pt x="3692" y="6418"/>
                    </a:cubicBezTo>
                    <a:cubicBezTo>
                      <a:pt x="3870" y="5537"/>
                      <a:pt x="4263" y="4728"/>
                      <a:pt x="5204" y="4489"/>
                    </a:cubicBezTo>
                    <a:cubicBezTo>
                      <a:pt x="5357" y="4448"/>
                      <a:pt x="5534" y="4424"/>
                      <a:pt x="5716" y="4424"/>
                    </a:cubicBezTo>
                    <a:cubicBezTo>
                      <a:pt x="6213" y="4424"/>
                      <a:pt x="6744" y="4599"/>
                      <a:pt x="6918" y="5061"/>
                    </a:cubicBezTo>
                    <a:cubicBezTo>
                      <a:pt x="7156" y="5728"/>
                      <a:pt x="6311" y="6323"/>
                      <a:pt x="5954" y="6775"/>
                    </a:cubicBezTo>
                    <a:cubicBezTo>
                      <a:pt x="5287" y="7502"/>
                      <a:pt x="4596" y="8526"/>
                      <a:pt x="4299" y="9466"/>
                    </a:cubicBezTo>
                    <a:cubicBezTo>
                      <a:pt x="3852" y="10818"/>
                      <a:pt x="4532" y="11931"/>
                      <a:pt x="5736" y="11931"/>
                    </a:cubicBezTo>
                    <a:cubicBezTo>
                      <a:pt x="6007" y="11931"/>
                      <a:pt x="6304" y="11875"/>
                      <a:pt x="6620" y="11752"/>
                    </a:cubicBezTo>
                    <a:cubicBezTo>
                      <a:pt x="8371" y="11086"/>
                      <a:pt x="8275" y="9192"/>
                      <a:pt x="8275" y="7597"/>
                    </a:cubicBezTo>
                    <a:cubicBezTo>
                      <a:pt x="8275" y="6752"/>
                      <a:pt x="8240" y="5906"/>
                      <a:pt x="8549" y="5120"/>
                    </a:cubicBezTo>
                    <a:cubicBezTo>
                      <a:pt x="8823" y="4430"/>
                      <a:pt x="9359" y="3942"/>
                      <a:pt x="9752" y="3311"/>
                    </a:cubicBezTo>
                    <a:cubicBezTo>
                      <a:pt x="10002" y="2930"/>
                      <a:pt x="10180" y="2513"/>
                      <a:pt x="10311" y="2096"/>
                    </a:cubicBezTo>
                    <a:lnTo>
                      <a:pt x="4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46;p75">
                <a:extLst>
                  <a:ext uri="{FF2B5EF4-FFF2-40B4-BE49-F238E27FC236}">
                    <a16:creationId xmlns:a16="http://schemas.microsoft.com/office/drawing/2014/main" id="{F5A21F53-0D15-AE90-378E-563A5560C808}"/>
                  </a:ext>
                </a:extLst>
              </p:cNvPr>
              <p:cNvSpPr/>
              <p:nvPr/>
            </p:nvSpPr>
            <p:spPr>
              <a:xfrm>
                <a:off x="3682900" y="6303300"/>
                <a:ext cx="239925" cy="22707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083" extrusionOk="0">
                    <a:moveTo>
                      <a:pt x="2572" y="0"/>
                    </a:moveTo>
                    <a:lnTo>
                      <a:pt x="1810" y="715"/>
                    </a:lnTo>
                    <a:cubicBezTo>
                      <a:pt x="1774" y="917"/>
                      <a:pt x="1643" y="1108"/>
                      <a:pt x="1453" y="1358"/>
                    </a:cubicBezTo>
                    <a:cubicBezTo>
                      <a:pt x="822" y="2131"/>
                      <a:pt x="0" y="3072"/>
                      <a:pt x="1000" y="3917"/>
                    </a:cubicBezTo>
                    <a:cubicBezTo>
                      <a:pt x="1417" y="4282"/>
                      <a:pt x="1934" y="4464"/>
                      <a:pt x="2479" y="4464"/>
                    </a:cubicBezTo>
                    <a:cubicBezTo>
                      <a:pt x="2557" y="4464"/>
                      <a:pt x="2636" y="4461"/>
                      <a:pt x="2715" y="4453"/>
                    </a:cubicBezTo>
                    <a:cubicBezTo>
                      <a:pt x="3596" y="4370"/>
                      <a:pt x="3322" y="4036"/>
                      <a:pt x="3500" y="3405"/>
                    </a:cubicBezTo>
                    <a:cubicBezTo>
                      <a:pt x="3620" y="3024"/>
                      <a:pt x="3940" y="2934"/>
                      <a:pt x="4295" y="2934"/>
                    </a:cubicBezTo>
                    <a:cubicBezTo>
                      <a:pt x="4473" y="2934"/>
                      <a:pt x="4659" y="2957"/>
                      <a:pt x="4834" y="2977"/>
                    </a:cubicBezTo>
                    <a:cubicBezTo>
                      <a:pt x="5429" y="3096"/>
                      <a:pt x="5977" y="3167"/>
                      <a:pt x="5798" y="3822"/>
                    </a:cubicBezTo>
                    <a:cubicBezTo>
                      <a:pt x="5548" y="4763"/>
                      <a:pt x="5036" y="5632"/>
                      <a:pt x="4739" y="6537"/>
                    </a:cubicBezTo>
                    <a:cubicBezTo>
                      <a:pt x="4251" y="7894"/>
                      <a:pt x="5036" y="8442"/>
                      <a:pt x="6215" y="8894"/>
                    </a:cubicBezTo>
                    <a:cubicBezTo>
                      <a:pt x="6455" y="8970"/>
                      <a:pt x="6796" y="9083"/>
                      <a:pt x="7092" y="9083"/>
                    </a:cubicBezTo>
                    <a:cubicBezTo>
                      <a:pt x="7353" y="9083"/>
                      <a:pt x="7578" y="8995"/>
                      <a:pt x="7668" y="8716"/>
                    </a:cubicBezTo>
                    <a:cubicBezTo>
                      <a:pt x="7811" y="8323"/>
                      <a:pt x="7394" y="7715"/>
                      <a:pt x="7215" y="7382"/>
                    </a:cubicBezTo>
                    <a:cubicBezTo>
                      <a:pt x="6903" y="6791"/>
                      <a:pt x="6215" y="5011"/>
                      <a:pt x="7419" y="5011"/>
                    </a:cubicBezTo>
                    <a:cubicBezTo>
                      <a:pt x="7500" y="5011"/>
                      <a:pt x="7591" y="5019"/>
                      <a:pt x="7691" y="5037"/>
                    </a:cubicBezTo>
                    <a:cubicBezTo>
                      <a:pt x="8596" y="5179"/>
                      <a:pt x="7632" y="6965"/>
                      <a:pt x="8120" y="7656"/>
                    </a:cubicBezTo>
                    <a:cubicBezTo>
                      <a:pt x="8501" y="8192"/>
                      <a:pt x="9013" y="8537"/>
                      <a:pt x="9596" y="8739"/>
                    </a:cubicBezTo>
                    <a:lnTo>
                      <a:pt x="8323" y="1655"/>
                    </a:lnTo>
                    <a:lnTo>
                      <a:pt x="25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47;p75">
                <a:extLst>
                  <a:ext uri="{FF2B5EF4-FFF2-40B4-BE49-F238E27FC236}">
                    <a16:creationId xmlns:a16="http://schemas.microsoft.com/office/drawing/2014/main" id="{A6A37371-09F6-AAEF-1BAA-EDB484C41744}"/>
                  </a:ext>
                </a:extLst>
              </p:cNvPr>
              <p:cNvSpPr/>
              <p:nvPr/>
            </p:nvSpPr>
            <p:spPr>
              <a:xfrm>
                <a:off x="3355475" y="6296150"/>
                <a:ext cx="581050" cy="443825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7753" extrusionOk="0">
                    <a:moveTo>
                      <a:pt x="16371" y="3775"/>
                    </a:moveTo>
                    <a:lnTo>
                      <a:pt x="17538" y="9156"/>
                    </a:lnTo>
                    <a:lnTo>
                      <a:pt x="12752" y="12716"/>
                    </a:lnTo>
                    <a:lnTo>
                      <a:pt x="11263" y="7692"/>
                    </a:lnTo>
                    <a:lnTo>
                      <a:pt x="16371" y="3775"/>
                    </a:lnTo>
                    <a:close/>
                    <a:moveTo>
                      <a:pt x="4703" y="6097"/>
                    </a:moveTo>
                    <a:lnTo>
                      <a:pt x="11144" y="7716"/>
                    </a:lnTo>
                    <a:lnTo>
                      <a:pt x="12633" y="12728"/>
                    </a:lnTo>
                    <a:lnTo>
                      <a:pt x="12633" y="12728"/>
                    </a:lnTo>
                    <a:lnTo>
                      <a:pt x="6299" y="11061"/>
                    </a:lnTo>
                    <a:lnTo>
                      <a:pt x="4703" y="6097"/>
                    </a:lnTo>
                    <a:close/>
                    <a:moveTo>
                      <a:pt x="15669" y="1"/>
                    </a:moveTo>
                    <a:lnTo>
                      <a:pt x="15550" y="24"/>
                    </a:lnTo>
                    <a:lnTo>
                      <a:pt x="16347" y="3644"/>
                    </a:lnTo>
                    <a:lnTo>
                      <a:pt x="11228" y="7573"/>
                    </a:lnTo>
                    <a:lnTo>
                      <a:pt x="10442" y="4954"/>
                    </a:lnTo>
                    <a:lnTo>
                      <a:pt x="10335" y="4989"/>
                    </a:lnTo>
                    <a:lnTo>
                      <a:pt x="11097" y="7585"/>
                    </a:lnTo>
                    <a:lnTo>
                      <a:pt x="4656" y="5966"/>
                    </a:lnTo>
                    <a:lnTo>
                      <a:pt x="3584" y="2620"/>
                    </a:lnTo>
                    <a:lnTo>
                      <a:pt x="3477" y="2668"/>
                    </a:lnTo>
                    <a:lnTo>
                      <a:pt x="4548" y="5989"/>
                    </a:lnTo>
                    <a:lnTo>
                      <a:pt x="0" y="9776"/>
                    </a:lnTo>
                    <a:lnTo>
                      <a:pt x="72" y="9871"/>
                    </a:lnTo>
                    <a:lnTo>
                      <a:pt x="4584" y="6120"/>
                    </a:lnTo>
                    <a:lnTo>
                      <a:pt x="6180" y="11085"/>
                    </a:lnTo>
                    <a:lnTo>
                      <a:pt x="1369" y="14478"/>
                    </a:lnTo>
                    <a:lnTo>
                      <a:pt x="1441" y="14586"/>
                    </a:lnTo>
                    <a:lnTo>
                      <a:pt x="6215" y="11204"/>
                    </a:lnTo>
                    <a:lnTo>
                      <a:pt x="7561" y="15383"/>
                    </a:lnTo>
                    <a:lnTo>
                      <a:pt x="7668" y="15348"/>
                    </a:lnTo>
                    <a:lnTo>
                      <a:pt x="6334" y="11192"/>
                    </a:lnTo>
                    <a:lnTo>
                      <a:pt x="12668" y="12871"/>
                    </a:lnTo>
                    <a:lnTo>
                      <a:pt x="14133" y="17753"/>
                    </a:lnTo>
                    <a:lnTo>
                      <a:pt x="14240" y="17729"/>
                    </a:lnTo>
                    <a:lnTo>
                      <a:pt x="12787" y="12847"/>
                    </a:lnTo>
                    <a:lnTo>
                      <a:pt x="17574" y="9287"/>
                    </a:lnTo>
                    <a:lnTo>
                      <a:pt x="18514" y="13586"/>
                    </a:lnTo>
                    <a:lnTo>
                      <a:pt x="18622" y="13562"/>
                    </a:lnTo>
                    <a:lnTo>
                      <a:pt x="17693" y="9264"/>
                    </a:lnTo>
                    <a:lnTo>
                      <a:pt x="17693" y="9264"/>
                    </a:lnTo>
                    <a:lnTo>
                      <a:pt x="23217" y="10442"/>
                    </a:lnTo>
                    <a:lnTo>
                      <a:pt x="23241" y="10323"/>
                    </a:lnTo>
                    <a:lnTo>
                      <a:pt x="17657" y="9133"/>
                    </a:lnTo>
                    <a:lnTo>
                      <a:pt x="16490" y="3739"/>
                    </a:lnTo>
                    <a:lnTo>
                      <a:pt x="22158" y="4656"/>
                    </a:lnTo>
                    <a:lnTo>
                      <a:pt x="22182" y="4537"/>
                    </a:lnTo>
                    <a:lnTo>
                      <a:pt x="16467" y="3620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48;p75">
                <a:extLst>
                  <a:ext uri="{FF2B5EF4-FFF2-40B4-BE49-F238E27FC236}">
                    <a16:creationId xmlns:a16="http://schemas.microsoft.com/office/drawing/2014/main" id="{22CD9101-23A5-84B3-FF0D-1C7F59779EF5}"/>
                  </a:ext>
                </a:extLst>
              </p:cNvPr>
              <p:cNvSpPr/>
              <p:nvPr/>
            </p:nvSpPr>
            <p:spPr>
              <a:xfrm>
                <a:off x="3355475" y="6475250"/>
                <a:ext cx="318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6" extrusionOk="0">
                    <a:moveTo>
                      <a:pt x="705" y="128"/>
                    </a:moveTo>
                    <a:cubicBezTo>
                      <a:pt x="755" y="128"/>
                      <a:pt x="805" y="162"/>
                      <a:pt x="834" y="218"/>
                    </a:cubicBezTo>
                    <a:cubicBezTo>
                      <a:pt x="869" y="290"/>
                      <a:pt x="857" y="361"/>
                      <a:pt x="810" y="397"/>
                    </a:cubicBezTo>
                    <a:cubicBezTo>
                      <a:pt x="800" y="402"/>
                      <a:pt x="789" y="404"/>
                      <a:pt x="777" y="404"/>
                    </a:cubicBezTo>
                    <a:cubicBezTo>
                      <a:pt x="733" y="404"/>
                      <a:pt x="681" y="370"/>
                      <a:pt x="643" y="314"/>
                    </a:cubicBezTo>
                    <a:cubicBezTo>
                      <a:pt x="607" y="242"/>
                      <a:pt x="619" y="171"/>
                      <a:pt x="667" y="135"/>
                    </a:cubicBezTo>
                    <a:cubicBezTo>
                      <a:pt x="679" y="130"/>
                      <a:pt x="692" y="128"/>
                      <a:pt x="705" y="128"/>
                    </a:cubicBezTo>
                    <a:close/>
                    <a:moveTo>
                      <a:pt x="827" y="1"/>
                    </a:moveTo>
                    <a:cubicBezTo>
                      <a:pt x="767" y="1"/>
                      <a:pt x="694" y="20"/>
                      <a:pt x="607" y="64"/>
                    </a:cubicBezTo>
                    <a:cubicBezTo>
                      <a:pt x="0" y="361"/>
                      <a:pt x="1024" y="1076"/>
                      <a:pt x="1024" y="1076"/>
                    </a:cubicBezTo>
                    <a:cubicBezTo>
                      <a:pt x="1024" y="1076"/>
                      <a:pt x="1274" y="1"/>
                      <a:pt x="8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49;p75">
                <a:extLst>
                  <a:ext uri="{FF2B5EF4-FFF2-40B4-BE49-F238E27FC236}">
                    <a16:creationId xmlns:a16="http://schemas.microsoft.com/office/drawing/2014/main" id="{A14ADEFE-5FC5-5FD3-F832-45E62AC8FBF1}"/>
                  </a:ext>
                </a:extLst>
              </p:cNvPr>
              <p:cNvSpPr/>
              <p:nvPr/>
            </p:nvSpPr>
            <p:spPr>
              <a:xfrm>
                <a:off x="3832025" y="6493900"/>
                <a:ext cx="347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092" extrusionOk="0">
                    <a:moveTo>
                      <a:pt x="730" y="102"/>
                    </a:moveTo>
                    <a:cubicBezTo>
                      <a:pt x="776" y="102"/>
                      <a:pt x="835" y="148"/>
                      <a:pt x="845" y="222"/>
                    </a:cubicBezTo>
                    <a:cubicBezTo>
                      <a:pt x="869" y="294"/>
                      <a:pt x="845" y="377"/>
                      <a:pt x="786" y="389"/>
                    </a:cubicBezTo>
                    <a:cubicBezTo>
                      <a:pt x="780" y="390"/>
                      <a:pt x="774" y="391"/>
                      <a:pt x="768" y="391"/>
                    </a:cubicBezTo>
                    <a:cubicBezTo>
                      <a:pt x="715" y="391"/>
                      <a:pt x="664" y="345"/>
                      <a:pt x="643" y="270"/>
                    </a:cubicBezTo>
                    <a:cubicBezTo>
                      <a:pt x="631" y="199"/>
                      <a:pt x="655" y="127"/>
                      <a:pt x="714" y="103"/>
                    </a:cubicBezTo>
                    <a:cubicBezTo>
                      <a:pt x="719" y="102"/>
                      <a:pt x="724" y="102"/>
                      <a:pt x="730" y="102"/>
                    </a:cubicBezTo>
                    <a:close/>
                    <a:moveTo>
                      <a:pt x="817" y="0"/>
                    </a:moveTo>
                    <a:cubicBezTo>
                      <a:pt x="773" y="0"/>
                      <a:pt x="724" y="7"/>
                      <a:pt x="667" y="20"/>
                    </a:cubicBezTo>
                    <a:cubicBezTo>
                      <a:pt x="0" y="175"/>
                      <a:pt x="845" y="1092"/>
                      <a:pt x="845" y="1092"/>
                    </a:cubicBezTo>
                    <a:cubicBezTo>
                      <a:pt x="845" y="1092"/>
                      <a:pt x="1391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50;p75">
                <a:extLst>
                  <a:ext uri="{FF2B5EF4-FFF2-40B4-BE49-F238E27FC236}">
                    <a16:creationId xmlns:a16="http://schemas.microsoft.com/office/drawing/2014/main" id="{0431A5D4-080A-C6D2-257D-2B4CF83E03D4}"/>
                  </a:ext>
                </a:extLst>
              </p:cNvPr>
              <p:cNvSpPr/>
              <p:nvPr/>
            </p:nvSpPr>
            <p:spPr>
              <a:xfrm>
                <a:off x="3704925" y="63622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6" y="130"/>
                    </a:moveTo>
                    <a:cubicBezTo>
                      <a:pt x="762" y="130"/>
                      <a:pt x="807" y="163"/>
                      <a:pt x="834" y="215"/>
                    </a:cubicBezTo>
                    <a:cubicBezTo>
                      <a:pt x="869" y="286"/>
                      <a:pt x="857" y="370"/>
                      <a:pt x="810" y="394"/>
                    </a:cubicBezTo>
                    <a:cubicBezTo>
                      <a:pt x="800" y="399"/>
                      <a:pt x="788" y="401"/>
                      <a:pt x="777" y="401"/>
                    </a:cubicBezTo>
                    <a:cubicBezTo>
                      <a:pt x="733" y="401"/>
                      <a:pt x="683" y="369"/>
                      <a:pt x="655" y="322"/>
                    </a:cubicBezTo>
                    <a:cubicBezTo>
                      <a:pt x="607" y="251"/>
                      <a:pt x="619" y="167"/>
                      <a:pt x="667" y="144"/>
                    </a:cubicBezTo>
                    <a:cubicBezTo>
                      <a:pt x="683" y="134"/>
                      <a:pt x="700" y="130"/>
                      <a:pt x="716" y="130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2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51;p75">
                <a:extLst>
                  <a:ext uri="{FF2B5EF4-FFF2-40B4-BE49-F238E27FC236}">
                    <a16:creationId xmlns:a16="http://schemas.microsoft.com/office/drawing/2014/main" id="{A4451DFD-426B-3E1C-7E5E-40C0106105F1}"/>
                  </a:ext>
                </a:extLst>
              </p:cNvPr>
              <p:cNvSpPr/>
              <p:nvPr/>
            </p:nvSpPr>
            <p:spPr>
              <a:xfrm>
                <a:off x="3476025" y="6620825"/>
                <a:ext cx="31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75" extrusionOk="0">
                    <a:moveTo>
                      <a:pt x="709" y="132"/>
                    </a:moveTo>
                    <a:cubicBezTo>
                      <a:pt x="751" y="132"/>
                      <a:pt x="799" y="165"/>
                      <a:pt x="834" y="218"/>
                    </a:cubicBezTo>
                    <a:cubicBezTo>
                      <a:pt x="869" y="289"/>
                      <a:pt x="857" y="360"/>
                      <a:pt x="810" y="396"/>
                    </a:cubicBezTo>
                    <a:cubicBezTo>
                      <a:pt x="797" y="401"/>
                      <a:pt x="784" y="403"/>
                      <a:pt x="771" y="403"/>
                    </a:cubicBezTo>
                    <a:cubicBezTo>
                      <a:pt x="722" y="403"/>
                      <a:pt x="671" y="369"/>
                      <a:pt x="643" y="313"/>
                    </a:cubicBezTo>
                    <a:cubicBezTo>
                      <a:pt x="607" y="241"/>
                      <a:pt x="619" y="170"/>
                      <a:pt x="667" y="146"/>
                    </a:cubicBezTo>
                    <a:cubicBezTo>
                      <a:pt x="680" y="137"/>
                      <a:pt x="694" y="132"/>
                      <a:pt x="709" y="132"/>
                    </a:cubicBezTo>
                    <a:close/>
                    <a:moveTo>
                      <a:pt x="827" y="0"/>
                    </a:moveTo>
                    <a:cubicBezTo>
                      <a:pt x="767" y="0"/>
                      <a:pt x="694" y="19"/>
                      <a:pt x="607" y="63"/>
                    </a:cubicBezTo>
                    <a:cubicBezTo>
                      <a:pt x="0" y="360"/>
                      <a:pt x="1024" y="1075"/>
                      <a:pt x="1024" y="1075"/>
                    </a:cubicBezTo>
                    <a:cubicBezTo>
                      <a:pt x="1024" y="1075"/>
                      <a:pt x="1274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52;p75">
                <a:extLst>
                  <a:ext uri="{FF2B5EF4-FFF2-40B4-BE49-F238E27FC236}">
                    <a16:creationId xmlns:a16="http://schemas.microsoft.com/office/drawing/2014/main" id="{391BBFE9-134B-205E-212D-841BFF938BBD}"/>
                  </a:ext>
                </a:extLst>
              </p:cNvPr>
              <p:cNvSpPr/>
              <p:nvPr/>
            </p:nvSpPr>
            <p:spPr>
              <a:xfrm>
                <a:off x="3753425" y="6627150"/>
                <a:ext cx="350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96" extrusionOk="0">
                    <a:moveTo>
                      <a:pt x="721" y="106"/>
                    </a:moveTo>
                    <a:cubicBezTo>
                      <a:pt x="774" y="106"/>
                      <a:pt x="824" y="152"/>
                      <a:pt x="834" y="226"/>
                    </a:cubicBezTo>
                    <a:cubicBezTo>
                      <a:pt x="846" y="298"/>
                      <a:pt x="822" y="381"/>
                      <a:pt x="763" y="393"/>
                    </a:cubicBezTo>
                    <a:cubicBezTo>
                      <a:pt x="703" y="393"/>
                      <a:pt x="644" y="346"/>
                      <a:pt x="632" y="262"/>
                    </a:cubicBezTo>
                    <a:cubicBezTo>
                      <a:pt x="620" y="191"/>
                      <a:pt x="644" y="119"/>
                      <a:pt x="703" y="107"/>
                    </a:cubicBezTo>
                    <a:cubicBezTo>
                      <a:pt x="709" y="106"/>
                      <a:pt x="715" y="106"/>
                      <a:pt x="721" y="106"/>
                    </a:cubicBezTo>
                    <a:close/>
                    <a:moveTo>
                      <a:pt x="788" y="1"/>
                    </a:moveTo>
                    <a:cubicBezTo>
                      <a:pt x="752" y="1"/>
                      <a:pt x="712" y="4"/>
                      <a:pt x="668" y="12"/>
                    </a:cubicBezTo>
                    <a:cubicBezTo>
                      <a:pt x="1" y="131"/>
                      <a:pt x="775" y="1096"/>
                      <a:pt x="775" y="1096"/>
                    </a:cubicBezTo>
                    <a:cubicBezTo>
                      <a:pt x="775" y="1096"/>
                      <a:pt x="1402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53;p75">
                <a:extLst>
                  <a:ext uri="{FF2B5EF4-FFF2-40B4-BE49-F238E27FC236}">
                    <a16:creationId xmlns:a16="http://schemas.microsoft.com/office/drawing/2014/main" id="{49045CB3-0214-49A9-9790-A5C32DCFE008}"/>
                  </a:ext>
                </a:extLst>
              </p:cNvPr>
              <p:cNvSpPr/>
              <p:nvPr/>
            </p:nvSpPr>
            <p:spPr>
              <a:xfrm>
                <a:off x="3663250" y="6553325"/>
                <a:ext cx="319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073" extrusionOk="0">
                    <a:moveTo>
                      <a:pt x="713" y="134"/>
                    </a:moveTo>
                    <a:cubicBezTo>
                      <a:pt x="760" y="134"/>
                      <a:pt x="807" y="161"/>
                      <a:pt x="834" y="215"/>
                    </a:cubicBezTo>
                    <a:cubicBezTo>
                      <a:pt x="869" y="286"/>
                      <a:pt x="857" y="370"/>
                      <a:pt x="810" y="393"/>
                    </a:cubicBezTo>
                    <a:cubicBezTo>
                      <a:pt x="798" y="399"/>
                      <a:pt x="785" y="402"/>
                      <a:pt x="771" y="402"/>
                    </a:cubicBezTo>
                    <a:cubicBezTo>
                      <a:pt x="729" y="402"/>
                      <a:pt x="682" y="376"/>
                      <a:pt x="655" y="322"/>
                    </a:cubicBezTo>
                    <a:cubicBezTo>
                      <a:pt x="607" y="251"/>
                      <a:pt x="619" y="167"/>
                      <a:pt x="667" y="143"/>
                    </a:cubicBezTo>
                    <a:cubicBezTo>
                      <a:pt x="682" y="137"/>
                      <a:pt x="697" y="134"/>
                      <a:pt x="713" y="134"/>
                    </a:cubicBezTo>
                    <a:close/>
                    <a:moveTo>
                      <a:pt x="823" y="1"/>
                    </a:moveTo>
                    <a:cubicBezTo>
                      <a:pt x="764" y="1"/>
                      <a:pt x="693" y="19"/>
                      <a:pt x="607" y="60"/>
                    </a:cubicBezTo>
                    <a:cubicBezTo>
                      <a:pt x="0" y="370"/>
                      <a:pt x="1024" y="1072"/>
                      <a:pt x="1024" y="1072"/>
                    </a:cubicBezTo>
                    <a:cubicBezTo>
                      <a:pt x="1024" y="1072"/>
                      <a:pt x="1276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654;p75">
            <a:extLst>
              <a:ext uri="{FF2B5EF4-FFF2-40B4-BE49-F238E27FC236}">
                <a16:creationId xmlns:a16="http://schemas.microsoft.com/office/drawing/2014/main" id="{424066A4-B78F-5B67-E053-0E9D2B14222C}"/>
              </a:ext>
            </a:extLst>
          </p:cNvPr>
          <p:cNvGrpSpPr/>
          <p:nvPr/>
        </p:nvGrpSpPr>
        <p:grpSpPr>
          <a:xfrm flipH="1">
            <a:off x="7805597" y="413109"/>
            <a:ext cx="667310" cy="695388"/>
            <a:chOff x="4219012" y="5824862"/>
            <a:chExt cx="705998" cy="695388"/>
          </a:xfrm>
        </p:grpSpPr>
        <p:sp>
          <p:nvSpPr>
            <p:cNvPr id="20" name="Google Shape;1655;p75">
              <a:extLst>
                <a:ext uri="{FF2B5EF4-FFF2-40B4-BE49-F238E27FC236}">
                  <a16:creationId xmlns:a16="http://schemas.microsoft.com/office/drawing/2014/main" id="{8D0493D0-AB77-D1B2-7BF3-229598D5295F}"/>
                </a:ext>
              </a:extLst>
            </p:cNvPr>
            <p:cNvSpPr/>
            <p:nvPr/>
          </p:nvSpPr>
          <p:spPr>
            <a:xfrm flipH="1">
              <a:off x="4341747" y="6416750"/>
              <a:ext cx="510600" cy="1035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656;p75">
              <a:extLst>
                <a:ext uri="{FF2B5EF4-FFF2-40B4-BE49-F238E27FC236}">
                  <a16:creationId xmlns:a16="http://schemas.microsoft.com/office/drawing/2014/main" id="{B643CC82-0B62-0B39-04F8-B07F0FF78725}"/>
                </a:ext>
              </a:extLst>
            </p:cNvPr>
            <p:cNvGrpSpPr/>
            <p:nvPr/>
          </p:nvGrpSpPr>
          <p:grpSpPr>
            <a:xfrm flipH="1">
              <a:off x="4219012" y="5824862"/>
              <a:ext cx="705998" cy="666982"/>
              <a:chOff x="1623700" y="6514438"/>
              <a:chExt cx="416150" cy="393175"/>
            </a:xfrm>
          </p:grpSpPr>
          <p:sp>
            <p:nvSpPr>
              <p:cNvPr id="22" name="Google Shape;1657;p75">
                <a:extLst>
                  <a:ext uri="{FF2B5EF4-FFF2-40B4-BE49-F238E27FC236}">
                    <a16:creationId xmlns:a16="http://schemas.microsoft.com/office/drawing/2014/main" id="{9A5DD2F3-61C7-4FBD-F0B6-E042B434A743}"/>
                  </a:ext>
                </a:extLst>
              </p:cNvPr>
              <p:cNvSpPr/>
              <p:nvPr/>
            </p:nvSpPr>
            <p:spPr>
              <a:xfrm>
                <a:off x="1748700" y="6514438"/>
                <a:ext cx="291150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0122" extrusionOk="0">
                    <a:moveTo>
                      <a:pt x="5043" y="1"/>
                    </a:moveTo>
                    <a:cubicBezTo>
                      <a:pt x="2976" y="1"/>
                      <a:pt x="1171" y="1041"/>
                      <a:pt x="596" y="2763"/>
                    </a:cubicBezTo>
                    <a:cubicBezTo>
                      <a:pt x="1" y="4538"/>
                      <a:pt x="882" y="6514"/>
                      <a:pt x="2632" y="7752"/>
                    </a:cubicBezTo>
                    <a:lnTo>
                      <a:pt x="2227" y="8943"/>
                    </a:lnTo>
                    <a:lnTo>
                      <a:pt x="2811" y="9133"/>
                    </a:lnTo>
                    <a:lnTo>
                      <a:pt x="3156" y="8086"/>
                    </a:lnTo>
                    <a:cubicBezTo>
                      <a:pt x="3525" y="8300"/>
                      <a:pt x="3930" y="8478"/>
                      <a:pt x="4359" y="8621"/>
                    </a:cubicBezTo>
                    <a:cubicBezTo>
                      <a:pt x="4418" y="8645"/>
                      <a:pt x="4490" y="8669"/>
                      <a:pt x="4561" y="8693"/>
                    </a:cubicBezTo>
                    <a:lnTo>
                      <a:pt x="3692" y="9645"/>
                    </a:lnTo>
                    <a:lnTo>
                      <a:pt x="4359" y="10122"/>
                    </a:lnTo>
                    <a:lnTo>
                      <a:pt x="5192" y="8848"/>
                    </a:lnTo>
                    <a:cubicBezTo>
                      <a:pt x="5609" y="8929"/>
                      <a:pt x="6023" y="8969"/>
                      <a:pt x="6427" y="8969"/>
                    </a:cubicBezTo>
                    <a:cubicBezTo>
                      <a:pt x="8501" y="8969"/>
                      <a:pt x="10305" y="7928"/>
                      <a:pt x="10883" y="6204"/>
                    </a:cubicBezTo>
                    <a:cubicBezTo>
                      <a:pt x="11645" y="3918"/>
                      <a:pt x="9967" y="1299"/>
                      <a:pt x="7121" y="347"/>
                    </a:cubicBezTo>
                    <a:cubicBezTo>
                      <a:pt x="6423" y="112"/>
                      <a:pt x="5719" y="1"/>
                      <a:pt x="5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58;p75">
                <a:extLst>
                  <a:ext uri="{FF2B5EF4-FFF2-40B4-BE49-F238E27FC236}">
                    <a16:creationId xmlns:a16="http://schemas.microsoft.com/office/drawing/2014/main" id="{F39D2EA0-7EE2-5075-555E-6A37CD01D138}"/>
                  </a:ext>
                </a:extLst>
              </p:cNvPr>
              <p:cNvSpPr/>
              <p:nvPr/>
            </p:nvSpPr>
            <p:spPr>
              <a:xfrm>
                <a:off x="1623700" y="6722188"/>
                <a:ext cx="251550" cy="1854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417" extrusionOk="0">
                    <a:moveTo>
                      <a:pt x="5711" y="0"/>
                    </a:moveTo>
                    <a:cubicBezTo>
                      <a:pt x="5372" y="0"/>
                      <a:pt x="5008" y="23"/>
                      <a:pt x="4620" y="73"/>
                    </a:cubicBezTo>
                    <a:cubicBezTo>
                      <a:pt x="560" y="597"/>
                      <a:pt x="0" y="4145"/>
                      <a:pt x="0" y="4145"/>
                    </a:cubicBezTo>
                    <a:lnTo>
                      <a:pt x="631" y="6395"/>
                    </a:lnTo>
                    <a:cubicBezTo>
                      <a:pt x="631" y="6395"/>
                      <a:pt x="2005" y="7416"/>
                      <a:pt x="4122" y="7416"/>
                    </a:cubicBezTo>
                    <a:cubicBezTo>
                      <a:pt x="5756" y="7416"/>
                      <a:pt x="7832" y="6809"/>
                      <a:pt x="10061" y="4657"/>
                    </a:cubicBezTo>
                    <a:lnTo>
                      <a:pt x="9990" y="2026"/>
                    </a:lnTo>
                    <a:cubicBezTo>
                      <a:pt x="9990" y="2026"/>
                      <a:pt x="8919" y="0"/>
                      <a:pt x="57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59;p75">
                <a:extLst>
                  <a:ext uri="{FF2B5EF4-FFF2-40B4-BE49-F238E27FC236}">
                    <a16:creationId xmlns:a16="http://schemas.microsoft.com/office/drawing/2014/main" id="{230E9FCE-2314-CF9A-7837-381C4EF074CF}"/>
                  </a:ext>
                </a:extLst>
              </p:cNvPr>
              <p:cNvSpPr/>
              <p:nvPr/>
            </p:nvSpPr>
            <p:spPr>
              <a:xfrm>
                <a:off x="1634700" y="6733238"/>
                <a:ext cx="22745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5030" extrusionOk="0">
                    <a:moveTo>
                      <a:pt x="5107" y="0"/>
                    </a:moveTo>
                    <a:cubicBezTo>
                      <a:pt x="4824" y="0"/>
                      <a:pt x="4523" y="19"/>
                      <a:pt x="4204" y="60"/>
                    </a:cubicBezTo>
                    <a:cubicBezTo>
                      <a:pt x="584" y="536"/>
                      <a:pt x="1" y="3846"/>
                      <a:pt x="1" y="3846"/>
                    </a:cubicBezTo>
                    <a:cubicBezTo>
                      <a:pt x="1" y="3846"/>
                      <a:pt x="1876" y="5029"/>
                      <a:pt x="4104" y="5029"/>
                    </a:cubicBezTo>
                    <a:cubicBezTo>
                      <a:pt x="5785" y="5029"/>
                      <a:pt x="7668" y="4355"/>
                      <a:pt x="9097" y="1989"/>
                    </a:cubicBezTo>
                    <a:cubicBezTo>
                      <a:pt x="9097" y="1989"/>
                      <a:pt x="8029" y="0"/>
                      <a:pt x="5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60;p75">
                <a:extLst>
                  <a:ext uri="{FF2B5EF4-FFF2-40B4-BE49-F238E27FC236}">
                    <a16:creationId xmlns:a16="http://schemas.microsoft.com/office/drawing/2014/main" id="{36AF9B7B-FCE9-C244-D5E5-4814C813D2E8}"/>
                  </a:ext>
                </a:extLst>
              </p:cNvPr>
              <p:cNvSpPr/>
              <p:nvPr/>
            </p:nvSpPr>
            <p:spPr>
              <a:xfrm>
                <a:off x="1731150" y="6749613"/>
                <a:ext cx="821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170" extrusionOk="0">
                    <a:moveTo>
                      <a:pt x="3287" y="0"/>
                    </a:moveTo>
                    <a:lnTo>
                      <a:pt x="1132" y="893"/>
                    </a:lnTo>
                    <a:lnTo>
                      <a:pt x="1072" y="1488"/>
                    </a:lnTo>
                    <a:lnTo>
                      <a:pt x="1929" y="1560"/>
                    </a:lnTo>
                    <a:lnTo>
                      <a:pt x="3287" y="0"/>
                    </a:lnTo>
                    <a:close/>
                    <a:moveTo>
                      <a:pt x="377" y="1486"/>
                    </a:moveTo>
                    <a:cubicBezTo>
                      <a:pt x="212" y="1486"/>
                      <a:pt x="89" y="1537"/>
                      <a:pt x="60" y="1631"/>
                    </a:cubicBezTo>
                    <a:cubicBezTo>
                      <a:pt x="1" y="1786"/>
                      <a:pt x="215" y="2000"/>
                      <a:pt x="536" y="2108"/>
                    </a:cubicBezTo>
                    <a:cubicBezTo>
                      <a:pt x="661" y="2149"/>
                      <a:pt x="782" y="2169"/>
                      <a:pt x="887" y="2169"/>
                    </a:cubicBezTo>
                    <a:cubicBezTo>
                      <a:pt x="1053" y="2169"/>
                      <a:pt x="1178" y="2119"/>
                      <a:pt x="1215" y="2024"/>
                    </a:cubicBezTo>
                    <a:cubicBezTo>
                      <a:pt x="1263" y="1869"/>
                      <a:pt x="1048" y="1655"/>
                      <a:pt x="727" y="1548"/>
                    </a:cubicBezTo>
                    <a:cubicBezTo>
                      <a:pt x="602" y="1506"/>
                      <a:pt x="481" y="1486"/>
                      <a:pt x="377" y="14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1;p75">
                <a:extLst>
                  <a:ext uri="{FF2B5EF4-FFF2-40B4-BE49-F238E27FC236}">
                    <a16:creationId xmlns:a16="http://schemas.microsoft.com/office/drawing/2014/main" id="{81925CA7-4702-4C92-2794-A88D85E65C66}"/>
                  </a:ext>
                </a:extLst>
              </p:cNvPr>
              <p:cNvSpPr/>
              <p:nvPr/>
            </p:nvSpPr>
            <p:spPr>
              <a:xfrm>
                <a:off x="1688300" y="6757338"/>
                <a:ext cx="1131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121" extrusionOk="0">
                    <a:moveTo>
                      <a:pt x="0" y="1"/>
                    </a:moveTo>
                    <a:lnTo>
                      <a:pt x="1203" y="1382"/>
                    </a:lnTo>
                    <a:lnTo>
                      <a:pt x="1691" y="1299"/>
                    </a:lnTo>
                    <a:lnTo>
                      <a:pt x="1607" y="870"/>
                    </a:lnTo>
                    <a:lnTo>
                      <a:pt x="0" y="1"/>
                    </a:lnTo>
                    <a:close/>
                    <a:moveTo>
                      <a:pt x="3358" y="1822"/>
                    </a:moveTo>
                    <a:lnTo>
                      <a:pt x="2858" y="1918"/>
                    </a:lnTo>
                    <a:lnTo>
                      <a:pt x="3012" y="2370"/>
                    </a:lnTo>
                    <a:lnTo>
                      <a:pt x="4524" y="3013"/>
                    </a:lnTo>
                    <a:lnTo>
                      <a:pt x="3358" y="1822"/>
                    </a:lnTo>
                    <a:close/>
                    <a:moveTo>
                      <a:pt x="1369" y="1715"/>
                    </a:moveTo>
                    <a:lnTo>
                      <a:pt x="167" y="3120"/>
                    </a:lnTo>
                    <a:lnTo>
                      <a:pt x="1965" y="2156"/>
                    </a:lnTo>
                    <a:lnTo>
                      <a:pt x="1893" y="1787"/>
                    </a:lnTo>
                    <a:lnTo>
                      <a:pt x="1369" y="17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2;p75">
                <a:extLst>
                  <a:ext uri="{FF2B5EF4-FFF2-40B4-BE49-F238E27FC236}">
                    <a16:creationId xmlns:a16="http://schemas.microsoft.com/office/drawing/2014/main" id="{660251DB-4EAA-131E-0F16-36B87A04C3B8}"/>
                  </a:ext>
                </a:extLst>
              </p:cNvPr>
              <p:cNvSpPr/>
              <p:nvPr/>
            </p:nvSpPr>
            <p:spPr>
              <a:xfrm>
                <a:off x="1668650" y="6739313"/>
                <a:ext cx="169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4318" extrusionOk="0">
                    <a:moveTo>
                      <a:pt x="3689" y="0"/>
                    </a:moveTo>
                    <a:cubicBezTo>
                      <a:pt x="2372" y="0"/>
                      <a:pt x="1374" y="547"/>
                      <a:pt x="1358" y="555"/>
                    </a:cubicBezTo>
                    <a:lnTo>
                      <a:pt x="1417" y="650"/>
                    </a:lnTo>
                    <a:cubicBezTo>
                      <a:pt x="1425" y="650"/>
                      <a:pt x="2398" y="117"/>
                      <a:pt x="3685" y="117"/>
                    </a:cubicBezTo>
                    <a:cubicBezTo>
                      <a:pt x="4213" y="117"/>
                      <a:pt x="4793" y="207"/>
                      <a:pt x="5382" y="460"/>
                    </a:cubicBezTo>
                    <a:lnTo>
                      <a:pt x="5429" y="353"/>
                    </a:lnTo>
                    <a:cubicBezTo>
                      <a:pt x="4826" y="92"/>
                      <a:pt x="4230" y="0"/>
                      <a:pt x="3689" y="0"/>
                    </a:cubicBezTo>
                    <a:close/>
                    <a:moveTo>
                      <a:pt x="5846" y="615"/>
                    </a:moveTo>
                    <a:lnTo>
                      <a:pt x="5799" y="722"/>
                    </a:lnTo>
                    <a:cubicBezTo>
                      <a:pt x="6251" y="936"/>
                      <a:pt x="6501" y="1210"/>
                      <a:pt x="6537" y="1543"/>
                    </a:cubicBezTo>
                    <a:cubicBezTo>
                      <a:pt x="6644" y="2377"/>
                      <a:pt x="5489" y="3341"/>
                      <a:pt x="5477" y="3353"/>
                    </a:cubicBezTo>
                    <a:lnTo>
                      <a:pt x="5549" y="3448"/>
                    </a:lnTo>
                    <a:cubicBezTo>
                      <a:pt x="5596" y="3401"/>
                      <a:pt x="6775" y="2424"/>
                      <a:pt x="6656" y="1531"/>
                    </a:cubicBezTo>
                    <a:cubicBezTo>
                      <a:pt x="6608" y="1150"/>
                      <a:pt x="6334" y="841"/>
                      <a:pt x="5846" y="615"/>
                    </a:cubicBezTo>
                    <a:close/>
                    <a:moveTo>
                      <a:pt x="655" y="1138"/>
                    </a:moveTo>
                    <a:cubicBezTo>
                      <a:pt x="631" y="1162"/>
                      <a:pt x="0" y="1817"/>
                      <a:pt x="48" y="2603"/>
                    </a:cubicBezTo>
                    <a:cubicBezTo>
                      <a:pt x="72" y="3020"/>
                      <a:pt x="274" y="3389"/>
                      <a:pt x="667" y="3710"/>
                    </a:cubicBezTo>
                    <a:lnTo>
                      <a:pt x="738" y="3615"/>
                    </a:lnTo>
                    <a:cubicBezTo>
                      <a:pt x="381" y="3317"/>
                      <a:pt x="179" y="2972"/>
                      <a:pt x="167" y="2591"/>
                    </a:cubicBezTo>
                    <a:cubicBezTo>
                      <a:pt x="119" y="1865"/>
                      <a:pt x="726" y="1222"/>
                      <a:pt x="738" y="1222"/>
                    </a:cubicBezTo>
                    <a:lnTo>
                      <a:pt x="655" y="1138"/>
                    </a:lnTo>
                    <a:close/>
                    <a:moveTo>
                      <a:pt x="4882" y="3782"/>
                    </a:moveTo>
                    <a:cubicBezTo>
                      <a:pt x="4344" y="4105"/>
                      <a:pt x="3718" y="4205"/>
                      <a:pt x="3148" y="4205"/>
                    </a:cubicBezTo>
                    <a:cubicBezTo>
                      <a:pt x="2228" y="4205"/>
                      <a:pt x="1456" y="3944"/>
                      <a:pt x="1441" y="3936"/>
                    </a:cubicBezTo>
                    <a:lnTo>
                      <a:pt x="1405" y="4044"/>
                    </a:lnTo>
                    <a:cubicBezTo>
                      <a:pt x="1417" y="4055"/>
                      <a:pt x="2203" y="4317"/>
                      <a:pt x="3143" y="4317"/>
                    </a:cubicBezTo>
                    <a:cubicBezTo>
                      <a:pt x="3727" y="4317"/>
                      <a:pt x="4382" y="4222"/>
                      <a:pt x="4941" y="3877"/>
                    </a:cubicBezTo>
                    <a:lnTo>
                      <a:pt x="4882" y="37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63;p75">
                <a:extLst>
                  <a:ext uri="{FF2B5EF4-FFF2-40B4-BE49-F238E27FC236}">
                    <a16:creationId xmlns:a16="http://schemas.microsoft.com/office/drawing/2014/main" id="{AEBE77AC-1746-0749-3A9B-A4A0553EB7BF}"/>
                  </a:ext>
                </a:extLst>
              </p:cNvPr>
              <p:cNvSpPr/>
              <p:nvPr/>
            </p:nvSpPr>
            <p:spPr>
              <a:xfrm>
                <a:off x="1624875" y="6771038"/>
                <a:ext cx="2474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9896" h="3549" extrusionOk="0">
                    <a:moveTo>
                      <a:pt x="9788" y="0"/>
                    </a:moveTo>
                    <a:cubicBezTo>
                      <a:pt x="8800" y="1751"/>
                      <a:pt x="7478" y="2846"/>
                      <a:pt x="5871" y="3251"/>
                    </a:cubicBezTo>
                    <a:cubicBezTo>
                      <a:pt x="5376" y="3377"/>
                      <a:pt x="4881" y="3430"/>
                      <a:pt x="4401" y="3430"/>
                    </a:cubicBezTo>
                    <a:cubicBezTo>
                      <a:pt x="2075" y="3430"/>
                      <a:pt x="90" y="2199"/>
                      <a:pt x="61" y="2179"/>
                    </a:cubicBezTo>
                    <a:lnTo>
                      <a:pt x="1" y="2286"/>
                    </a:lnTo>
                    <a:cubicBezTo>
                      <a:pt x="25" y="2298"/>
                      <a:pt x="2049" y="3548"/>
                      <a:pt x="4418" y="3548"/>
                    </a:cubicBezTo>
                    <a:cubicBezTo>
                      <a:pt x="4906" y="3548"/>
                      <a:pt x="5406" y="3489"/>
                      <a:pt x="5906" y="3370"/>
                    </a:cubicBezTo>
                    <a:cubicBezTo>
                      <a:pt x="7538" y="2953"/>
                      <a:pt x="8883" y="1846"/>
                      <a:pt x="9895" y="60"/>
                    </a:cubicBezTo>
                    <a:lnTo>
                      <a:pt x="9788" y="0"/>
                    </a:lnTo>
                    <a:close/>
                  </a:path>
                </a:pathLst>
              </a:custGeom>
              <a:solidFill>
                <a:srgbClr val="FFB3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64;p75">
                <a:extLst>
                  <a:ext uri="{FF2B5EF4-FFF2-40B4-BE49-F238E27FC236}">
                    <a16:creationId xmlns:a16="http://schemas.microsoft.com/office/drawing/2014/main" id="{37B98E08-2E3A-7DB3-BC7B-97DD946CCBD4}"/>
                  </a:ext>
                </a:extLst>
              </p:cNvPr>
              <p:cNvSpPr/>
              <p:nvPr/>
            </p:nvSpPr>
            <p:spPr>
              <a:xfrm>
                <a:off x="1643925" y="6857813"/>
                <a:ext cx="301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87" extrusionOk="0">
                    <a:moveTo>
                      <a:pt x="460" y="0"/>
                    </a:moveTo>
                    <a:cubicBezTo>
                      <a:pt x="268" y="0"/>
                      <a:pt x="111" y="78"/>
                      <a:pt x="61" y="220"/>
                    </a:cubicBezTo>
                    <a:cubicBezTo>
                      <a:pt x="1" y="411"/>
                      <a:pt x="191" y="649"/>
                      <a:pt x="489" y="744"/>
                    </a:cubicBezTo>
                    <a:cubicBezTo>
                      <a:pt x="574" y="773"/>
                      <a:pt x="661" y="786"/>
                      <a:pt x="741" y="786"/>
                    </a:cubicBezTo>
                    <a:cubicBezTo>
                      <a:pt x="931" y="786"/>
                      <a:pt x="1090" y="711"/>
                      <a:pt x="1132" y="578"/>
                    </a:cubicBezTo>
                    <a:cubicBezTo>
                      <a:pt x="1204" y="387"/>
                      <a:pt x="1013" y="149"/>
                      <a:pt x="715" y="42"/>
                    </a:cubicBezTo>
                    <a:cubicBezTo>
                      <a:pt x="628" y="14"/>
                      <a:pt x="541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65;p75">
                <a:extLst>
                  <a:ext uri="{FF2B5EF4-FFF2-40B4-BE49-F238E27FC236}">
                    <a16:creationId xmlns:a16="http://schemas.microsoft.com/office/drawing/2014/main" id="{7DE37F84-EC3E-1A21-A665-AD6E38F86E9D}"/>
                  </a:ext>
                </a:extLst>
              </p:cNvPr>
              <p:cNvSpPr/>
              <p:nvPr/>
            </p:nvSpPr>
            <p:spPr>
              <a:xfrm>
                <a:off x="1696025" y="6871588"/>
                <a:ext cx="253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648" extrusionOk="0">
                    <a:moveTo>
                      <a:pt x="377" y="1"/>
                    </a:moveTo>
                    <a:cubicBezTo>
                      <a:pt x="216" y="1"/>
                      <a:pt x="89" y="62"/>
                      <a:pt x="48" y="169"/>
                    </a:cubicBezTo>
                    <a:cubicBezTo>
                      <a:pt x="1" y="324"/>
                      <a:pt x="155" y="527"/>
                      <a:pt x="417" y="610"/>
                    </a:cubicBezTo>
                    <a:cubicBezTo>
                      <a:pt x="494" y="636"/>
                      <a:pt x="571" y="648"/>
                      <a:pt x="642" y="648"/>
                    </a:cubicBezTo>
                    <a:cubicBezTo>
                      <a:pt x="802" y="648"/>
                      <a:pt x="932" y="586"/>
                      <a:pt x="965" y="479"/>
                    </a:cubicBezTo>
                    <a:cubicBezTo>
                      <a:pt x="1013" y="324"/>
                      <a:pt x="858" y="122"/>
                      <a:pt x="608" y="38"/>
                    </a:cubicBezTo>
                    <a:cubicBezTo>
                      <a:pt x="527" y="13"/>
                      <a:pt x="449" y="1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66;p75">
                <a:extLst>
                  <a:ext uri="{FF2B5EF4-FFF2-40B4-BE49-F238E27FC236}">
                    <a16:creationId xmlns:a16="http://schemas.microsoft.com/office/drawing/2014/main" id="{DFA911DD-DA98-FDC3-41C7-9830EAF69C93}"/>
                  </a:ext>
                </a:extLst>
              </p:cNvPr>
              <p:cNvSpPr/>
              <p:nvPr/>
            </p:nvSpPr>
            <p:spPr>
              <a:xfrm>
                <a:off x="1752575" y="6870788"/>
                <a:ext cx="271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20" extrusionOk="0">
                    <a:moveTo>
                      <a:pt x="427" y="0"/>
                    </a:moveTo>
                    <a:cubicBezTo>
                      <a:pt x="250" y="0"/>
                      <a:pt x="103" y="73"/>
                      <a:pt x="60" y="201"/>
                    </a:cubicBezTo>
                    <a:cubicBezTo>
                      <a:pt x="1" y="380"/>
                      <a:pt x="167" y="594"/>
                      <a:pt x="429" y="678"/>
                    </a:cubicBezTo>
                    <a:cubicBezTo>
                      <a:pt x="512" y="706"/>
                      <a:pt x="594" y="720"/>
                      <a:pt x="669" y="720"/>
                    </a:cubicBezTo>
                    <a:cubicBezTo>
                      <a:pt x="843" y="720"/>
                      <a:pt x="983" y="648"/>
                      <a:pt x="1025" y="523"/>
                    </a:cubicBezTo>
                    <a:cubicBezTo>
                      <a:pt x="1084" y="344"/>
                      <a:pt x="918" y="130"/>
                      <a:pt x="644" y="35"/>
                    </a:cubicBezTo>
                    <a:cubicBezTo>
                      <a:pt x="570" y="11"/>
                      <a:pt x="496" y="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67;p75">
                <a:extLst>
                  <a:ext uri="{FF2B5EF4-FFF2-40B4-BE49-F238E27FC236}">
                    <a16:creationId xmlns:a16="http://schemas.microsoft.com/office/drawing/2014/main" id="{4500C0B4-13D4-5E5F-33B2-17FFC9292E05}"/>
                  </a:ext>
                </a:extLst>
              </p:cNvPr>
              <p:cNvSpPr/>
              <p:nvPr/>
            </p:nvSpPr>
            <p:spPr>
              <a:xfrm>
                <a:off x="1804675" y="6855538"/>
                <a:ext cx="187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04" extrusionOk="0">
                    <a:moveTo>
                      <a:pt x="300" y="0"/>
                    </a:moveTo>
                    <a:cubicBezTo>
                      <a:pt x="178" y="0"/>
                      <a:pt x="73" y="51"/>
                      <a:pt x="48" y="145"/>
                    </a:cubicBezTo>
                    <a:cubicBezTo>
                      <a:pt x="0" y="264"/>
                      <a:pt x="119" y="419"/>
                      <a:pt x="298" y="478"/>
                    </a:cubicBezTo>
                    <a:cubicBezTo>
                      <a:pt x="353" y="495"/>
                      <a:pt x="406" y="503"/>
                      <a:pt x="456" y="503"/>
                    </a:cubicBezTo>
                    <a:cubicBezTo>
                      <a:pt x="580" y="503"/>
                      <a:pt x="681" y="452"/>
                      <a:pt x="715" y="359"/>
                    </a:cubicBezTo>
                    <a:cubicBezTo>
                      <a:pt x="750" y="240"/>
                      <a:pt x="643" y="85"/>
                      <a:pt x="453" y="26"/>
                    </a:cubicBezTo>
                    <a:cubicBezTo>
                      <a:pt x="402" y="9"/>
                      <a:pt x="349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68;p75">
                <a:extLst>
                  <a:ext uri="{FF2B5EF4-FFF2-40B4-BE49-F238E27FC236}">
                    <a16:creationId xmlns:a16="http://schemas.microsoft.com/office/drawing/2014/main" id="{228D7D05-C87B-8401-EFDA-DAB6395BC3B6}"/>
                  </a:ext>
                </a:extLst>
              </p:cNvPr>
              <p:cNvSpPr/>
              <p:nvPr/>
            </p:nvSpPr>
            <p:spPr>
              <a:xfrm>
                <a:off x="1838300" y="6828688"/>
                <a:ext cx="220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51" extrusionOk="0">
                    <a:moveTo>
                      <a:pt x="371" y="0"/>
                    </a:moveTo>
                    <a:cubicBezTo>
                      <a:pt x="221" y="0"/>
                      <a:pt x="92" y="72"/>
                      <a:pt x="48" y="195"/>
                    </a:cubicBezTo>
                    <a:cubicBezTo>
                      <a:pt x="1" y="361"/>
                      <a:pt x="120" y="552"/>
                      <a:pt x="334" y="623"/>
                    </a:cubicBezTo>
                    <a:cubicBezTo>
                      <a:pt x="390" y="642"/>
                      <a:pt x="446" y="651"/>
                      <a:pt x="499" y="651"/>
                    </a:cubicBezTo>
                    <a:cubicBezTo>
                      <a:pt x="650" y="651"/>
                      <a:pt x="778" y="580"/>
                      <a:pt x="822" y="457"/>
                    </a:cubicBezTo>
                    <a:cubicBezTo>
                      <a:pt x="882" y="290"/>
                      <a:pt x="751" y="99"/>
                      <a:pt x="537" y="28"/>
                    </a:cubicBezTo>
                    <a:cubicBezTo>
                      <a:pt x="481" y="9"/>
                      <a:pt x="424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69;p75">
                <a:extLst>
                  <a:ext uri="{FF2B5EF4-FFF2-40B4-BE49-F238E27FC236}">
                    <a16:creationId xmlns:a16="http://schemas.microsoft.com/office/drawing/2014/main" id="{55745EA7-6014-16A9-60C6-120ECF743F84}"/>
                  </a:ext>
                </a:extLst>
              </p:cNvPr>
              <p:cNvSpPr/>
              <p:nvPr/>
            </p:nvSpPr>
            <p:spPr>
              <a:xfrm>
                <a:off x="1847825" y="6523088"/>
                <a:ext cx="1759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8669" extrusionOk="0">
                    <a:moveTo>
                      <a:pt x="3037" y="1"/>
                    </a:moveTo>
                    <a:lnTo>
                      <a:pt x="2977" y="108"/>
                    </a:lnTo>
                    <a:cubicBezTo>
                      <a:pt x="5156" y="1286"/>
                      <a:pt x="6275" y="3525"/>
                      <a:pt x="5644" y="5430"/>
                    </a:cubicBezTo>
                    <a:cubicBezTo>
                      <a:pt x="5076" y="7115"/>
                      <a:pt x="3321" y="8158"/>
                      <a:pt x="1248" y="8158"/>
                    </a:cubicBezTo>
                    <a:cubicBezTo>
                      <a:pt x="846" y="8158"/>
                      <a:pt x="432" y="8118"/>
                      <a:pt x="13" y="8037"/>
                    </a:cubicBezTo>
                    <a:lnTo>
                      <a:pt x="1" y="8144"/>
                    </a:lnTo>
                    <a:cubicBezTo>
                      <a:pt x="429" y="8240"/>
                      <a:pt x="858" y="8275"/>
                      <a:pt x="1263" y="8275"/>
                    </a:cubicBezTo>
                    <a:cubicBezTo>
                      <a:pt x="1406" y="8275"/>
                      <a:pt x="1537" y="8275"/>
                      <a:pt x="1668" y="8263"/>
                    </a:cubicBezTo>
                    <a:lnTo>
                      <a:pt x="2311" y="8668"/>
                    </a:lnTo>
                    <a:lnTo>
                      <a:pt x="2370" y="8573"/>
                    </a:lnTo>
                    <a:lnTo>
                      <a:pt x="1858" y="8252"/>
                    </a:lnTo>
                    <a:cubicBezTo>
                      <a:pt x="2370" y="8192"/>
                      <a:pt x="2858" y="8085"/>
                      <a:pt x="3311" y="7906"/>
                    </a:cubicBezTo>
                    <a:lnTo>
                      <a:pt x="3846" y="8442"/>
                    </a:lnTo>
                    <a:lnTo>
                      <a:pt x="3930" y="8359"/>
                    </a:lnTo>
                    <a:lnTo>
                      <a:pt x="3430" y="7859"/>
                    </a:lnTo>
                    <a:cubicBezTo>
                      <a:pt x="3811" y="7704"/>
                      <a:pt x="4156" y="7501"/>
                      <a:pt x="4466" y="7251"/>
                    </a:cubicBezTo>
                    <a:lnTo>
                      <a:pt x="5228" y="7918"/>
                    </a:lnTo>
                    <a:lnTo>
                      <a:pt x="5311" y="7835"/>
                    </a:lnTo>
                    <a:lnTo>
                      <a:pt x="4561" y="7180"/>
                    </a:lnTo>
                    <a:cubicBezTo>
                      <a:pt x="4847" y="6942"/>
                      <a:pt x="5097" y="6668"/>
                      <a:pt x="5311" y="6370"/>
                    </a:cubicBezTo>
                    <a:lnTo>
                      <a:pt x="6311" y="6978"/>
                    </a:lnTo>
                    <a:lnTo>
                      <a:pt x="6371" y="6882"/>
                    </a:lnTo>
                    <a:lnTo>
                      <a:pt x="5370" y="6263"/>
                    </a:lnTo>
                    <a:cubicBezTo>
                      <a:pt x="5525" y="6013"/>
                      <a:pt x="5656" y="5751"/>
                      <a:pt x="5751" y="5465"/>
                    </a:cubicBezTo>
                    <a:cubicBezTo>
                      <a:pt x="5799" y="5323"/>
                      <a:pt x="5835" y="5180"/>
                      <a:pt x="5871" y="5037"/>
                    </a:cubicBezTo>
                    <a:lnTo>
                      <a:pt x="6978" y="5585"/>
                    </a:lnTo>
                    <a:lnTo>
                      <a:pt x="7037" y="5477"/>
                    </a:lnTo>
                    <a:lnTo>
                      <a:pt x="5882" y="4918"/>
                    </a:lnTo>
                    <a:cubicBezTo>
                      <a:pt x="5978" y="4370"/>
                      <a:pt x="5942" y="3822"/>
                      <a:pt x="5787" y="3275"/>
                    </a:cubicBezTo>
                    <a:lnTo>
                      <a:pt x="5787" y="3275"/>
                    </a:lnTo>
                    <a:lnTo>
                      <a:pt x="6835" y="3572"/>
                    </a:lnTo>
                    <a:lnTo>
                      <a:pt x="6859" y="3465"/>
                    </a:lnTo>
                    <a:lnTo>
                      <a:pt x="5751" y="3144"/>
                    </a:lnTo>
                    <a:cubicBezTo>
                      <a:pt x="5609" y="2668"/>
                      <a:pt x="5370" y="2203"/>
                      <a:pt x="5073" y="1775"/>
                    </a:cubicBezTo>
                    <a:lnTo>
                      <a:pt x="5073" y="1775"/>
                    </a:lnTo>
                    <a:lnTo>
                      <a:pt x="6002" y="2072"/>
                    </a:lnTo>
                    <a:lnTo>
                      <a:pt x="6037" y="1965"/>
                    </a:lnTo>
                    <a:lnTo>
                      <a:pt x="4954" y="1620"/>
                    </a:lnTo>
                    <a:cubicBezTo>
                      <a:pt x="4466" y="989"/>
                      <a:pt x="3823" y="429"/>
                      <a:pt x="3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670;p75">
            <a:extLst>
              <a:ext uri="{FF2B5EF4-FFF2-40B4-BE49-F238E27FC236}">
                <a16:creationId xmlns:a16="http://schemas.microsoft.com/office/drawing/2014/main" id="{326A369C-F457-2159-AADE-5731C70B5796}"/>
              </a:ext>
            </a:extLst>
          </p:cNvPr>
          <p:cNvGrpSpPr/>
          <p:nvPr/>
        </p:nvGrpSpPr>
        <p:grpSpPr>
          <a:xfrm>
            <a:off x="315723" y="3207062"/>
            <a:ext cx="1391934" cy="1610740"/>
            <a:chOff x="829841" y="1841508"/>
            <a:chExt cx="1391934" cy="1610740"/>
          </a:xfrm>
        </p:grpSpPr>
        <p:grpSp>
          <p:nvGrpSpPr>
            <p:cNvPr id="36" name="Google Shape;1671;p75">
              <a:extLst>
                <a:ext uri="{FF2B5EF4-FFF2-40B4-BE49-F238E27FC236}">
                  <a16:creationId xmlns:a16="http://schemas.microsoft.com/office/drawing/2014/main" id="{20F2968E-EA19-7195-BE51-0CABA93108AE}"/>
                </a:ext>
              </a:extLst>
            </p:cNvPr>
            <p:cNvGrpSpPr/>
            <p:nvPr/>
          </p:nvGrpSpPr>
          <p:grpSpPr>
            <a:xfrm>
              <a:off x="829841" y="1841508"/>
              <a:ext cx="1391934" cy="1555838"/>
              <a:chOff x="5446000" y="8693685"/>
              <a:chExt cx="1472946" cy="1646389"/>
            </a:xfrm>
          </p:grpSpPr>
          <p:sp>
            <p:nvSpPr>
              <p:cNvPr id="38" name="Google Shape;1672;p75">
                <a:extLst>
                  <a:ext uri="{FF2B5EF4-FFF2-40B4-BE49-F238E27FC236}">
                    <a16:creationId xmlns:a16="http://schemas.microsoft.com/office/drawing/2014/main" id="{E3C05D7B-1012-744D-A7BA-B16887C5FADA}"/>
                  </a:ext>
                </a:extLst>
              </p:cNvPr>
              <p:cNvSpPr/>
              <p:nvPr/>
            </p:nvSpPr>
            <p:spPr>
              <a:xfrm>
                <a:off x="5645405" y="9127018"/>
                <a:ext cx="400704" cy="40926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644" extrusionOk="0">
                    <a:moveTo>
                      <a:pt x="4692" y="0"/>
                    </a:moveTo>
                    <a:lnTo>
                      <a:pt x="453" y="1953"/>
                    </a:lnTo>
                    <a:lnTo>
                      <a:pt x="1" y="4691"/>
                    </a:lnTo>
                    <a:lnTo>
                      <a:pt x="3204" y="5644"/>
                    </a:lnTo>
                    <a:lnTo>
                      <a:pt x="5525" y="4239"/>
                    </a:lnTo>
                    <a:lnTo>
                      <a:pt x="46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3;p75">
                <a:extLst>
                  <a:ext uri="{FF2B5EF4-FFF2-40B4-BE49-F238E27FC236}">
                    <a16:creationId xmlns:a16="http://schemas.microsoft.com/office/drawing/2014/main" id="{00D406DC-9AAA-A8E2-D124-7B2F5DDB8A6A}"/>
                  </a:ext>
                </a:extLst>
              </p:cNvPr>
              <p:cNvSpPr/>
              <p:nvPr/>
            </p:nvSpPr>
            <p:spPr>
              <a:xfrm>
                <a:off x="5559117" y="9588049"/>
                <a:ext cx="781395" cy="485181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6691" extrusionOk="0">
                    <a:moveTo>
                      <a:pt x="4227" y="0"/>
                    </a:moveTo>
                    <a:lnTo>
                      <a:pt x="1489" y="655"/>
                    </a:lnTo>
                    <a:cubicBezTo>
                      <a:pt x="1024" y="881"/>
                      <a:pt x="0" y="1786"/>
                      <a:pt x="596" y="2310"/>
                    </a:cubicBezTo>
                    <a:cubicBezTo>
                      <a:pt x="787" y="2476"/>
                      <a:pt x="1095" y="2556"/>
                      <a:pt x="1418" y="2556"/>
                    </a:cubicBezTo>
                    <a:cubicBezTo>
                      <a:pt x="1556" y="2556"/>
                      <a:pt x="1698" y="2541"/>
                      <a:pt x="1834" y="2512"/>
                    </a:cubicBezTo>
                    <a:lnTo>
                      <a:pt x="1834" y="2512"/>
                    </a:lnTo>
                    <a:cubicBezTo>
                      <a:pt x="1346" y="3119"/>
                      <a:pt x="1036" y="3953"/>
                      <a:pt x="1250" y="4739"/>
                    </a:cubicBezTo>
                    <a:cubicBezTo>
                      <a:pt x="1448" y="5550"/>
                      <a:pt x="2264" y="5852"/>
                      <a:pt x="3038" y="5852"/>
                    </a:cubicBezTo>
                    <a:cubicBezTo>
                      <a:pt x="3150" y="5852"/>
                      <a:pt x="3261" y="5846"/>
                      <a:pt x="3370" y="5834"/>
                    </a:cubicBezTo>
                    <a:cubicBezTo>
                      <a:pt x="4013" y="5763"/>
                      <a:pt x="4537" y="5477"/>
                      <a:pt x="4977" y="5072"/>
                    </a:cubicBezTo>
                    <a:cubicBezTo>
                      <a:pt x="4977" y="5298"/>
                      <a:pt x="5025" y="5501"/>
                      <a:pt x="5120" y="5632"/>
                    </a:cubicBezTo>
                    <a:cubicBezTo>
                      <a:pt x="5244" y="5770"/>
                      <a:pt x="5420" y="5828"/>
                      <a:pt x="5602" y="5828"/>
                    </a:cubicBezTo>
                    <a:cubicBezTo>
                      <a:pt x="5717" y="5828"/>
                      <a:pt x="5835" y="5804"/>
                      <a:pt x="5942" y="5763"/>
                    </a:cubicBezTo>
                    <a:cubicBezTo>
                      <a:pt x="5942" y="5775"/>
                      <a:pt x="5942" y="5775"/>
                      <a:pt x="5942" y="5786"/>
                    </a:cubicBezTo>
                    <a:cubicBezTo>
                      <a:pt x="6037" y="6426"/>
                      <a:pt x="6653" y="6691"/>
                      <a:pt x="7249" y="6691"/>
                    </a:cubicBezTo>
                    <a:cubicBezTo>
                      <a:pt x="7397" y="6691"/>
                      <a:pt x="7543" y="6674"/>
                      <a:pt x="7680" y="6644"/>
                    </a:cubicBezTo>
                    <a:cubicBezTo>
                      <a:pt x="9597" y="6227"/>
                      <a:pt x="10775" y="3893"/>
                      <a:pt x="9585" y="2250"/>
                    </a:cubicBezTo>
                    <a:lnTo>
                      <a:pt x="9930" y="893"/>
                    </a:lnTo>
                    <a:lnTo>
                      <a:pt x="4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74;p75">
                <a:extLst>
                  <a:ext uri="{FF2B5EF4-FFF2-40B4-BE49-F238E27FC236}">
                    <a16:creationId xmlns:a16="http://schemas.microsoft.com/office/drawing/2014/main" id="{B7422C72-C207-6AE0-9BDB-E4FF9723DE9E}"/>
                  </a:ext>
                </a:extLst>
              </p:cNvPr>
              <p:cNvSpPr/>
              <p:nvPr/>
            </p:nvSpPr>
            <p:spPr>
              <a:xfrm>
                <a:off x="5463258" y="8873153"/>
                <a:ext cx="1455688" cy="934251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12884" extrusionOk="0">
                    <a:moveTo>
                      <a:pt x="13467" y="1"/>
                    </a:moveTo>
                    <a:lnTo>
                      <a:pt x="6478" y="3251"/>
                    </a:lnTo>
                    <a:cubicBezTo>
                      <a:pt x="8106" y="6073"/>
                      <a:pt x="6830" y="6495"/>
                      <a:pt x="5922" y="6495"/>
                    </a:cubicBezTo>
                    <a:cubicBezTo>
                      <a:pt x="5536" y="6495"/>
                      <a:pt x="5216" y="6418"/>
                      <a:pt x="5216" y="6418"/>
                    </a:cubicBezTo>
                    <a:lnTo>
                      <a:pt x="5216" y="6418"/>
                    </a:lnTo>
                    <a:cubicBezTo>
                      <a:pt x="5620" y="7954"/>
                      <a:pt x="4608" y="8359"/>
                      <a:pt x="4608" y="8359"/>
                    </a:cubicBezTo>
                    <a:cubicBezTo>
                      <a:pt x="4608" y="8359"/>
                      <a:pt x="3472" y="7693"/>
                      <a:pt x="2368" y="7693"/>
                    </a:cubicBezTo>
                    <a:cubicBezTo>
                      <a:pt x="1744" y="7693"/>
                      <a:pt x="1130" y="7906"/>
                      <a:pt x="739" y="8573"/>
                    </a:cubicBezTo>
                    <a:cubicBezTo>
                      <a:pt x="1" y="9840"/>
                      <a:pt x="681" y="11255"/>
                      <a:pt x="2235" y="11255"/>
                    </a:cubicBezTo>
                    <a:cubicBezTo>
                      <a:pt x="2886" y="11255"/>
                      <a:pt x="3691" y="11007"/>
                      <a:pt x="4608" y="10395"/>
                    </a:cubicBezTo>
                    <a:cubicBezTo>
                      <a:pt x="5341" y="10926"/>
                      <a:pt x="6645" y="11598"/>
                      <a:pt x="8557" y="11598"/>
                    </a:cubicBezTo>
                    <a:cubicBezTo>
                      <a:pt x="9130" y="11598"/>
                      <a:pt x="9759" y="11538"/>
                      <a:pt x="10443" y="11395"/>
                    </a:cubicBezTo>
                    <a:lnTo>
                      <a:pt x="11121" y="12883"/>
                    </a:lnTo>
                    <a:lnTo>
                      <a:pt x="11931" y="12752"/>
                    </a:lnTo>
                    <a:lnTo>
                      <a:pt x="12205" y="10954"/>
                    </a:lnTo>
                    <a:cubicBezTo>
                      <a:pt x="13788" y="10359"/>
                      <a:pt x="20075" y="7597"/>
                      <a:pt x="16634" y="2370"/>
                    </a:cubicBezTo>
                    <a:lnTo>
                      <a:pt x="13467" y="1"/>
                    </a:ln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75;p75">
                <a:extLst>
                  <a:ext uri="{FF2B5EF4-FFF2-40B4-BE49-F238E27FC236}">
                    <a16:creationId xmlns:a16="http://schemas.microsoft.com/office/drawing/2014/main" id="{1DA6F491-9A26-5A96-F996-2FECE53D2603}"/>
                  </a:ext>
                </a:extLst>
              </p:cNvPr>
              <p:cNvSpPr/>
              <p:nvPr/>
            </p:nvSpPr>
            <p:spPr>
              <a:xfrm>
                <a:off x="6346442" y="8813620"/>
                <a:ext cx="437830" cy="33102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4565" extrusionOk="0">
                    <a:moveTo>
                      <a:pt x="3382" y="0"/>
                    </a:moveTo>
                    <a:lnTo>
                      <a:pt x="799" y="1310"/>
                    </a:lnTo>
                    <a:cubicBezTo>
                      <a:pt x="334" y="1643"/>
                      <a:pt x="1" y="2679"/>
                      <a:pt x="298" y="3179"/>
                    </a:cubicBezTo>
                    <a:cubicBezTo>
                      <a:pt x="378" y="3314"/>
                      <a:pt x="470" y="3369"/>
                      <a:pt x="565" y="3369"/>
                    </a:cubicBezTo>
                    <a:cubicBezTo>
                      <a:pt x="758" y="3369"/>
                      <a:pt x="965" y="3144"/>
                      <a:pt x="1108" y="2881"/>
                    </a:cubicBezTo>
                    <a:cubicBezTo>
                      <a:pt x="1108" y="2881"/>
                      <a:pt x="1120" y="2893"/>
                      <a:pt x="1120" y="2893"/>
                    </a:cubicBezTo>
                    <a:cubicBezTo>
                      <a:pt x="1120" y="3382"/>
                      <a:pt x="1275" y="4191"/>
                      <a:pt x="1739" y="4465"/>
                    </a:cubicBezTo>
                    <a:cubicBezTo>
                      <a:pt x="1849" y="4534"/>
                      <a:pt x="1964" y="4565"/>
                      <a:pt x="2075" y="4565"/>
                    </a:cubicBezTo>
                    <a:cubicBezTo>
                      <a:pt x="2348" y="4565"/>
                      <a:pt x="2604" y="4378"/>
                      <a:pt x="2739" y="4108"/>
                    </a:cubicBezTo>
                    <a:cubicBezTo>
                      <a:pt x="2835" y="3917"/>
                      <a:pt x="2882" y="3715"/>
                      <a:pt x="2894" y="3501"/>
                    </a:cubicBezTo>
                    <a:cubicBezTo>
                      <a:pt x="3100" y="3556"/>
                      <a:pt x="3319" y="3583"/>
                      <a:pt x="3541" y="3583"/>
                    </a:cubicBezTo>
                    <a:cubicBezTo>
                      <a:pt x="4230" y="3583"/>
                      <a:pt x="4941" y="3318"/>
                      <a:pt x="5347" y="2786"/>
                    </a:cubicBezTo>
                    <a:cubicBezTo>
                      <a:pt x="6037" y="1858"/>
                      <a:pt x="5216" y="738"/>
                      <a:pt x="4359" y="310"/>
                    </a:cubicBezTo>
                    <a:cubicBezTo>
                      <a:pt x="4061" y="143"/>
                      <a:pt x="3727" y="48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76;p75">
                <a:extLst>
                  <a:ext uri="{FF2B5EF4-FFF2-40B4-BE49-F238E27FC236}">
                    <a16:creationId xmlns:a16="http://schemas.microsoft.com/office/drawing/2014/main" id="{3CFFDBB9-5BA3-EDF9-5D5E-38AE7F62EBB4}"/>
                  </a:ext>
                </a:extLst>
              </p:cNvPr>
              <p:cNvSpPr/>
              <p:nvPr/>
            </p:nvSpPr>
            <p:spPr>
              <a:xfrm>
                <a:off x="6003755" y="9190031"/>
                <a:ext cx="215870" cy="138209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1906" extrusionOk="0">
                    <a:moveTo>
                      <a:pt x="2977" y="0"/>
                    </a:moveTo>
                    <a:lnTo>
                      <a:pt x="0" y="536"/>
                    </a:lnTo>
                    <a:lnTo>
                      <a:pt x="631" y="1905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77;p75">
                <a:extLst>
                  <a:ext uri="{FF2B5EF4-FFF2-40B4-BE49-F238E27FC236}">
                    <a16:creationId xmlns:a16="http://schemas.microsoft.com/office/drawing/2014/main" id="{2BD0309F-FD80-0D2E-14C6-335167F501B4}"/>
                  </a:ext>
                </a:extLst>
              </p:cNvPr>
              <p:cNvSpPr/>
              <p:nvPr/>
            </p:nvSpPr>
            <p:spPr>
              <a:xfrm>
                <a:off x="6282560" y="9096780"/>
                <a:ext cx="200352" cy="10971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513" extrusionOk="0">
                    <a:moveTo>
                      <a:pt x="72" y="0"/>
                    </a:moveTo>
                    <a:lnTo>
                      <a:pt x="1" y="1512"/>
                    </a:lnTo>
                    <a:lnTo>
                      <a:pt x="1" y="1512"/>
                    </a:lnTo>
                    <a:lnTo>
                      <a:pt x="2763" y="89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78;p75">
                <a:extLst>
                  <a:ext uri="{FF2B5EF4-FFF2-40B4-BE49-F238E27FC236}">
                    <a16:creationId xmlns:a16="http://schemas.microsoft.com/office/drawing/2014/main" id="{1194F008-75DD-B1F2-3560-3F2D8DC1B1E1}"/>
                  </a:ext>
                </a:extLst>
              </p:cNvPr>
              <p:cNvSpPr/>
              <p:nvPr/>
            </p:nvSpPr>
            <p:spPr>
              <a:xfrm>
                <a:off x="5539249" y="9223676"/>
                <a:ext cx="1030910" cy="410203"/>
              </a:xfrm>
              <a:custGeom>
                <a:avLst/>
                <a:gdLst/>
                <a:ahLst/>
                <a:cxnLst/>
                <a:rect l="l" t="t" r="r" b="b"/>
                <a:pathLst>
                  <a:path w="14217" h="5657" extrusionOk="0">
                    <a:moveTo>
                      <a:pt x="12966" y="1"/>
                    </a:moveTo>
                    <a:lnTo>
                      <a:pt x="12871" y="48"/>
                    </a:lnTo>
                    <a:cubicBezTo>
                      <a:pt x="12883" y="60"/>
                      <a:pt x="13550" y="1406"/>
                      <a:pt x="13181" y="2168"/>
                    </a:cubicBezTo>
                    <a:cubicBezTo>
                      <a:pt x="13062" y="2429"/>
                      <a:pt x="12824" y="2596"/>
                      <a:pt x="12478" y="2668"/>
                    </a:cubicBezTo>
                    <a:cubicBezTo>
                      <a:pt x="12393" y="2682"/>
                      <a:pt x="12309" y="2690"/>
                      <a:pt x="12227" y="2690"/>
                    </a:cubicBezTo>
                    <a:cubicBezTo>
                      <a:pt x="11977" y="2690"/>
                      <a:pt x="11744" y="2621"/>
                      <a:pt x="11538" y="2477"/>
                    </a:cubicBezTo>
                    <a:cubicBezTo>
                      <a:pt x="10740" y="1918"/>
                      <a:pt x="10502" y="477"/>
                      <a:pt x="10490" y="465"/>
                    </a:cubicBezTo>
                    <a:lnTo>
                      <a:pt x="10383" y="477"/>
                    </a:lnTo>
                    <a:cubicBezTo>
                      <a:pt x="10395" y="548"/>
                      <a:pt x="10633" y="1989"/>
                      <a:pt x="11478" y="2572"/>
                    </a:cubicBezTo>
                    <a:cubicBezTo>
                      <a:pt x="11692" y="2727"/>
                      <a:pt x="11942" y="2799"/>
                      <a:pt x="12204" y="2799"/>
                    </a:cubicBezTo>
                    <a:cubicBezTo>
                      <a:pt x="12312" y="2799"/>
                      <a:pt x="12407" y="2787"/>
                      <a:pt x="12502" y="2775"/>
                    </a:cubicBezTo>
                    <a:cubicBezTo>
                      <a:pt x="12883" y="2691"/>
                      <a:pt x="13145" y="2513"/>
                      <a:pt x="13288" y="2215"/>
                    </a:cubicBezTo>
                    <a:cubicBezTo>
                      <a:pt x="13383" y="2013"/>
                      <a:pt x="13419" y="1763"/>
                      <a:pt x="13407" y="1525"/>
                    </a:cubicBezTo>
                    <a:lnTo>
                      <a:pt x="13407" y="1525"/>
                    </a:lnTo>
                    <a:lnTo>
                      <a:pt x="14002" y="1798"/>
                    </a:lnTo>
                    <a:lnTo>
                      <a:pt x="14050" y="1703"/>
                    </a:lnTo>
                    <a:lnTo>
                      <a:pt x="13395" y="1394"/>
                    </a:lnTo>
                    <a:cubicBezTo>
                      <a:pt x="13383" y="1322"/>
                      <a:pt x="13371" y="1251"/>
                      <a:pt x="13359" y="1179"/>
                    </a:cubicBezTo>
                    <a:lnTo>
                      <a:pt x="13359" y="1179"/>
                    </a:lnTo>
                    <a:lnTo>
                      <a:pt x="14086" y="1203"/>
                    </a:lnTo>
                    <a:lnTo>
                      <a:pt x="14086" y="1096"/>
                    </a:lnTo>
                    <a:lnTo>
                      <a:pt x="13347" y="1072"/>
                    </a:lnTo>
                    <a:cubicBezTo>
                      <a:pt x="13324" y="953"/>
                      <a:pt x="13288" y="846"/>
                      <a:pt x="13264" y="739"/>
                    </a:cubicBezTo>
                    <a:lnTo>
                      <a:pt x="14217" y="560"/>
                    </a:lnTo>
                    <a:lnTo>
                      <a:pt x="14193" y="453"/>
                    </a:lnTo>
                    <a:lnTo>
                      <a:pt x="13228" y="632"/>
                    </a:lnTo>
                    <a:cubicBezTo>
                      <a:pt x="13109" y="286"/>
                      <a:pt x="12978" y="24"/>
                      <a:pt x="12966" y="1"/>
                    </a:cubicBezTo>
                    <a:close/>
                    <a:moveTo>
                      <a:pt x="9823" y="739"/>
                    </a:moveTo>
                    <a:lnTo>
                      <a:pt x="9716" y="775"/>
                    </a:lnTo>
                    <a:cubicBezTo>
                      <a:pt x="9716" y="786"/>
                      <a:pt x="10192" y="2179"/>
                      <a:pt x="9752" y="3049"/>
                    </a:cubicBezTo>
                    <a:cubicBezTo>
                      <a:pt x="9597" y="3346"/>
                      <a:pt x="9347" y="3549"/>
                      <a:pt x="9002" y="3656"/>
                    </a:cubicBezTo>
                    <a:cubicBezTo>
                      <a:pt x="8875" y="3692"/>
                      <a:pt x="8756" y="3711"/>
                      <a:pt x="8644" y="3711"/>
                    </a:cubicBezTo>
                    <a:cubicBezTo>
                      <a:pt x="8460" y="3711"/>
                      <a:pt x="8297" y="3660"/>
                      <a:pt x="8156" y="3549"/>
                    </a:cubicBezTo>
                    <a:cubicBezTo>
                      <a:pt x="7466" y="3061"/>
                      <a:pt x="7418" y="1560"/>
                      <a:pt x="7418" y="1537"/>
                    </a:cubicBezTo>
                    <a:lnTo>
                      <a:pt x="7311" y="1548"/>
                    </a:lnTo>
                    <a:cubicBezTo>
                      <a:pt x="7311" y="1572"/>
                      <a:pt x="7323" y="1858"/>
                      <a:pt x="7394" y="2227"/>
                    </a:cubicBezTo>
                    <a:lnTo>
                      <a:pt x="6454" y="2513"/>
                    </a:lnTo>
                    <a:lnTo>
                      <a:pt x="6477" y="2620"/>
                    </a:lnTo>
                    <a:lnTo>
                      <a:pt x="7406" y="2334"/>
                    </a:lnTo>
                    <a:cubicBezTo>
                      <a:pt x="7430" y="2441"/>
                      <a:pt x="7466" y="2549"/>
                      <a:pt x="7490" y="2668"/>
                    </a:cubicBezTo>
                    <a:lnTo>
                      <a:pt x="6847" y="3037"/>
                    </a:lnTo>
                    <a:lnTo>
                      <a:pt x="6894" y="3132"/>
                    </a:lnTo>
                    <a:lnTo>
                      <a:pt x="7525" y="2763"/>
                    </a:lnTo>
                    <a:cubicBezTo>
                      <a:pt x="7549" y="2834"/>
                      <a:pt x="7573" y="2906"/>
                      <a:pt x="7609" y="2965"/>
                    </a:cubicBezTo>
                    <a:lnTo>
                      <a:pt x="7168" y="3549"/>
                    </a:lnTo>
                    <a:lnTo>
                      <a:pt x="7263" y="3620"/>
                    </a:lnTo>
                    <a:lnTo>
                      <a:pt x="7656" y="3084"/>
                    </a:lnTo>
                    <a:cubicBezTo>
                      <a:pt x="7763" y="3299"/>
                      <a:pt x="7906" y="3501"/>
                      <a:pt x="8085" y="3644"/>
                    </a:cubicBezTo>
                    <a:cubicBezTo>
                      <a:pt x="8252" y="3763"/>
                      <a:pt x="8442" y="3823"/>
                      <a:pt x="8656" y="3823"/>
                    </a:cubicBezTo>
                    <a:cubicBezTo>
                      <a:pt x="8775" y="3823"/>
                      <a:pt x="8906" y="3799"/>
                      <a:pt x="9037" y="3751"/>
                    </a:cubicBezTo>
                    <a:cubicBezTo>
                      <a:pt x="9406" y="3644"/>
                      <a:pt x="9680" y="3418"/>
                      <a:pt x="9847" y="3084"/>
                    </a:cubicBezTo>
                    <a:cubicBezTo>
                      <a:pt x="10311" y="2179"/>
                      <a:pt x="9835" y="798"/>
                      <a:pt x="9823" y="739"/>
                    </a:cubicBezTo>
                    <a:close/>
                    <a:moveTo>
                      <a:pt x="10573" y="1834"/>
                    </a:moveTo>
                    <a:lnTo>
                      <a:pt x="10466" y="1858"/>
                    </a:lnTo>
                    <a:lnTo>
                      <a:pt x="10823" y="3501"/>
                    </a:lnTo>
                    <a:lnTo>
                      <a:pt x="10895" y="3394"/>
                    </a:lnTo>
                    <a:cubicBezTo>
                      <a:pt x="10904" y="3384"/>
                      <a:pt x="11113" y="3080"/>
                      <a:pt x="11397" y="3080"/>
                    </a:cubicBezTo>
                    <a:cubicBezTo>
                      <a:pt x="11461" y="3080"/>
                      <a:pt x="11528" y="3095"/>
                      <a:pt x="11597" y="3132"/>
                    </a:cubicBezTo>
                    <a:cubicBezTo>
                      <a:pt x="11657" y="3168"/>
                      <a:pt x="11740" y="3227"/>
                      <a:pt x="11704" y="3346"/>
                    </a:cubicBezTo>
                    <a:cubicBezTo>
                      <a:pt x="11639" y="3587"/>
                      <a:pt x="11179" y="3889"/>
                      <a:pt x="10364" y="3889"/>
                    </a:cubicBezTo>
                    <a:cubicBezTo>
                      <a:pt x="10293" y="3889"/>
                      <a:pt x="10220" y="3887"/>
                      <a:pt x="10145" y="3882"/>
                    </a:cubicBezTo>
                    <a:lnTo>
                      <a:pt x="10073" y="3882"/>
                    </a:lnTo>
                    <a:lnTo>
                      <a:pt x="10228" y="4823"/>
                    </a:lnTo>
                    <a:cubicBezTo>
                      <a:pt x="10140" y="4881"/>
                      <a:pt x="9803" y="5109"/>
                      <a:pt x="9533" y="5109"/>
                    </a:cubicBezTo>
                    <a:cubicBezTo>
                      <a:pt x="9475" y="5109"/>
                      <a:pt x="9420" y="5098"/>
                      <a:pt x="9371" y="5073"/>
                    </a:cubicBezTo>
                    <a:cubicBezTo>
                      <a:pt x="9216" y="4989"/>
                      <a:pt x="9144" y="4739"/>
                      <a:pt x="9168" y="4346"/>
                    </a:cubicBezTo>
                    <a:lnTo>
                      <a:pt x="9180" y="4227"/>
                    </a:lnTo>
                    <a:lnTo>
                      <a:pt x="8752" y="4537"/>
                    </a:lnTo>
                    <a:lnTo>
                      <a:pt x="8811" y="4632"/>
                    </a:lnTo>
                    <a:lnTo>
                      <a:pt x="9061" y="4454"/>
                    </a:lnTo>
                    <a:lnTo>
                      <a:pt x="9061" y="4454"/>
                    </a:lnTo>
                    <a:cubicBezTo>
                      <a:pt x="9049" y="4823"/>
                      <a:pt x="9133" y="5073"/>
                      <a:pt x="9323" y="5168"/>
                    </a:cubicBezTo>
                    <a:cubicBezTo>
                      <a:pt x="9383" y="5204"/>
                      <a:pt x="9454" y="5216"/>
                      <a:pt x="9537" y="5216"/>
                    </a:cubicBezTo>
                    <a:cubicBezTo>
                      <a:pt x="9883" y="5216"/>
                      <a:pt x="10299" y="4894"/>
                      <a:pt x="10323" y="4882"/>
                    </a:cubicBezTo>
                    <a:lnTo>
                      <a:pt x="10347" y="4858"/>
                    </a:lnTo>
                    <a:lnTo>
                      <a:pt x="10204" y="3989"/>
                    </a:lnTo>
                    <a:lnTo>
                      <a:pt x="10204" y="3989"/>
                    </a:lnTo>
                    <a:cubicBezTo>
                      <a:pt x="10251" y="3991"/>
                      <a:pt x="10297" y="3992"/>
                      <a:pt x="10343" y="3992"/>
                    </a:cubicBezTo>
                    <a:cubicBezTo>
                      <a:pt x="11181" y="3992"/>
                      <a:pt x="11721" y="3687"/>
                      <a:pt x="11811" y="3382"/>
                    </a:cubicBezTo>
                    <a:cubicBezTo>
                      <a:pt x="11847" y="3239"/>
                      <a:pt x="11788" y="3108"/>
                      <a:pt x="11645" y="3037"/>
                    </a:cubicBezTo>
                    <a:cubicBezTo>
                      <a:pt x="11558" y="2991"/>
                      <a:pt x="11473" y="2973"/>
                      <a:pt x="11393" y="2973"/>
                    </a:cubicBezTo>
                    <a:cubicBezTo>
                      <a:pt x="11178" y="2973"/>
                      <a:pt x="10996" y="3109"/>
                      <a:pt x="10883" y="3239"/>
                    </a:cubicBezTo>
                    <a:lnTo>
                      <a:pt x="10573" y="1834"/>
                    </a:lnTo>
                    <a:close/>
                    <a:moveTo>
                      <a:pt x="1159" y="4257"/>
                    </a:moveTo>
                    <a:cubicBezTo>
                      <a:pt x="1041" y="4257"/>
                      <a:pt x="921" y="4270"/>
                      <a:pt x="798" y="4299"/>
                    </a:cubicBezTo>
                    <a:cubicBezTo>
                      <a:pt x="453" y="4370"/>
                      <a:pt x="239" y="4525"/>
                      <a:pt x="143" y="4739"/>
                    </a:cubicBezTo>
                    <a:cubicBezTo>
                      <a:pt x="0" y="5073"/>
                      <a:pt x="227" y="5442"/>
                      <a:pt x="239" y="5454"/>
                    </a:cubicBezTo>
                    <a:lnTo>
                      <a:pt x="334" y="5406"/>
                    </a:lnTo>
                    <a:cubicBezTo>
                      <a:pt x="334" y="5394"/>
                      <a:pt x="131" y="5073"/>
                      <a:pt x="239" y="4787"/>
                    </a:cubicBezTo>
                    <a:cubicBezTo>
                      <a:pt x="322" y="4596"/>
                      <a:pt x="512" y="4477"/>
                      <a:pt x="822" y="4406"/>
                    </a:cubicBezTo>
                    <a:cubicBezTo>
                      <a:pt x="933" y="4379"/>
                      <a:pt x="1042" y="4367"/>
                      <a:pt x="1149" y="4367"/>
                    </a:cubicBezTo>
                    <a:cubicBezTo>
                      <a:pt x="1666" y="4367"/>
                      <a:pt x="2132" y="4641"/>
                      <a:pt x="2417" y="4858"/>
                    </a:cubicBezTo>
                    <a:cubicBezTo>
                      <a:pt x="2354" y="4839"/>
                      <a:pt x="2284" y="4825"/>
                      <a:pt x="2213" y="4825"/>
                    </a:cubicBezTo>
                    <a:cubicBezTo>
                      <a:pt x="2112" y="4825"/>
                      <a:pt x="2008" y="4853"/>
                      <a:pt x="1917" y="4930"/>
                    </a:cubicBezTo>
                    <a:cubicBezTo>
                      <a:pt x="1644" y="5156"/>
                      <a:pt x="1798" y="5501"/>
                      <a:pt x="1929" y="5656"/>
                    </a:cubicBezTo>
                    <a:lnTo>
                      <a:pt x="2013" y="5585"/>
                    </a:lnTo>
                    <a:cubicBezTo>
                      <a:pt x="2001" y="5573"/>
                      <a:pt x="1727" y="5239"/>
                      <a:pt x="1989" y="5013"/>
                    </a:cubicBezTo>
                    <a:cubicBezTo>
                      <a:pt x="2057" y="4954"/>
                      <a:pt x="2138" y="4931"/>
                      <a:pt x="2222" y="4931"/>
                    </a:cubicBezTo>
                    <a:cubicBezTo>
                      <a:pt x="2472" y="4931"/>
                      <a:pt x="2742" y="5132"/>
                      <a:pt x="2751" y="5132"/>
                    </a:cubicBezTo>
                    <a:lnTo>
                      <a:pt x="2822" y="5049"/>
                    </a:lnTo>
                    <a:cubicBezTo>
                      <a:pt x="2780" y="5017"/>
                      <a:pt x="2066" y="4257"/>
                      <a:pt x="1159" y="4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79;p75">
                <a:extLst>
                  <a:ext uri="{FF2B5EF4-FFF2-40B4-BE49-F238E27FC236}">
                    <a16:creationId xmlns:a16="http://schemas.microsoft.com/office/drawing/2014/main" id="{58DA5348-58C7-D566-9AB3-24F8E595FE92}"/>
                  </a:ext>
                </a:extLst>
              </p:cNvPr>
              <p:cNvSpPr/>
              <p:nvPr/>
            </p:nvSpPr>
            <p:spPr>
              <a:xfrm>
                <a:off x="5446000" y="8695861"/>
                <a:ext cx="1333940" cy="688506"/>
              </a:xfrm>
              <a:custGeom>
                <a:avLst/>
                <a:gdLst/>
                <a:ahLst/>
                <a:cxnLst/>
                <a:rect l="l" t="t" r="r" b="b"/>
                <a:pathLst>
                  <a:path w="18396" h="9495" extrusionOk="0">
                    <a:moveTo>
                      <a:pt x="7976" y="0"/>
                    </a:moveTo>
                    <a:cubicBezTo>
                      <a:pt x="6812" y="0"/>
                      <a:pt x="6025" y="195"/>
                      <a:pt x="6025" y="195"/>
                    </a:cubicBezTo>
                    <a:cubicBezTo>
                      <a:pt x="1560" y="2684"/>
                      <a:pt x="2751" y="7208"/>
                      <a:pt x="2751" y="7208"/>
                    </a:cubicBezTo>
                    <a:cubicBezTo>
                      <a:pt x="251" y="7553"/>
                      <a:pt x="1" y="9494"/>
                      <a:pt x="1" y="9494"/>
                    </a:cubicBezTo>
                    <a:lnTo>
                      <a:pt x="18396" y="886"/>
                    </a:lnTo>
                    <a:cubicBezTo>
                      <a:pt x="18135" y="789"/>
                      <a:pt x="17849" y="748"/>
                      <a:pt x="17550" y="748"/>
                    </a:cubicBezTo>
                    <a:cubicBezTo>
                      <a:pt x="15866" y="748"/>
                      <a:pt x="13788" y="2053"/>
                      <a:pt x="13788" y="2053"/>
                    </a:cubicBezTo>
                    <a:cubicBezTo>
                      <a:pt x="11834" y="360"/>
                      <a:pt x="9557" y="0"/>
                      <a:pt x="7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80;p75">
                <a:extLst>
                  <a:ext uri="{FF2B5EF4-FFF2-40B4-BE49-F238E27FC236}">
                    <a16:creationId xmlns:a16="http://schemas.microsoft.com/office/drawing/2014/main" id="{07FEAE5E-388D-9051-1C08-2D46E0487C00}"/>
                  </a:ext>
                </a:extLst>
              </p:cNvPr>
              <p:cNvSpPr/>
              <p:nvPr/>
            </p:nvSpPr>
            <p:spPr>
              <a:xfrm>
                <a:off x="5824145" y="8693685"/>
                <a:ext cx="113192" cy="6381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80" extrusionOk="0">
                    <a:moveTo>
                      <a:pt x="1205" y="0"/>
                    </a:moveTo>
                    <a:cubicBezTo>
                      <a:pt x="1050" y="0"/>
                      <a:pt x="850" y="48"/>
                      <a:pt x="643" y="142"/>
                    </a:cubicBezTo>
                    <a:cubicBezTo>
                      <a:pt x="262" y="309"/>
                      <a:pt x="1" y="595"/>
                      <a:pt x="84" y="761"/>
                    </a:cubicBezTo>
                    <a:cubicBezTo>
                      <a:pt x="118" y="840"/>
                      <a:pt x="221" y="879"/>
                      <a:pt x="361" y="879"/>
                    </a:cubicBezTo>
                    <a:cubicBezTo>
                      <a:pt x="517" y="879"/>
                      <a:pt x="717" y="831"/>
                      <a:pt x="917" y="737"/>
                    </a:cubicBezTo>
                    <a:cubicBezTo>
                      <a:pt x="1310" y="559"/>
                      <a:pt x="1560" y="285"/>
                      <a:pt x="1489" y="118"/>
                    </a:cubicBezTo>
                    <a:cubicBezTo>
                      <a:pt x="1449" y="39"/>
                      <a:pt x="1346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681;p75">
                <a:extLst>
                  <a:ext uri="{FF2B5EF4-FFF2-40B4-BE49-F238E27FC236}">
                    <a16:creationId xmlns:a16="http://schemas.microsoft.com/office/drawing/2014/main" id="{F37FB1C8-B995-11FD-696A-2757542570AE}"/>
                  </a:ext>
                </a:extLst>
              </p:cNvPr>
              <p:cNvSpPr/>
              <p:nvPr/>
            </p:nvSpPr>
            <p:spPr>
              <a:xfrm>
                <a:off x="5641997" y="8740238"/>
                <a:ext cx="805541" cy="481773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644" extrusionOk="0">
                    <a:moveTo>
                      <a:pt x="8406" y="976"/>
                    </a:moveTo>
                    <a:lnTo>
                      <a:pt x="7168" y="2096"/>
                    </a:lnTo>
                    <a:lnTo>
                      <a:pt x="7239" y="2179"/>
                    </a:lnTo>
                    <a:lnTo>
                      <a:pt x="8489" y="1048"/>
                    </a:lnTo>
                    <a:lnTo>
                      <a:pt x="8406" y="976"/>
                    </a:lnTo>
                    <a:close/>
                    <a:moveTo>
                      <a:pt x="9430" y="715"/>
                    </a:moveTo>
                    <a:lnTo>
                      <a:pt x="6942" y="2620"/>
                    </a:lnTo>
                    <a:lnTo>
                      <a:pt x="7001" y="2703"/>
                    </a:lnTo>
                    <a:lnTo>
                      <a:pt x="9490" y="798"/>
                    </a:lnTo>
                    <a:lnTo>
                      <a:pt x="9430" y="715"/>
                    </a:lnTo>
                    <a:close/>
                    <a:moveTo>
                      <a:pt x="2513" y="4084"/>
                    </a:moveTo>
                    <a:lnTo>
                      <a:pt x="453" y="4501"/>
                    </a:lnTo>
                    <a:lnTo>
                      <a:pt x="477" y="4608"/>
                    </a:lnTo>
                    <a:lnTo>
                      <a:pt x="2536" y="4191"/>
                    </a:lnTo>
                    <a:lnTo>
                      <a:pt x="2513" y="4084"/>
                    </a:lnTo>
                    <a:close/>
                    <a:moveTo>
                      <a:pt x="4977" y="3786"/>
                    </a:moveTo>
                    <a:lnTo>
                      <a:pt x="227" y="5036"/>
                    </a:lnTo>
                    <a:lnTo>
                      <a:pt x="250" y="5132"/>
                    </a:lnTo>
                    <a:lnTo>
                      <a:pt x="5001" y="3893"/>
                    </a:lnTo>
                    <a:lnTo>
                      <a:pt x="4977" y="3786"/>
                    </a:lnTo>
                    <a:close/>
                    <a:moveTo>
                      <a:pt x="3679" y="4370"/>
                    </a:moveTo>
                    <a:lnTo>
                      <a:pt x="1012" y="5239"/>
                    </a:lnTo>
                    <a:lnTo>
                      <a:pt x="1036" y="5334"/>
                    </a:lnTo>
                    <a:lnTo>
                      <a:pt x="3715" y="4477"/>
                    </a:lnTo>
                    <a:lnTo>
                      <a:pt x="3679" y="4370"/>
                    </a:lnTo>
                    <a:close/>
                    <a:moveTo>
                      <a:pt x="8751" y="0"/>
                    </a:moveTo>
                    <a:lnTo>
                      <a:pt x="5370" y="3251"/>
                    </a:lnTo>
                    <a:lnTo>
                      <a:pt x="0" y="3965"/>
                    </a:lnTo>
                    <a:lnTo>
                      <a:pt x="12" y="4072"/>
                    </a:lnTo>
                    <a:lnTo>
                      <a:pt x="7442" y="3084"/>
                    </a:lnTo>
                    <a:lnTo>
                      <a:pt x="24" y="6549"/>
                    </a:lnTo>
                    <a:lnTo>
                      <a:pt x="72" y="6644"/>
                    </a:lnTo>
                    <a:lnTo>
                      <a:pt x="11109" y="1488"/>
                    </a:lnTo>
                    <a:lnTo>
                      <a:pt x="11061" y="1393"/>
                    </a:lnTo>
                    <a:lnTo>
                      <a:pt x="7763" y="2929"/>
                    </a:lnTo>
                    <a:lnTo>
                      <a:pt x="5549" y="3227"/>
                    </a:lnTo>
                    <a:lnTo>
                      <a:pt x="5549" y="3227"/>
                    </a:lnTo>
                    <a:lnTo>
                      <a:pt x="8823" y="72"/>
                    </a:lnTo>
                    <a:lnTo>
                      <a:pt x="87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82;p75">
                <a:extLst>
                  <a:ext uri="{FF2B5EF4-FFF2-40B4-BE49-F238E27FC236}">
                    <a16:creationId xmlns:a16="http://schemas.microsoft.com/office/drawing/2014/main" id="{68DC768A-CFB2-7E3F-51A2-67F0C91D120D}"/>
                  </a:ext>
                </a:extLst>
              </p:cNvPr>
              <p:cNvSpPr/>
              <p:nvPr/>
            </p:nvSpPr>
            <p:spPr>
              <a:xfrm>
                <a:off x="6241156" y="9993755"/>
                <a:ext cx="135598" cy="298824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121" extrusionOk="0">
                    <a:moveTo>
                      <a:pt x="1870" y="1"/>
                    </a:moveTo>
                    <a:lnTo>
                      <a:pt x="691" y="251"/>
                    </a:lnTo>
                    <a:lnTo>
                      <a:pt x="0" y="4049"/>
                    </a:lnTo>
                    <a:lnTo>
                      <a:pt x="1524" y="4121"/>
                    </a:lnTo>
                    <a:lnTo>
                      <a:pt x="1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83;p75">
                <a:extLst>
                  <a:ext uri="{FF2B5EF4-FFF2-40B4-BE49-F238E27FC236}">
                    <a16:creationId xmlns:a16="http://schemas.microsoft.com/office/drawing/2014/main" id="{CA48405B-4957-8FD4-7AA8-A50DA4031A63}"/>
                  </a:ext>
                </a:extLst>
              </p:cNvPr>
              <p:cNvSpPr/>
              <p:nvPr/>
            </p:nvSpPr>
            <p:spPr>
              <a:xfrm>
                <a:off x="6228177" y="10143130"/>
                <a:ext cx="148578" cy="171057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382" y="1"/>
                    </a:moveTo>
                    <a:lnTo>
                      <a:pt x="1" y="2263"/>
                    </a:lnTo>
                    <a:lnTo>
                      <a:pt x="1644" y="2358"/>
                    </a:lnTo>
                    <a:lnTo>
                      <a:pt x="2049" y="48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4;p75">
                <a:extLst>
                  <a:ext uri="{FF2B5EF4-FFF2-40B4-BE49-F238E27FC236}">
                    <a16:creationId xmlns:a16="http://schemas.microsoft.com/office/drawing/2014/main" id="{6E3CDE46-36D4-CCB2-096B-A670AA21682C}"/>
                  </a:ext>
                </a:extLst>
              </p:cNvPr>
              <p:cNvSpPr/>
              <p:nvPr/>
            </p:nvSpPr>
            <p:spPr>
              <a:xfrm>
                <a:off x="6251525" y="10142259"/>
                <a:ext cx="120878" cy="35459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89" extrusionOk="0">
                    <a:moveTo>
                      <a:pt x="250" y="1"/>
                    </a:moveTo>
                    <a:lnTo>
                      <a:pt x="179" y="299"/>
                    </a:lnTo>
                    <a:lnTo>
                      <a:pt x="0" y="287"/>
                    </a:lnTo>
                    <a:lnTo>
                      <a:pt x="0" y="394"/>
                    </a:lnTo>
                    <a:lnTo>
                      <a:pt x="1667" y="489"/>
                    </a:lnTo>
                    <a:lnTo>
                      <a:pt x="1667" y="370"/>
                    </a:lnTo>
                    <a:lnTo>
                      <a:pt x="1512" y="370"/>
                    </a:lnTo>
                    <a:lnTo>
                      <a:pt x="1536" y="84"/>
                    </a:lnTo>
                    <a:lnTo>
                      <a:pt x="1429" y="72"/>
                    </a:lnTo>
                    <a:lnTo>
                      <a:pt x="1405" y="358"/>
                    </a:lnTo>
                    <a:lnTo>
                      <a:pt x="1238" y="346"/>
                    </a:lnTo>
                    <a:lnTo>
                      <a:pt x="1310" y="60"/>
                    </a:lnTo>
                    <a:lnTo>
                      <a:pt x="1203" y="37"/>
                    </a:lnTo>
                    <a:lnTo>
                      <a:pt x="1119" y="346"/>
                    </a:lnTo>
                    <a:lnTo>
                      <a:pt x="572" y="322"/>
                    </a:lnTo>
                    <a:lnTo>
                      <a:pt x="619" y="48"/>
                    </a:lnTo>
                    <a:lnTo>
                      <a:pt x="512" y="37"/>
                    </a:lnTo>
                    <a:lnTo>
                      <a:pt x="464" y="310"/>
                    </a:lnTo>
                    <a:lnTo>
                      <a:pt x="298" y="299"/>
                    </a:lnTo>
                    <a:lnTo>
                      <a:pt x="357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85;p75">
                <a:extLst>
                  <a:ext uri="{FF2B5EF4-FFF2-40B4-BE49-F238E27FC236}">
                    <a16:creationId xmlns:a16="http://schemas.microsoft.com/office/drawing/2014/main" id="{87917770-A520-76B1-0116-863C1BCF304A}"/>
                  </a:ext>
                </a:extLst>
              </p:cNvPr>
              <p:cNvSpPr/>
              <p:nvPr/>
            </p:nvSpPr>
            <p:spPr>
              <a:xfrm>
                <a:off x="6019997" y="10188740"/>
                <a:ext cx="589889" cy="151334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087" extrusionOk="0">
                    <a:moveTo>
                      <a:pt x="2783" y="1"/>
                    </a:moveTo>
                    <a:cubicBezTo>
                      <a:pt x="2674" y="1"/>
                      <a:pt x="2598" y="15"/>
                      <a:pt x="2598" y="15"/>
                    </a:cubicBezTo>
                    <a:lnTo>
                      <a:pt x="2895" y="967"/>
                    </a:lnTo>
                    <a:cubicBezTo>
                      <a:pt x="1982" y="360"/>
                      <a:pt x="1384" y="142"/>
                      <a:pt x="997" y="142"/>
                    </a:cubicBezTo>
                    <a:cubicBezTo>
                      <a:pt x="0" y="142"/>
                      <a:pt x="395" y="1586"/>
                      <a:pt x="395" y="1586"/>
                    </a:cubicBezTo>
                    <a:lnTo>
                      <a:pt x="169" y="1586"/>
                    </a:lnTo>
                    <a:lnTo>
                      <a:pt x="264" y="2086"/>
                    </a:lnTo>
                    <a:lnTo>
                      <a:pt x="2860" y="2086"/>
                    </a:lnTo>
                    <a:cubicBezTo>
                      <a:pt x="2906" y="1948"/>
                      <a:pt x="3008" y="1776"/>
                      <a:pt x="3176" y="1776"/>
                    </a:cubicBezTo>
                    <a:cubicBezTo>
                      <a:pt x="3182" y="1776"/>
                      <a:pt x="3187" y="1776"/>
                      <a:pt x="3193" y="1777"/>
                    </a:cubicBezTo>
                    <a:cubicBezTo>
                      <a:pt x="3372" y="1801"/>
                      <a:pt x="3431" y="1955"/>
                      <a:pt x="3455" y="2086"/>
                    </a:cubicBezTo>
                    <a:lnTo>
                      <a:pt x="4372" y="2086"/>
                    </a:lnTo>
                    <a:cubicBezTo>
                      <a:pt x="4418" y="1948"/>
                      <a:pt x="4509" y="1776"/>
                      <a:pt x="4687" y="1776"/>
                    </a:cubicBezTo>
                    <a:cubicBezTo>
                      <a:pt x="4693" y="1776"/>
                      <a:pt x="4699" y="1776"/>
                      <a:pt x="4705" y="1777"/>
                    </a:cubicBezTo>
                    <a:cubicBezTo>
                      <a:pt x="4872" y="1789"/>
                      <a:pt x="4931" y="1955"/>
                      <a:pt x="4955" y="2086"/>
                    </a:cubicBezTo>
                    <a:lnTo>
                      <a:pt x="8063" y="2074"/>
                    </a:lnTo>
                    <a:lnTo>
                      <a:pt x="8134" y="1455"/>
                    </a:lnTo>
                    <a:lnTo>
                      <a:pt x="7872" y="1491"/>
                    </a:lnTo>
                    <a:cubicBezTo>
                      <a:pt x="7872" y="524"/>
                      <a:pt x="7446" y="219"/>
                      <a:pt x="6907" y="219"/>
                    </a:cubicBezTo>
                    <a:cubicBezTo>
                      <a:pt x="5987" y="219"/>
                      <a:pt x="4741" y="1110"/>
                      <a:pt x="4741" y="1110"/>
                    </a:cubicBezTo>
                    <a:lnTo>
                      <a:pt x="5158" y="146"/>
                    </a:lnTo>
                    <a:cubicBezTo>
                      <a:pt x="5069" y="127"/>
                      <a:pt x="4989" y="118"/>
                      <a:pt x="4919" y="118"/>
                    </a:cubicBezTo>
                    <a:cubicBezTo>
                      <a:pt x="4200" y="118"/>
                      <a:pt x="4408" y="1027"/>
                      <a:pt x="4408" y="1027"/>
                    </a:cubicBezTo>
                    <a:lnTo>
                      <a:pt x="3455" y="955"/>
                    </a:lnTo>
                    <a:cubicBezTo>
                      <a:pt x="3649" y="111"/>
                      <a:pt x="3089" y="1"/>
                      <a:pt x="27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86;p75">
                <a:extLst>
                  <a:ext uri="{FF2B5EF4-FFF2-40B4-BE49-F238E27FC236}">
                    <a16:creationId xmlns:a16="http://schemas.microsoft.com/office/drawing/2014/main" id="{7B8BF5F5-259B-C7FD-2E33-C3B9604E7189}"/>
                  </a:ext>
                </a:extLst>
              </p:cNvPr>
              <p:cNvSpPr/>
              <p:nvPr/>
            </p:nvSpPr>
            <p:spPr>
              <a:xfrm>
                <a:off x="6560567" y="9507198"/>
                <a:ext cx="200352" cy="378733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5223" extrusionOk="0">
                    <a:moveTo>
                      <a:pt x="2382" y="0"/>
                    </a:moveTo>
                    <a:cubicBezTo>
                      <a:pt x="2017" y="0"/>
                      <a:pt x="1104" y="1252"/>
                      <a:pt x="727" y="2210"/>
                    </a:cubicBezTo>
                    <a:cubicBezTo>
                      <a:pt x="513" y="2044"/>
                      <a:pt x="298" y="1925"/>
                      <a:pt x="298" y="1925"/>
                    </a:cubicBezTo>
                    <a:lnTo>
                      <a:pt x="1" y="2770"/>
                    </a:lnTo>
                    <a:lnTo>
                      <a:pt x="584" y="3294"/>
                    </a:lnTo>
                    <a:cubicBezTo>
                      <a:pt x="679" y="3877"/>
                      <a:pt x="298" y="4199"/>
                      <a:pt x="298" y="4199"/>
                    </a:cubicBezTo>
                    <a:lnTo>
                      <a:pt x="524" y="5223"/>
                    </a:lnTo>
                    <a:cubicBezTo>
                      <a:pt x="524" y="5223"/>
                      <a:pt x="1560" y="4925"/>
                      <a:pt x="1251" y="3472"/>
                    </a:cubicBezTo>
                    <a:lnTo>
                      <a:pt x="1251" y="3472"/>
                    </a:lnTo>
                    <a:cubicBezTo>
                      <a:pt x="1251" y="3472"/>
                      <a:pt x="1304" y="3479"/>
                      <a:pt x="1384" y="3479"/>
                    </a:cubicBezTo>
                    <a:cubicBezTo>
                      <a:pt x="1624" y="3479"/>
                      <a:pt x="2108" y="3419"/>
                      <a:pt x="2144" y="2937"/>
                    </a:cubicBezTo>
                    <a:cubicBezTo>
                      <a:pt x="2179" y="2306"/>
                      <a:pt x="1120" y="2127"/>
                      <a:pt x="1120" y="2127"/>
                    </a:cubicBezTo>
                    <a:cubicBezTo>
                      <a:pt x="1120" y="2127"/>
                      <a:pt x="2763" y="365"/>
                      <a:pt x="2477" y="43"/>
                    </a:cubicBezTo>
                    <a:cubicBezTo>
                      <a:pt x="2452" y="14"/>
                      <a:pt x="2420" y="0"/>
                      <a:pt x="2382" y="0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87;p75">
                <a:extLst>
                  <a:ext uri="{FF2B5EF4-FFF2-40B4-BE49-F238E27FC236}">
                    <a16:creationId xmlns:a16="http://schemas.microsoft.com/office/drawing/2014/main" id="{C43DDC87-F006-30A1-373A-35F78BD7CE22}"/>
                  </a:ext>
                </a:extLst>
              </p:cNvPr>
              <p:cNvSpPr/>
              <p:nvPr/>
            </p:nvSpPr>
            <p:spPr>
              <a:xfrm>
                <a:off x="6556289" y="9640693"/>
                <a:ext cx="161485" cy="174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406" extrusionOk="0">
                    <a:moveTo>
                      <a:pt x="333" y="0"/>
                    </a:moveTo>
                    <a:lnTo>
                      <a:pt x="0" y="941"/>
                    </a:lnTo>
                    <a:lnTo>
                      <a:pt x="595" y="1477"/>
                    </a:lnTo>
                    <a:cubicBezTo>
                      <a:pt x="679" y="2012"/>
                      <a:pt x="345" y="2310"/>
                      <a:pt x="333" y="2322"/>
                    </a:cubicBezTo>
                    <a:lnTo>
                      <a:pt x="393" y="2405"/>
                    </a:lnTo>
                    <a:cubicBezTo>
                      <a:pt x="417" y="2393"/>
                      <a:pt x="798" y="2048"/>
                      <a:pt x="691" y="1441"/>
                    </a:cubicBezTo>
                    <a:lnTo>
                      <a:pt x="691" y="1429"/>
                    </a:lnTo>
                    <a:lnTo>
                      <a:pt x="131" y="917"/>
                    </a:lnTo>
                    <a:lnTo>
                      <a:pt x="393" y="167"/>
                    </a:lnTo>
                    <a:cubicBezTo>
                      <a:pt x="774" y="393"/>
                      <a:pt x="1310" y="786"/>
                      <a:pt x="1250" y="977"/>
                    </a:cubicBezTo>
                    <a:cubicBezTo>
                      <a:pt x="1238" y="1012"/>
                      <a:pt x="1226" y="1012"/>
                      <a:pt x="1214" y="1012"/>
                    </a:cubicBezTo>
                    <a:cubicBezTo>
                      <a:pt x="1209" y="1014"/>
                      <a:pt x="1202" y="1015"/>
                      <a:pt x="1195" y="1015"/>
                    </a:cubicBezTo>
                    <a:cubicBezTo>
                      <a:pt x="1060" y="1015"/>
                      <a:pt x="728" y="702"/>
                      <a:pt x="524" y="465"/>
                    </a:cubicBezTo>
                    <a:lnTo>
                      <a:pt x="452" y="536"/>
                    </a:lnTo>
                    <a:cubicBezTo>
                      <a:pt x="512" y="619"/>
                      <a:pt x="786" y="917"/>
                      <a:pt x="1012" y="1048"/>
                    </a:cubicBezTo>
                    <a:lnTo>
                      <a:pt x="1262" y="1655"/>
                    </a:lnTo>
                    <a:lnTo>
                      <a:pt x="1357" y="1620"/>
                    </a:lnTo>
                    <a:lnTo>
                      <a:pt x="1310" y="1512"/>
                    </a:lnTo>
                    <a:lnTo>
                      <a:pt x="2227" y="1060"/>
                    </a:lnTo>
                    <a:lnTo>
                      <a:pt x="2179" y="965"/>
                    </a:lnTo>
                    <a:lnTo>
                      <a:pt x="1274" y="1405"/>
                    </a:lnTo>
                    <a:lnTo>
                      <a:pt x="1155" y="1120"/>
                    </a:lnTo>
                    <a:lnTo>
                      <a:pt x="1155" y="1120"/>
                    </a:lnTo>
                    <a:cubicBezTo>
                      <a:pt x="1173" y="1125"/>
                      <a:pt x="1188" y="1128"/>
                      <a:pt x="1201" y="1128"/>
                    </a:cubicBezTo>
                    <a:cubicBezTo>
                      <a:pt x="1214" y="1128"/>
                      <a:pt x="1226" y="1125"/>
                      <a:pt x="1238" y="1120"/>
                    </a:cubicBezTo>
                    <a:cubicBezTo>
                      <a:pt x="1286" y="1120"/>
                      <a:pt x="1334" y="1096"/>
                      <a:pt x="1357" y="1012"/>
                    </a:cubicBezTo>
                    <a:cubicBezTo>
                      <a:pt x="1357" y="1000"/>
                      <a:pt x="1357" y="977"/>
                      <a:pt x="1357" y="953"/>
                    </a:cubicBezTo>
                    <a:lnTo>
                      <a:pt x="1810" y="536"/>
                    </a:lnTo>
                    <a:lnTo>
                      <a:pt x="1738" y="453"/>
                    </a:lnTo>
                    <a:lnTo>
                      <a:pt x="1334" y="834"/>
                    </a:lnTo>
                    <a:cubicBezTo>
                      <a:pt x="1191" y="512"/>
                      <a:pt x="536" y="119"/>
                      <a:pt x="393" y="36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88;p75">
                <a:extLst>
                  <a:ext uri="{FF2B5EF4-FFF2-40B4-BE49-F238E27FC236}">
                    <a16:creationId xmlns:a16="http://schemas.microsoft.com/office/drawing/2014/main" id="{1EA51823-E46C-01C3-0F34-879628EDCE11}"/>
                  </a:ext>
                </a:extLst>
              </p:cNvPr>
              <p:cNvSpPr/>
              <p:nvPr/>
            </p:nvSpPr>
            <p:spPr>
              <a:xfrm>
                <a:off x="6044289" y="9698558"/>
                <a:ext cx="550877" cy="36176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989" extrusionOk="0">
                    <a:moveTo>
                      <a:pt x="4370" y="0"/>
                    </a:moveTo>
                    <a:lnTo>
                      <a:pt x="3561" y="143"/>
                    </a:lnTo>
                    <a:lnTo>
                      <a:pt x="3477" y="964"/>
                    </a:lnTo>
                    <a:lnTo>
                      <a:pt x="3096" y="333"/>
                    </a:lnTo>
                    <a:lnTo>
                      <a:pt x="2168" y="726"/>
                    </a:lnTo>
                    <a:lnTo>
                      <a:pt x="2584" y="1226"/>
                    </a:lnTo>
                    <a:cubicBezTo>
                      <a:pt x="1" y="1822"/>
                      <a:pt x="358" y="3881"/>
                      <a:pt x="358" y="3881"/>
                    </a:cubicBezTo>
                    <a:lnTo>
                      <a:pt x="1298" y="3191"/>
                    </a:lnTo>
                    <a:cubicBezTo>
                      <a:pt x="1346" y="2298"/>
                      <a:pt x="2286" y="2024"/>
                      <a:pt x="2287" y="2024"/>
                    </a:cubicBezTo>
                    <a:lnTo>
                      <a:pt x="2287" y="2024"/>
                    </a:lnTo>
                    <a:lnTo>
                      <a:pt x="2072" y="3965"/>
                    </a:lnTo>
                    <a:lnTo>
                      <a:pt x="2477" y="3786"/>
                    </a:lnTo>
                    <a:lnTo>
                      <a:pt x="2251" y="4989"/>
                    </a:lnTo>
                    <a:lnTo>
                      <a:pt x="5323" y="4310"/>
                    </a:lnTo>
                    <a:lnTo>
                      <a:pt x="5049" y="3227"/>
                    </a:lnTo>
                    <a:cubicBezTo>
                      <a:pt x="5049" y="3227"/>
                      <a:pt x="5918" y="3119"/>
                      <a:pt x="6097" y="2334"/>
                    </a:cubicBezTo>
                    <a:cubicBezTo>
                      <a:pt x="6544" y="2584"/>
                      <a:pt x="6968" y="2638"/>
                      <a:pt x="7251" y="2638"/>
                    </a:cubicBezTo>
                    <a:cubicBezTo>
                      <a:pt x="7464" y="2638"/>
                      <a:pt x="7597" y="2608"/>
                      <a:pt x="7597" y="2608"/>
                    </a:cubicBezTo>
                    <a:lnTo>
                      <a:pt x="7311" y="1619"/>
                    </a:lnTo>
                    <a:cubicBezTo>
                      <a:pt x="7118" y="1685"/>
                      <a:pt x="6925" y="1712"/>
                      <a:pt x="6739" y="1712"/>
                    </a:cubicBezTo>
                    <a:cubicBezTo>
                      <a:pt x="6490" y="1712"/>
                      <a:pt x="6254" y="1664"/>
                      <a:pt x="6049" y="1595"/>
                    </a:cubicBezTo>
                    <a:cubicBezTo>
                      <a:pt x="5692" y="714"/>
                      <a:pt x="4311" y="667"/>
                      <a:pt x="4311" y="667"/>
                    </a:cubicBez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89;p75">
                <a:extLst>
                  <a:ext uri="{FF2B5EF4-FFF2-40B4-BE49-F238E27FC236}">
                    <a16:creationId xmlns:a16="http://schemas.microsoft.com/office/drawing/2014/main" id="{ED31F892-8DE8-BDEA-F05F-389A73167EA0}"/>
                  </a:ext>
                </a:extLst>
              </p:cNvPr>
              <p:cNvSpPr/>
              <p:nvPr/>
            </p:nvSpPr>
            <p:spPr>
              <a:xfrm>
                <a:off x="6552808" y="9797827"/>
                <a:ext cx="77733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41" extrusionOk="0">
                    <a:moveTo>
                      <a:pt x="441" y="0"/>
                    </a:moveTo>
                    <a:lnTo>
                      <a:pt x="0" y="262"/>
                    </a:lnTo>
                    <a:lnTo>
                      <a:pt x="262" y="1441"/>
                    </a:lnTo>
                    <a:lnTo>
                      <a:pt x="1072" y="1119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90;p75">
                <a:extLst>
                  <a:ext uri="{FF2B5EF4-FFF2-40B4-BE49-F238E27FC236}">
                    <a16:creationId xmlns:a16="http://schemas.microsoft.com/office/drawing/2014/main" id="{7CE68E46-CDAB-19F8-68F2-67435B741FD3}"/>
                  </a:ext>
                </a:extLst>
              </p:cNvPr>
              <p:cNvSpPr/>
              <p:nvPr/>
            </p:nvSpPr>
            <p:spPr>
              <a:xfrm>
                <a:off x="6072785" y="9942851"/>
                <a:ext cx="196944" cy="81359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1122" extrusionOk="0">
                    <a:moveTo>
                      <a:pt x="917" y="1"/>
                    </a:moveTo>
                    <a:lnTo>
                      <a:pt x="1" y="703"/>
                    </a:lnTo>
                    <a:cubicBezTo>
                      <a:pt x="437" y="1017"/>
                      <a:pt x="880" y="1121"/>
                      <a:pt x="1277" y="1121"/>
                    </a:cubicBezTo>
                    <a:cubicBezTo>
                      <a:pt x="2071" y="1121"/>
                      <a:pt x="2679" y="703"/>
                      <a:pt x="2679" y="703"/>
                    </a:cubicBezTo>
                    <a:lnTo>
                      <a:pt x="2715" y="120"/>
                    </a:lnTo>
                    <a:lnTo>
                      <a:pt x="2715" y="120"/>
                    </a:lnTo>
                    <a:cubicBezTo>
                      <a:pt x="2351" y="248"/>
                      <a:pt x="2048" y="294"/>
                      <a:pt x="1802" y="294"/>
                    </a:cubicBezTo>
                    <a:cubicBezTo>
                      <a:pt x="1180" y="294"/>
                      <a:pt x="917" y="1"/>
                      <a:pt x="917" y="1"/>
                    </a:cubicBezTo>
                    <a:close/>
                  </a:path>
                </a:pathLst>
              </a:custGeom>
              <a:solidFill>
                <a:srgbClr val="FFD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91;p75">
                <a:extLst>
                  <a:ext uri="{FF2B5EF4-FFF2-40B4-BE49-F238E27FC236}">
                    <a16:creationId xmlns:a16="http://schemas.microsoft.com/office/drawing/2014/main" id="{BE9B73D7-3578-C6AF-2C2E-4A53E0829146}"/>
                  </a:ext>
                </a:extLst>
              </p:cNvPr>
              <p:cNvSpPr/>
              <p:nvPr/>
            </p:nvSpPr>
            <p:spPr>
              <a:xfrm>
                <a:off x="6061546" y="9922113"/>
                <a:ext cx="93324" cy="96804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335" extrusionOk="0">
                    <a:moveTo>
                      <a:pt x="1168" y="1"/>
                    </a:moveTo>
                    <a:lnTo>
                      <a:pt x="1" y="739"/>
                    </a:lnTo>
                    <a:cubicBezTo>
                      <a:pt x="122" y="1314"/>
                      <a:pt x="573" y="1334"/>
                      <a:pt x="636" y="1334"/>
                    </a:cubicBezTo>
                    <a:cubicBezTo>
                      <a:pt x="641" y="1334"/>
                      <a:pt x="644" y="1334"/>
                      <a:pt x="644" y="1334"/>
                    </a:cubicBezTo>
                    <a:lnTo>
                      <a:pt x="1287" y="370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92;p75">
                <a:extLst>
                  <a:ext uri="{FF2B5EF4-FFF2-40B4-BE49-F238E27FC236}">
                    <a16:creationId xmlns:a16="http://schemas.microsoft.com/office/drawing/2014/main" id="{7AD1B622-3F5B-5859-59A8-E43AFEA53E06}"/>
                  </a:ext>
                </a:extLst>
              </p:cNvPr>
              <p:cNvSpPr/>
              <p:nvPr/>
            </p:nvSpPr>
            <p:spPr>
              <a:xfrm>
                <a:off x="6192791" y="9871209"/>
                <a:ext cx="297954" cy="76066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49" extrusionOk="0">
                    <a:moveTo>
                      <a:pt x="4049" y="0"/>
                    </a:moveTo>
                    <a:lnTo>
                      <a:pt x="3525" y="96"/>
                    </a:lnTo>
                    <a:lnTo>
                      <a:pt x="3549" y="417"/>
                    </a:lnTo>
                    <a:lnTo>
                      <a:pt x="4108" y="322"/>
                    </a:lnTo>
                    <a:lnTo>
                      <a:pt x="4049" y="0"/>
                    </a:lnTo>
                    <a:close/>
                    <a:moveTo>
                      <a:pt x="3382" y="119"/>
                    </a:moveTo>
                    <a:lnTo>
                      <a:pt x="632" y="619"/>
                    </a:lnTo>
                    <a:lnTo>
                      <a:pt x="655" y="941"/>
                    </a:lnTo>
                    <a:lnTo>
                      <a:pt x="3441" y="441"/>
                    </a:lnTo>
                    <a:lnTo>
                      <a:pt x="3382" y="119"/>
                    </a:lnTo>
                    <a:close/>
                    <a:moveTo>
                      <a:pt x="489" y="643"/>
                    </a:moveTo>
                    <a:lnTo>
                      <a:pt x="1" y="727"/>
                    </a:lnTo>
                    <a:lnTo>
                      <a:pt x="60" y="1048"/>
                    </a:lnTo>
                    <a:lnTo>
                      <a:pt x="548" y="965"/>
                    </a:lnTo>
                    <a:lnTo>
                      <a:pt x="489" y="6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93;p75">
                <a:extLst>
                  <a:ext uri="{FF2B5EF4-FFF2-40B4-BE49-F238E27FC236}">
                    <a16:creationId xmlns:a16="http://schemas.microsoft.com/office/drawing/2014/main" id="{1DC80F51-BC6F-C0F4-0E48-991A6E561F37}"/>
                  </a:ext>
                </a:extLst>
              </p:cNvPr>
              <p:cNvSpPr/>
              <p:nvPr/>
            </p:nvSpPr>
            <p:spPr>
              <a:xfrm>
                <a:off x="6305908" y="9885857"/>
                <a:ext cx="71715" cy="4408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08" extrusionOk="0">
                    <a:moveTo>
                      <a:pt x="881" y="144"/>
                    </a:moveTo>
                    <a:lnTo>
                      <a:pt x="881" y="358"/>
                    </a:lnTo>
                    <a:lnTo>
                      <a:pt x="226" y="477"/>
                    </a:lnTo>
                    <a:lnTo>
                      <a:pt x="215" y="441"/>
                    </a:lnTo>
                    <a:lnTo>
                      <a:pt x="334" y="406"/>
                    </a:lnTo>
                    <a:lnTo>
                      <a:pt x="298" y="298"/>
                    </a:lnTo>
                    <a:lnTo>
                      <a:pt x="191" y="334"/>
                    </a:lnTo>
                    <a:lnTo>
                      <a:pt x="179" y="275"/>
                    </a:lnTo>
                    <a:lnTo>
                      <a:pt x="881" y="144"/>
                    </a:lnTo>
                    <a:close/>
                    <a:moveTo>
                      <a:pt x="988" y="1"/>
                    </a:moveTo>
                    <a:lnTo>
                      <a:pt x="48" y="191"/>
                    </a:lnTo>
                    <a:lnTo>
                      <a:pt x="84" y="358"/>
                    </a:lnTo>
                    <a:lnTo>
                      <a:pt x="0" y="382"/>
                    </a:lnTo>
                    <a:lnTo>
                      <a:pt x="24" y="477"/>
                    </a:lnTo>
                    <a:lnTo>
                      <a:pt x="107" y="465"/>
                    </a:lnTo>
                    <a:lnTo>
                      <a:pt x="143" y="608"/>
                    </a:lnTo>
                    <a:lnTo>
                      <a:pt x="988" y="453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94;p75">
                <a:extLst>
                  <a:ext uri="{FF2B5EF4-FFF2-40B4-BE49-F238E27FC236}">
                    <a16:creationId xmlns:a16="http://schemas.microsoft.com/office/drawing/2014/main" id="{67AF0BFB-2283-263A-3F46-9C35B8C47A85}"/>
                  </a:ext>
                </a:extLst>
              </p:cNvPr>
              <p:cNvSpPr/>
              <p:nvPr/>
            </p:nvSpPr>
            <p:spPr>
              <a:xfrm>
                <a:off x="6234267" y="9710595"/>
                <a:ext cx="122619" cy="1805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490" extrusionOk="0">
                    <a:moveTo>
                      <a:pt x="1036" y="1"/>
                    </a:moveTo>
                    <a:lnTo>
                      <a:pt x="976" y="96"/>
                    </a:lnTo>
                    <a:cubicBezTo>
                      <a:pt x="976" y="96"/>
                      <a:pt x="1381" y="358"/>
                      <a:pt x="1274" y="834"/>
                    </a:cubicBezTo>
                    <a:lnTo>
                      <a:pt x="1250" y="977"/>
                    </a:lnTo>
                    <a:lnTo>
                      <a:pt x="1691" y="632"/>
                    </a:lnTo>
                    <a:lnTo>
                      <a:pt x="1631" y="548"/>
                    </a:lnTo>
                    <a:lnTo>
                      <a:pt x="1405" y="727"/>
                    </a:lnTo>
                    <a:cubicBezTo>
                      <a:pt x="1429" y="251"/>
                      <a:pt x="1036" y="1"/>
                      <a:pt x="1036" y="1"/>
                    </a:cubicBezTo>
                    <a:close/>
                    <a:moveTo>
                      <a:pt x="441" y="203"/>
                    </a:moveTo>
                    <a:lnTo>
                      <a:pt x="441" y="203"/>
                    </a:lnTo>
                    <a:cubicBezTo>
                      <a:pt x="298" y="537"/>
                      <a:pt x="417" y="882"/>
                      <a:pt x="476" y="1037"/>
                    </a:cubicBezTo>
                    <a:lnTo>
                      <a:pt x="0" y="1037"/>
                    </a:lnTo>
                    <a:lnTo>
                      <a:pt x="0" y="1144"/>
                    </a:lnTo>
                    <a:lnTo>
                      <a:pt x="667" y="1144"/>
                    </a:lnTo>
                    <a:lnTo>
                      <a:pt x="619" y="1060"/>
                    </a:lnTo>
                    <a:cubicBezTo>
                      <a:pt x="607" y="1060"/>
                      <a:pt x="369" y="632"/>
                      <a:pt x="536" y="251"/>
                    </a:cubicBezTo>
                    <a:lnTo>
                      <a:pt x="441" y="203"/>
                    </a:lnTo>
                    <a:close/>
                    <a:moveTo>
                      <a:pt x="1214" y="1156"/>
                    </a:moveTo>
                    <a:cubicBezTo>
                      <a:pt x="1155" y="1156"/>
                      <a:pt x="1107" y="1203"/>
                      <a:pt x="1107" y="1251"/>
                    </a:cubicBezTo>
                    <a:cubicBezTo>
                      <a:pt x="1107" y="1299"/>
                      <a:pt x="1155" y="1334"/>
                      <a:pt x="1214" y="1334"/>
                    </a:cubicBezTo>
                    <a:cubicBezTo>
                      <a:pt x="1286" y="1334"/>
                      <a:pt x="1334" y="1287"/>
                      <a:pt x="1334" y="1251"/>
                    </a:cubicBezTo>
                    <a:cubicBezTo>
                      <a:pt x="1334" y="1203"/>
                      <a:pt x="1286" y="1156"/>
                      <a:pt x="1214" y="1156"/>
                    </a:cubicBezTo>
                    <a:close/>
                    <a:moveTo>
                      <a:pt x="1334" y="1644"/>
                    </a:moveTo>
                    <a:cubicBezTo>
                      <a:pt x="1274" y="1644"/>
                      <a:pt x="1214" y="1680"/>
                      <a:pt x="1214" y="1727"/>
                    </a:cubicBezTo>
                    <a:cubicBezTo>
                      <a:pt x="1214" y="1775"/>
                      <a:pt x="1274" y="1810"/>
                      <a:pt x="1334" y="1810"/>
                    </a:cubicBezTo>
                    <a:cubicBezTo>
                      <a:pt x="1393" y="1810"/>
                      <a:pt x="1441" y="1775"/>
                      <a:pt x="1441" y="1727"/>
                    </a:cubicBezTo>
                    <a:cubicBezTo>
                      <a:pt x="1441" y="1680"/>
                      <a:pt x="1393" y="1644"/>
                      <a:pt x="1334" y="1644"/>
                    </a:cubicBezTo>
                    <a:close/>
                    <a:moveTo>
                      <a:pt x="1417" y="2049"/>
                    </a:moveTo>
                    <a:cubicBezTo>
                      <a:pt x="1357" y="2049"/>
                      <a:pt x="1310" y="2084"/>
                      <a:pt x="1310" y="2132"/>
                    </a:cubicBezTo>
                    <a:cubicBezTo>
                      <a:pt x="1310" y="2180"/>
                      <a:pt x="1357" y="2215"/>
                      <a:pt x="1417" y="2215"/>
                    </a:cubicBezTo>
                    <a:cubicBezTo>
                      <a:pt x="1476" y="2215"/>
                      <a:pt x="1536" y="2180"/>
                      <a:pt x="1536" y="2132"/>
                    </a:cubicBezTo>
                    <a:cubicBezTo>
                      <a:pt x="1536" y="2084"/>
                      <a:pt x="1476" y="2049"/>
                      <a:pt x="1417" y="2049"/>
                    </a:cubicBezTo>
                    <a:close/>
                    <a:moveTo>
                      <a:pt x="905" y="834"/>
                    </a:moveTo>
                    <a:lnTo>
                      <a:pt x="798" y="858"/>
                    </a:lnTo>
                    <a:lnTo>
                      <a:pt x="1191" y="2489"/>
                    </a:lnTo>
                    <a:lnTo>
                      <a:pt x="1298" y="2453"/>
                    </a:lnTo>
                    <a:lnTo>
                      <a:pt x="905" y="8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95;p75">
                <a:extLst>
                  <a:ext uri="{FF2B5EF4-FFF2-40B4-BE49-F238E27FC236}">
                    <a16:creationId xmlns:a16="http://schemas.microsoft.com/office/drawing/2014/main" id="{88D83E84-9BCA-12CE-C56C-1DBA72565D44}"/>
                  </a:ext>
                </a:extLst>
              </p:cNvPr>
              <p:cNvSpPr/>
              <p:nvPr/>
            </p:nvSpPr>
            <p:spPr>
              <a:xfrm>
                <a:off x="6048639" y="9941981"/>
                <a:ext cx="542248" cy="39809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490" extrusionOk="0">
                    <a:moveTo>
                      <a:pt x="3489" y="48"/>
                    </a:moveTo>
                    <a:lnTo>
                      <a:pt x="3393" y="72"/>
                    </a:lnTo>
                    <a:cubicBezTo>
                      <a:pt x="3393" y="72"/>
                      <a:pt x="3465" y="489"/>
                      <a:pt x="3298" y="727"/>
                    </a:cubicBezTo>
                    <a:cubicBezTo>
                      <a:pt x="3239" y="822"/>
                      <a:pt x="3155" y="870"/>
                      <a:pt x="3036" y="894"/>
                    </a:cubicBezTo>
                    <a:lnTo>
                      <a:pt x="3060" y="1001"/>
                    </a:lnTo>
                    <a:cubicBezTo>
                      <a:pt x="3203" y="977"/>
                      <a:pt x="3310" y="905"/>
                      <a:pt x="3393" y="786"/>
                    </a:cubicBezTo>
                    <a:cubicBezTo>
                      <a:pt x="3584" y="513"/>
                      <a:pt x="3501" y="72"/>
                      <a:pt x="3489" y="48"/>
                    </a:cubicBezTo>
                    <a:close/>
                    <a:moveTo>
                      <a:pt x="1524" y="3799"/>
                    </a:moveTo>
                    <a:lnTo>
                      <a:pt x="1417" y="3811"/>
                    </a:lnTo>
                    <a:cubicBezTo>
                      <a:pt x="1417" y="3834"/>
                      <a:pt x="1453" y="4430"/>
                      <a:pt x="1869" y="4668"/>
                    </a:cubicBezTo>
                    <a:cubicBezTo>
                      <a:pt x="1977" y="4727"/>
                      <a:pt x="2096" y="4751"/>
                      <a:pt x="2239" y="4751"/>
                    </a:cubicBezTo>
                    <a:cubicBezTo>
                      <a:pt x="2465" y="4751"/>
                      <a:pt x="2739" y="4668"/>
                      <a:pt x="3048" y="4489"/>
                    </a:cubicBezTo>
                    <a:lnTo>
                      <a:pt x="3001" y="4394"/>
                    </a:lnTo>
                    <a:cubicBezTo>
                      <a:pt x="2881" y="4454"/>
                      <a:pt x="2774" y="4513"/>
                      <a:pt x="2667" y="4549"/>
                    </a:cubicBezTo>
                    <a:lnTo>
                      <a:pt x="2405" y="4132"/>
                    </a:lnTo>
                    <a:lnTo>
                      <a:pt x="2322" y="4192"/>
                    </a:lnTo>
                    <a:lnTo>
                      <a:pt x="2572" y="4584"/>
                    </a:lnTo>
                    <a:cubicBezTo>
                      <a:pt x="2441" y="4620"/>
                      <a:pt x="2322" y="4644"/>
                      <a:pt x="2215" y="4644"/>
                    </a:cubicBezTo>
                    <a:lnTo>
                      <a:pt x="1989" y="3989"/>
                    </a:lnTo>
                    <a:lnTo>
                      <a:pt x="1893" y="4025"/>
                    </a:lnTo>
                    <a:lnTo>
                      <a:pt x="2096" y="4632"/>
                    </a:lnTo>
                    <a:cubicBezTo>
                      <a:pt x="2036" y="4620"/>
                      <a:pt x="1977" y="4596"/>
                      <a:pt x="1917" y="4573"/>
                    </a:cubicBezTo>
                    <a:cubicBezTo>
                      <a:pt x="1548" y="4358"/>
                      <a:pt x="1524" y="3811"/>
                      <a:pt x="1524" y="3799"/>
                    </a:cubicBezTo>
                    <a:close/>
                    <a:moveTo>
                      <a:pt x="5560" y="3811"/>
                    </a:moveTo>
                    <a:cubicBezTo>
                      <a:pt x="5465" y="4239"/>
                      <a:pt x="5287" y="4513"/>
                      <a:pt x="5025" y="4620"/>
                    </a:cubicBezTo>
                    <a:cubicBezTo>
                      <a:pt x="4953" y="4644"/>
                      <a:pt x="4882" y="4656"/>
                      <a:pt x="4810" y="4668"/>
                    </a:cubicBezTo>
                    <a:lnTo>
                      <a:pt x="4953" y="4180"/>
                    </a:lnTo>
                    <a:lnTo>
                      <a:pt x="4846" y="4144"/>
                    </a:lnTo>
                    <a:lnTo>
                      <a:pt x="4691" y="4668"/>
                    </a:lnTo>
                    <a:cubicBezTo>
                      <a:pt x="4572" y="4656"/>
                      <a:pt x="4453" y="4620"/>
                      <a:pt x="4358" y="4584"/>
                    </a:cubicBezTo>
                    <a:lnTo>
                      <a:pt x="4453" y="4382"/>
                    </a:lnTo>
                    <a:lnTo>
                      <a:pt x="4358" y="4334"/>
                    </a:lnTo>
                    <a:lnTo>
                      <a:pt x="4263" y="4549"/>
                    </a:lnTo>
                    <a:cubicBezTo>
                      <a:pt x="4155" y="4501"/>
                      <a:pt x="4084" y="4454"/>
                      <a:pt x="4084" y="4454"/>
                    </a:cubicBezTo>
                    <a:lnTo>
                      <a:pt x="4024" y="4549"/>
                    </a:lnTo>
                    <a:cubicBezTo>
                      <a:pt x="4036" y="4561"/>
                      <a:pt x="4382" y="4775"/>
                      <a:pt x="4763" y="4775"/>
                    </a:cubicBezTo>
                    <a:cubicBezTo>
                      <a:pt x="4858" y="4775"/>
                      <a:pt x="4965" y="4763"/>
                      <a:pt x="5072" y="4715"/>
                    </a:cubicBezTo>
                    <a:cubicBezTo>
                      <a:pt x="5358" y="4596"/>
                      <a:pt x="5560" y="4299"/>
                      <a:pt x="5668" y="3846"/>
                    </a:cubicBezTo>
                    <a:lnTo>
                      <a:pt x="5560" y="3811"/>
                    </a:lnTo>
                    <a:close/>
                    <a:moveTo>
                      <a:pt x="4727" y="1"/>
                    </a:moveTo>
                    <a:lnTo>
                      <a:pt x="3870" y="120"/>
                    </a:lnTo>
                    <a:lnTo>
                      <a:pt x="3501" y="4894"/>
                    </a:lnTo>
                    <a:lnTo>
                      <a:pt x="0" y="4930"/>
                    </a:lnTo>
                    <a:lnTo>
                      <a:pt x="0" y="5037"/>
                    </a:lnTo>
                    <a:lnTo>
                      <a:pt x="3489" y="5001"/>
                    </a:lnTo>
                    <a:lnTo>
                      <a:pt x="3453" y="5477"/>
                    </a:lnTo>
                    <a:lnTo>
                      <a:pt x="3560" y="5489"/>
                    </a:lnTo>
                    <a:lnTo>
                      <a:pt x="3596" y="5001"/>
                    </a:lnTo>
                    <a:lnTo>
                      <a:pt x="7477" y="4954"/>
                    </a:lnTo>
                    <a:lnTo>
                      <a:pt x="7477" y="4846"/>
                    </a:lnTo>
                    <a:lnTo>
                      <a:pt x="3608" y="4894"/>
                    </a:lnTo>
                    <a:lnTo>
                      <a:pt x="3977" y="215"/>
                    </a:lnTo>
                    <a:lnTo>
                      <a:pt x="4739" y="108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1696;p75">
              <a:extLst>
                <a:ext uri="{FF2B5EF4-FFF2-40B4-BE49-F238E27FC236}">
                  <a16:creationId xmlns:a16="http://schemas.microsoft.com/office/drawing/2014/main" id="{E8F19180-A052-0D43-BD6B-3F77DE9297E1}"/>
                </a:ext>
              </a:extLst>
            </p:cNvPr>
            <p:cNvSpPr/>
            <p:nvPr/>
          </p:nvSpPr>
          <p:spPr>
            <a:xfrm>
              <a:off x="1363362" y="339734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717;p75">
            <a:extLst>
              <a:ext uri="{FF2B5EF4-FFF2-40B4-BE49-F238E27FC236}">
                <a16:creationId xmlns:a16="http://schemas.microsoft.com/office/drawing/2014/main" id="{A919C6F4-E436-389F-F426-A9A2A9019FAE}"/>
              </a:ext>
            </a:extLst>
          </p:cNvPr>
          <p:cNvGrpSpPr/>
          <p:nvPr/>
        </p:nvGrpSpPr>
        <p:grpSpPr>
          <a:xfrm>
            <a:off x="7359936" y="3207062"/>
            <a:ext cx="1610106" cy="1684601"/>
            <a:chOff x="6719793" y="1841497"/>
            <a:chExt cx="1610106" cy="1684601"/>
          </a:xfrm>
        </p:grpSpPr>
        <p:grpSp>
          <p:nvGrpSpPr>
            <p:cNvPr id="63" name="Google Shape;1718;p75">
              <a:extLst>
                <a:ext uri="{FF2B5EF4-FFF2-40B4-BE49-F238E27FC236}">
                  <a16:creationId xmlns:a16="http://schemas.microsoft.com/office/drawing/2014/main" id="{D866F2AB-115D-B101-C8BA-58533951BB71}"/>
                </a:ext>
              </a:extLst>
            </p:cNvPr>
            <p:cNvGrpSpPr/>
            <p:nvPr/>
          </p:nvGrpSpPr>
          <p:grpSpPr>
            <a:xfrm flipH="1">
              <a:off x="6719793" y="1841497"/>
              <a:ext cx="1610106" cy="1667668"/>
              <a:chOff x="3527525" y="7409750"/>
              <a:chExt cx="434600" cy="450125"/>
            </a:xfrm>
          </p:grpSpPr>
          <p:sp>
            <p:nvSpPr>
              <p:cNvPr id="65" name="Google Shape;1719;p75">
                <a:extLst>
                  <a:ext uri="{FF2B5EF4-FFF2-40B4-BE49-F238E27FC236}">
                    <a16:creationId xmlns:a16="http://schemas.microsoft.com/office/drawing/2014/main" id="{6C8F4796-2D4C-D0C3-1854-2378A06258A4}"/>
                  </a:ext>
                </a:extLst>
              </p:cNvPr>
              <p:cNvSpPr/>
              <p:nvPr/>
            </p:nvSpPr>
            <p:spPr>
              <a:xfrm>
                <a:off x="3648650" y="7409750"/>
                <a:ext cx="1131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7406" extrusionOk="0">
                    <a:moveTo>
                      <a:pt x="3724" y="1"/>
                    </a:moveTo>
                    <a:cubicBezTo>
                      <a:pt x="2463" y="1"/>
                      <a:pt x="1181" y="418"/>
                      <a:pt x="1" y="1450"/>
                    </a:cubicBezTo>
                    <a:lnTo>
                      <a:pt x="1180" y="6570"/>
                    </a:lnTo>
                    <a:cubicBezTo>
                      <a:pt x="1535" y="7290"/>
                      <a:pt x="2347" y="7405"/>
                      <a:pt x="2832" y="7405"/>
                    </a:cubicBezTo>
                    <a:cubicBezTo>
                      <a:pt x="3060" y="7405"/>
                      <a:pt x="3216" y="7380"/>
                      <a:pt x="3216" y="7380"/>
                    </a:cubicBezTo>
                    <a:lnTo>
                      <a:pt x="4239" y="3974"/>
                    </a:lnTo>
                    <a:cubicBezTo>
                      <a:pt x="4239" y="3974"/>
                      <a:pt x="4525" y="3058"/>
                      <a:pt x="4216" y="22"/>
                    </a:cubicBezTo>
                    <a:cubicBezTo>
                      <a:pt x="4052" y="8"/>
                      <a:pt x="3888" y="1"/>
                      <a:pt x="3724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20;p75">
                <a:extLst>
                  <a:ext uri="{FF2B5EF4-FFF2-40B4-BE49-F238E27FC236}">
                    <a16:creationId xmlns:a16="http://schemas.microsoft.com/office/drawing/2014/main" id="{B657ACD3-13FB-EC80-3D2F-3851A49D167F}"/>
                  </a:ext>
                </a:extLst>
              </p:cNvPr>
              <p:cNvSpPr/>
              <p:nvPr/>
            </p:nvSpPr>
            <p:spPr>
              <a:xfrm>
                <a:off x="3675750" y="7414450"/>
                <a:ext cx="7325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870" extrusionOk="0">
                    <a:moveTo>
                      <a:pt x="2370" y="0"/>
                    </a:moveTo>
                    <a:cubicBezTo>
                      <a:pt x="2370" y="476"/>
                      <a:pt x="2227" y="834"/>
                      <a:pt x="1953" y="1072"/>
                    </a:cubicBezTo>
                    <a:cubicBezTo>
                      <a:pt x="1614" y="1359"/>
                      <a:pt x="1143" y="1414"/>
                      <a:pt x="830" y="1414"/>
                    </a:cubicBezTo>
                    <a:cubicBezTo>
                      <a:pt x="637" y="1414"/>
                      <a:pt x="505" y="1393"/>
                      <a:pt x="500" y="1393"/>
                    </a:cubicBezTo>
                    <a:lnTo>
                      <a:pt x="488" y="1488"/>
                    </a:lnTo>
                    <a:cubicBezTo>
                      <a:pt x="500" y="1488"/>
                      <a:pt x="643" y="1512"/>
                      <a:pt x="846" y="1512"/>
                    </a:cubicBezTo>
                    <a:cubicBezTo>
                      <a:pt x="1179" y="1512"/>
                      <a:pt x="1655" y="1453"/>
                      <a:pt x="2012" y="1155"/>
                    </a:cubicBezTo>
                    <a:cubicBezTo>
                      <a:pt x="2322" y="893"/>
                      <a:pt x="2465" y="500"/>
                      <a:pt x="2465" y="0"/>
                    </a:cubicBezTo>
                    <a:close/>
                    <a:moveTo>
                      <a:pt x="2834" y="369"/>
                    </a:moveTo>
                    <a:cubicBezTo>
                      <a:pt x="2798" y="941"/>
                      <a:pt x="2596" y="1346"/>
                      <a:pt x="2239" y="1560"/>
                    </a:cubicBezTo>
                    <a:cubicBezTo>
                      <a:pt x="1997" y="1709"/>
                      <a:pt x="1703" y="1762"/>
                      <a:pt x="1411" y="1762"/>
                    </a:cubicBezTo>
                    <a:cubicBezTo>
                      <a:pt x="725" y="1762"/>
                      <a:pt x="44" y="1473"/>
                      <a:pt x="36" y="1465"/>
                    </a:cubicBezTo>
                    <a:lnTo>
                      <a:pt x="0" y="1560"/>
                    </a:lnTo>
                    <a:cubicBezTo>
                      <a:pt x="36" y="1572"/>
                      <a:pt x="715" y="1869"/>
                      <a:pt x="1405" y="1869"/>
                    </a:cubicBezTo>
                    <a:cubicBezTo>
                      <a:pt x="1715" y="1869"/>
                      <a:pt x="2024" y="1810"/>
                      <a:pt x="2286" y="1643"/>
                    </a:cubicBezTo>
                    <a:cubicBezTo>
                      <a:pt x="2679" y="1417"/>
                      <a:pt x="2894" y="988"/>
                      <a:pt x="2929" y="381"/>
                    </a:cubicBezTo>
                    <a:lnTo>
                      <a:pt x="2834" y="3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21;p75">
                <a:extLst>
                  <a:ext uri="{FF2B5EF4-FFF2-40B4-BE49-F238E27FC236}">
                    <a16:creationId xmlns:a16="http://schemas.microsoft.com/office/drawing/2014/main" id="{C0735B25-C84B-3A5E-59C0-2F415FDFECA8}"/>
                  </a:ext>
                </a:extLst>
              </p:cNvPr>
              <p:cNvSpPr/>
              <p:nvPr/>
            </p:nvSpPr>
            <p:spPr>
              <a:xfrm>
                <a:off x="3623850" y="7410275"/>
                <a:ext cx="3367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1800" extrusionOk="0">
                    <a:moveTo>
                      <a:pt x="5208" y="1"/>
                    </a:moveTo>
                    <a:lnTo>
                      <a:pt x="5208" y="1"/>
                    </a:lnTo>
                    <a:cubicBezTo>
                      <a:pt x="5406" y="1951"/>
                      <a:pt x="4254" y="2299"/>
                      <a:pt x="3405" y="2299"/>
                    </a:cubicBezTo>
                    <a:cubicBezTo>
                      <a:pt x="2932" y="2299"/>
                      <a:pt x="2553" y="2191"/>
                      <a:pt x="2553" y="2191"/>
                    </a:cubicBezTo>
                    <a:lnTo>
                      <a:pt x="2553" y="2191"/>
                    </a:lnTo>
                    <a:lnTo>
                      <a:pt x="3565" y="6763"/>
                    </a:lnTo>
                    <a:cubicBezTo>
                      <a:pt x="3565" y="6763"/>
                      <a:pt x="2922" y="6608"/>
                      <a:pt x="2172" y="6549"/>
                    </a:cubicBezTo>
                    <a:cubicBezTo>
                      <a:pt x="1996" y="6536"/>
                      <a:pt x="1816" y="6527"/>
                      <a:pt x="1638" y="6527"/>
                    </a:cubicBezTo>
                    <a:cubicBezTo>
                      <a:pt x="862" y="6527"/>
                      <a:pt x="134" y="6686"/>
                      <a:pt x="76" y="7287"/>
                    </a:cubicBezTo>
                    <a:cubicBezTo>
                      <a:pt x="0" y="7930"/>
                      <a:pt x="940" y="8094"/>
                      <a:pt x="1917" y="8094"/>
                    </a:cubicBezTo>
                    <a:cubicBezTo>
                      <a:pt x="2930" y="8094"/>
                      <a:pt x="3981" y="7918"/>
                      <a:pt x="3981" y="7918"/>
                    </a:cubicBezTo>
                    <a:lnTo>
                      <a:pt x="4196" y="11621"/>
                    </a:lnTo>
                    <a:lnTo>
                      <a:pt x="4624" y="11800"/>
                    </a:lnTo>
                    <a:lnTo>
                      <a:pt x="5851" y="10168"/>
                    </a:lnTo>
                    <a:cubicBezTo>
                      <a:pt x="5969" y="10173"/>
                      <a:pt x="6112" y="10177"/>
                      <a:pt x="6274" y="10177"/>
                    </a:cubicBezTo>
                    <a:cubicBezTo>
                      <a:pt x="7686" y="10177"/>
                      <a:pt x="10575" y="9900"/>
                      <a:pt x="12006" y="7763"/>
                    </a:cubicBezTo>
                    <a:cubicBezTo>
                      <a:pt x="13471" y="5585"/>
                      <a:pt x="9565" y="382"/>
                      <a:pt x="5208" y="1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22;p75">
                <a:extLst>
                  <a:ext uri="{FF2B5EF4-FFF2-40B4-BE49-F238E27FC236}">
                    <a16:creationId xmlns:a16="http://schemas.microsoft.com/office/drawing/2014/main" id="{3D1A6BAA-6DB7-7968-2BA6-6C69D3502387}"/>
                  </a:ext>
                </a:extLst>
              </p:cNvPr>
              <p:cNvSpPr/>
              <p:nvPr/>
            </p:nvSpPr>
            <p:spPr>
              <a:xfrm>
                <a:off x="3742725" y="7562675"/>
                <a:ext cx="1238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501" extrusionOk="0">
                    <a:moveTo>
                      <a:pt x="655" y="1"/>
                    </a:moveTo>
                    <a:lnTo>
                      <a:pt x="0" y="382"/>
                    </a:lnTo>
                    <a:lnTo>
                      <a:pt x="48" y="465"/>
                    </a:lnTo>
                    <a:lnTo>
                      <a:pt x="524" y="191"/>
                    </a:lnTo>
                    <a:lnTo>
                      <a:pt x="524" y="191"/>
                    </a:lnTo>
                    <a:cubicBezTo>
                      <a:pt x="512" y="405"/>
                      <a:pt x="512" y="953"/>
                      <a:pt x="857" y="1263"/>
                    </a:cubicBezTo>
                    <a:cubicBezTo>
                      <a:pt x="1023" y="1406"/>
                      <a:pt x="1237" y="1477"/>
                      <a:pt x="1501" y="1477"/>
                    </a:cubicBezTo>
                    <a:cubicBezTo>
                      <a:pt x="1655" y="1477"/>
                      <a:pt x="1825" y="1453"/>
                      <a:pt x="2012" y="1405"/>
                    </a:cubicBezTo>
                    <a:lnTo>
                      <a:pt x="2012" y="1405"/>
                    </a:lnTo>
                    <a:lnTo>
                      <a:pt x="1905" y="3263"/>
                    </a:lnTo>
                    <a:lnTo>
                      <a:pt x="1989" y="3203"/>
                    </a:lnTo>
                    <a:cubicBezTo>
                      <a:pt x="1999" y="3193"/>
                      <a:pt x="2942" y="2520"/>
                      <a:pt x="3758" y="2520"/>
                    </a:cubicBezTo>
                    <a:cubicBezTo>
                      <a:pt x="3896" y="2520"/>
                      <a:pt x="4030" y="2539"/>
                      <a:pt x="4155" y="2584"/>
                    </a:cubicBezTo>
                    <a:cubicBezTo>
                      <a:pt x="4501" y="2715"/>
                      <a:pt x="4739" y="3025"/>
                      <a:pt x="4870" y="3501"/>
                    </a:cubicBezTo>
                    <a:lnTo>
                      <a:pt x="4953" y="3465"/>
                    </a:lnTo>
                    <a:cubicBezTo>
                      <a:pt x="4822" y="2953"/>
                      <a:pt x="4560" y="2632"/>
                      <a:pt x="4191" y="2489"/>
                    </a:cubicBezTo>
                    <a:cubicBezTo>
                      <a:pt x="4052" y="2439"/>
                      <a:pt x="3905" y="2418"/>
                      <a:pt x="3754" y="2418"/>
                    </a:cubicBezTo>
                    <a:cubicBezTo>
                      <a:pt x="3043" y="2418"/>
                      <a:pt x="2268" y="2893"/>
                      <a:pt x="2012" y="3060"/>
                    </a:cubicBezTo>
                    <a:lnTo>
                      <a:pt x="2120" y="1274"/>
                    </a:lnTo>
                    <a:lnTo>
                      <a:pt x="2048" y="1286"/>
                    </a:lnTo>
                    <a:cubicBezTo>
                      <a:pt x="1848" y="1344"/>
                      <a:pt x="1667" y="1372"/>
                      <a:pt x="1507" y="1372"/>
                    </a:cubicBezTo>
                    <a:cubicBezTo>
                      <a:pt x="1266" y="1372"/>
                      <a:pt x="1072" y="1308"/>
                      <a:pt x="929" y="1179"/>
                    </a:cubicBezTo>
                    <a:cubicBezTo>
                      <a:pt x="524" y="834"/>
                      <a:pt x="631" y="108"/>
                      <a:pt x="643" y="96"/>
                    </a:cubicBez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23;p75">
                <a:extLst>
                  <a:ext uri="{FF2B5EF4-FFF2-40B4-BE49-F238E27FC236}">
                    <a16:creationId xmlns:a16="http://schemas.microsoft.com/office/drawing/2014/main" id="{B8305F54-CE2A-ED17-6E72-F5AC484B4445}"/>
                  </a:ext>
                </a:extLst>
              </p:cNvPr>
              <p:cNvSpPr/>
              <p:nvPr/>
            </p:nvSpPr>
            <p:spPr>
              <a:xfrm>
                <a:off x="3754625" y="7560000"/>
                <a:ext cx="1018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994" extrusionOk="0">
                    <a:moveTo>
                      <a:pt x="3560" y="0"/>
                    </a:moveTo>
                    <a:cubicBezTo>
                      <a:pt x="3077" y="200"/>
                      <a:pt x="2489" y="359"/>
                      <a:pt x="1845" y="359"/>
                    </a:cubicBezTo>
                    <a:cubicBezTo>
                      <a:pt x="1568" y="359"/>
                      <a:pt x="1282" y="330"/>
                      <a:pt x="989" y="262"/>
                    </a:cubicBezTo>
                    <a:lnTo>
                      <a:pt x="0" y="1215"/>
                    </a:lnTo>
                    <a:cubicBezTo>
                      <a:pt x="0" y="1215"/>
                      <a:pt x="655" y="1993"/>
                      <a:pt x="1832" y="1993"/>
                    </a:cubicBezTo>
                    <a:cubicBezTo>
                      <a:pt x="2444" y="1993"/>
                      <a:pt x="3197" y="1783"/>
                      <a:pt x="4072" y="1143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24;p75">
                <a:extLst>
                  <a:ext uri="{FF2B5EF4-FFF2-40B4-BE49-F238E27FC236}">
                    <a16:creationId xmlns:a16="http://schemas.microsoft.com/office/drawing/2014/main" id="{0A304833-155B-3F94-95F3-089056259339}"/>
                  </a:ext>
                </a:extLst>
              </p:cNvPr>
              <p:cNvSpPr/>
              <p:nvPr/>
            </p:nvSpPr>
            <p:spPr>
              <a:xfrm>
                <a:off x="3643600" y="7472200"/>
                <a:ext cx="234275" cy="1342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5370" extrusionOk="0">
                    <a:moveTo>
                      <a:pt x="7263" y="1060"/>
                    </a:moveTo>
                    <a:lnTo>
                      <a:pt x="7168" y="1107"/>
                    </a:lnTo>
                    <a:cubicBezTo>
                      <a:pt x="7168" y="1119"/>
                      <a:pt x="7609" y="2012"/>
                      <a:pt x="7418" y="2417"/>
                    </a:cubicBezTo>
                    <a:cubicBezTo>
                      <a:pt x="7382" y="2512"/>
                      <a:pt x="7311" y="2572"/>
                      <a:pt x="7204" y="2596"/>
                    </a:cubicBezTo>
                    <a:cubicBezTo>
                      <a:pt x="7169" y="2607"/>
                      <a:pt x="7135" y="2612"/>
                      <a:pt x="7101" y="2612"/>
                    </a:cubicBezTo>
                    <a:cubicBezTo>
                      <a:pt x="7029" y="2612"/>
                      <a:pt x="6959" y="2588"/>
                      <a:pt x="6894" y="2548"/>
                    </a:cubicBezTo>
                    <a:cubicBezTo>
                      <a:pt x="6513" y="2286"/>
                      <a:pt x="6382" y="1369"/>
                      <a:pt x="6382" y="1357"/>
                    </a:cubicBezTo>
                    <a:lnTo>
                      <a:pt x="6287" y="1369"/>
                    </a:lnTo>
                    <a:cubicBezTo>
                      <a:pt x="6287" y="1417"/>
                      <a:pt x="6418" y="2346"/>
                      <a:pt x="6835" y="2631"/>
                    </a:cubicBezTo>
                    <a:cubicBezTo>
                      <a:pt x="6918" y="2679"/>
                      <a:pt x="7013" y="2715"/>
                      <a:pt x="7108" y="2715"/>
                    </a:cubicBezTo>
                    <a:cubicBezTo>
                      <a:pt x="7144" y="2715"/>
                      <a:pt x="7180" y="2703"/>
                      <a:pt x="7228" y="2691"/>
                    </a:cubicBezTo>
                    <a:cubicBezTo>
                      <a:pt x="7358" y="2667"/>
                      <a:pt x="7454" y="2584"/>
                      <a:pt x="7513" y="2465"/>
                    </a:cubicBezTo>
                    <a:cubicBezTo>
                      <a:pt x="7716" y="2012"/>
                      <a:pt x="7275" y="1095"/>
                      <a:pt x="7263" y="1060"/>
                    </a:cubicBezTo>
                    <a:close/>
                    <a:moveTo>
                      <a:pt x="5906" y="1453"/>
                    </a:moveTo>
                    <a:lnTo>
                      <a:pt x="5823" y="1488"/>
                    </a:lnTo>
                    <a:cubicBezTo>
                      <a:pt x="5823" y="1500"/>
                      <a:pt x="6263" y="2405"/>
                      <a:pt x="6073" y="2810"/>
                    </a:cubicBezTo>
                    <a:cubicBezTo>
                      <a:pt x="6037" y="2905"/>
                      <a:pt x="5965" y="2965"/>
                      <a:pt x="5858" y="2988"/>
                    </a:cubicBezTo>
                    <a:cubicBezTo>
                      <a:pt x="5821" y="2996"/>
                      <a:pt x="5785" y="3000"/>
                      <a:pt x="5752" y="3000"/>
                    </a:cubicBezTo>
                    <a:cubicBezTo>
                      <a:pt x="5679" y="3000"/>
                      <a:pt x="5614" y="2982"/>
                      <a:pt x="5549" y="2941"/>
                    </a:cubicBezTo>
                    <a:cubicBezTo>
                      <a:pt x="5168" y="2679"/>
                      <a:pt x="5037" y="1762"/>
                      <a:pt x="5037" y="1750"/>
                    </a:cubicBezTo>
                    <a:lnTo>
                      <a:pt x="4942" y="1762"/>
                    </a:lnTo>
                    <a:cubicBezTo>
                      <a:pt x="4942" y="1798"/>
                      <a:pt x="5072" y="2727"/>
                      <a:pt x="5489" y="3012"/>
                    </a:cubicBezTo>
                    <a:cubicBezTo>
                      <a:pt x="5573" y="3072"/>
                      <a:pt x="5668" y="3096"/>
                      <a:pt x="5751" y="3096"/>
                    </a:cubicBezTo>
                    <a:cubicBezTo>
                      <a:pt x="5799" y="3096"/>
                      <a:pt x="5834" y="3096"/>
                      <a:pt x="5882" y="3084"/>
                    </a:cubicBezTo>
                    <a:cubicBezTo>
                      <a:pt x="6013" y="3048"/>
                      <a:pt x="6108" y="2977"/>
                      <a:pt x="6168" y="2858"/>
                    </a:cubicBezTo>
                    <a:cubicBezTo>
                      <a:pt x="6370" y="2405"/>
                      <a:pt x="5930" y="1488"/>
                      <a:pt x="5906" y="1453"/>
                    </a:cubicBezTo>
                    <a:close/>
                    <a:moveTo>
                      <a:pt x="7204" y="0"/>
                    </a:moveTo>
                    <a:lnTo>
                      <a:pt x="7120" y="60"/>
                    </a:lnTo>
                    <a:lnTo>
                      <a:pt x="9228" y="2738"/>
                    </a:lnTo>
                    <a:cubicBezTo>
                      <a:pt x="9003" y="2922"/>
                      <a:pt x="7783" y="3822"/>
                      <a:pt x="6278" y="3822"/>
                    </a:cubicBezTo>
                    <a:cubicBezTo>
                      <a:pt x="6026" y="3822"/>
                      <a:pt x="5766" y="3797"/>
                      <a:pt x="5501" y="3739"/>
                    </a:cubicBezTo>
                    <a:cubicBezTo>
                      <a:pt x="5549" y="3631"/>
                      <a:pt x="5680" y="3405"/>
                      <a:pt x="5858" y="3369"/>
                    </a:cubicBezTo>
                    <a:cubicBezTo>
                      <a:pt x="5875" y="3366"/>
                      <a:pt x="5891" y="3365"/>
                      <a:pt x="5907" y="3365"/>
                    </a:cubicBezTo>
                    <a:cubicBezTo>
                      <a:pt x="6022" y="3365"/>
                      <a:pt x="6138" y="3438"/>
                      <a:pt x="6263" y="3584"/>
                    </a:cubicBezTo>
                    <a:lnTo>
                      <a:pt x="6335" y="3524"/>
                    </a:lnTo>
                    <a:cubicBezTo>
                      <a:pt x="6186" y="3355"/>
                      <a:pt x="6038" y="3270"/>
                      <a:pt x="5898" y="3270"/>
                    </a:cubicBezTo>
                    <a:cubicBezTo>
                      <a:pt x="5881" y="3270"/>
                      <a:pt x="5864" y="3272"/>
                      <a:pt x="5846" y="3274"/>
                    </a:cubicBezTo>
                    <a:cubicBezTo>
                      <a:pt x="5549" y="3322"/>
                      <a:pt x="5394" y="3739"/>
                      <a:pt x="5382" y="3762"/>
                    </a:cubicBezTo>
                    <a:lnTo>
                      <a:pt x="5358" y="3810"/>
                    </a:lnTo>
                    <a:lnTo>
                      <a:pt x="5418" y="3822"/>
                    </a:lnTo>
                    <a:cubicBezTo>
                      <a:pt x="5715" y="3893"/>
                      <a:pt x="6001" y="3917"/>
                      <a:pt x="6275" y="3917"/>
                    </a:cubicBezTo>
                    <a:cubicBezTo>
                      <a:pt x="7978" y="3917"/>
                      <a:pt x="9311" y="2810"/>
                      <a:pt x="9335" y="2786"/>
                    </a:cubicBezTo>
                    <a:lnTo>
                      <a:pt x="9371" y="2762"/>
                    </a:lnTo>
                    <a:lnTo>
                      <a:pt x="7204" y="0"/>
                    </a:lnTo>
                    <a:close/>
                    <a:moveTo>
                      <a:pt x="7870" y="4131"/>
                    </a:moveTo>
                    <a:lnTo>
                      <a:pt x="7787" y="4191"/>
                    </a:lnTo>
                    <a:lnTo>
                      <a:pt x="8120" y="4703"/>
                    </a:lnTo>
                    <a:lnTo>
                      <a:pt x="8204" y="4655"/>
                    </a:lnTo>
                    <a:lnTo>
                      <a:pt x="7870" y="4131"/>
                    </a:lnTo>
                    <a:close/>
                    <a:moveTo>
                      <a:pt x="7513" y="4036"/>
                    </a:moveTo>
                    <a:lnTo>
                      <a:pt x="7418" y="4072"/>
                    </a:lnTo>
                    <a:lnTo>
                      <a:pt x="7787" y="4846"/>
                    </a:lnTo>
                    <a:lnTo>
                      <a:pt x="7870" y="4798"/>
                    </a:lnTo>
                    <a:lnTo>
                      <a:pt x="7513" y="4036"/>
                    </a:lnTo>
                    <a:close/>
                    <a:moveTo>
                      <a:pt x="5704" y="4167"/>
                    </a:moveTo>
                    <a:lnTo>
                      <a:pt x="5025" y="4882"/>
                    </a:lnTo>
                    <a:lnTo>
                      <a:pt x="5096" y="4941"/>
                    </a:lnTo>
                    <a:lnTo>
                      <a:pt x="5775" y="4239"/>
                    </a:lnTo>
                    <a:lnTo>
                      <a:pt x="5704" y="4167"/>
                    </a:lnTo>
                    <a:close/>
                    <a:moveTo>
                      <a:pt x="5823" y="4310"/>
                    </a:moveTo>
                    <a:lnTo>
                      <a:pt x="5453" y="4882"/>
                    </a:lnTo>
                    <a:lnTo>
                      <a:pt x="5537" y="4941"/>
                    </a:lnTo>
                    <a:lnTo>
                      <a:pt x="5906" y="4358"/>
                    </a:lnTo>
                    <a:lnTo>
                      <a:pt x="5823" y="4310"/>
                    </a:lnTo>
                    <a:close/>
                    <a:moveTo>
                      <a:pt x="7478" y="4489"/>
                    </a:moveTo>
                    <a:lnTo>
                      <a:pt x="7382" y="4524"/>
                    </a:lnTo>
                    <a:lnTo>
                      <a:pt x="7549" y="5013"/>
                    </a:lnTo>
                    <a:lnTo>
                      <a:pt x="7632" y="4989"/>
                    </a:lnTo>
                    <a:lnTo>
                      <a:pt x="7478" y="4489"/>
                    </a:lnTo>
                    <a:close/>
                    <a:moveTo>
                      <a:pt x="6680" y="4382"/>
                    </a:moveTo>
                    <a:lnTo>
                      <a:pt x="6680" y="5072"/>
                    </a:lnTo>
                    <a:lnTo>
                      <a:pt x="6775" y="5072"/>
                    </a:lnTo>
                    <a:lnTo>
                      <a:pt x="6775" y="4382"/>
                    </a:lnTo>
                    <a:close/>
                    <a:moveTo>
                      <a:pt x="6477" y="4203"/>
                    </a:moveTo>
                    <a:lnTo>
                      <a:pt x="6346" y="5286"/>
                    </a:lnTo>
                    <a:lnTo>
                      <a:pt x="6442" y="5298"/>
                    </a:lnTo>
                    <a:lnTo>
                      <a:pt x="6585" y="4215"/>
                    </a:lnTo>
                    <a:lnTo>
                      <a:pt x="6477" y="4203"/>
                    </a:lnTo>
                    <a:close/>
                    <a:moveTo>
                      <a:pt x="765" y="4437"/>
                    </a:moveTo>
                    <a:cubicBezTo>
                      <a:pt x="687" y="4437"/>
                      <a:pt x="606" y="4445"/>
                      <a:pt x="524" y="4465"/>
                    </a:cubicBezTo>
                    <a:cubicBezTo>
                      <a:pt x="298" y="4512"/>
                      <a:pt x="155" y="4608"/>
                      <a:pt x="96" y="4763"/>
                    </a:cubicBezTo>
                    <a:cubicBezTo>
                      <a:pt x="0" y="4989"/>
                      <a:pt x="143" y="5227"/>
                      <a:pt x="155" y="5239"/>
                    </a:cubicBezTo>
                    <a:lnTo>
                      <a:pt x="239" y="5191"/>
                    </a:lnTo>
                    <a:cubicBezTo>
                      <a:pt x="239" y="5179"/>
                      <a:pt x="108" y="4977"/>
                      <a:pt x="179" y="4798"/>
                    </a:cubicBezTo>
                    <a:cubicBezTo>
                      <a:pt x="227" y="4679"/>
                      <a:pt x="358" y="4596"/>
                      <a:pt x="548" y="4560"/>
                    </a:cubicBezTo>
                    <a:cubicBezTo>
                      <a:pt x="622" y="4542"/>
                      <a:pt x="695" y="4533"/>
                      <a:pt x="767" y="4533"/>
                    </a:cubicBezTo>
                    <a:cubicBezTo>
                      <a:pt x="1067" y="4533"/>
                      <a:pt x="1342" y="4676"/>
                      <a:pt x="1524" y="4810"/>
                    </a:cubicBezTo>
                    <a:cubicBezTo>
                      <a:pt x="1503" y="4807"/>
                      <a:pt x="1482" y="4806"/>
                      <a:pt x="1460" y="4806"/>
                    </a:cubicBezTo>
                    <a:cubicBezTo>
                      <a:pt x="1387" y="4806"/>
                      <a:pt x="1315" y="4824"/>
                      <a:pt x="1251" y="4870"/>
                    </a:cubicBezTo>
                    <a:cubicBezTo>
                      <a:pt x="1060" y="5036"/>
                      <a:pt x="1167" y="5263"/>
                      <a:pt x="1251" y="5370"/>
                    </a:cubicBezTo>
                    <a:lnTo>
                      <a:pt x="1334" y="5310"/>
                    </a:lnTo>
                    <a:cubicBezTo>
                      <a:pt x="1322" y="5298"/>
                      <a:pt x="1155" y="5084"/>
                      <a:pt x="1322" y="4953"/>
                    </a:cubicBezTo>
                    <a:cubicBezTo>
                      <a:pt x="1364" y="4917"/>
                      <a:pt x="1414" y="4904"/>
                      <a:pt x="1465" y="4904"/>
                    </a:cubicBezTo>
                    <a:cubicBezTo>
                      <a:pt x="1619" y="4904"/>
                      <a:pt x="1786" y="5024"/>
                      <a:pt x="1786" y="5024"/>
                    </a:cubicBezTo>
                    <a:lnTo>
                      <a:pt x="1858" y="4953"/>
                    </a:lnTo>
                    <a:cubicBezTo>
                      <a:pt x="1837" y="4932"/>
                      <a:pt x="1360" y="4437"/>
                      <a:pt x="765" y="44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25;p75">
                <a:extLst>
                  <a:ext uri="{FF2B5EF4-FFF2-40B4-BE49-F238E27FC236}">
                    <a16:creationId xmlns:a16="http://schemas.microsoft.com/office/drawing/2014/main" id="{988CDAB3-1B4E-EAB1-4277-97CE5725E050}"/>
                  </a:ext>
                </a:extLst>
              </p:cNvPr>
              <p:cNvSpPr/>
              <p:nvPr/>
            </p:nvSpPr>
            <p:spPr>
              <a:xfrm>
                <a:off x="3815050" y="7674850"/>
                <a:ext cx="1470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420" extrusionOk="0">
                    <a:moveTo>
                      <a:pt x="5212" y="0"/>
                    </a:moveTo>
                    <a:cubicBezTo>
                      <a:pt x="4370" y="0"/>
                      <a:pt x="2386" y="912"/>
                      <a:pt x="1858" y="1157"/>
                    </a:cubicBezTo>
                    <a:cubicBezTo>
                      <a:pt x="1751" y="859"/>
                      <a:pt x="1655" y="621"/>
                      <a:pt x="1655" y="621"/>
                    </a:cubicBezTo>
                    <a:lnTo>
                      <a:pt x="500" y="1348"/>
                    </a:lnTo>
                    <a:lnTo>
                      <a:pt x="1096" y="2181"/>
                    </a:lnTo>
                    <a:lnTo>
                      <a:pt x="0" y="4955"/>
                    </a:lnTo>
                    <a:lnTo>
                      <a:pt x="286" y="6420"/>
                    </a:lnTo>
                    <a:lnTo>
                      <a:pt x="1846" y="3336"/>
                    </a:lnTo>
                    <a:cubicBezTo>
                      <a:pt x="1846" y="3336"/>
                      <a:pt x="2048" y="3538"/>
                      <a:pt x="2369" y="3538"/>
                    </a:cubicBezTo>
                    <a:cubicBezTo>
                      <a:pt x="2495" y="3538"/>
                      <a:pt x="2640" y="3507"/>
                      <a:pt x="2798" y="3419"/>
                    </a:cubicBezTo>
                    <a:cubicBezTo>
                      <a:pt x="3346" y="3110"/>
                      <a:pt x="3120" y="1776"/>
                      <a:pt x="2298" y="1324"/>
                    </a:cubicBezTo>
                    <a:cubicBezTo>
                      <a:pt x="2298" y="1324"/>
                      <a:pt x="5882" y="788"/>
                      <a:pt x="5573" y="145"/>
                    </a:cubicBezTo>
                    <a:cubicBezTo>
                      <a:pt x="5524" y="43"/>
                      <a:pt x="5395" y="0"/>
                      <a:pt x="5212" y="0"/>
                    </a:cubicBez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26;p75">
                <a:extLst>
                  <a:ext uri="{FF2B5EF4-FFF2-40B4-BE49-F238E27FC236}">
                    <a16:creationId xmlns:a16="http://schemas.microsoft.com/office/drawing/2014/main" id="{EBEC6241-D4A3-A952-309F-94553F1ED004}"/>
                  </a:ext>
                </a:extLst>
              </p:cNvPr>
              <p:cNvSpPr/>
              <p:nvPr/>
            </p:nvSpPr>
            <p:spPr>
              <a:xfrm>
                <a:off x="3813850" y="7688575"/>
                <a:ext cx="786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4430" extrusionOk="0">
                    <a:moveTo>
                      <a:pt x="1727" y="1"/>
                    </a:moveTo>
                    <a:lnTo>
                      <a:pt x="477" y="787"/>
                    </a:lnTo>
                    <a:lnTo>
                      <a:pt x="1096" y="1644"/>
                    </a:lnTo>
                    <a:lnTo>
                      <a:pt x="1" y="4394"/>
                    </a:lnTo>
                    <a:lnTo>
                      <a:pt x="96" y="4430"/>
                    </a:lnTo>
                    <a:lnTo>
                      <a:pt x="1203" y="1632"/>
                    </a:lnTo>
                    <a:lnTo>
                      <a:pt x="608" y="810"/>
                    </a:lnTo>
                    <a:lnTo>
                      <a:pt x="1680" y="144"/>
                    </a:lnTo>
                    <a:cubicBezTo>
                      <a:pt x="1870" y="584"/>
                      <a:pt x="2239" y="1620"/>
                      <a:pt x="1977" y="1822"/>
                    </a:cubicBezTo>
                    <a:cubicBezTo>
                      <a:pt x="1956" y="1844"/>
                      <a:pt x="1934" y="1848"/>
                      <a:pt x="1918" y="1848"/>
                    </a:cubicBezTo>
                    <a:cubicBezTo>
                      <a:pt x="1907" y="1848"/>
                      <a:pt x="1899" y="1846"/>
                      <a:pt x="1894" y="1846"/>
                    </a:cubicBezTo>
                    <a:cubicBezTo>
                      <a:pt x="1715" y="1775"/>
                      <a:pt x="1561" y="1084"/>
                      <a:pt x="1501" y="668"/>
                    </a:cubicBezTo>
                    <a:lnTo>
                      <a:pt x="1406" y="679"/>
                    </a:lnTo>
                    <a:cubicBezTo>
                      <a:pt x="1418" y="799"/>
                      <a:pt x="1561" y="1811"/>
                      <a:pt x="1858" y="1930"/>
                    </a:cubicBezTo>
                    <a:cubicBezTo>
                      <a:pt x="1858" y="1942"/>
                      <a:pt x="1870" y="1942"/>
                      <a:pt x="1882" y="1942"/>
                    </a:cubicBezTo>
                    <a:lnTo>
                      <a:pt x="1846" y="2787"/>
                    </a:lnTo>
                    <a:lnTo>
                      <a:pt x="1942" y="2787"/>
                    </a:lnTo>
                    <a:lnTo>
                      <a:pt x="1965" y="2287"/>
                    </a:lnTo>
                    <a:lnTo>
                      <a:pt x="3144" y="2334"/>
                    </a:lnTo>
                    <a:lnTo>
                      <a:pt x="3144" y="2227"/>
                    </a:lnTo>
                    <a:lnTo>
                      <a:pt x="1965" y="2192"/>
                    </a:lnTo>
                    <a:lnTo>
                      <a:pt x="1977" y="1930"/>
                    </a:lnTo>
                    <a:cubicBezTo>
                      <a:pt x="2001" y="1930"/>
                      <a:pt x="2025" y="1918"/>
                      <a:pt x="2037" y="1894"/>
                    </a:cubicBezTo>
                    <a:cubicBezTo>
                      <a:pt x="2132" y="1822"/>
                      <a:pt x="2168" y="1692"/>
                      <a:pt x="2168" y="1525"/>
                    </a:cubicBezTo>
                    <a:lnTo>
                      <a:pt x="2942" y="1465"/>
                    </a:lnTo>
                    <a:lnTo>
                      <a:pt x="2942" y="1358"/>
                    </a:lnTo>
                    <a:lnTo>
                      <a:pt x="2156" y="1430"/>
                    </a:lnTo>
                    <a:cubicBezTo>
                      <a:pt x="2120" y="906"/>
                      <a:pt x="1799" y="168"/>
                      <a:pt x="1751" y="48"/>
                    </a:cubicBezTo>
                    <a:lnTo>
                      <a:pt x="1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27;p75">
                <a:extLst>
                  <a:ext uri="{FF2B5EF4-FFF2-40B4-BE49-F238E27FC236}">
                    <a16:creationId xmlns:a16="http://schemas.microsoft.com/office/drawing/2014/main" id="{BF3CF8EB-72A3-310A-3BEC-15352CB9F7EB}"/>
                  </a:ext>
                </a:extLst>
              </p:cNvPr>
              <p:cNvSpPr/>
              <p:nvPr/>
            </p:nvSpPr>
            <p:spPr>
              <a:xfrm>
                <a:off x="3737650" y="7713000"/>
                <a:ext cx="7325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894" extrusionOk="0">
                    <a:moveTo>
                      <a:pt x="751" y="0"/>
                    </a:moveTo>
                    <a:cubicBezTo>
                      <a:pt x="1" y="631"/>
                      <a:pt x="156" y="1215"/>
                      <a:pt x="679" y="1631"/>
                    </a:cubicBezTo>
                    <a:cubicBezTo>
                      <a:pt x="1561" y="3834"/>
                      <a:pt x="2930" y="4894"/>
                      <a:pt x="2930" y="4894"/>
                    </a:cubicBezTo>
                    <a:lnTo>
                      <a:pt x="2858" y="3322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28;p75">
                <a:extLst>
                  <a:ext uri="{FF2B5EF4-FFF2-40B4-BE49-F238E27FC236}">
                    <a16:creationId xmlns:a16="http://schemas.microsoft.com/office/drawing/2014/main" id="{322BFECF-04E0-0013-05E3-BBBF0DD8002D}"/>
                  </a:ext>
                </a:extLst>
              </p:cNvPr>
              <p:cNvSpPr/>
              <p:nvPr/>
            </p:nvSpPr>
            <p:spPr>
              <a:xfrm>
                <a:off x="3802250" y="7788300"/>
                <a:ext cx="31575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61" extrusionOk="0">
                    <a:moveTo>
                      <a:pt x="215" y="0"/>
                    </a:moveTo>
                    <a:lnTo>
                      <a:pt x="0" y="1822"/>
                    </a:lnTo>
                    <a:cubicBezTo>
                      <a:pt x="0" y="1822"/>
                      <a:pt x="126" y="2160"/>
                      <a:pt x="448" y="2160"/>
                    </a:cubicBezTo>
                    <a:cubicBezTo>
                      <a:pt x="643" y="2160"/>
                      <a:pt x="909" y="2038"/>
                      <a:pt x="1263" y="1643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29;p75">
                <a:extLst>
                  <a:ext uri="{FF2B5EF4-FFF2-40B4-BE49-F238E27FC236}">
                    <a16:creationId xmlns:a16="http://schemas.microsoft.com/office/drawing/2014/main" id="{20A927C4-7FB2-0D99-BCD9-575EDFA608A7}"/>
                  </a:ext>
                </a:extLst>
              </p:cNvPr>
              <p:cNvSpPr/>
              <p:nvPr/>
            </p:nvSpPr>
            <p:spPr>
              <a:xfrm>
                <a:off x="3539425" y="7651025"/>
                <a:ext cx="172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837" extrusionOk="0">
                    <a:moveTo>
                      <a:pt x="2825" y="1"/>
                    </a:moveTo>
                    <a:cubicBezTo>
                      <a:pt x="1973" y="1"/>
                      <a:pt x="1024" y="152"/>
                      <a:pt x="0" y="550"/>
                    </a:cubicBezTo>
                    <a:lnTo>
                      <a:pt x="667" y="1503"/>
                    </a:lnTo>
                    <a:lnTo>
                      <a:pt x="6430" y="1836"/>
                    </a:lnTo>
                    <a:lnTo>
                      <a:pt x="6882" y="1670"/>
                    </a:lnTo>
                    <a:lnTo>
                      <a:pt x="6882" y="1253"/>
                    </a:lnTo>
                    <a:cubicBezTo>
                      <a:pt x="6219" y="797"/>
                      <a:pt x="4777" y="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30;p75">
                <a:extLst>
                  <a:ext uri="{FF2B5EF4-FFF2-40B4-BE49-F238E27FC236}">
                    <a16:creationId xmlns:a16="http://schemas.microsoft.com/office/drawing/2014/main" id="{9C6DFDD2-C990-A7F9-6735-7BF014A3C3DA}"/>
                  </a:ext>
                </a:extLst>
              </p:cNvPr>
              <p:cNvSpPr/>
              <p:nvPr/>
            </p:nvSpPr>
            <p:spPr>
              <a:xfrm>
                <a:off x="3717725" y="7664775"/>
                <a:ext cx="497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87" extrusionOk="0">
                    <a:moveTo>
                      <a:pt x="83" y="0"/>
                    </a:moveTo>
                    <a:lnTo>
                      <a:pt x="155" y="1012"/>
                    </a:lnTo>
                    <a:cubicBezTo>
                      <a:pt x="155" y="1012"/>
                      <a:pt x="95" y="965"/>
                      <a:pt x="0" y="893"/>
                    </a:cubicBezTo>
                    <a:lnTo>
                      <a:pt x="0" y="3286"/>
                    </a:lnTo>
                    <a:lnTo>
                      <a:pt x="1357" y="1620"/>
                    </a:lnTo>
                    <a:lnTo>
                      <a:pt x="1988" y="786"/>
                    </a:lnTo>
                    <a:lnTo>
                      <a:pt x="1298" y="381"/>
                    </a:lnTo>
                    <a:lnTo>
                      <a:pt x="774" y="1084"/>
                    </a:lnTo>
                    <a:lnTo>
                      <a:pt x="798" y="2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31;p75">
                <a:extLst>
                  <a:ext uri="{FF2B5EF4-FFF2-40B4-BE49-F238E27FC236}">
                    <a16:creationId xmlns:a16="http://schemas.microsoft.com/office/drawing/2014/main" id="{138E8415-9041-BBA8-F94F-DA115276DEE3}"/>
                  </a:ext>
                </a:extLst>
              </p:cNvPr>
              <p:cNvSpPr/>
              <p:nvPr/>
            </p:nvSpPr>
            <p:spPr>
              <a:xfrm>
                <a:off x="3720700" y="7672500"/>
                <a:ext cx="303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263" extrusionOk="0">
                    <a:moveTo>
                      <a:pt x="560" y="1"/>
                    </a:moveTo>
                    <a:lnTo>
                      <a:pt x="298" y="858"/>
                    </a:lnTo>
                    <a:lnTo>
                      <a:pt x="60" y="668"/>
                    </a:lnTo>
                    <a:lnTo>
                      <a:pt x="0" y="739"/>
                    </a:lnTo>
                    <a:lnTo>
                      <a:pt x="345" y="1025"/>
                    </a:lnTo>
                    <a:lnTo>
                      <a:pt x="655" y="37"/>
                    </a:lnTo>
                    <a:lnTo>
                      <a:pt x="560" y="1"/>
                    </a:lnTo>
                    <a:close/>
                    <a:moveTo>
                      <a:pt x="1096" y="203"/>
                    </a:moveTo>
                    <a:lnTo>
                      <a:pt x="738" y="1227"/>
                    </a:lnTo>
                    <a:lnTo>
                      <a:pt x="1215" y="1263"/>
                    </a:lnTo>
                    <a:lnTo>
                      <a:pt x="1215" y="1168"/>
                    </a:lnTo>
                    <a:lnTo>
                      <a:pt x="869" y="1144"/>
                    </a:lnTo>
                    <a:lnTo>
                      <a:pt x="1191" y="239"/>
                    </a:lnTo>
                    <a:lnTo>
                      <a:pt x="1096" y="203"/>
                    </a:lnTo>
                    <a:close/>
                  </a:path>
                </a:pathLst>
              </a:custGeom>
              <a:solidFill>
                <a:srgbClr val="003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32;p75">
                <a:extLst>
                  <a:ext uri="{FF2B5EF4-FFF2-40B4-BE49-F238E27FC236}">
                    <a16:creationId xmlns:a16="http://schemas.microsoft.com/office/drawing/2014/main" id="{F58CC852-A00C-48EF-317D-3FF70F1A2C3F}"/>
                  </a:ext>
                </a:extLst>
              </p:cNvPr>
              <p:cNvSpPr/>
              <p:nvPr/>
            </p:nvSpPr>
            <p:spPr>
              <a:xfrm>
                <a:off x="3633475" y="7682325"/>
                <a:ext cx="1411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7102" extrusionOk="0">
                    <a:moveTo>
                      <a:pt x="3120" y="1"/>
                    </a:moveTo>
                    <a:lnTo>
                      <a:pt x="2668" y="584"/>
                    </a:lnTo>
                    <a:lnTo>
                      <a:pt x="1" y="4061"/>
                    </a:lnTo>
                    <a:cubicBezTo>
                      <a:pt x="1" y="4061"/>
                      <a:pt x="1264" y="7101"/>
                      <a:pt x="3663" y="7101"/>
                    </a:cubicBezTo>
                    <a:cubicBezTo>
                      <a:pt x="4255" y="7101"/>
                      <a:pt x="4916" y="6916"/>
                      <a:pt x="5644" y="6454"/>
                    </a:cubicBezTo>
                    <a:cubicBezTo>
                      <a:pt x="5644" y="6454"/>
                      <a:pt x="5025" y="4489"/>
                      <a:pt x="4846" y="2858"/>
                    </a:cubicBezTo>
                    <a:cubicBezTo>
                      <a:pt x="4775" y="2215"/>
                      <a:pt x="4775" y="1620"/>
                      <a:pt x="4918" y="1227"/>
                    </a:cubicBezTo>
                    <a:lnTo>
                      <a:pt x="4727" y="918"/>
                    </a:lnTo>
                    <a:lnTo>
                      <a:pt x="3668" y="1513"/>
                    </a:lnTo>
                    <a:lnTo>
                      <a:pt x="3370" y="191"/>
                    </a:lnTo>
                    <a:cubicBezTo>
                      <a:pt x="3299" y="132"/>
                      <a:pt x="3215" y="72"/>
                      <a:pt x="3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33;p75">
                <a:extLst>
                  <a:ext uri="{FF2B5EF4-FFF2-40B4-BE49-F238E27FC236}">
                    <a16:creationId xmlns:a16="http://schemas.microsoft.com/office/drawing/2014/main" id="{3C0A5152-63FF-7CE8-69D9-0409A624688F}"/>
                  </a:ext>
                </a:extLst>
              </p:cNvPr>
              <p:cNvSpPr/>
              <p:nvPr/>
            </p:nvSpPr>
            <p:spPr>
              <a:xfrm>
                <a:off x="3647175" y="7685000"/>
                <a:ext cx="118475" cy="13905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562" extrusionOk="0">
                    <a:moveTo>
                      <a:pt x="2715" y="1"/>
                    </a:moveTo>
                    <a:lnTo>
                      <a:pt x="2620" y="25"/>
                    </a:lnTo>
                    <a:lnTo>
                      <a:pt x="3024" y="1739"/>
                    </a:lnTo>
                    <a:lnTo>
                      <a:pt x="4263" y="953"/>
                    </a:lnTo>
                    <a:lnTo>
                      <a:pt x="4215" y="870"/>
                    </a:lnTo>
                    <a:lnTo>
                      <a:pt x="3084" y="1584"/>
                    </a:lnTo>
                    <a:lnTo>
                      <a:pt x="2715" y="1"/>
                    </a:lnTo>
                    <a:close/>
                    <a:moveTo>
                      <a:pt x="1108" y="2037"/>
                    </a:moveTo>
                    <a:lnTo>
                      <a:pt x="1072" y="2120"/>
                    </a:lnTo>
                    <a:lnTo>
                      <a:pt x="4310" y="3394"/>
                    </a:lnTo>
                    <a:lnTo>
                      <a:pt x="4346" y="3299"/>
                    </a:lnTo>
                    <a:lnTo>
                      <a:pt x="1108" y="2037"/>
                    </a:lnTo>
                    <a:close/>
                    <a:moveTo>
                      <a:pt x="1477" y="2549"/>
                    </a:moveTo>
                    <a:lnTo>
                      <a:pt x="1631" y="3299"/>
                    </a:lnTo>
                    <a:lnTo>
                      <a:pt x="1012" y="3656"/>
                    </a:lnTo>
                    <a:lnTo>
                      <a:pt x="929" y="2823"/>
                    </a:lnTo>
                    <a:lnTo>
                      <a:pt x="1477" y="2549"/>
                    </a:lnTo>
                    <a:close/>
                    <a:moveTo>
                      <a:pt x="2501" y="2918"/>
                    </a:moveTo>
                    <a:lnTo>
                      <a:pt x="2632" y="3656"/>
                    </a:lnTo>
                    <a:lnTo>
                      <a:pt x="1893" y="4061"/>
                    </a:lnTo>
                    <a:lnTo>
                      <a:pt x="1739" y="3347"/>
                    </a:lnTo>
                    <a:lnTo>
                      <a:pt x="2501" y="2918"/>
                    </a:lnTo>
                    <a:close/>
                    <a:moveTo>
                      <a:pt x="3394" y="3347"/>
                    </a:moveTo>
                    <a:lnTo>
                      <a:pt x="3608" y="3978"/>
                    </a:lnTo>
                    <a:lnTo>
                      <a:pt x="2882" y="4502"/>
                    </a:lnTo>
                    <a:lnTo>
                      <a:pt x="2739" y="3704"/>
                    </a:lnTo>
                    <a:lnTo>
                      <a:pt x="3394" y="3347"/>
                    </a:lnTo>
                    <a:close/>
                    <a:moveTo>
                      <a:pt x="774" y="2311"/>
                    </a:moveTo>
                    <a:lnTo>
                      <a:pt x="822" y="2763"/>
                    </a:lnTo>
                    <a:lnTo>
                      <a:pt x="131" y="3085"/>
                    </a:lnTo>
                    <a:lnTo>
                      <a:pt x="179" y="3180"/>
                    </a:lnTo>
                    <a:lnTo>
                      <a:pt x="834" y="2858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1655" y="3406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2643" y="3763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3644" y="4085"/>
                    </a:lnTo>
                    <a:lnTo>
                      <a:pt x="3917" y="4930"/>
                    </a:lnTo>
                    <a:lnTo>
                      <a:pt x="4572" y="4478"/>
                    </a:lnTo>
                    <a:lnTo>
                      <a:pt x="4513" y="4394"/>
                    </a:lnTo>
                    <a:lnTo>
                      <a:pt x="3977" y="4775"/>
                    </a:lnTo>
                    <a:lnTo>
                      <a:pt x="3727" y="4025"/>
                    </a:lnTo>
                    <a:lnTo>
                      <a:pt x="4358" y="3561"/>
                    </a:lnTo>
                    <a:lnTo>
                      <a:pt x="4298" y="3489"/>
                    </a:lnTo>
                    <a:lnTo>
                      <a:pt x="3691" y="3918"/>
                    </a:lnTo>
                    <a:lnTo>
                      <a:pt x="3453" y="3204"/>
                    </a:lnTo>
                    <a:lnTo>
                      <a:pt x="2727" y="3609"/>
                    </a:lnTo>
                    <a:lnTo>
                      <a:pt x="2572" y="2763"/>
                    </a:lnTo>
                    <a:lnTo>
                      <a:pt x="1727" y="3251"/>
                    </a:lnTo>
                    <a:lnTo>
                      <a:pt x="1548" y="2406"/>
                    </a:lnTo>
                    <a:lnTo>
                      <a:pt x="917" y="2716"/>
                    </a:lnTo>
                    <a:lnTo>
                      <a:pt x="869" y="2311"/>
                    </a:lnTo>
                    <a:close/>
                    <a:moveTo>
                      <a:pt x="48" y="3394"/>
                    </a:moveTo>
                    <a:lnTo>
                      <a:pt x="0" y="3489"/>
                    </a:lnTo>
                    <a:lnTo>
                      <a:pt x="4703" y="5561"/>
                    </a:lnTo>
                    <a:lnTo>
                      <a:pt x="4739" y="5466"/>
                    </a:lnTo>
                    <a:lnTo>
                      <a:pt x="2867" y="4639"/>
                    </a:lnTo>
                    <a:lnTo>
                      <a:pt x="2867" y="4639"/>
                    </a:lnTo>
                    <a:lnTo>
                      <a:pt x="2810" y="4680"/>
                    </a:lnTo>
                    <a:lnTo>
                      <a:pt x="2797" y="4608"/>
                    </a:lnTo>
                    <a:lnTo>
                      <a:pt x="2797" y="4608"/>
                    </a:lnTo>
                    <a:lnTo>
                      <a:pt x="1849" y="4190"/>
                    </a:lnTo>
                    <a:lnTo>
                      <a:pt x="1849" y="4190"/>
                    </a:lnTo>
                    <a:lnTo>
                      <a:pt x="1822" y="4204"/>
                    </a:lnTo>
                    <a:lnTo>
                      <a:pt x="1816" y="4175"/>
                    </a:lnTo>
                    <a:lnTo>
                      <a:pt x="1816" y="4175"/>
                    </a:lnTo>
                    <a:lnTo>
                      <a:pt x="957" y="3796"/>
                    </a:lnTo>
                    <a:lnTo>
                      <a:pt x="957" y="3796"/>
                    </a:lnTo>
                    <a:lnTo>
                      <a:pt x="929" y="3811"/>
                    </a:lnTo>
                    <a:lnTo>
                      <a:pt x="926" y="3782"/>
                    </a:lnTo>
                    <a:lnTo>
                      <a:pt x="926" y="3782"/>
                    </a:lnTo>
                    <a:lnTo>
                      <a:pt x="48" y="3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734;p75">
                <a:extLst>
                  <a:ext uri="{FF2B5EF4-FFF2-40B4-BE49-F238E27FC236}">
                    <a16:creationId xmlns:a16="http://schemas.microsoft.com/office/drawing/2014/main" id="{2743225B-6C8A-6F04-C6B3-3934ADA97708}"/>
                  </a:ext>
                </a:extLst>
              </p:cNvPr>
              <p:cNvSpPr/>
              <p:nvPr/>
            </p:nvSpPr>
            <p:spPr>
              <a:xfrm>
                <a:off x="3543875" y="7692750"/>
                <a:ext cx="1095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6293" extrusionOk="0">
                    <a:moveTo>
                      <a:pt x="1" y="1"/>
                    </a:moveTo>
                    <a:lnTo>
                      <a:pt x="3108" y="4287"/>
                    </a:lnTo>
                    <a:cubicBezTo>
                      <a:pt x="2715" y="4418"/>
                      <a:pt x="2477" y="4692"/>
                      <a:pt x="2358" y="4965"/>
                    </a:cubicBezTo>
                    <a:lnTo>
                      <a:pt x="1477" y="4203"/>
                    </a:lnTo>
                    <a:lnTo>
                      <a:pt x="703" y="5465"/>
                    </a:lnTo>
                    <a:cubicBezTo>
                      <a:pt x="1308" y="6062"/>
                      <a:pt x="1826" y="6293"/>
                      <a:pt x="2267" y="6293"/>
                    </a:cubicBezTo>
                    <a:cubicBezTo>
                      <a:pt x="3788" y="6293"/>
                      <a:pt x="4382" y="3537"/>
                      <a:pt x="4382" y="3537"/>
                    </a:cubicBezTo>
                    <a:lnTo>
                      <a:pt x="1203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5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735;p75">
                <a:extLst>
                  <a:ext uri="{FF2B5EF4-FFF2-40B4-BE49-F238E27FC236}">
                    <a16:creationId xmlns:a16="http://schemas.microsoft.com/office/drawing/2014/main" id="{660213DF-7882-F95C-6087-88AE18612BC0}"/>
                  </a:ext>
                </a:extLst>
              </p:cNvPr>
              <p:cNvSpPr/>
              <p:nvPr/>
            </p:nvSpPr>
            <p:spPr>
              <a:xfrm>
                <a:off x="3564425" y="7798725"/>
                <a:ext cx="57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787" extrusionOk="0">
                    <a:moveTo>
                      <a:pt x="2274" y="0"/>
                    </a:moveTo>
                    <a:cubicBezTo>
                      <a:pt x="1822" y="167"/>
                      <a:pt x="1560" y="536"/>
                      <a:pt x="1417" y="881"/>
                    </a:cubicBezTo>
                    <a:lnTo>
                      <a:pt x="512" y="214"/>
                    </a:lnTo>
                    <a:lnTo>
                      <a:pt x="453" y="286"/>
                    </a:lnTo>
                    <a:lnTo>
                      <a:pt x="1381" y="976"/>
                    </a:lnTo>
                    <a:cubicBezTo>
                      <a:pt x="1346" y="1060"/>
                      <a:pt x="1322" y="1143"/>
                      <a:pt x="1310" y="1215"/>
                    </a:cubicBezTo>
                    <a:lnTo>
                      <a:pt x="274" y="595"/>
                    </a:lnTo>
                    <a:lnTo>
                      <a:pt x="215" y="679"/>
                    </a:lnTo>
                    <a:lnTo>
                      <a:pt x="1286" y="1322"/>
                    </a:lnTo>
                    <a:cubicBezTo>
                      <a:pt x="1251" y="1441"/>
                      <a:pt x="1239" y="1560"/>
                      <a:pt x="1227" y="1619"/>
                    </a:cubicBezTo>
                    <a:lnTo>
                      <a:pt x="48" y="941"/>
                    </a:lnTo>
                    <a:lnTo>
                      <a:pt x="0" y="1024"/>
                    </a:lnTo>
                    <a:lnTo>
                      <a:pt x="1322" y="1786"/>
                    </a:lnTo>
                    <a:lnTo>
                      <a:pt x="1322" y="1703"/>
                    </a:lnTo>
                    <a:cubicBezTo>
                      <a:pt x="1322" y="1691"/>
                      <a:pt x="1381" y="441"/>
                      <a:pt x="2298" y="95"/>
                    </a:cubicBezTo>
                    <a:lnTo>
                      <a:pt x="2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736;p75">
                <a:extLst>
                  <a:ext uri="{FF2B5EF4-FFF2-40B4-BE49-F238E27FC236}">
                    <a16:creationId xmlns:a16="http://schemas.microsoft.com/office/drawing/2014/main" id="{CA1F0DEF-DB5B-F356-3B4E-A03E18BFD3B2}"/>
                  </a:ext>
                </a:extLst>
              </p:cNvPr>
              <p:cNvSpPr/>
              <p:nvPr/>
            </p:nvSpPr>
            <p:spPr>
              <a:xfrm>
                <a:off x="3527525" y="7662100"/>
                <a:ext cx="574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37" extrusionOk="0">
                    <a:moveTo>
                      <a:pt x="476" y="0"/>
                    </a:moveTo>
                    <a:lnTo>
                      <a:pt x="476" y="0"/>
                    </a:lnTo>
                    <a:cubicBezTo>
                      <a:pt x="476" y="0"/>
                      <a:pt x="0" y="84"/>
                      <a:pt x="595" y="1536"/>
                    </a:cubicBezTo>
                    <a:lnTo>
                      <a:pt x="2238" y="1536"/>
                    </a:lnTo>
                    <a:lnTo>
                      <a:pt x="2298" y="122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737;p75">
                <a:extLst>
                  <a:ext uri="{FF2B5EF4-FFF2-40B4-BE49-F238E27FC236}">
                    <a16:creationId xmlns:a16="http://schemas.microsoft.com/office/drawing/2014/main" id="{911195C5-4656-1514-48FF-F5725E899E6C}"/>
                  </a:ext>
                </a:extLst>
              </p:cNvPr>
              <p:cNvSpPr/>
              <p:nvPr/>
            </p:nvSpPr>
            <p:spPr>
              <a:xfrm>
                <a:off x="3758800" y="7487250"/>
                <a:ext cx="342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46" extrusionOk="0">
                    <a:moveTo>
                      <a:pt x="765" y="1"/>
                    </a:moveTo>
                    <a:cubicBezTo>
                      <a:pt x="460" y="1"/>
                      <a:pt x="129" y="192"/>
                      <a:pt x="0" y="946"/>
                    </a:cubicBezTo>
                    <a:lnTo>
                      <a:pt x="1369" y="208"/>
                    </a:lnTo>
                    <a:cubicBezTo>
                      <a:pt x="1369" y="208"/>
                      <a:pt x="1082" y="1"/>
                      <a:pt x="765" y="1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738;p75">
                <a:extLst>
                  <a:ext uri="{FF2B5EF4-FFF2-40B4-BE49-F238E27FC236}">
                    <a16:creationId xmlns:a16="http://schemas.microsoft.com/office/drawing/2014/main" id="{7911EA6D-026A-0968-A978-B2E07BCFAD89}"/>
                  </a:ext>
                </a:extLst>
              </p:cNvPr>
              <p:cNvSpPr/>
              <p:nvPr/>
            </p:nvSpPr>
            <p:spPr>
              <a:xfrm>
                <a:off x="3792425" y="7461875"/>
                <a:ext cx="3872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04" extrusionOk="0">
                    <a:moveTo>
                      <a:pt x="823" y="0"/>
                    </a:moveTo>
                    <a:cubicBezTo>
                      <a:pt x="601" y="0"/>
                      <a:pt x="327" y="124"/>
                      <a:pt x="1" y="484"/>
                    </a:cubicBezTo>
                    <a:lnTo>
                      <a:pt x="1548" y="604"/>
                    </a:lnTo>
                    <a:cubicBezTo>
                      <a:pt x="1548" y="604"/>
                      <a:pt x="1312" y="0"/>
                      <a:pt x="823" y="0"/>
                    </a:cubicBezTo>
                    <a:close/>
                  </a:path>
                </a:pathLst>
              </a:custGeom>
              <a:solidFill>
                <a:srgbClr val="4730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1739;p75">
              <a:extLst>
                <a:ext uri="{FF2B5EF4-FFF2-40B4-BE49-F238E27FC236}">
                  <a16:creationId xmlns:a16="http://schemas.microsoft.com/office/drawing/2014/main" id="{804B12B8-BD7A-356C-7D07-A163D0EDFA0E}"/>
                </a:ext>
              </a:extLst>
            </p:cNvPr>
            <p:cNvSpPr/>
            <p:nvPr/>
          </p:nvSpPr>
          <p:spPr>
            <a:xfrm>
              <a:off x="7381612" y="3471199"/>
              <a:ext cx="709800" cy="54900"/>
            </a:xfrm>
            <a:prstGeom prst="ellipse">
              <a:avLst/>
            </a:prstGeom>
            <a:solidFill>
              <a:srgbClr val="033342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758;p41">
            <a:extLst>
              <a:ext uri="{FF2B5EF4-FFF2-40B4-BE49-F238E27FC236}">
                <a16:creationId xmlns:a16="http://schemas.microsoft.com/office/drawing/2014/main" id="{025E7F28-E2B3-FA87-1D76-C622D83EF1DF}"/>
              </a:ext>
            </a:extLst>
          </p:cNvPr>
          <p:cNvSpPr txBox="1">
            <a:spLocks/>
          </p:cNvSpPr>
          <p:nvPr/>
        </p:nvSpPr>
        <p:spPr>
          <a:xfrm>
            <a:off x="311629" y="1218522"/>
            <a:ext cx="8540007" cy="218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120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nsita"/>
              <a:buNone/>
              <a:defRPr sz="3500" b="1" i="0" u="none" strike="noStrike" cap="none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BÀI HỌC KẾT THÚC,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33342"/>
                </a:solidFill>
                <a:latin typeface="+mj-lt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726658426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9BDE0C-009E-3594-995B-590EF8CE4383}"/>
              </a:ext>
            </a:extLst>
          </p:cNvPr>
          <p:cNvGrpSpPr/>
          <p:nvPr/>
        </p:nvGrpSpPr>
        <p:grpSpPr>
          <a:xfrm>
            <a:off x="803648" y="354993"/>
            <a:ext cx="2053852" cy="611876"/>
            <a:chOff x="2012116" y="2110923"/>
            <a:chExt cx="2053852" cy="6118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F00600B-BA6E-A972-4A8D-4A5C796F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3"/>
              <a:ext cx="655632" cy="6118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CD7D-40E8-E9C8-32B1-12F249C1759E}"/>
                </a:ext>
              </a:extLst>
            </p:cNvPr>
            <p:cNvSpPr txBox="1"/>
            <p:nvPr/>
          </p:nvSpPr>
          <p:spPr>
            <a:xfrm>
              <a:off x="2667748" y="2261134"/>
              <a:ext cx="1398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HĐKP1: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CCBB45-B739-8E69-0842-CC731968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648022"/>
            <a:ext cx="1819150" cy="197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A7475B-5BCE-A354-0876-7705047ADA53}"/>
                  </a:ext>
                </a:extLst>
              </p:cNvPr>
              <p:cNvSpPr txBox="1"/>
              <p:nvPr/>
            </p:nvSpPr>
            <p:spPr>
              <a:xfrm>
                <a:off x="439387" y="919369"/>
                <a:ext cx="8265226" cy="1305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A7475B-5BCE-A354-0876-7705047AD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" y="919369"/>
                <a:ext cx="8265226" cy="1305999"/>
              </a:xfrm>
              <a:prstGeom prst="rect">
                <a:avLst/>
              </a:prstGeom>
              <a:blipFill>
                <a:blip r:embed="rId6"/>
                <a:stretch>
                  <a:fillRect l="-737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32165-0651-E12D-D78E-BA9A4399A260}"/>
                  </a:ext>
                </a:extLst>
              </p:cNvPr>
              <p:cNvSpPr txBox="1"/>
              <p:nvPr/>
            </p:nvSpPr>
            <p:spPr>
              <a:xfrm>
                <a:off x="439386" y="2223823"/>
                <a:ext cx="5723907" cy="164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Vỉ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sin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432165-0651-E12D-D78E-BA9A4399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6" y="2223823"/>
                <a:ext cx="5723907" cy="1640577"/>
              </a:xfrm>
              <a:prstGeom prst="rect">
                <a:avLst/>
              </a:prstGeom>
              <a:blipFill>
                <a:blip r:embed="rId7"/>
                <a:stretch>
                  <a:fillRect l="-1065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AF155-9310-CDF2-8EDD-F4AF453AA754}"/>
                  </a:ext>
                </a:extLst>
              </p:cNvPr>
              <p:cNvSpPr txBox="1"/>
              <p:nvPr/>
            </p:nvSpPr>
            <p:spPr>
              <a:xfrm>
                <a:off x="1459280" y="3690633"/>
                <a:ext cx="7249887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AF155-9310-CDF2-8EDD-F4AF453AA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80" y="3690633"/>
                <a:ext cx="7249887" cy="496996"/>
              </a:xfrm>
              <a:prstGeom prst="rect">
                <a:avLst/>
              </a:prstGeom>
              <a:blipFill>
                <a:blip r:embed="rId8"/>
                <a:stretch>
                  <a:fillRect l="-840" r="-42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04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Geography Subject for Middle School: Exploring Maps and Landforms by Slidesgo">
  <a:themeElements>
    <a:clrScheme name="Simple Light">
      <a:dk1>
        <a:srgbClr val="033342"/>
      </a:dk1>
      <a:lt1>
        <a:srgbClr val="FFF4E1"/>
      </a:lt1>
      <a:dk2>
        <a:srgbClr val="FFD076"/>
      </a:dk2>
      <a:lt2>
        <a:srgbClr val="FFB31F"/>
      </a:lt2>
      <a:accent1>
        <a:srgbClr val="ADDE51"/>
      </a:accent1>
      <a:accent2>
        <a:srgbClr val="007725"/>
      </a:accent2>
      <a:accent3>
        <a:srgbClr val="6BC0CE"/>
      </a:accent3>
      <a:accent4>
        <a:srgbClr val="FFFFFF"/>
      </a:accent4>
      <a:accent5>
        <a:srgbClr val="FFFFFF"/>
      </a:accent5>
      <a:accent6>
        <a:srgbClr val="FFFFFF"/>
      </a:accent6>
      <a:hlink>
        <a:srgbClr val="0333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5216</Words>
  <Application>Microsoft Office PowerPoint</Application>
  <PresentationFormat>On-screen Show (16:9)</PresentationFormat>
  <Paragraphs>566</Paragraphs>
  <Slides>88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Times New Roman</vt:lpstr>
      <vt:lpstr>Sansita</vt:lpstr>
      <vt:lpstr>Calibri</vt:lpstr>
      <vt:lpstr>Anaheim</vt:lpstr>
      <vt:lpstr>Nunito Light</vt:lpstr>
      <vt:lpstr>Bebas Neue</vt:lpstr>
      <vt:lpstr>Cambria Math</vt:lpstr>
      <vt:lpstr>Arial (Headings)</vt:lpstr>
      <vt:lpstr>Arial</vt:lpstr>
      <vt:lpstr>DM Sans</vt:lpstr>
      <vt:lpstr>Symbol</vt:lpstr>
      <vt:lpstr>Geography Subject for Middle School: Exploring Maps and Landforms by Slidesgo</vt:lpstr>
      <vt:lpstr>CHÀO MỪNG CÁC EM ĐẾN VỚI BÀI GIẢNG HÔM NAY</vt:lpstr>
      <vt:lpstr>PowerPoint Presentation</vt:lpstr>
      <vt:lpstr>PowerPoint Presentation</vt:lpstr>
      <vt:lpstr>BÀI 4: HÀM SỐ LƯỢNG GIÁC VÀ ĐỒ THỊ</vt:lpstr>
      <vt:lpstr>NỘI DUNG BÀI HỌC</vt:lpstr>
      <vt:lpstr>1. HÀM SỐ LƯỢNG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HÀM SỐ CHẴN, HÀM SỐ LẺ, HÀM SỐ TUẦN HOÀN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ĐỒ THỊ CỦA  CÁC HÀM SỐ LƯỢNG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tuyết nguyễn thị ánh</cp:lastModifiedBy>
  <cp:revision>7</cp:revision>
  <dcterms:modified xsi:type="dcterms:W3CDTF">2023-08-20T17:13:28Z</dcterms:modified>
</cp:coreProperties>
</file>